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tags/tag2.xml" ContentType="application/vnd.openxmlformats-officedocument.presentationml.tags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tags/tag3.xml" ContentType="application/vnd.openxmlformats-officedocument.presentationml.tags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50" r:id="rId1"/>
  </p:sldMasterIdLst>
  <p:notesMasterIdLst>
    <p:notesMasterId r:id="rId27"/>
  </p:notesMasterIdLst>
  <p:sldIdLst>
    <p:sldId id="286" r:id="rId2"/>
    <p:sldId id="280" r:id="rId3"/>
    <p:sldId id="279" r:id="rId4"/>
    <p:sldId id="274" r:id="rId5"/>
    <p:sldId id="267" r:id="rId6"/>
    <p:sldId id="271" r:id="rId7"/>
    <p:sldId id="273" r:id="rId8"/>
    <p:sldId id="275" r:id="rId9"/>
    <p:sldId id="284" r:id="rId10"/>
    <p:sldId id="262" r:id="rId11"/>
    <p:sldId id="265" r:id="rId12"/>
    <p:sldId id="272" r:id="rId13"/>
    <p:sldId id="277" r:id="rId14"/>
    <p:sldId id="269" r:id="rId15"/>
    <p:sldId id="283" r:id="rId16"/>
    <p:sldId id="270" r:id="rId17"/>
    <p:sldId id="268" r:id="rId18"/>
    <p:sldId id="263" r:id="rId19"/>
    <p:sldId id="266" r:id="rId20"/>
    <p:sldId id="282" r:id="rId21"/>
    <p:sldId id="264" r:id="rId22"/>
    <p:sldId id="278" r:id="rId23"/>
    <p:sldId id="276" r:id="rId24"/>
    <p:sldId id="261" r:id="rId25"/>
    <p:sldId id="285" r:id="rId26"/>
  </p:sldIdLst>
  <p:sldSz cx="12192000" cy="6858000"/>
  <p:notesSz cx="6858000" cy="9144000"/>
  <p:custDataLst>
    <p:tags r:id="rId28"/>
  </p:custData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BFBFB"/>
    <a:srgbClr val="FF940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00" autoAdjust="0"/>
    <p:restoredTop sz="94660"/>
  </p:normalViewPr>
  <p:slideViewPr>
    <p:cSldViewPr snapToGrid="0">
      <p:cViewPr varScale="1">
        <p:scale>
          <a:sx n="92" d="100"/>
          <a:sy n="92" d="100"/>
        </p:scale>
        <p:origin x="456" y="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gs" Target="tags/tag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notesMaster" Target="notesMasters/notesMaster1.xml"/><Relationship Id="rId30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D13BBE5-0BEA-4494-9BEF-C8C2F48C9E2D}" type="datetimeFigureOut">
              <a:rPr lang="zh-CN" altLang="en-US" smtClean="0"/>
              <a:t>2020/5/15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1CB8912-F0BA-4AD8-8415-DA1F26BCB09F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2325294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CB8912-F0BA-4AD8-8415-DA1F26BCB09F}" type="slidenum">
              <a:rPr lang="zh-CN" altLang="en-US" smtClean="0"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6837050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CB8912-F0BA-4AD8-8415-DA1F26BCB09F}" type="slidenum">
              <a:rPr lang="zh-CN" altLang="en-US" smtClean="0"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4598948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CB8912-F0BA-4AD8-8415-DA1F26BCB09F}" type="slidenum">
              <a:rPr lang="zh-CN" altLang="en-US" smtClean="0"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6577325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CB8912-F0BA-4AD8-8415-DA1F26BCB09F}" type="slidenum">
              <a:rPr lang="zh-CN" altLang="en-US" smtClean="0"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5146603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CB8912-F0BA-4AD8-8415-DA1F26BCB09F}" type="slidenum">
              <a:rPr lang="zh-CN" altLang="en-US" smtClean="0"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9949235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CB8912-F0BA-4AD8-8415-DA1F26BCB09F}" type="slidenum">
              <a:rPr lang="zh-CN" altLang="en-US" smtClean="0"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4373447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CB8912-F0BA-4AD8-8415-DA1F26BCB09F}" type="slidenum">
              <a:rPr lang="zh-CN" altLang="en-US" smtClean="0"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6642830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CB8912-F0BA-4AD8-8415-DA1F26BCB09F}" type="slidenum">
              <a:rPr lang="zh-CN" altLang="en-US" smtClean="0"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7078439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CB8912-F0BA-4AD8-8415-DA1F26BCB09F}" type="slidenum">
              <a:rPr lang="zh-CN" altLang="en-US" smtClean="0"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76770776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CB8912-F0BA-4AD8-8415-DA1F26BCB09F}" type="slidenum">
              <a:rPr lang="zh-CN" altLang="en-US" smtClean="0"/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72229646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CB8912-F0BA-4AD8-8415-DA1F26BCB09F}" type="slidenum">
              <a:rPr lang="zh-CN" altLang="en-US" smtClean="0"/>
              <a:t>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4405745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CB8912-F0BA-4AD8-8415-DA1F26BCB09F}" type="slidenum">
              <a:rPr lang="zh-CN" altLang="en-US" smtClean="0"/>
              <a:t>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56904499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CB8912-F0BA-4AD8-8415-DA1F26BCB09F}" type="slidenum">
              <a:rPr lang="zh-CN" altLang="en-US" smtClean="0"/>
              <a:t>13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07148464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CB8912-F0BA-4AD8-8415-DA1F26BCB09F}" type="slidenum">
              <a:rPr lang="zh-CN" altLang="en-US" smtClean="0"/>
              <a:t>14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54304125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CB8912-F0BA-4AD8-8415-DA1F26BCB09F}" type="slidenum">
              <a:rPr lang="zh-CN" altLang="en-US" smtClean="0"/>
              <a:t>15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2626362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CB8912-F0BA-4AD8-8415-DA1F26BCB09F}" type="slidenum">
              <a:rPr lang="zh-CN" altLang="en-US" smtClean="0"/>
              <a:t>16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94459928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CB8912-F0BA-4AD8-8415-DA1F26BCB09F}" type="slidenum">
              <a:rPr lang="zh-CN" altLang="en-US" smtClean="0"/>
              <a:t>17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46593834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CB8912-F0BA-4AD8-8415-DA1F26BCB09F}" type="slidenum">
              <a:rPr lang="zh-CN" altLang="en-US" smtClean="0"/>
              <a:t>18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28309018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CB8912-F0BA-4AD8-8415-DA1F26BCB09F}" type="slidenum">
              <a:rPr lang="zh-CN" altLang="en-US" smtClean="0"/>
              <a:t>19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82720463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CB8912-F0BA-4AD8-8415-DA1F26BCB09F}" type="slidenum">
              <a:rPr lang="zh-CN" altLang="en-US" smtClean="0"/>
              <a:t>20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92197559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CB8912-F0BA-4AD8-8415-DA1F26BCB09F}" type="slidenum">
              <a:rPr lang="zh-CN" altLang="en-US" smtClean="0"/>
              <a:t>21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1674057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CB8912-F0BA-4AD8-8415-DA1F26BCB09F}" type="slidenum">
              <a:rPr lang="zh-CN" altLang="en-US" smtClean="0"/>
              <a:t>22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8459968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CB8912-F0BA-4AD8-8415-DA1F26BCB09F}" type="slidenum">
              <a:rPr lang="zh-CN" altLang="en-US" smtClean="0"/>
              <a:t>23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04990554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CB8912-F0BA-4AD8-8415-DA1F26BCB09F}" type="slidenum">
              <a:rPr lang="zh-CN" altLang="en-US" smtClean="0"/>
              <a:t>24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06076383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CB8912-F0BA-4AD8-8415-DA1F26BCB09F}" type="slidenum">
              <a:rPr lang="zh-CN" altLang="en-US" smtClean="0"/>
              <a:t>25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1624768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48955926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69296043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69778609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BFBF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 userDrawn="1"/>
        </p:nvSpPr>
        <p:spPr>
          <a:xfrm>
            <a:off x="4318000" y="2971800"/>
            <a:ext cx="3556000" cy="2298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00" dirty="0">
                <a:solidFill>
                  <a:schemeClr val="bg1">
                    <a:alpha val="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感谢您下载包图网平台上提供的</a:t>
            </a:r>
            <a:r>
              <a:rPr lang="en-US" altLang="zh-CN" sz="300" dirty="0">
                <a:solidFill>
                  <a:schemeClr val="bg1">
                    <a:alpha val="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PPT</a:t>
            </a:r>
            <a:r>
              <a:rPr lang="zh-CN" altLang="en-US" sz="300" dirty="0">
                <a:solidFill>
                  <a:schemeClr val="bg1">
                    <a:alpha val="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作品，为了您和包图网以及原创作者的利益，请勿复制、传播、销售，否则将承担法律责任！包图网将对作品进行维权，按照传播下载次数进行十倍的索取赔偿！</a:t>
            </a:r>
          </a:p>
          <a:p>
            <a:r>
              <a:rPr lang="en-US" altLang="zh-CN" sz="600" dirty="0">
                <a:solidFill>
                  <a:schemeClr val="bg1">
                    <a:alpha val="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ibaotu.com</a:t>
            </a:r>
          </a:p>
        </p:txBody>
      </p:sp>
    </p:spTree>
    <p:extLst>
      <p:ext uri="{BB962C8B-B14F-4D97-AF65-F5344CB8AC3E}">
        <p14:creationId xmlns:p14="http://schemas.microsoft.com/office/powerpoint/2010/main" val="333706380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1" r:id="rId1"/>
    <p:sldLayoutId id="2147483652" r:id="rId2"/>
    <p:sldLayoutId id="2147483654" r:id="rId3"/>
  </p:sldLayoutIdLst>
  <p:timing>
    <p:tnLst>
      <p:par>
        <p:cTn id="1" dur="indefinite" restart="never" nodeType="tmRoot"/>
      </p:par>
    </p:tnLst>
  </p:timing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/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jpg"/><Relationship Id="rId5" Type="http://schemas.openxmlformats.org/officeDocument/2006/relationships/image" Target="../media/image4.jpg"/><Relationship Id="rId4" Type="http://schemas.openxmlformats.org/officeDocument/2006/relationships/image" Target="../media/image3.jp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.xml"/><Relationship Id="rId7" Type="http://schemas.openxmlformats.org/officeDocument/2006/relationships/image" Target="../media/image10.jp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.xml"/><Relationship Id="rId6" Type="http://schemas.openxmlformats.org/officeDocument/2006/relationships/image" Target="../media/image9.jpg"/><Relationship Id="rId5" Type="http://schemas.openxmlformats.org/officeDocument/2006/relationships/image" Target="../media/image8.jpg"/><Relationship Id="rId4" Type="http://schemas.openxmlformats.org/officeDocument/2006/relationships/image" Target="../media/image7.jp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2.jpg"/><Relationship Id="rId4" Type="http://schemas.openxmlformats.org/officeDocument/2006/relationships/image" Target="../media/image3.jp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2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3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4.jpg"/><Relationship Id="rId4" Type="http://schemas.openxmlformats.org/officeDocument/2006/relationships/image" Target="../media/image8.jp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.jpg"/><Relationship Id="rId4" Type="http://schemas.openxmlformats.org/officeDocument/2006/relationships/image" Target="../media/image13.jpg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 flipH="1">
            <a:off x="-1" y="0"/>
            <a:ext cx="5212374" cy="6858000"/>
          </a:xfrm>
          <a:prstGeom prst="rect">
            <a:avLst/>
          </a:prstGeom>
          <a:blipFill>
            <a:blip r:embed="rId3"/>
            <a:srcRect/>
            <a:stretch>
              <a:fillRect l="-36171" r="-97733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文本框 3"/>
          <p:cNvSpPr txBox="1"/>
          <p:nvPr/>
        </p:nvSpPr>
        <p:spPr>
          <a:xfrm>
            <a:off x="5649686" y="3295258"/>
            <a:ext cx="5878285" cy="646331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r"/>
            <a:r>
              <a:rPr lang="zh-CN" altLang="en-US" sz="36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cs typeface="经典综艺体简" panose="02010609000101010101" pitchFamily="49" charset="-122"/>
              </a:rPr>
              <a:t>教师职业师德讲座</a:t>
            </a:r>
            <a:r>
              <a:rPr lang="en-US" altLang="zh-CN" sz="3600" b="1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cs typeface="经典综艺体简" panose="02010609000101010101" pitchFamily="49" charset="-122"/>
              </a:rPr>
              <a:t>ppt</a:t>
            </a:r>
            <a:r>
              <a:rPr lang="zh-CN" altLang="en-US" sz="36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cs typeface="经典综艺体简" panose="02010609000101010101" pitchFamily="49" charset="-122"/>
              </a:rPr>
              <a:t>模板</a:t>
            </a:r>
            <a:endParaRPr lang="zh-CN" altLang="en-US" sz="3600" b="1" dirty="0">
              <a:solidFill>
                <a:schemeClr val="accent1"/>
              </a:solidFill>
              <a:latin typeface="+mn-ea"/>
              <a:cs typeface="经典综艺体简" panose="02010609000101010101" pitchFamily="49" charset="-122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6891467" y="4215674"/>
            <a:ext cx="4074024" cy="600164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r"/>
            <a:r>
              <a:rPr lang="en-US" altLang="zh-CN" sz="1100" dirty="0">
                <a:solidFill>
                  <a:schemeClr val="bg1">
                    <a:lumMod val="50000"/>
                  </a:schemeClr>
                </a:solidFill>
                <a:latin typeface="Century Gothic" panose="020B0502020202020204" pitchFamily="34" charset="0"/>
              </a:rPr>
              <a:t>The user can demonstrate on a projector or computer, or print the presentation and make it into a film to be used in a wider field The user can </a:t>
            </a:r>
            <a:r>
              <a:rPr lang="en-US" altLang="zh-CN" sz="1100" dirty="0" smtClean="0">
                <a:solidFill>
                  <a:schemeClr val="bg1">
                    <a:lumMod val="50000"/>
                  </a:schemeClr>
                </a:solidFill>
                <a:latin typeface="Century Gothic" panose="020B0502020202020204" pitchFamily="34" charset="0"/>
              </a:rPr>
              <a:t>demonstrate</a:t>
            </a:r>
            <a:endParaRPr lang="en-US" altLang="zh-CN" sz="1100" dirty="0">
              <a:solidFill>
                <a:schemeClr val="bg1">
                  <a:lumMod val="50000"/>
                </a:schemeClr>
              </a:solidFill>
              <a:latin typeface="Century Gothic" panose="020B0502020202020204" pitchFamily="34" charset="0"/>
            </a:endParaRPr>
          </a:p>
        </p:txBody>
      </p:sp>
      <p:grpSp>
        <p:nvGrpSpPr>
          <p:cNvPr id="28" name="组合 27"/>
          <p:cNvGrpSpPr/>
          <p:nvPr/>
        </p:nvGrpSpPr>
        <p:grpSpPr>
          <a:xfrm>
            <a:off x="2163778" y="1158843"/>
            <a:ext cx="6826313" cy="4508626"/>
            <a:chOff x="2163778" y="1158843"/>
            <a:chExt cx="6826313" cy="4508626"/>
          </a:xfrm>
        </p:grpSpPr>
        <p:sp>
          <p:nvSpPr>
            <p:cNvPr id="26" name="任意多边形 25"/>
            <p:cNvSpPr/>
            <p:nvPr/>
          </p:nvSpPr>
          <p:spPr>
            <a:xfrm>
              <a:off x="2163778" y="1158843"/>
              <a:ext cx="6826313" cy="4508626"/>
            </a:xfrm>
            <a:custGeom>
              <a:avLst/>
              <a:gdLst>
                <a:gd name="connsiteX0" fmla="*/ 6762786 w 6826313"/>
                <a:gd name="connsiteY0" fmla="*/ 1876457 h 4508626"/>
                <a:gd name="connsiteX1" fmla="*/ 6826313 w 6826313"/>
                <a:gd name="connsiteY1" fmla="*/ 1876457 h 4508626"/>
                <a:gd name="connsiteX2" fmla="*/ 6826313 w 6826313"/>
                <a:gd name="connsiteY2" fmla="*/ 2139756 h 4508626"/>
                <a:gd name="connsiteX3" fmla="*/ 6762786 w 6826313"/>
                <a:gd name="connsiteY3" fmla="*/ 2139756 h 4508626"/>
                <a:gd name="connsiteX4" fmla="*/ 0 w 6826313"/>
                <a:gd name="connsiteY4" fmla="*/ 0 h 4508626"/>
                <a:gd name="connsiteX5" fmla="*/ 6826313 w 6826313"/>
                <a:gd name="connsiteY5" fmla="*/ 0 h 4508626"/>
                <a:gd name="connsiteX6" fmla="*/ 6826313 w 6826313"/>
                <a:gd name="connsiteY6" fmla="*/ 959382 h 4508626"/>
                <a:gd name="connsiteX7" fmla="*/ 6762786 w 6826313"/>
                <a:gd name="connsiteY7" fmla="*/ 959382 h 4508626"/>
                <a:gd name="connsiteX8" fmla="*/ 6762786 w 6826313"/>
                <a:gd name="connsiteY8" fmla="*/ 63527 h 4508626"/>
                <a:gd name="connsiteX9" fmla="*/ 63527 w 6826313"/>
                <a:gd name="connsiteY9" fmla="*/ 63527 h 4508626"/>
                <a:gd name="connsiteX10" fmla="*/ 63527 w 6826313"/>
                <a:gd name="connsiteY10" fmla="*/ 4445099 h 4508626"/>
                <a:gd name="connsiteX11" fmla="*/ 6762786 w 6826313"/>
                <a:gd name="connsiteY11" fmla="*/ 4445099 h 4508626"/>
                <a:gd name="connsiteX12" fmla="*/ 6762786 w 6826313"/>
                <a:gd name="connsiteY12" fmla="*/ 3756057 h 4508626"/>
                <a:gd name="connsiteX13" fmla="*/ 6826313 w 6826313"/>
                <a:gd name="connsiteY13" fmla="*/ 3756057 h 4508626"/>
                <a:gd name="connsiteX14" fmla="*/ 6826313 w 6826313"/>
                <a:gd name="connsiteY14" fmla="*/ 4508626 h 4508626"/>
                <a:gd name="connsiteX15" fmla="*/ 0 w 6826313"/>
                <a:gd name="connsiteY15" fmla="*/ 4508626 h 45086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6826313" h="4508626">
                  <a:moveTo>
                    <a:pt x="6762786" y="1876457"/>
                  </a:moveTo>
                  <a:lnTo>
                    <a:pt x="6826313" y="1876457"/>
                  </a:lnTo>
                  <a:lnTo>
                    <a:pt x="6826313" y="2139756"/>
                  </a:lnTo>
                  <a:lnTo>
                    <a:pt x="6762786" y="2139756"/>
                  </a:lnTo>
                  <a:close/>
                  <a:moveTo>
                    <a:pt x="0" y="0"/>
                  </a:moveTo>
                  <a:lnTo>
                    <a:pt x="6826313" y="0"/>
                  </a:lnTo>
                  <a:lnTo>
                    <a:pt x="6826313" y="959382"/>
                  </a:lnTo>
                  <a:lnTo>
                    <a:pt x="6762786" y="959382"/>
                  </a:lnTo>
                  <a:lnTo>
                    <a:pt x="6762786" y="63527"/>
                  </a:lnTo>
                  <a:lnTo>
                    <a:pt x="63527" y="63527"/>
                  </a:lnTo>
                  <a:lnTo>
                    <a:pt x="63527" y="4445099"/>
                  </a:lnTo>
                  <a:lnTo>
                    <a:pt x="6762786" y="4445099"/>
                  </a:lnTo>
                  <a:lnTo>
                    <a:pt x="6762786" y="3756057"/>
                  </a:lnTo>
                  <a:lnTo>
                    <a:pt x="6826313" y="3756057"/>
                  </a:lnTo>
                  <a:lnTo>
                    <a:pt x="6826313" y="4508626"/>
                  </a:lnTo>
                  <a:lnTo>
                    <a:pt x="0" y="4508626"/>
                  </a:lnTo>
                  <a:close/>
                </a:path>
              </a:pathLst>
            </a:cu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21" name="矩形 20"/>
            <p:cNvSpPr/>
            <p:nvPr/>
          </p:nvSpPr>
          <p:spPr>
            <a:xfrm>
              <a:off x="2163778" y="1161675"/>
              <a:ext cx="2484422" cy="517557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2" name="文本框 21"/>
            <p:cNvSpPr txBox="1"/>
            <p:nvPr/>
          </p:nvSpPr>
          <p:spPr>
            <a:xfrm>
              <a:off x="2163778" y="1184243"/>
              <a:ext cx="2484422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en-US" altLang="zh-CN" sz="2400" dirty="0" smtClean="0">
                  <a:solidFill>
                    <a:schemeClr val="bg1"/>
                  </a:solidFill>
                  <a:latin typeface="Century Gothic" panose="020B0502020202020204" pitchFamily="34" charset="0"/>
                  <a:cs typeface="经典综艺体简" panose="02010609000101010101" pitchFamily="49" charset="-122"/>
                </a:rPr>
                <a:t>BUSINESS PLAN</a:t>
              </a:r>
              <a:endParaRPr lang="zh-CN" altLang="en-US" sz="2400" dirty="0">
                <a:solidFill>
                  <a:schemeClr val="bg1"/>
                </a:solidFill>
                <a:latin typeface="Century Gothic" panose="020B0502020202020204" pitchFamily="34" charset="0"/>
                <a:cs typeface="经典综艺体简" panose="02010609000101010101" pitchFamily="49" charset="-122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929155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13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4" grpId="0"/>
      <p:bldP spid="5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6096000" y="0"/>
            <a:ext cx="6096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文本框 2"/>
          <p:cNvSpPr txBox="1"/>
          <p:nvPr/>
        </p:nvSpPr>
        <p:spPr>
          <a:xfrm>
            <a:off x="1522413" y="1230313"/>
            <a:ext cx="3718454" cy="92333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/>
            <a:r>
              <a:rPr lang="en-US" altLang="zh-CN" sz="5400" dirty="0" smtClean="0">
                <a:solidFill>
                  <a:schemeClr val="accent1"/>
                </a:solidFill>
                <a:latin typeface="Century Gothic" panose="020B0502020202020204" pitchFamily="34" charset="0"/>
                <a:cs typeface="经典综艺体简" panose="02010609000101010101" pitchFamily="49" charset="-122"/>
              </a:rPr>
              <a:t>CONTENTS</a:t>
            </a:r>
            <a:endParaRPr lang="zh-CN" altLang="en-US" sz="5400" dirty="0">
              <a:solidFill>
                <a:schemeClr val="accent1"/>
              </a:solidFill>
              <a:latin typeface="Century Gothic" panose="020B0502020202020204" pitchFamily="34" charset="0"/>
              <a:cs typeface="经典综艺体简" panose="02010609000101010101" pitchFamily="49" charset="-122"/>
            </a:endParaRPr>
          </a:p>
        </p:txBody>
      </p:sp>
      <p:grpSp>
        <p:nvGrpSpPr>
          <p:cNvPr id="22" name="组合 21"/>
          <p:cNvGrpSpPr/>
          <p:nvPr/>
        </p:nvGrpSpPr>
        <p:grpSpPr>
          <a:xfrm>
            <a:off x="1167607" y="1653133"/>
            <a:ext cx="9856787" cy="3670300"/>
            <a:chOff x="1167607" y="1653133"/>
            <a:chExt cx="9856787" cy="3670300"/>
          </a:xfrm>
        </p:grpSpPr>
        <p:sp>
          <p:nvSpPr>
            <p:cNvPr id="9" name="任意多边形 8"/>
            <p:cNvSpPr/>
            <p:nvPr/>
          </p:nvSpPr>
          <p:spPr>
            <a:xfrm>
              <a:off x="1167607" y="1653133"/>
              <a:ext cx="9856787" cy="3670300"/>
            </a:xfrm>
            <a:custGeom>
              <a:avLst/>
              <a:gdLst>
                <a:gd name="connsiteX0" fmla="*/ 0 w 9856787"/>
                <a:gd name="connsiteY0" fmla="*/ 0 h 3670300"/>
                <a:gd name="connsiteX1" fmla="*/ 445293 w 9856787"/>
                <a:gd name="connsiteY1" fmla="*/ 0 h 3670300"/>
                <a:gd name="connsiteX2" fmla="*/ 445293 w 9856787"/>
                <a:gd name="connsiteY2" fmla="*/ 52375 h 3670300"/>
                <a:gd name="connsiteX3" fmla="*/ 52375 w 9856787"/>
                <a:gd name="connsiteY3" fmla="*/ 52375 h 3670300"/>
                <a:gd name="connsiteX4" fmla="*/ 52375 w 9856787"/>
                <a:gd name="connsiteY4" fmla="*/ 3617925 h 3670300"/>
                <a:gd name="connsiteX5" fmla="*/ 9804412 w 9856787"/>
                <a:gd name="connsiteY5" fmla="*/ 3617925 h 3670300"/>
                <a:gd name="connsiteX6" fmla="*/ 9804412 w 9856787"/>
                <a:gd name="connsiteY6" fmla="*/ 52375 h 3670300"/>
                <a:gd name="connsiteX7" fmla="*/ 4073260 w 9856787"/>
                <a:gd name="connsiteY7" fmla="*/ 52375 h 3670300"/>
                <a:gd name="connsiteX8" fmla="*/ 4073260 w 9856787"/>
                <a:gd name="connsiteY8" fmla="*/ 0 h 3670300"/>
                <a:gd name="connsiteX9" fmla="*/ 9856787 w 9856787"/>
                <a:gd name="connsiteY9" fmla="*/ 0 h 3670300"/>
                <a:gd name="connsiteX10" fmla="*/ 9856787 w 9856787"/>
                <a:gd name="connsiteY10" fmla="*/ 3670300 h 3670300"/>
                <a:gd name="connsiteX11" fmla="*/ 0 w 9856787"/>
                <a:gd name="connsiteY11" fmla="*/ 3670300 h 3670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9856787" h="3670300">
                  <a:moveTo>
                    <a:pt x="0" y="0"/>
                  </a:moveTo>
                  <a:lnTo>
                    <a:pt x="445293" y="0"/>
                  </a:lnTo>
                  <a:lnTo>
                    <a:pt x="445293" y="52375"/>
                  </a:lnTo>
                  <a:lnTo>
                    <a:pt x="52375" y="52375"/>
                  </a:lnTo>
                  <a:lnTo>
                    <a:pt x="52375" y="3617925"/>
                  </a:lnTo>
                  <a:lnTo>
                    <a:pt x="9804412" y="3617925"/>
                  </a:lnTo>
                  <a:lnTo>
                    <a:pt x="9804412" y="52375"/>
                  </a:lnTo>
                  <a:lnTo>
                    <a:pt x="4073260" y="52375"/>
                  </a:lnTo>
                  <a:lnTo>
                    <a:pt x="4073260" y="0"/>
                  </a:lnTo>
                  <a:lnTo>
                    <a:pt x="9856787" y="0"/>
                  </a:lnTo>
                  <a:lnTo>
                    <a:pt x="9856787" y="3670300"/>
                  </a:lnTo>
                  <a:lnTo>
                    <a:pt x="0" y="3670300"/>
                  </a:lnTo>
                  <a:close/>
                </a:path>
              </a:pathLst>
            </a:cu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7" name="任意多边形 6"/>
            <p:cNvSpPr/>
            <p:nvPr/>
          </p:nvSpPr>
          <p:spPr>
            <a:xfrm>
              <a:off x="6096000" y="1653133"/>
              <a:ext cx="4928394" cy="3670300"/>
            </a:xfrm>
            <a:custGeom>
              <a:avLst/>
              <a:gdLst>
                <a:gd name="connsiteX0" fmla="*/ 0 w 4928394"/>
                <a:gd name="connsiteY0" fmla="*/ 0 h 3670300"/>
                <a:gd name="connsiteX1" fmla="*/ 4928394 w 4928394"/>
                <a:gd name="connsiteY1" fmla="*/ 0 h 3670300"/>
                <a:gd name="connsiteX2" fmla="*/ 4928394 w 4928394"/>
                <a:gd name="connsiteY2" fmla="*/ 3670300 h 3670300"/>
                <a:gd name="connsiteX3" fmla="*/ 0 w 4928394"/>
                <a:gd name="connsiteY3" fmla="*/ 3670300 h 3670300"/>
                <a:gd name="connsiteX4" fmla="*/ 0 w 4928394"/>
                <a:gd name="connsiteY4" fmla="*/ 3617925 h 3670300"/>
                <a:gd name="connsiteX5" fmla="*/ 4876019 w 4928394"/>
                <a:gd name="connsiteY5" fmla="*/ 3617925 h 3670300"/>
                <a:gd name="connsiteX6" fmla="*/ 4876019 w 4928394"/>
                <a:gd name="connsiteY6" fmla="*/ 52375 h 3670300"/>
                <a:gd name="connsiteX7" fmla="*/ 0 w 4928394"/>
                <a:gd name="connsiteY7" fmla="*/ 52375 h 3670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4928394" h="3670300">
                  <a:moveTo>
                    <a:pt x="0" y="0"/>
                  </a:moveTo>
                  <a:lnTo>
                    <a:pt x="4928394" y="0"/>
                  </a:lnTo>
                  <a:lnTo>
                    <a:pt x="4928394" y="3670300"/>
                  </a:lnTo>
                  <a:lnTo>
                    <a:pt x="0" y="3670300"/>
                  </a:lnTo>
                  <a:lnTo>
                    <a:pt x="0" y="3617925"/>
                  </a:lnTo>
                  <a:lnTo>
                    <a:pt x="4876019" y="3617925"/>
                  </a:lnTo>
                  <a:lnTo>
                    <a:pt x="4876019" y="52375"/>
                  </a:lnTo>
                  <a:lnTo>
                    <a:pt x="0" y="52375"/>
                  </a:lnTo>
                  <a:close/>
                </a:path>
              </a:pathLst>
            </a:custGeom>
            <a:solidFill>
              <a:srgbClr val="FBFBF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</p:grpSp>
      <p:grpSp>
        <p:nvGrpSpPr>
          <p:cNvPr id="10" name="组合 9"/>
          <p:cNvGrpSpPr/>
          <p:nvPr/>
        </p:nvGrpSpPr>
        <p:grpSpPr>
          <a:xfrm>
            <a:off x="1727215" y="2677302"/>
            <a:ext cx="4102085" cy="686459"/>
            <a:chOff x="7717943" y="1707592"/>
            <a:chExt cx="3595949" cy="601760"/>
          </a:xfrm>
        </p:grpSpPr>
        <p:sp>
          <p:nvSpPr>
            <p:cNvPr id="11" name="文本框 10"/>
            <p:cNvSpPr txBox="1"/>
            <p:nvPr/>
          </p:nvSpPr>
          <p:spPr>
            <a:xfrm>
              <a:off x="7717943" y="1707592"/>
              <a:ext cx="2311862" cy="404702"/>
            </a:xfrm>
            <a:prstGeom prst="rect">
              <a:avLst/>
            </a:prstGeom>
            <a:noFill/>
          </p:spPr>
          <p:txBody>
            <a:bodyPr wrap="non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r>
                <a:rPr lang="en-US" altLang="zh-CN" sz="2400" b="1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Century Gothic" panose="020B0502020202020204" pitchFamily="34" charset="0"/>
                </a:rPr>
                <a:t>01 . </a:t>
              </a:r>
              <a:r>
                <a:rPr lang="zh-CN" altLang="en-US" sz="2400" b="1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Century Gothic" panose="020B0502020202020204" pitchFamily="34" charset="0"/>
                </a:rPr>
                <a:t>年度</a:t>
              </a:r>
              <a:r>
                <a:rPr lang="zh-CN" altLang="en-US" sz="24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Century Gothic" panose="020B0502020202020204" pitchFamily="34" charset="0"/>
                </a:rPr>
                <a:t>工作概述</a:t>
              </a:r>
            </a:p>
          </p:txBody>
        </p:sp>
        <p:sp>
          <p:nvSpPr>
            <p:cNvPr id="12" name="文本框 11"/>
            <p:cNvSpPr txBox="1"/>
            <p:nvPr/>
          </p:nvSpPr>
          <p:spPr>
            <a:xfrm>
              <a:off x="7717943" y="2086766"/>
              <a:ext cx="3595949" cy="222586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r>
                <a:rPr lang="en-US" altLang="zh-CN" sz="105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</a:rPr>
                <a:t>print </a:t>
              </a:r>
              <a:r>
                <a:rPr lang="en-US" altLang="zh-CN" sz="105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</a:rPr>
                <a:t>the presentation and make it into a </a:t>
              </a:r>
              <a:r>
                <a:rPr lang="en-US" altLang="zh-CN" sz="105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</a:rPr>
                <a:t>film </a:t>
              </a:r>
              <a:r>
                <a:rPr lang="en-US" altLang="zh-CN" sz="105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</a:rPr>
                <a:t>a wider field</a:t>
              </a:r>
            </a:p>
          </p:txBody>
        </p:sp>
      </p:grpSp>
      <p:grpSp>
        <p:nvGrpSpPr>
          <p:cNvPr id="13" name="组合 12"/>
          <p:cNvGrpSpPr/>
          <p:nvPr/>
        </p:nvGrpSpPr>
        <p:grpSpPr>
          <a:xfrm>
            <a:off x="6333686" y="2677302"/>
            <a:ext cx="4102085" cy="686459"/>
            <a:chOff x="7717943" y="1707592"/>
            <a:chExt cx="3595949" cy="601760"/>
          </a:xfrm>
        </p:grpSpPr>
        <p:sp>
          <p:nvSpPr>
            <p:cNvPr id="14" name="文本框 13"/>
            <p:cNvSpPr txBox="1"/>
            <p:nvPr/>
          </p:nvSpPr>
          <p:spPr>
            <a:xfrm>
              <a:off x="7717943" y="1707592"/>
              <a:ext cx="2311861" cy="404702"/>
            </a:xfrm>
            <a:prstGeom prst="rect">
              <a:avLst/>
            </a:prstGeom>
            <a:noFill/>
          </p:spPr>
          <p:txBody>
            <a:bodyPr wrap="non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r>
                <a:rPr lang="en-US" altLang="zh-CN" sz="2400" b="1" dirty="0" smtClean="0">
                  <a:solidFill>
                    <a:schemeClr val="bg1"/>
                  </a:solidFill>
                  <a:latin typeface="Century Gothic" panose="020B0502020202020204" pitchFamily="34" charset="0"/>
                </a:rPr>
                <a:t>03 . </a:t>
              </a:r>
              <a:r>
                <a:rPr lang="zh-CN" altLang="en-US" sz="2400" b="1" dirty="0" smtClean="0">
                  <a:solidFill>
                    <a:schemeClr val="bg1"/>
                  </a:solidFill>
                  <a:latin typeface="Century Gothic" panose="020B0502020202020204" pitchFamily="34" charset="0"/>
                </a:rPr>
                <a:t>工作存在不足</a:t>
              </a:r>
              <a:endParaRPr lang="zh-CN" altLang="en-US" sz="2400" b="1" dirty="0">
                <a:solidFill>
                  <a:schemeClr val="bg1"/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15" name="文本框 14"/>
            <p:cNvSpPr txBox="1"/>
            <p:nvPr/>
          </p:nvSpPr>
          <p:spPr>
            <a:xfrm>
              <a:off x="7717943" y="2086766"/>
              <a:ext cx="3595949" cy="222586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r>
                <a:rPr lang="en-US" altLang="zh-CN" sz="1050" dirty="0" smtClean="0">
                  <a:solidFill>
                    <a:schemeClr val="bg1"/>
                  </a:solidFill>
                  <a:latin typeface="Century Gothic" panose="020B0502020202020204" pitchFamily="34" charset="0"/>
                </a:rPr>
                <a:t>print </a:t>
              </a:r>
              <a:r>
                <a:rPr lang="en-US" altLang="zh-CN" sz="1050" dirty="0">
                  <a:solidFill>
                    <a:schemeClr val="bg1"/>
                  </a:solidFill>
                  <a:latin typeface="Century Gothic" panose="020B0502020202020204" pitchFamily="34" charset="0"/>
                </a:rPr>
                <a:t>the presentation and make it into a </a:t>
              </a:r>
              <a:r>
                <a:rPr lang="en-US" altLang="zh-CN" sz="1050" dirty="0" smtClean="0">
                  <a:solidFill>
                    <a:schemeClr val="bg1"/>
                  </a:solidFill>
                  <a:latin typeface="Century Gothic" panose="020B0502020202020204" pitchFamily="34" charset="0"/>
                </a:rPr>
                <a:t>film </a:t>
              </a:r>
              <a:r>
                <a:rPr lang="en-US" altLang="zh-CN" sz="1050" dirty="0">
                  <a:solidFill>
                    <a:schemeClr val="bg1"/>
                  </a:solidFill>
                  <a:latin typeface="Century Gothic" panose="020B0502020202020204" pitchFamily="34" charset="0"/>
                </a:rPr>
                <a:t>a wider field</a:t>
              </a:r>
            </a:p>
          </p:txBody>
        </p:sp>
      </p:grpSp>
      <p:grpSp>
        <p:nvGrpSpPr>
          <p:cNvPr id="16" name="组合 15"/>
          <p:cNvGrpSpPr/>
          <p:nvPr/>
        </p:nvGrpSpPr>
        <p:grpSpPr>
          <a:xfrm>
            <a:off x="1727215" y="3814763"/>
            <a:ext cx="4190985" cy="686459"/>
            <a:chOff x="7717943" y="1707592"/>
            <a:chExt cx="3673880" cy="601760"/>
          </a:xfrm>
        </p:grpSpPr>
        <p:sp>
          <p:nvSpPr>
            <p:cNvPr id="17" name="文本框 16"/>
            <p:cNvSpPr txBox="1"/>
            <p:nvPr/>
          </p:nvSpPr>
          <p:spPr>
            <a:xfrm>
              <a:off x="7717943" y="1707592"/>
              <a:ext cx="2311861" cy="404702"/>
            </a:xfrm>
            <a:prstGeom prst="rect">
              <a:avLst/>
            </a:prstGeom>
            <a:noFill/>
          </p:spPr>
          <p:txBody>
            <a:bodyPr wrap="non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r>
                <a:rPr lang="en-US" altLang="zh-CN" sz="2400" b="1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Century Gothic" panose="020B0502020202020204" pitchFamily="34" charset="0"/>
                </a:rPr>
                <a:t>02 . </a:t>
              </a:r>
              <a:r>
                <a:rPr lang="zh-CN" altLang="en-US" sz="2400" b="1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Century Gothic" panose="020B0502020202020204" pitchFamily="34" charset="0"/>
                </a:rPr>
                <a:t>工作</a:t>
              </a:r>
              <a:r>
                <a:rPr lang="zh-CN" altLang="en-US" sz="24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Century Gothic" panose="020B0502020202020204" pitchFamily="34" charset="0"/>
                </a:rPr>
                <a:t>完成情况</a:t>
              </a:r>
            </a:p>
          </p:txBody>
        </p:sp>
        <p:sp>
          <p:nvSpPr>
            <p:cNvPr id="18" name="文本框 17"/>
            <p:cNvSpPr txBox="1"/>
            <p:nvPr/>
          </p:nvSpPr>
          <p:spPr>
            <a:xfrm>
              <a:off x="7717943" y="2086766"/>
              <a:ext cx="3673880" cy="222586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r>
                <a:rPr lang="en-US" altLang="zh-CN" sz="105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</a:rPr>
                <a:t>print </a:t>
              </a:r>
              <a:r>
                <a:rPr lang="en-US" altLang="zh-CN" sz="105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</a:rPr>
                <a:t>the presentation and make it into a </a:t>
              </a:r>
              <a:r>
                <a:rPr lang="en-US" altLang="zh-CN" sz="105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</a:rPr>
                <a:t>film </a:t>
              </a:r>
              <a:r>
                <a:rPr lang="en-US" altLang="zh-CN" sz="105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</a:rPr>
                <a:t>a wider field</a:t>
              </a:r>
            </a:p>
          </p:txBody>
        </p:sp>
      </p:grpSp>
      <p:grpSp>
        <p:nvGrpSpPr>
          <p:cNvPr id="19" name="组合 18"/>
          <p:cNvGrpSpPr/>
          <p:nvPr/>
        </p:nvGrpSpPr>
        <p:grpSpPr>
          <a:xfrm>
            <a:off x="6333686" y="3814763"/>
            <a:ext cx="4102085" cy="686459"/>
            <a:chOff x="7717943" y="1707592"/>
            <a:chExt cx="3595949" cy="601760"/>
          </a:xfrm>
        </p:grpSpPr>
        <p:sp>
          <p:nvSpPr>
            <p:cNvPr id="20" name="文本框 19"/>
            <p:cNvSpPr txBox="1"/>
            <p:nvPr/>
          </p:nvSpPr>
          <p:spPr>
            <a:xfrm>
              <a:off x="7717943" y="1707592"/>
              <a:ext cx="2311862" cy="404702"/>
            </a:xfrm>
            <a:prstGeom prst="rect">
              <a:avLst/>
            </a:prstGeom>
            <a:noFill/>
          </p:spPr>
          <p:txBody>
            <a:bodyPr wrap="non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r>
                <a:rPr lang="en-US" altLang="zh-CN" sz="2400" b="1" dirty="0" smtClean="0">
                  <a:solidFill>
                    <a:schemeClr val="bg1"/>
                  </a:solidFill>
                  <a:latin typeface="Century Gothic" panose="020B0502020202020204" pitchFamily="34" charset="0"/>
                </a:rPr>
                <a:t>04 . </a:t>
              </a:r>
              <a:r>
                <a:rPr lang="zh-CN" altLang="en-US" sz="2400" b="1" dirty="0" smtClean="0">
                  <a:solidFill>
                    <a:schemeClr val="bg1"/>
                  </a:solidFill>
                  <a:latin typeface="Century Gothic" panose="020B0502020202020204" pitchFamily="34" charset="0"/>
                </a:rPr>
                <a:t>明年</a:t>
              </a:r>
              <a:r>
                <a:rPr lang="zh-CN" altLang="en-US" sz="2400" b="1" dirty="0">
                  <a:solidFill>
                    <a:schemeClr val="bg1"/>
                  </a:solidFill>
                  <a:latin typeface="Century Gothic" panose="020B0502020202020204" pitchFamily="34" charset="0"/>
                </a:rPr>
                <a:t>工作计划</a:t>
              </a:r>
            </a:p>
          </p:txBody>
        </p:sp>
        <p:sp>
          <p:nvSpPr>
            <p:cNvPr id="21" name="文本框 20"/>
            <p:cNvSpPr txBox="1"/>
            <p:nvPr/>
          </p:nvSpPr>
          <p:spPr>
            <a:xfrm>
              <a:off x="7717943" y="2086766"/>
              <a:ext cx="3595949" cy="222586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r>
                <a:rPr lang="en-US" altLang="zh-CN" sz="1050" dirty="0" smtClean="0">
                  <a:solidFill>
                    <a:schemeClr val="bg1"/>
                  </a:solidFill>
                  <a:latin typeface="Century Gothic" panose="020B0502020202020204" pitchFamily="34" charset="0"/>
                </a:rPr>
                <a:t>print </a:t>
              </a:r>
              <a:r>
                <a:rPr lang="en-US" altLang="zh-CN" sz="1050" dirty="0">
                  <a:solidFill>
                    <a:schemeClr val="bg1"/>
                  </a:solidFill>
                  <a:latin typeface="Century Gothic" panose="020B0502020202020204" pitchFamily="34" charset="0"/>
                </a:rPr>
                <a:t>the presentation and make it into a </a:t>
              </a:r>
              <a:r>
                <a:rPr lang="en-US" altLang="zh-CN" sz="1050" dirty="0" smtClean="0">
                  <a:solidFill>
                    <a:schemeClr val="bg1"/>
                  </a:solidFill>
                  <a:latin typeface="Century Gothic" panose="020B0502020202020204" pitchFamily="34" charset="0"/>
                </a:rPr>
                <a:t>film </a:t>
              </a:r>
              <a:r>
                <a:rPr lang="en-US" altLang="zh-CN" sz="1050" dirty="0">
                  <a:solidFill>
                    <a:schemeClr val="bg1"/>
                  </a:solidFill>
                  <a:latin typeface="Century Gothic" panose="020B0502020202020204" pitchFamily="34" charset="0"/>
                </a:rPr>
                <a:t>a wider field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5486903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2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000"/>
                            </p:stCondLst>
                            <p:childTnLst>
                              <p:par>
                                <p:cTn id="25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28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500"/>
                            </p:stCondLst>
                            <p:childTnLst>
                              <p:par>
                                <p:cTn id="30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3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3000"/>
                            </p:stCondLst>
                            <p:childTnLst>
                              <p:par>
                                <p:cTn id="35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38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874713" y="0"/>
            <a:ext cx="1778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矩形 2"/>
          <p:cNvSpPr/>
          <p:nvPr/>
        </p:nvSpPr>
        <p:spPr>
          <a:xfrm>
            <a:off x="1521432" y="850900"/>
            <a:ext cx="2883881" cy="5156200"/>
          </a:xfrm>
          <a:prstGeom prst="rect">
            <a:avLst/>
          </a:prstGeom>
          <a:blipFill>
            <a:blip r:embed="rId3"/>
            <a:srcRect/>
            <a:stretch>
              <a:fillRect l="-91203" r="-126651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任意多边形 8"/>
          <p:cNvSpPr/>
          <p:nvPr/>
        </p:nvSpPr>
        <p:spPr>
          <a:xfrm>
            <a:off x="1382713" y="1149350"/>
            <a:ext cx="4521200" cy="4559300"/>
          </a:xfrm>
          <a:custGeom>
            <a:avLst/>
            <a:gdLst>
              <a:gd name="connsiteX0" fmla="*/ 0 w 4521200"/>
              <a:gd name="connsiteY0" fmla="*/ 0 h 4559300"/>
              <a:gd name="connsiteX1" fmla="*/ 4521200 w 4521200"/>
              <a:gd name="connsiteY1" fmla="*/ 0 h 4559300"/>
              <a:gd name="connsiteX2" fmla="*/ 4521200 w 4521200"/>
              <a:gd name="connsiteY2" fmla="*/ 549775 h 4559300"/>
              <a:gd name="connsiteX3" fmla="*/ 4447233 w 4521200"/>
              <a:gd name="connsiteY3" fmla="*/ 549775 h 4559300"/>
              <a:gd name="connsiteX4" fmla="*/ 4447233 w 4521200"/>
              <a:gd name="connsiteY4" fmla="*/ 73967 h 4559300"/>
              <a:gd name="connsiteX5" fmla="*/ 73967 w 4521200"/>
              <a:gd name="connsiteY5" fmla="*/ 73967 h 4559300"/>
              <a:gd name="connsiteX6" fmla="*/ 73967 w 4521200"/>
              <a:gd name="connsiteY6" fmla="*/ 4485333 h 4559300"/>
              <a:gd name="connsiteX7" fmla="*/ 4447233 w 4521200"/>
              <a:gd name="connsiteY7" fmla="*/ 4485333 h 4559300"/>
              <a:gd name="connsiteX8" fmla="*/ 4447233 w 4521200"/>
              <a:gd name="connsiteY8" fmla="*/ 1380772 h 4559300"/>
              <a:gd name="connsiteX9" fmla="*/ 4521200 w 4521200"/>
              <a:gd name="connsiteY9" fmla="*/ 1380772 h 4559300"/>
              <a:gd name="connsiteX10" fmla="*/ 4521200 w 4521200"/>
              <a:gd name="connsiteY10" fmla="*/ 4559300 h 4559300"/>
              <a:gd name="connsiteX11" fmla="*/ 0 w 4521200"/>
              <a:gd name="connsiteY11" fmla="*/ 4559300 h 4559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4521200" h="4559300">
                <a:moveTo>
                  <a:pt x="0" y="0"/>
                </a:moveTo>
                <a:lnTo>
                  <a:pt x="4521200" y="0"/>
                </a:lnTo>
                <a:lnTo>
                  <a:pt x="4521200" y="549775"/>
                </a:lnTo>
                <a:lnTo>
                  <a:pt x="4447233" y="549775"/>
                </a:lnTo>
                <a:lnTo>
                  <a:pt x="4447233" y="73967"/>
                </a:lnTo>
                <a:lnTo>
                  <a:pt x="73967" y="73967"/>
                </a:lnTo>
                <a:lnTo>
                  <a:pt x="73967" y="4485333"/>
                </a:lnTo>
                <a:lnTo>
                  <a:pt x="4447233" y="4485333"/>
                </a:lnTo>
                <a:lnTo>
                  <a:pt x="4447233" y="1380772"/>
                </a:lnTo>
                <a:lnTo>
                  <a:pt x="4521200" y="1380772"/>
                </a:lnTo>
                <a:lnTo>
                  <a:pt x="4521200" y="4559300"/>
                </a:lnTo>
                <a:lnTo>
                  <a:pt x="0" y="4559300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4599216" y="1699125"/>
            <a:ext cx="2507794" cy="830997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/>
            <a:r>
              <a:rPr lang="en-US" altLang="zh-CN" sz="4800" dirty="0" smtClean="0">
                <a:solidFill>
                  <a:schemeClr val="accent1"/>
                </a:solidFill>
                <a:latin typeface="Century Gothic" panose="020B0502020202020204" pitchFamily="34" charset="0"/>
                <a:cs typeface="经典综艺体简" panose="02010609000101010101" pitchFamily="49" charset="-122"/>
              </a:rPr>
              <a:t>PART 01</a:t>
            </a:r>
            <a:endParaRPr lang="zh-CN" altLang="en-US" sz="4800" dirty="0">
              <a:solidFill>
                <a:schemeClr val="accent1"/>
              </a:solidFill>
              <a:latin typeface="Century Gothic" panose="020B0502020202020204" pitchFamily="34" charset="0"/>
              <a:cs typeface="经典综艺体简" panose="02010609000101010101" pitchFamily="49" charset="-122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6295651" y="2881342"/>
            <a:ext cx="4269162" cy="769441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>
            <a:defPPr>
              <a:defRPr lang="en-US"/>
            </a:defPPr>
            <a:lvl1pPr algn="ctr">
              <a:defRPr sz="2800" b="1">
                <a:solidFill>
                  <a:schemeClr val="tx1">
                    <a:lumMod val="75000"/>
                    <a:lumOff val="25000"/>
                  </a:schemeClr>
                </a:solidFill>
                <a:latin typeface="Century Gothic" panose="020B0502020202020204" pitchFamily="34" charset="0"/>
              </a:defRPr>
            </a:lvl1pPr>
          </a:lstStyle>
          <a:p>
            <a:pPr algn="l"/>
            <a:r>
              <a:rPr lang="zh-CN" altLang="en-US" sz="4400" dirty="0"/>
              <a:t>年度工作概述</a:t>
            </a:r>
          </a:p>
        </p:txBody>
      </p:sp>
      <p:sp>
        <p:nvSpPr>
          <p:cNvPr id="7" name="文本框 6"/>
          <p:cNvSpPr txBox="1"/>
          <p:nvPr/>
        </p:nvSpPr>
        <p:spPr>
          <a:xfrm>
            <a:off x="6295651" y="3849516"/>
            <a:ext cx="4269162" cy="701731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>
            <a:defPPr>
              <a:defRPr lang="en-US"/>
            </a:defPPr>
            <a:lvl1pPr algn="ctr">
              <a:lnSpc>
                <a:spcPct val="120000"/>
              </a:lnSpc>
              <a:defRPr sz="1100">
                <a:solidFill>
                  <a:schemeClr val="bg1">
                    <a:lumMod val="65000"/>
                  </a:schemeClr>
                </a:solidFill>
                <a:latin typeface="Century Gothic" panose="020B0502020202020204" pitchFamily="34" charset="0"/>
              </a:defRPr>
            </a:lvl1pPr>
          </a:lstStyle>
          <a:p>
            <a:pPr algn="l"/>
            <a:r>
              <a:rPr lang="en-US" altLang="zh-CN" dirty="0">
                <a:solidFill>
                  <a:schemeClr val="tx1">
                    <a:lumMod val="50000"/>
                    <a:lumOff val="50000"/>
                  </a:schemeClr>
                </a:solidFill>
              </a:rPr>
              <a:t>print the presentation and make it into a film to be used in a wider field The user can demonstrate on a projector or computer</a:t>
            </a:r>
          </a:p>
        </p:txBody>
      </p:sp>
    </p:spTree>
    <p:extLst>
      <p:ext uri="{BB962C8B-B14F-4D97-AF65-F5344CB8AC3E}">
        <p14:creationId xmlns:p14="http://schemas.microsoft.com/office/powerpoint/2010/main" val="26986239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000"/>
                            </p:stCondLst>
                            <p:childTnLst>
                              <p:par>
                                <p:cTn id="22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1500"/>
                            </p:stCondLst>
                            <p:childTnLst>
                              <p:par>
                                <p:cTn id="27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9" grpId="0" animBg="1"/>
      <p:bldP spid="5" grpId="0"/>
      <p:bldP spid="6" grpId="0"/>
      <p:bldP spid="7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îṡļidè"/>
          <p:cNvSpPr/>
          <p:nvPr/>
        </p:nvSpPr>
        <p:spPr bwMode="auto">
          <a:xfrm>
            <a:off x="9173210" y="1970820"/>
            <a:ext cx="2115503" cy="3656867"/>
          </a:xfrm>
          <a:prstGeom prst="roundRect">
            <a:avLst>
              <a:gd name="adj" fmla="val 0"/>
            </a:avLst>
          </a:prstGeom>
          <a:blipFill>
            <a:blip r:embed="rId3"/>
            <a:srcRect/>
            <a:stretch>
              <a:fillRect l="-80174" r="-79218"/>
            </a:stretch>
          </a:blipFill>
          <a:ln w="25400" cap="flat">
            <a:noFill/>
            <a:miter lim="4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txBody>
          <a:bodyPr anchor="t"/>
          <a:lstStyle/>
          <a:p>
            <a:pPr algn="ctr"/>
            <a:endParaRPr lang="en-US" altLang="zh-CN" sz="2000" b="1" dirty="0">
              <a:solidFill>
                <a:schemeClr val="bg1"/>
              </a:solidFill>
            </a:endParaRPr>
          </a:p>
        </p:txBody>
      </p:sp>
      <p:sp>
        <p:nvSpPr>
          <p:cNvPr id="15" name="íSľiďè"/>
          <p:cNvSpPr/>
          <p:nvPr/>
        </p:nvSpPr>
        <p:spPr>
          <a:xfrm>
            <a:off x="7131051" y="3848099"/>
            <a:ext cx="1991284" cy="1779587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/>
          </a:p>
        </p:txBody>
      </p:sp>
      <p:sp>
        <p:nvSpPr>
          <p:cNvPr id="16" name="ïŝ1íḓe"/>
          <p:cNvSpPr/>
          <p:nvPr/>
        </p:nvSpPr>
        <p:spPr>
          <a:xfrm>
            <a:off x="7131051" y="1970088"/>
            <a:ext cx="1991284" cy="1807536"/>
          </a:xfrm>
          <a:prstGeom prst="rect">
            <a:avLst/>
          </a:prstGeom>
          <a:blipFill>
            <a:blip r:embed="rId4"/>
            <a:srcRect/>
            <a:stretch>
              <a:fillRect l="-18467" r="-18226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/>
          </a:p>
        </p:txBody>
      </p:sp>
      <p:grpSp>
        <p:nvGrpSpPr>
          <p:cNvPr id="24" name="组合 23"/>
          <p:cNvGrpSpPr/>
          <p:nvPr/>
        </p:nvGrpSpPr>
        <p:grpSpPr>
          <a:xfrm>
            <a:off x="7181488" y="4179309"/>
            <a:ext cx="1890410" cy="1117165"/>
            <a:chOff x="3624780" y="2412339"/>
            <a:chExt cx="1675213" cy="1117165"/>
          </a:xfrm>
        </p:grpSpPr>
        <p:sp>
          <p:nvSpPr>
            <p:cNvPr id="25" name="文本框 24"/>
            <p:cNvSpPr txBox="1"/>
            <p:nvPr/>
          </p:nvSpPr>
          <p:spPr>
            <a:xfrm>
              <a:off x="3624780" y="2412339"/>
              <a:ext cx="161338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r>
                <a:rPr lang="zh-CN" altLang="en-US" b="1" dirty="0" smtClean="0">
                  <a:solidFill>
                    <a:schemeClr val="bg1"/>
                  </a:solidFill>
                  <a:latin typeface="Century Gothic" panose="020B0502020202020204" pitchFamily="34" charset="0"/>
                </a:rPr>
                <a:t>标题文字添加</a:t>
              </a:r>
              <a:endParaRPr lang="zh-CN" altLang="en-US" b="1" dirty="0">
                <a:solidFill>
                  <a:schemeClr val="bg1"/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26" name="文本框 25"/>
            <p:cNvSpPr txBox="1"/>
            <p:nvPr/>
          </p:nvSpPr>
          <p:spPr>
            <a:xfrm>
              <a:off x="3624780" y="2750893"/>
              <a:ext cx="1675213" cy="778611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14000"/>
                </a:lnSpc>
              </a:pPr>
              <a:r>
                <a:rPr lang="en-US" altLang="zh-CN" sz="1000" dirty="0">
                  <a:solidFill>
                    <a:schemeClr val="bg1"/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computer, or </a:t>
              </a:r>
              <a:r>
                <a:rPr lang="en-US" altLang="zh-CN" sz="1000" dirty="0" err="1" smtClean="0">
                  <a:solidFill>
                    <a:schemeClr val="bg1"/>
                  </a:solidFill>
                  <a:latin typeface="Century Gothic" panose="020B0502020202020204" pitchFamily="34" charset="0"/>
                  <a:ea typeface="+mj-ea"/>
                </a:rPr>
                <a:t>preseand</a:t>
              </a:r>
              <a:r>
                <a:rPr lang="en-US" altLang="zh-CN" sz="1000" dirty="0" smtClean="0">
                  <a:solidFill>
                    <a:schemeClr val="bg1"/>
                  </a:solidFill>
                  <a:latin typeface="Century Gothic" panose="020B0502020202020204" pitchFamily="34" charset="0"/>
                  <a:ea typeface="+mj-ea"/>
                </a:rPr>
                <a:t> </a:t>
              </a:r>
              <a:r>
                <a:rPr lang="en-US" altLang="zh-CN" sz="1000" dirty="0">
                  <a:solidFill>
                    <a:schemeClr val="bg1"/>
                  </a:solidFill>
                  <a:latin typeface="Century Gothic" panose="020B0502020202020204" pitchFamily="34" charset="0"/>
                  <a:ea typeface="+mj-ea"/>
                </a:rPr>
                <a:t>make it </a:t>
              </a:r>
              <a:r>
                <a:rPr lang="en-US" altLang="zh-CN" sz="1000" dirty="0" smtClean="0">
                  <a:solidFill>
                    <a:schemeClr val="bg1"/>
                  </a:solidFill>
                  <a:latin typeface="Century Gothic" panose="020B0502020202020204" pitchFamily="34" charset="0"/>
                  <a:ea typeface="+mj-ea"/>
                </a:rPr>
                <a:t>film </a:t>
              </a:r>
              <a:r>
                <a:rPr lang="en-US" altLang="zh-CN" sz="1000" dirty="0">
                  <a:solidFill>
                    <a:schemeClr val="bg1"/>
                  </a:solidFill>
                  <a:latin typeface="Century Gothic" panose="020B0502020202020204" pitchFamily="34" charset="0"/>
                  <a:ea typeface="+mj-ea"/>
                </a:rPr>
                <a:t>to be used in a wider field</a:t>
              </a:r>
            </a:p>
          </p:txBody>
        </p:sp>
      </p:grpSp>
      <p:sp>
        <p:nvSpPr>
          <p:cNvPr id="9" name="îşļídé"/>
          <p:cNvSpPr/>
          <p:nvPr/>
        </p:nvSpPr>
        <p:spPr>
          <a:xfrm>
            <a:off x="5088891" y="3848099"/>
            <a:ext cx="1991284" cy="1779587"/>
          </a:xfrm>
          <a:prstGeom prst="rect">
            <a:avLst/>
          </a:prstGeom>
          <a:blipFill>
            <a:blip r:embed="rId5"/>
            <a:srcRect/>
            <a:stretch>
              <a:fillRect l="-17162" r="-16944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/>
          </a:p>
        </p:txBody>
      </p:sp>
      <p:sp>
        <p:nvSpPr>
          <p:cNvPr id="10" name="ïS1íḓè"/>
          <p:cNvSpPr/>
          <p:nvPr/>
        </p:nvSpPr>
        <p:spPr>
          <a:xfrm>
            <a:off x="5088891" y="1970088"/>
            <a:ext cx="1991284" cy="1807536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/>
          </a:p>
        </p:txBody>
      </p:sp>
      <p:grpSp>
        <p:nvGrpSpPr>
          <p:cNvPr id="21" name="组合 20"/>
          <p:cNvGrpSpPr/>
          <p:nvPr/>
        </p:nvGrpSpPr>
        <p:grpSpPr>
          <a:xfrm>
            <a:off x="5161191" y="2307547"/>
            <a:ext cx="1890410" cy="1117165"/>
            <a:chOff x="3624780" y="2412339"/>
            <a:chExt cx="1675213" cy="1117165"/>
          </a:xfrm>
        </p:grpSpPr>
        <p:sp>
          <p:nvSpPr>
            <p:cNvPr id="22" name="文本框 21"/>
            <p:cNvSpPr txBox="1"/>
            <p:nvPr/>
          </p:nvSpPr>
          <p:spPr>
            <a:xfrm>
              <a:off x="3624780" y="2412339"/>
              <a:ext cx="161338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r>
                <a:rPr lang="zh-CN" altLang="en-US" b="1" dirty="0" smtClean="0">
                  <a:solidFill>
                    <a:schemeClr val="bg1"/>
                  </a:solidFill>
                  <a:latin typeface="Century Gothic" panose="020B0502020202020204" pitchFamily="34" charset="0"/>
                </a:rPr>
                <a:t>标题文字添加</a:t>
              </a:r>
              <a:endParaRPr lang="zh-CN" altLang="en-US" b="1" dirty="0">
                <a:solidFill>
                  <a:schemeClr val="bg1"/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23" name="文本框 22"/>
            <p:cNvSpPr txBox="1"/>
            <p:nvPr/>
          </p:nvSpPr>
          <p:spPr>
            <a:xfrm>
              <a:off x="3624780" y="2750893"/>
              <a:ext cx="1675213" cy="778611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14000"/>
                </a:lnSpc>
              </a:pPr>
              <a:r>
                <a:rPr lang="en-US" altLang="zh-CN" sz="1000" dirty="0">
                  <a:solidFill>
                    <a:schemeClr val="bg1"/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computer, or </a:t>
              </a:r>
              <a:r>
                <a:rPr lang="en-US" altLang="zh-CN" sz="1000" dirty="0" err="1" smtClean="0">
                  <a:solidFill>
                    <a:schemeClr val="bg1"/>
                  </a:solidFill>
                  <a:latin typeface="Century Gothic" panose="020B0502020202020204" pitchFamily="34" charset="0"/>
                  <a:ea typeface="+mj-ea"/>
                </a:rPr>
                <a:t>preseand</a:t>
              </a:r>
              <a:r>
                <a:rPr lang="en-US" altLang="zh-CN" sz="1000" dirty="0" smtClean="0">
                  <a:solidFill>
                    <a:schemeClr val="bg1"/>
                  </a:solidFill>
                  <a:latin typeface="Century Gothic" panose="020B0502020202020204" pitchFamily="34" charset="0"/>
                  <a:ea typeface="+mj-ea"/>
                </a:rPr>
                <a:t> </a:t>
              </a:r>
              <a:r>
                <a:rPr lang="en-US" altLang="zh-CN" sz="1000" dirty="0">
                  <a:solidFill>
                    <a:schemeClr val="bg1"/>
                  </a:solidFill>
                  <a:latin typeface="Century Gothic" panose="020B0502020202020204" pitchFamily="34" charset="0"/>
                  <a:ea typeface="+mj-ea"/>
                </a:rPr>
                <a:t>make it </a:t>
              </a:r>
              <a:r>
                <a:rPr lang="en-US" altLang="zh-CN" sz="1000" dirty="0" smtClean="0">
                  <a:solidFill>
                    <a:schemeClr val="bg1"/>
                  </a:solidFill>
                  <a:latin typeface="Century Gothic" panose="020B0502020202020204" pitchFamily="34" charset="0"/>
                  <a:ea typeface="+mj-ea"/>
                </a:rPr>
                <a:t>film </a:t>
              </a:r>
              <a:r>
                <a:rPr lang="en-US" altLang="zh-CN" sz="1000" dirty="0">
                  <a:solidFill>
                    <a:schemeClr val="bg1"/>
                  </a:solidFill>
                  <a:latin typeface="Century Gothic" panose="020B0502020202020204" pitchFamily="34" charset="0"/>
                  <a:ea typeface="+mj-ea"/>
                </a:rPr>
                <a:t>to be used in a wider field</a:t>
              </a:r>
            </a:p>
          </p:txBody>
        </p:sp>
      </p:grpSp>
      <p:sp>
        <p:nvSpPr>
          <p:cNvPr id="8" name="íṧḻïḍè"/>
          <p:cNvSpPr/>
          <p:nvPr/>
        </p:nvSpPr>
        <p:spPr>
          <a:xfrm>
            <a:off x="903288" y="1970088"/>
            <a:ext cx="4116387" cy="3657600"/>
          </a:xfrm>
          <a:prstGeom prst="rect">
            <a:avLst/>
          </a:prstGeom>
          <a:blipFill>
            <a:blip r:embed="rId6"/>
            <a:srcRect/>
            <a:stretch>
              <a:fillRect l="-16955" r="-16850"/>
            </a:stretch>
          </a:blip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/>
          </a:p>
        </p:txBody>
      </p:sp>
      <p:grpSp>
        <p:nvGrpSpPr>
          <p:cNvPr id="14" name="组合 13"/>
          <p:cNvGrpSpPr/>
          <p:nvPr/>
        </p:nvGrpSpPr>
        <p:grpSpPr>
          <a:xfrm>
            <a:off x="441025" y="218860"/>
            <a:ext cx="4812552" cy="1014413"/>
            <a:chOff x="441025" y="218860"/>
            <a:chExt cx="4812552" cy="1014413"/>
          </a:xfrm>
        </p:grpSpPr>
        <p:grpSp>
          <p:nvGrpSpPr>
            <p:cNvPr id="17" name="组合 16"/>
            <p:cNvGrpSpPr/>
            <p:nvPr/>
          </p:nvGrpSpPr>
          <p:grpSpPr>
            <a:xfrm>
              <a:off x="595313" y="387468"/>
              <a:ext cx="4658264" cy="677196"/>
              <a:chOff x="1893616" y="449275"/>
              <a:chExt cx="4658264" cy="677196"/>
            </a:xfrm>
          </p:grpSpPr>
          <p:sp>
            <p:nvSpPr>
              <p:cNvPr id="19" name="文本框 18"/>
              <p:cNvSpPr txBox="1"/>
              <p:nvPr/>
            </p:nvSpPr>
            <p:spPr>
              <a:xfrm>
                <a:off x="1893616" y="449275"/>
                <a:ext cx="3904343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  <a:scene3d>
                  <a:camera prst="orthographicFront"/>
                  <a:lightRig rig="threePt" dir="t"/>
                </a:scene3d>
                <a:sp3d contourW="12700"/>
              </a:bodyPr>
              <a:lstStyle>
                <a:defPPr>
                  <a:defRPr lang="en-US"/>
                </a:defPPr>
                <a:lvl1pPr algn="ctr">
                  <a:defRPr sz="2800" b="1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Century Gothic" panose="020B0502020202020204" pitchFamily="34" charset="0"/>
                  </a:defRPr>
                </a:lvl1pPr>
              </a:lstStyle>
              <a:p>
                <a:pPr algn="l"/>
                <a:r>
                  <a:rPr lang="zh-CN" altLang="en-US" dirty="0"/>
                  <a:t>年度工作概述</a:t>
                </a:r>
              </a:p>
            </p:txBody>
          </p:sp>
          <p:sp>
            <p:nvSpPr>
              <p:cNvPr id="20" name="文本框 19"/>
              <p:cNvSpPr txBox="1"/>
              <p:nvPr/>
            </p:nvSpPr>
            <p:spPr>
              <a:xfrm>
                <a:off x="1893616" y="867233"/>
                <a:ext cx="4658264" cy="25923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  <a:scene3d>
                  <a:camera prst="orthographicFront"/>
                  <a:lightRig rig="threePt" dir="t"/>
                </a:scene3d>
                <a:sp3d contourW="12700"/>
              </a:bodyPr>
              <a:lstStyle>
                <a:defPPr>
                  <a:defRPr lang="en-US"/>
                </a:defPPr>
                <a:lvl1pPr algn="ctr">
                  <a:lnSpc>
                    <a:spcPct val="120000"/>
                  </a:lnSpc>
                  <a:defRPr sz="1100">
                    <a:solidFill>
                      <a:schemeClr val="bg1">
                        <a:lumMod val="65000"/>
                      </a:schemeClr>
                    </a:solidFill>
                    <a:latin typeface="Century Gothic" panose="020B0502020202020204" pitchFamily="34" charset="0"/>
                  </a:defRPr>
                </a:lvl1pPr>
              </a:lstStyle>
              <a:p>
                <a:pPr algn="l"/>
                <a:r>
                  <a:rPr lang="en-US" altLang="zh-CN" sz="1000" dirty="0">
                    <a:solidFill>
                      <a:schemeClr val="bg1">
                        <a:lumMod val="50000"/>
                      </a:schemeClr>
                    </a:solidFill>
                  </a:rPr>
                  <a:t>print the presentation and make it into a film to be used in a </a:t>
                </a:r>
                <a:r>
                  <a:rPr lang="en-US" altLang="zh-CN" sz="1000" dirty="0" smtClean="0">
                    <a:solidFill>
                      <a:schemeClr val="bg1">
                        <a:lumMod val="50000"/>
                      </a:schemeClr>
                    </a:solidFill>
                  </a:rPr>
                  <a:t>wider</a:t>
                </a:r>
                <a:endParaRPr lang="en-US" altLang="zh-CN" sz="1000" dirty="0">
                  <a:solidFill>
                    <a:schemeClr val="bg1">
                      <a:lumMod val="50000"/>
                    </a:schemeClr>
                  </a:solidFill>
                </a:endParaRPr>
              </a:p>
            </p:txBody>
          </p:sp>
        </p:grpSp>
        <p:sp>
          <p:nvSpPr>
            <p:cNvPr id="18" name="任意多边形 17"/>
            <p:cNvSpPr/>
            <p:nvPr/>
          </p:nvSpPr>
          <p:spPr>
            <a:xfrm>
              <a:off x="441025" y="218860"/>
              <a:ext cx="384775" cy="1014413"/>
            </a:xfrm>
            <a:custGeom>
              <a:avLst/>
              <a:gdLst>
                <a:gd name="connsiteX0" fmla="*/ 0 w 384775"/>
                <a:gd name="connsiteY0" fmla="*/ 0 h 1014413"/>
                <a:gd name="connsiteX1" fmla="*/ 384775 w 384775"/>
                <a:gd name="connsiteY1" fmla="*/ 0 h 1014413"/>
                <a:gd name="connsiteX2" fmla="*/ 384775 w 384775"/>
                <a:gd name="connsiteY2" fmla="*/ 168608 h 1014413"/>
                <a:gd name="connsiteX3" fmla="*/ 336678 w 384775"/>
                <a:gd name="connsiteY3" fmla="*/ 168608 h 1014413"/>
                <a:gd name="connsiteX4" fmla="*/ 336678 w 384775"/>
                <a:gd name="connsiteY4" fmla="*/ 48097 h 1014413"/>
                <a:gd name="connsiteX5" fmla="*/ 48097 w 384775"/>
                <a:gd name="connsiteY5" fmla="*/ 48097 h 1014413"/>
                <a:gd name="connsiteX6" fmla="*/ 48097 w 384775"/>
                <a:gd name="connsiteY6" fmla="*/ 966316 h 1014413"/>
                <a:gd name="connsiteX7" fmla="*/ 336678 w 384775"/>
                <a:gd name="connsiteY7" fmla="*/ 966316 h 1014413"/>
                <a:gd name="connsiteX8" fmla="*/ 336678 w 384775"/>
                <a:gd name="connsiteY8" fmla="*/ 845804 h 1014413"/>
                <a:gd name="connsiteX9" fmla="*/ 384775 w 384775"/>
                <a:gd name="connsiteY9" fmla="*/ 845804 h 1014413"/>
                <a:gd name="connsiteX10" fmla="*/ 384775 w 384775"/>
                <a:gd name="connsiteY10" fmla="*/ 1014413 h 1014413"/>
                <a:gd name="connsiteX11" fmla="*/ 0 w 384775"/>
                <a:gd name="connsiteY11" fmla="*/ 1014413 h 10144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384775" h="1014413">
                  <a:moveTo>
                    <a:pt x="0" y="0"/>
                  </a:moveTo>
                  <a:lnTo>
                    <a:pt x="384775" y="0"/>
                  </a:lnTo>
                  <a:lnTo>
                    <a:pt x="384775" y="168608"/>
                  </a:lnTo>
                  <a:lnTo>
                    <a:pt x="336678" y="168608"/>
                  </a:lnTo>
                  <a:lnTo>
                    <a:pt x="336678" y="48097"/>
                  </a:lnTo>
                  <a:lnTo>
                    <a:pt x="48097" y="48097"/>
                  </a:lnTo>
                  <a:lnTo>
                    <a:pt x="48097" y="966316"/>
                  </a:lnTo>
                  <a:lnTo>
                    <a:pt x="336678" y="966316"/>
                  </a:lnTo>
                  <a:lnTo>
                    <a:pt x="336678" y="845804"/>
                  </a:lnTo>
                  <a:lnTo>
                    <a:pt x="384775" y="845804"/>
                  </a:lnTo>
                  <a:lnTo>
                    <a:pt x="384775" y="1014413"/>
                  </a:lnTo>
                  <a:lnTo>
                    <a:pt x="0" y="1014413"/>
                  </a:lnTo>
                  <a:close/>
                </a:path>
              </a:pathLst>
            </a:cu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6871583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15" grpId="0" animBg="1"/>
      <p:bldP spid="16" grpId="0" animBg="1"/>
      <p:bldP spid="9" grpId="0" animBg="1"/>
      <p:bldP spid="10" grpId="0" animBg="1"/>
      <p:bldP spid="8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2" name="ïS1íḑê"/>
          <p:cNvGrpSpPr/>
          <p:nvPr/>
        </p:nvGrpSpPr>
        <p:grpSpPr>
          <a:xfrm>
            <a:off x="7049651" y="2271379"/>
            <a:ext cx="3856760" cy="3239168"/>
            <a:chOff x="1182668" y="1842116"/>
            <a:chExt cx="4800360" cy="4031668"/>
          </a:xfrm>
        </p:grpSpPr>
        <p:grpSp>
          <p:nvGrpSpPr>
            <p:cNvPr id="23" name="îśľîḋé"/>
            <p:cNvGrpSpPr/>
            <p:nvPr/>
          </p:nvGrpSpPr>
          <p:grpSpPr>
            <a:xfrm>
              <a:off x="1182668" y="1842116"/>
              <a:ext cx="4800360" cy="4031668"/>
              <a:chOff x="1554163" y="1203325"/>
              <a:chExt cx="6840537" cy="5745163"/>
            </a:xfrm>
          </p:grpSpPr>
          <p:sp>
            <p:nvSpPr>
              <p:cNvPr id="25" name="išḻidé"/>
              <p:cNvSpPr>
                <a:spLocks/>
              </p:cNvSpPr>
              <p:nvPr/>
            </p:nvSpPr>
            <p:spPr bwMode="auto">
              <a:xfrm>
                <a:off x="3735388" y="6911975"/>
                <a:ext cx="2513012" cy="36513"/>
              </a:xfrm>
              <a:custGeom>
                <a:avLst/>
                <a:gdLst>
                  <a:gd name="T0" fmla="*/ 6776 w 6981"/>
                  <a:gd name="T1" fmla="*/ 0 h 103"/>
                  <a:gd name="T2" fmla="*/ 6776 w 6981"/>
                  <a:gd name="T3" fmla="*/ 0 h 103"/>
                  <a:gd name="T4" fmla="*/ 203 w 6981"/>
                  <a:gd name="T5" fmla="*/ 0 h 103"/>
                  <a:gd name="T6" fmla="*/ 0 w 6981"/>
                  <a:gd name="T7" fmla="*/ 46 h 103"/>
                  <a:gd name="T8" fmla="*/ 0 w 6981"/>
                  <a:gd name="T9" fmla="*/ 55 h 103"/>
                  <a:gd name="T10" fmla="*/ 203 w 6981"/>
                  <a:gd name="T11" fmla="*/ 102 h 103"/>
                  <a:gd name="T12" fmla="*/ 6776 w 6981"/>
                  <a:gd name="T13" fmla="*/ 102 h 103"/>
                  <a:gd name="T14" fmla="*/ 6980 w 6981"/>
                  <a:gd name="T15" fmla="*/ 55 h 103"/>
                  <a:gd name="T16" fmla="*/ 6980 w 6981"/>
                  <a:gd name="T17" fmla="*/ 46 h 103"/>
                  <a:gd name="T18" fmla="*/ 6776 w 6981"/>
                  <a:gd name="T19" fmla="*/ 0 h 10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6981" h="103">
                    <a:moveTo>
                      <a:pt x="6776" y="0"/>
                    </a:moveTo>
                    <a:lnTo>
                      <a:pt x="6776" y="0"/>
                    </a:lnTo>
                    <a:cubicBezTo>
                      <a:pt x="203" y="0"/>
                      <a:pt x="203" y="0"/>
                      <a:pt x="203" y="0"/>
                    </a:cubicBezTo>
                    <a:cubicBezTo>
                      <a:pt x="92" y="0"/>
                      <a:pt x="0" y="18"/>
                      <a:pt x="0" y="46"/>
                    </a:cubicBezTo>
                    <a:cubicBezTo>
                      <a:pt x="0" y="55"/>
                      <a:pt x="0" y="55"/>
                      <a:pt x="0" y="55"/>
                    </a:cubicBezTo>
                    <a:cubicBezTo>
                      <a:pt x="0" y="83"/>
                      <a:pt x="92" y="102"/>
                      <a:pt x="203" y="102"/>
                    </a:cubicBezTo>
                    <a:cubicBezTo>
                      <a:pt x="6776" y="102"/>
                      <a:pt x="6776" y="102"/>
                      <a:pt x="6776" y="102"/>
                    </a:cubicBezTo>
                    <a:cubicBezTo>
                      <a:pt x="6887" y="102"/>
                      <a:pt x="6980" y="83"/>
                      <a:pt x="6980" y="55"/>
                    </a:cubicBezTo>
                    <a:cubicBezTo>
                      <a:pt x="6980" y="46"/>
                      <a:pt x="6980" y="46"/>
                      <a:pt x="6980" y="46"/>
                    </a:cubicBezTo>
                    <a:cubicBezTo>
                      <a:pt x="6980" y="18"/>
                      <a:pt x="6887" y="0"/>
                      <a:pt x="6776" y="0"/>
                    </a:cubicBezTo>
                  </a:path>
                </a:pathLst>
              </a:custGeom>
              <a:solidFill>
                <a:srgbClr val="BCBDC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:p14="http://schemas.microsoft.com/office/powerpoint/2010/main" xmlns:lc="http://schemas.openxmlformats.org/drawingml/2006/lockedCanvas" xmlns="" w="9525" cap="flat">
                    <a:solidFill>
                      <a:srgbClr val="808080"/>
                    </a:solidFill>
                    <a:bevel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:p14="http://schemas.microsoft.com/office/powerpoint/2010/main" xmlns:lc="http://schemas.openxmlformats.org/drawingml/2006/lockedCanvas" xmlns="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26" name="î$ļíḍé"/>
              <p:cNvSpPr>
                <a:spLocks/>
              </p:cNvSpPr>
              <p:nvPr/>
            </p:nvSpPr>
            <p:spPr bwMode="auto">
              <a:xfrm>
                <a:off x="1554163" y="1203325"/>
                <a:ext cx="6840537" cy="4140200"/>
              </a:xfrm>
              <a:custGeom>
                <a:avLst/>
                <a:gdLst>
                  <a:gd name="T0" fmla="*/ 18999 w 19000"/>
                  <a:gd name="T1" fmla="*/ 11499 h 11500"/>
                  <a:gd name="T2" fmla="*/ 18999 w 19000"/>
                  <a:gd name="T3" fmla="*/ 11499 h 11500"/>
                  <a:gd name="T4" fmla="*/ 18999 w 19000"/>
                  <a:gd name="T5" fmla="*/ 630 h 11500"/>
                  <a:gd name="T6" fmla="*/ 18369 w 19000"/>
                  <a:gd name="T7" fmla="*/ 0 h 11500"/>
                  <a:gd name="T8" fmla="*/ 630 w 19000"/>
                  <a:gd name="T9" fmla="*/ 0 h 11500"/>
                  <a:gd name="T10" fmla="*/ 0 w 19000"/>
                  <a:gd name="T11" fmla="*/ 630 h 11500"/>
                  <a:gd name="T12" fmla="*/ 0 w 19000"/>
                  <a:gd name="T13" fmla="*/ 11499 h 11500"/>
                  <a:gd name="T14" fmla="*/ 18999 w 19000"/>
                  <a:gd name="T15" fmla="*/ 11499 h 115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9000" h="11500">
                    <a:moveTo>
                      <a:pt x="18999" y="11499"/>
                    </a:moveTo>
                    <a:lnTo>
                      <a:pt x="18999" y="11499"/>
                    </a:lnTo>
                    <a:cubicBezTo>
                      <a:pt x="18999" y="630"/>
                      <a:pt x="18999" y="630"/>
                      <a:pt x="18999" y="630"/>
                    </a:cubicBezTo>
                    <a:cubicBezTo>
                      <a:pt x="18999" y="287"/>
                      <a:pt x="18712" y="0"/>
                      <a:pt x="18369" y="0"/>
                    </a:cubicBezTo>
                    <a:cubicBezTo>
                      <a:pt x="630" y="0"/>
                      <a:pt x="630" y="0"/>
                      <a:pt x="630" y="0"/>
                    </a:cubicBezTo>
                    <a:cubicBezTo>
                      <a:pt x="278" y="0"/>
                      <a:pt x="0" y="287"/>
                      <a:pt x="0" y="630"/>
                    </a:cubicBezTo>
                    <a:cubicBezTo>
                      <a:pt x="0" y="11499"/>
                      <a:pt x="0" y="11499"/>
                      <a:pt x="0" y="11499"/>
                    </a:cubicBezTo>
                    <a:lnTo>
                      <a:pt x="18999" y="11499"/>
                    </a:lnTo>
                  </a:path>
                </a:pathLst>
              </a:custGeom>
              <a:solidFill>
                <a:srgbClr val="17191D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:p14="http://schemas.microsoft.com/office/powerpoint/2010/main" xmlns:lc="http://schemas.openxmlformats.org/drawingml/2006/lockedCanvas" xmlns="" w="9525" cap="flat">
                    <a:solidFill>
                      <a:srgbClr val="808080"/>
                    </a:solidFill>
                    <a:bevel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:p14="http://schemas.microsoft.com/office/powerpoint/2010/main" xmlns:lc="http://schemas.openxmlformats.org/drawingml/2006/lockedCanvas" xmlns="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27" name="îṡľiḑè"/>
              <p:cNvSpPr>
                <a:spLocks/>
              </p:cNvSpPr>
              <p:nvPr/>
            </p:nvSpPr>
            <p:spPr bwMode="auto">
              <a:xfrm>
                <a:off x="3735388" y="6099175"/>
                <a:ext cx="2513012" cy="833438"/>
              </a:xfrm>
              <a:custGeom>
                <a:avLst/>
                <a:gdLst>
                  <a:gd name="T0" fmla="*/ 6924 w 6981"/>
                  <a:gd name="T1" fmla="*/ 2138 h 2315"/>
                  <a:gd name="T2" fmla="*/ 6924 w 6981"/>
                  <a:gd name="T3" fmla="*/ 2138 h 2315"/>
                  <a:gd name="T4" fmla="*/ 6249 w 6981"/>
                  <a:gd name="T5" fmla="*/ 2000 h 2315"/>
                  <a:gd name="T6" fmla="*/ 6036 w 6981"/>
                  <a:gd name="T7" fmla="*/ 1712 h 2315"/>
                  <a:gd name="T8" fmla="*/ 5897 w 6981"/>
                  <a:gd name="T9" fmla="*/ 0 h 2315"/>
                  <a:gd name="T10" fmla="*/ 1074 w 6981"/>
                  <a:gd name="T11" fmla="*/ 0 h 2315"/>
                  <a:gd name="T12" fmla="*/ 944 w 6981"/>
                  <a:gd name="T13" fmla="*/ 1712 h 2315"/>
                  <a:gd name="T14" fmla="*/ 731 w 6981"/>
                  <a:gd name="T15" fmla="*/ 2000 h 2315"/>
                  <a:gd name="T16" fmla="*/ 37 w 6981"/>
                  <a:gd name="T17" fmla="*/ 2148 h 2315"/>
                  <a:gd name="T18" fmla="*/ 0 w 6981"/>
                  <a:gd name="T19" fmla="*/ 2185 h 2315"/>
                  <a:gd name="T20" fmla="*/ 0 w 6981"/>
                  <a:gd name="T21" fmla="*/ 2314 h 2315"/>
                  <a:gd name="T22" fmla="*/ 18 w 6981"/>
                  <a:gd name="T23" fmla="*/ 2314 h 2315"/>
                  <a:gd name="T24" fmla="*/ 6961 w 6981"/>
                  <a:gd name="T25" fmla="*/ 2314 h 2315"/>
                  <a:gd name="T26" fmla="*/ 6980 w 6981"/>
                  <a:gd name="T27" fmla="*/ 2314 h 2315"/>
                  <a:gd name="T28" fmla="*/ 6980 w 6981"/>
                  <a:gd name="T29" fmla="*/ 2185 h 2315"/>
                  <a:gd name="T30" fmla="*/ 6924 w 6981"/>
                  <a:gd name="T31" fmla="*/ 2138 h 23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6981" h="2315">
                    <a:moveTo>
                      <a:pt x="6924" y="2138"/>
                    </a:moveTo>
                    <a:lnTo>
                      <a:pt x="6924" y="2138"/>
                    </a:lnTo>
                    <a:cubicBezTo>
                      <a:pt x="6795" y="2111"/>
                      <a:pt x="6443" y="2037"/>
                      <a:pt x="6249" y="2000"/>
                    </a:cubicBezTo>
                    <a:cubicBezTo>
                      <a:pt x="6008" y="1944"/>
                      <a:pt x="6036" y="1712"/>
                      <a:pt x="6036" y="1712"/>
                    </a:cubicBezTo>
                    <a:cubicBezTo>
                      <a:pt x="5897" y="0"/>
                      <a:pt x="5897" y="0"/>
                      <a:pt x="5897" y="0"/>
                    </a:cubicBezTo>
                    <a:cubicBezTo>
                      <a:pt x="1074" y="0"/>
                      <a:pt x="1074" y="0"/>
                      <a:pt x="1074" y="0"/>
                    </a:cubicBezTo>
                    <a:cubicBezTo>
                      <a:pt x="944" y="1712"/>
                      <a:pt x="944" y="1712"/>
                      <a:pt x="944" y="1712"/>
                    </a:cubicBezTo>
                    <a:cubicBezTo>
                      <a:pt x="944" y="1712"/>
                      <a:pt x="972" y="1944"/>
                      <a:pt x="731" y="2000"/>
                    </a:cubicBezTo>
                    <a:cubicBezTo>
                      <a:pt x="527" y="2046"/>
                      <a:pt x="148" y="2120"/>
                      <a:pt x="37" y="2148"/>
                    </a:cubicBezTo>
                    <a:cubicBezTo>
                      <a:pt x="0" y="2157"/>
                      <a:pt x="0" y="2185"/>
                      <a:pt x="0" y="2185"/>
                    </a:cubicBezTo>
                    <a:cubicBezTo>
                      <a:pt x="0" y="2314"/>
                      <a:pt x="0" y="2314"/>
                      <a:pt x="0" y="2314"/>
                    </a:cubicBezTo>
                    <a:cubicBezTo>
                      <a:pt x="18" y="2314"/>
                      <a:pt x="18" y="2314"/>
                      <a:pt x="18" y="2314"/>
                    </a:cubicBezTo>
                    <a:cubicBezTo>
                      <a:pt x="6961" y="2314"/>
                      <a:pt x="6961" y="2314"/>
                      <a:pt x="6961" y="2314"/>
                    </a:cubicBezTo>
                    <a:cubicBezTo>
                      <a:pt x="6980" y="2314"/>
                      <a:pt x="6980" y="2314"/>
                      <a:pt x="6980" y="2314"/>
                    </a:cubicBezTo>
                    <a:cubicBezTo>
                      <a:pt x="6980" y="2185"/>
                      <a:pt x="6980" y="2185"/>
                      <a:pt x="6980" y="2185"/>
                    </a:cubicBezTo>
                    <a:cubicBezTo>
                      <a:pt x="6980" y="2185"/>
                      <a:pt x="6980" y="2157"/>
                      <a:pt x="6924" y="2138"/>
                    </a:cubicBezTo>
                  </a:path>
                </a:pathLst>
              </a:custGeom>
              <a:solidFill>
                <a:schemeClr val="bg1">
                  <a:lumMod val="75000"/>
                </a:schemeClr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:p14="http://schemas.microsoft.com/office/powerpoint/2010/main" xmlns:lc="http://schemas.openxmlformats.org/drawingml/2006/lockedCanvas" xmlns="" w="9525" cap="flat">
                    <a:solidFill>
                      <a:srgbClr val="808080"/>
                    </a:solidFill>
                    <a:bevel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:p14="http://schemas.microsoft.com/office/powerpoint/2010/main" xmlns:lc="http://schemas.openxmlformats.org/drawingml/2006/lockedCanvas" xmlns="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28" name="išļidê"/>
              <p:cNvSpPr>
                <a:spLocks/>
              </p:cNvSpPr>
              <p:nvPr/>
            </p:nvSpPr>
            <p:spPr bwMode="auto">
              <a:xfrm>
                <a:off x="1554163" y="5343525"/>
                <a:ext cx="6840537" cy="757238"/>
              </a:xfrm>
              <a:custGeom>
                <a:avLst/>
                <a:gdLst>
                  <a:gd name="T0" fmla="*/ 0 w 19000"/>
                  <a:gd name="T1" fmla="*/ 0 h 2103"/>
                  <a:gd name="T2" fmla="*/ 0 w 19000"/>
                  <a:gd name="T3" fmla="*/ 0 h 2103"/>
                  <a:gd name="T4" fmla="*/ 0 w 19000"/>
                  <a:gd name="T5" fmla="*/ 1472 h 2103"/>
                  <a:gd name="T6" fmla="*/ 630 w 19000"/>
                  <a:gd name="T7" fmla="*/ 2102 h 2103"/>
                  <a:gd name="T8" fmla="*/ 18369 w 19000"/>
                  <a:gd name="T9" fmla="*/ 2102 h 2103"/>
                  <a:gd name="T10" fmla="*/ 18999 w 19000"/>
                  <a:gd name="T11" fmla="*/ 1472 h 2103"/>
                  <a:gd name="T12" fmla="*/ 18999 w 19000"/>
                  <a:gd name="T13" fmla="*/ 0 h 2103"/>
                  <a:gd name="T14" fmla="*/ 0 w 19000"/>
                  <a:gd name="T15" fmla="*/ 0 h 210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9000" h="2103">
                    <a:moveTo>
                      <a:pt x="0" y="0"/>
                    </a:moveTo>
                    <a:lnTo>
                      <a:pt x="0" y="0"/>
                    </a:lnTo>
                    <a:cubicBezTo>
                      <a:pt x="0" y="1472"/>
                      <a:pt x="0" y="1472"/>
                      <a:pt x="0" y="1472"/>
                    </a:cubicBezTo>
                    <a:cubicBezTo>
                      <a:pt x="0" y="1824"/>
                      <a:pt x="278" y="2102"/>
                      <a:pt x="630" y="2102"/>
                    </a:cubicBezTo>
                    <a:cubicBezTo>
                      <a:pt x="18369" y="2102"/>
                      <a:pt x="18369" y="2102"/>
                      <a:pt x="18369" y="2102"/>
                    </a:cubicBezTo>
                    <a:cubicBezTo>
                      <a:pt x="18712" y="2102"/>
                      <a:pt x="18999" y="1824"/>
                      <a:pt x="18999" y="1472"/>
                    </a:cubicBezTo>
                    <a:cubicBezTo>
                      <a:pt x="18999" y="0"/>
                      <a:pt x="18999" y="0"/>
                      <a:pt x="18999" y="0"/>
                    </a:cubicBezTo>
                    <a:lnTo>
                      <a:pt x="0" y="0"/>
                    </a:lnTo>
                  </a:path>
                </a:pathLst>
              </a:custGeom>
              <a:solidFill>
                <a:schemeClr val="tx1">
                  <a:lumMod val="50000"/>
                  <a:lumOff val="50000"/>
                </a:schemeClr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:p14="http://schemas.microsoft.com/office/powerpoint/2010/main" xmlns:lc="http://schemas.openxmlformats.org/drawingml/2006/lockedCanvas" xmlns="" w="9525" cap="flat">
                    <a:solidFill>
                      <a:srgbClr val="808080"/>
                    </a:solidFill>
                    <a:bevel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:p14="http://schemas.microsoft.com/office/powerpoint/2010/main" xmlns:lc="http://schemas.openxmlformats.org/drawingml/2006/lockedCanvas" xmlns="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29" name="ïṡļiḑe"/>
              <p:cNvSpPr>
                <a:spLocks/>
              </p:cNvSpPr>
              <p:nvPr/>
            </p:nvSpPr>
            <p:spPr bwMode="auto">
              <a:xfrm>
                <a:off x="3735388" y="6872288"/>
                <a:ext cx="2513012" cy="60325"/>
              </a:xfrm>
              <a:custGeom>
                <a:avLst/>
                <a:gdLst>
                  <a:gd name="T0" fmla="*/ 6943 w 6981"/>
                  <a:gd name="T1" fmla="*/ 0 h 167"/>
                  <a:gd name="T2" fmla="*/ 6943 w 6981"/>
                  <a:gd name="T3" fmla="*/ 0 h 167"/>
                  <a:gd name="T4" fmla="*/ 27 w 6981"/>
                  <a:gd name="T5" fmla="*/ 0 h 167"/>
                  <a:gd name="T6" fmla="*/ 0 w 6981"/>
                  <a:gd name="T7" fmla="*/ 37 h 167"/>
                  <a:gd name="T8" fmla="*/ 0 w 6981"/>
                  <a:gd name="T9" fmla="*/ 166 h 167"/>
                  <a:gd name="T10" fmla="*/ 18 w 6981"/>
                  <a:gd name="T11" fmla="*/ 166 h 167"/>
                  <a:gd name="T12" fmla="*/ 6961 w 6981"/>
                  <a:gd name="T13" fmla="*/ 166 h 167"/>
                  <a:gd name="T14" fmla="*/ 6980 w 6981"/>
                  <a:gd name="T15" fmla="*/ 166 h 167"/>
                  <a:gd name="T16" fmla="*/ 6980 w 6981"/>
                  <a:gd name="T17" fmla="*/ 37 h 167"/>
                  <a:gd name="T18" fmla="*/ 6943 w 6981"/>
                  <a:gd name="T19" fmla="*/ 0 h 16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6981" h="167">
                    <a:moveTo>
                      <a:pt x="6943" y="0"/>
                    </a:moveTo>
                    <a:lnTo>
                      <a:pt x="6943" y="0"/>
                    </a:lnTo>
                    <a:cubicBezTo>
                      <a:pt x="27" y="0"/>
                      <a:pt x="27" y="0"/>
                      <a:pt x="27" y="0"/>
                    </a:cubicBezTo>
                    <a:cubicBezTo>
                      <a:pt x="0" y="9"/>
                      <a:pt x="0" y="37"/>
                      <a:pt x="0" y="37"/>
                    </a:cubicBezTo>
                    <a:cubicBezTo>
                      <a:pt x="0" y="166"/>
                      <a:pt x="0" y="166"/>
                      <a:pt x="0" y="166"/>
                    </a:cubicBezTo>
                    <a:cubicBezTo>
                      <a:pt x="18" y="166"/>
                      <a:pt x="18" y="166"/>
                      <a:pt x="18" y="166"/>
                    </a:cubicBezTo>
                    <a:cubicBezTo>
                      <a:pt x="6961" y="166"/>
                      <a:pt x="6961" y="166"/>
                      <a:pt x="6961" y="166"/>
                    </a:cubicBezTo>
                    <a:cubicBezTo>
                      <a:pt x="6980" y="166"/>
                      <a:pt x="6980" y="166"/>
                      <a:pt x="6980" y="166"/>
                    </a:cubicBezTo>
                    <a:cubicBezTo>
                      <a:pt x="6980" y="37"/>
                      <a:pt x="6980" y="37"/>
                      <a:pt x="6980" y="37"/>
                    </a:cubicBezTo>
                    <a:cubicBezTo>
                      <a:pt x="6980" y="37"/>
                      <a:pt x="6980" y="18"/>
                      <a:pt x="6943" y="0"/>
                    </a:cubicBezTo>
                  </a:path>
                </a:pathLst>
              </a:custGeom>
              <a:solidFill>
                <a:srgbClr val="D1D2D1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:p14="http://schemas.microsoft.com/office/powerpoint/2010/main" xmlns:lc="http://schemas.openxmlformats.org/drawingml/2006/lockedCanvas" xmlns="" w="9525" cap="flat">
                    <a:solidFill>
                      <a:srgbClr val="808080"/>
                    </a:solidFill>
                    <a:bevel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:p14="http://schemas.microsoft.com/office/powerpoint/2010/main" xmlns:lc="http://schemas.openxmlformats.org/drawingml/2006/lockedCanvas" xmlns="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30" name="íṡļiḍê"/>
              <p:cNvSpPr>
                <a:spLocks/>
              </p:cNvSpPr>
              <p:nvPr/>
            </p:nvSpPr>
            <p:spPr bwMode="auto">
              <a:xfrm>
                <a:off x="1874838" y="1503363"/>
                <a:ext cx="6196012" cy="3509962"/>
              </a:xfrm>
              <a:custGeom>
                <a:avLst/>
                <a:gdLst>
                  <a:gd name="T0" fmla="*/ 17212 w 17213"/>
                  <a:gd name="T1" fmla="*/ 9749 h 9750"/>
                  <a:gd name="T2" fmla="*/ 0 w 17213"/>
                  <a:gd name="T3" fmla="*/ 9749 h 9750"/>
                  <a:gd name="T4" fmla="*/ 0 w 17213"/>
                  <a:gd name="T5" fmla="*/ 0 h 9750"/>
                  <a:gd name="T6" fmla="*/ 17212 w 17213"/>
                  <a:gd name="T7" fmla="*/ 0 h 9750"/>
                  <a:gd name="T8" fmla="*/ 17212 w 17213"/>
                  <a:gd name="T9" fmla="*/ 9749 h 975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7213" h="9750">
                    <a:moveTo>
                      <a:pt x="17212" y="9749"/>
                    </a:moveTo>
                    <a:lnTo>
                      <a:pt x="0" y="9749"/>
                    </a:lnTo>
                    <a:lnTo>
                      <a:pt x="0" y="0"/>
                    </a:lnTo>
                    <a:lnTo>
                      <a:pt x="17212" y="0"/>
                    </a:lnTo>
                    <a:lnTo>
                      <a:pt x="17212" y="9749"/>
                    </a:lnTo>
                  </a:path>
                </a:pathLst>
              </a:custGeom>
              <a:solidFill>
                <a:srgbClr val="333333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:p14="http://schemas.microsoft.com/office/powerpoint/2010/main" xmlns:lc="http://schemas.openxmlformats.org/drawingml/2006/lockedCanvas" xmlns="" w="9525" cap="flat">
                    <a:solidFill>
                      <a:srgbClr val="808080"/>
                    </a:solidFill>
                    <a:bevel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:p14="http://schemas.microsoft.com/office/powerpoint/2010/main" xmlns:lc="http://schemas.openxmlformats.org/drawingml/2006/lockedCanvas" xmlns="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</p:grpSp>
        <p:sp>
          <p:nvSpPr>
            <p:cNvPr id="24" name="ïṣļïḑè"/>
            <p:cNvSpPr/>
            <p:nvPr/>
          </p:nvSpPr>
          <p:spPr>
            <a:xfrm>
              <a:off x="1407700" y="2057387"/>
              <a:ext cx="4348065" cy="2458406"/>
            </a:xfrm>
            <a:prstGeom prst="rect">
              <a:avLst/>
            </a:prstGeom>
            <a:blipFill>
              <a:blip r:embed="rId3"/>
              <a:srcRect/>
              <a:stretch>
                <a:fillRect t="-9685" b="-9561"/>
              </a:stretch>
            </a:blip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</p:grpSp>
      <p:grpSp>
        <p:nvGrpSpPr>
          <p:cNvPr id="34" name="组合 33"/>
          <p:cNvGrpSpPr/>
          <p:nvPr/>
        </p:nvGrpSpPr>
        <p:grpSpPr>
          <a:xfrm>
            <a:off x="1249247" y="2271379"/>
            <a:ext cx="2329282" cy="1202893"/>
            <a:chOff x="1769578" y="2349127"/>
            <a:chExt cx="2329282" cy="1202893"/>
          </a:xfrm>
        </p:grpSpPr>
        <p:sp>
          <p:nvSpPr>
            <p:cNvPr id="35" name="文本框 34"/>
            <p:cNvSpPr txBox="1"/>
            <p:nvPr/>
          </p:nvSpPr>
          <p:spPr>
            <a:xfrm>
              <a:off x="1867328" y="2349127"/>
              <a:ext cx="2133781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zh-CN" altLang="en-US" sz="1600" b="1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Century Gothic" panose="020B0502020202020204" pitchFamily="34" charset="0"/>
                </a:rPr>
                <a:t>标题文字添加</a:t>
              </a:r>
              <a:endParaRPr lang="zh-CN" altLang="en-US" sz="1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36" name="文本框 35"/>
            <p:cNvSpPr txBox="1"/>
            <p:nvPr/>
          </p:nvSpPr>
          <p:spPr>
            <a:xfrm>
              <a:off x="1769578" y="2687681"/>
              <a:ext cx="2329282" cy="864339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14000"/>
                </a:lnSpc>
              </a:pPr>
              <a:r>
                <a:rPr lang="en-US" altLang="zh-CN" sz="11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computer, or </a:t>
              </a:r>
              <a:r>
                <a:rPr lang="en-US" altLang="zh-CN" sz="11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presentation </a:t>
              </a:r>
              <a:r>
                <a:rPr lang="en-US" altLang="zh-CN" sz="11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and make it </a:t>
              </a:r>
              <a:r>
                <a:rPr lang="en-US" altLang="zh-CN" sz="11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film </a:t>
              </a:r>
              <a:r>
                <a:rPr lang="en-US" altLang="zh-CN" sz="11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to be used in a wider field</a:t>
              </a:r>
            </a:p>
          </p:txBody>
        </p:sp>
      </p:grpSp>
      <p:grpSp>
        <p:nvGrpSpPr>
          <p:cNvPr id="37" name="组合 36"/>
          <p:cNvGrpSpPr/>
          <p:nvPr/>
        </p:nvGrpSpPr>
        <p:grpSpPr>
          <a:xfrm>
            <a:off x="1249247" y="4013966"/>
            <a:ext cx="2329282" cy="1202893"/>
            <a:chOff x="1769578" y="2349127"/>
            <a:chExt cx="2329282" cy="1202893"/>
          </a:xfrm>
        </p:grpSpPr>
        <p:sp>
          <p:nvSpPr>
            <p:cNvPr id="38" name="文本框 37"/>
            <p:cNvSpPr txBox="1"/>
            <p:nvPr/>
          </p:nvSpPr>
          <p:spPr>
            <a:xfrm>
              <a:off x="1867328" y="2349127"/>
              <a:ext cx="2133781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zh-CN" altLang="en-US" sz="1600" b="1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Century Gothic" panose="020B0502020202020204" pitchFamily="34" charset="0"/>
                </a:rPr>
                <a:t>标题文字添加</a:t>
              </a:r>
              <a:endParaRPr lang="zh-CN" altLang="en-US" sz="1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39" name="文本框 38"/>
            <p:cNvSpPr txBox="1"/>
            <p:nvPr/>
          </p:nvSpPr>
          <p:spPr>
            <a:xfrm>
              <a:off x="1769578" y="2687681"/>
              <a:ext cx="2329282" cy="864339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14000"/>
                </a:lnSpc>
              </a:pPr>
              <a:r>
                <a:rPr lang="en-US" altLang="zh-CN" sz="11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computer, or </a:t>
              </a:r>
              <a:r>
                <a:rPr lang="en-US" altLang="zh-CN" sz="11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presentation </a:t>
              </a:r>
              <a:r>
                <a:rPr lang="en-US" altLang="zh-CN" sz="11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and make it </a:t>
              </a:r>
              <a:r>
                <a:rPr lang="en-US" altLang="zh-CN" sz="11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film </a:t>
              </a:r>
              <a:r>
                <a:rPr lang="en-US" altLang="zh-CN" sz="11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to be used in a wider field</a:t>
              </a:r>
            </a:p>
          </p:txBody>
        </p:sp>
      </p:grpSp>
      <p:grpSp>
        <p:nvGrpSpPr>
          <p:cNvPr id="40" name="组合 39"/>
          <p:cNvGrpSpPr/>
          <p:nvPr/>
        </p:nvGrpSpPr>
        <p:grpSpPr>
          <a:xfrm>
            <a:off x="4243808" y="2271379"/>
            <a:ext cx="2329282" cy="1202893"/>
            <a:chOff x="1769578" y="2349127"/>
            <a:chExt cx="2329282" cy="1202893"/>
          </a:xfrm>
        </p:grpSpPr>
        <p:sp>
          <p:nvSpPr>
            <p:cNvPr id="41" name="文本框 40"/>
            <p:cNvSpPr txBox="1"/>
            <p:nvPr/>
          </p:nvSpPr>
          <p:spPr>
            <a:xfrm>
              <a:off x="1867328" y="2349127"/>
              <a:ext cx="2133781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zh-CN" altLang="en-US" sz="1600" b="1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Century Gothic" panose="020B0502020202020204" pitchFamily="34" charset="0"/>
                </a:rPr>
                <a:t>标题文字添加</a:t>
              </a:r>
              <a:endParaRPr lang="zh-CN" altLang="en-US" sz="1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42" name="文本框 41"/>
            <p:cNvSpPr txBox="1"/>
            <p:nvPr/>
          </p:nvSpPr>
          <p:spPr>
            <a:xfrm>
              <a:off x="1769578" y="2687681"/>
              <a:ext cx="2329282" cy="864339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14000"/>
                </a:lnSpc>
              </a:pPr>
              <a:r>
                <a:rPr lang="en-US" altLang="zh-CN" sz="11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computer, or </a:t>
              </a:r>
              <a:r>
                <a:rPr lang="en-US" altLang="zh-CN" sz="11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presentation </a:t>
              </a:r>
              <a:r>
                <a:rPr lang="en-US" altLang="zh-CN" sz="11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and make it </a:t>
              </a:r>
              <a:r>
                <a:rPr lang="en-US" altLang="zh-CN" sz="11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film </a:t>
              </a:r>
              <a:r>
                <a:rPr lang="en-US" altLang="zh-CN" sz="11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to be used in a wider field</a:t>
              </a:r>
            </a:p>
          </p:txBody>
        </p:sp>
      </p:grpSp>
      <p:grpSp>
        <p:nvGrpSpPr>
          <p:cNvPr id="43" name="组合 42"/>
          <p:cNvGrpSpPr/>
          <p:nvPr/>
        </p:nvGrpSpPr>
        <p:grpSpPr>
          <a:xfrm>
            <a:off x="4243808" y="4013966"/>
            <a:ext cx="2329282" cy="1202893"/>
            <a:chOff x="1769578" y="2349127"/>
            <a:chExt cx="2329282" cy="1202893"/>
          </a:xfrm>
        </p:grpSpPr>
        <p:sp>
          <p:nvSpPr>
            <p:cNvPr id="44" name="文本框 43"/>
            <p:cNvSpPr txBox="1"/>
            <p:nvPr/>
          </p:nvSpPr>
          <p:spPr>
            <a:xfrm>
              <a:off x="1867328" y="2349127"/>
              <a:ext cx="2133781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zh-CN" altLang="en-US" sz="1600" b="1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Century Gothic" panose="020B0502020202020204" pitchFamily="34" charset="0"/>
                </a:rPr>
                <a:t>标题文字添加</a:t>
              </a:r>
              <a:endParaRPr lang="zh-CN" altLang="en-US" sz="1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45" name="文本框 44"/>
            <p:cNvSpPr txBox="1"/>
            <p:nvPr/>
          </p:nvSpPr>
          <p:spPr>
            <a:xfrm>
              <a:off x="1769578" y="2687681"/>
              <a:ext cx="2329282" cy="864339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14000"/>
                </a:lnSpc>
              </a:pPr>
              <a:r>
                <a:rPr lang="en-US" altLang="zh-CN" sz="11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computer, or </a:t>
              </a:r>
              <a:r>
                <a:rPr lang="en-US" altLang="zh-CN" sz="11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presentation </a:t>
              </a:r>
              <a:r>
                <a:rPr lang="en-US" altLang="zh-CN" sz="11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and make it </a:t>
              </a:r>
              <a:r>
                <a:rPr lang="en-US" altLang="zh-CN" sz="11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film </a:t>
              </a:r>
              <a:r>
                <a:rPr lang="en-US" altLang="zh-CN" sz="11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to be used in a wider field</a:t>
              </a:r>
            </a:p>
          </p:txBody>
        </p:sp>
      </p:grpSp>
      <p:cxnSp>
        <p:nvCxnSpPr>
          <p:cNvPr id="3" name="直接连接符 2"/>
          <p:cNvCxnSpPr/>
          <p:nvPr/>
        </p:nvCxnSpPr>
        <p:spPr>
          <a:xfrm>
            <a:off x="1016000" y="3789363"/>
            <a:ext cx="5557090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直接连接符 30"/>
          <p:cNvCxnSpPr/>
          <p:nvPr/>
        </p:nvCxnSpPr>
        <p:spPr>
          <a:xfrm>
            <a:off x="3896145" y="2174498"/>
            <a:ext cx="0" cy="3229729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2" name="组合 31"/>
          <p:cNvGrpSpPr/>
          <p:nvPr/>
        </p:nvGrpSpPr>
        <p:grpSpPr>
          <a:xfrm>
            <a:off x="441025" y="218860"/>
            <a:ext cx="4812552" cy="1014413"/>
            <a:chOff x="441025" y="218860"/>
            <a:chExt cx="4812552" cy="1014413"/>
          </a:xfrm>
        </p:grpSpPr>
        <p:grpSp>
          <p:nvGrpSpPr>
            <p:cNvPr id="33" name="组合 32"/>
            <p:cNvGrpSpPr/>
            <p:nvPr/>
          </p:nvGrpSpPr>
          <p:grpSpPr>
            <a:xfrm>
              <a:off x="595313" y="387468"/>
              <a:ext cx="4658264" cy="677196"/>
              <a:chOff x="1893616" y="449275"/>
              <a:chExt cx="4658264" cy="677196"/>
            </a:xfrm>
          </p:grpSpPr>
          <p:sp>
            <p:nvSpPr>
              <p:cNvPr id="47" name="文本框 46"/>
              <p:cNvSpPr txBox="1"/>
              <p:nvPr/>
            </p:nvSpPr>
            <p:spPr>
              <a:xfrm>
                <a:off x="1893616" y="449275"/>
                <a:ext cx="3904343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  <a:scene3d>
                  <a:camera prst="orthographicFront"/>
                  <a:lightRig rig="threePt" dir="t"/>
                </a:scene3d>
                <a:sp3d contourW="12700"/>
              </a:bodyPr>
              <a:lstStyle>
                <a:defPPr>
                  <a:defRPr lang="en-US"/>
                </a:defPPr>
                <a:lvl1pPr algn="ctr">
                  <a:defRPr sz="2800" b="1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Century Gothic" panose="020B0502020202020204" pitchFamily="34" charset="0"/>
                  </a:defRPr>
                </a:lvl1pPr>
              </a:lstStyle>
              <a:p>
                <a:pPr algn="l"/>
                <a:r>
                  <a:rPr lang="zh-CN" altLang="en-US" dirty="0"/>
                  <a:t>年度工作概述</a:t>
                </a:r>
              </a:p>
            </p:txBody>
          </p:sp>
          <p:sp>
            <p:nvSpPr>
              <p:cNvPr id="48" name="文本框 47"/>
              <p:cNvSpPr txBox="1"/>
              <p:nvPr/>
            </p:nvSpPr>
            <p:spPr>
              <a:xfrm>
                <a:off x="1893616" y="867233"/>
                <a:ext cx="4658264" cy="25923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  <a:scene3d>
                  <a:camera prst="orthographicFront"/>
                  <a:lightRig rig="threePt" dir="t"/>
                </a:scene3d>
                <a:sp3d contourW="12700"/>
              </a:bodyPr>
              <a:lstStyle>
                <a:defPPr>
                  <a:defRPr lang="en-US"/>
                </a:defPPr>
                <a:lvl1pPr algn="ctr">
                  <a:lnSpc>
                    <a:spcPct val="120000"/>
                  </a:lnSpc>
                  <a:defRPr sz="1100">
                    <a:solidFill>
                      <a:schemeClr val="bg1">
                        <a:lumMod val="65000"/>
                      </a:schemeClr>
                    </a:solidFill>
                    <a:latin typeface="Century Gothic" panose="020B0502020202020204" pitchFamily="34" charset="0"/>
                  </a:defRPr>
                </a:lvl1pPr>
              </a:lstStyle>
              <a:p>
                <a:pPr algn="l"/>
                <a:r>
                  <a:rPr lang="en-US" altLang="zh-CN" sz="1000" dirty="0">
                    <a:solidFill>
                      <a:schemeClr val="bg1">
                        <a:lumMod val="50000"/>
                      </a:schemeClr>
                    </a:solidFill>
                  </a:rPr>
                  <a:t>print the presentation and make it into a film to be used in a </a:t>
                </a:r>
                <a:r>
                  <a:rPr lang="en-US" altLang="zh-CN" sz="1000" dirty="0" smtClean="0">
                    <a:solidFill>
                      <a:schemeClr val="bg1">
                        <a:lumMod val="50000"/>
                      </a:schemeClr>
                    </a:solidFill>
                  </a:rPr>
                  <a:t>wider</a:t>
                </a:r>
                <a:endParaRPr lang="en-US" altLang="zh-CN" sz="1000" dirty="0">
                  <a:solidFill>
                    <a:schemeClr val="bg1">
                      <a:lumMod val="50000"/>
                    </a:schemeClr>
                  </a:solidFill>
                </a:endParaRPr>
              </a:p>
            </p:txBody>
          </p:sp>
        </p:grpSp>
        <p:sp>
          <p:nvSpPr>
            <p:cNvPr id="46" name="任意多边形 45"/>
            <p:cNvSpPr/>
            <p:nvPr/>
          </p:nvSpPr>
          <p:spPr>
            <a:xfrm>
              <a:off x="441025" y="218860"/>
              <a:ext cx="384775" cy="1014413"/>
            </a:xfrm>
            <a:custGeom>
              <a:avLst/>
              <a:gdLst>
                <a:gd name="connsiteX0" fmla="*/ 0 w 384775"/>
                <a:gd name="connsiteY0" fmla="*/ 0 h 1014413"/>
                <a:gd name="connsiteX1" fmla="*/ 384775 w 384775"/>
                <a:gd name="connsiteY1" fmla="*/ 0 h 1014413"/>
                <a:gd name="connsiteX2" fmla="*/ 384775 w 384775"/>
                <a:gd name="connsiteY2" fmla="*/ 168608 h 1014413"/>
                <a:gd name="connsiteX3" fmla="*/ 336678 w 384775"/>
                <a:gd name="connsiteY3" fmla="*/ 168608 h 1014413"/>
                <a:gd name="connsiteX4" fmla="*/ 336678 w 384775"/>
                <a:gd name="connsiteY4" fmla="*/ 48097 h 1014413"/>
                <a:gd name="connsiteX5" fmla="*/ 48097 w 384775"/>
                <a:gd name="connsiteY5" fmla="*/ 48097 h 1014413"/>
                <a:gd name="connsiteX6" fmla="*/ 48097 w 384775"/>
                <a:gd name="connsiteY6" fmla="*/ 966316 h 1014413"/>
                <a:gd name="connsiteX7" fmla="*/ 336678 w 384775"/>
                <a:gd name="connsiteY7" fmla="*/ 966316 h 1014413"/>
                <a:gd name="connsiteX8" fmla="*/ 336678 w 384775"/>
                <a:gd name="connsiteY8" fmla="*/ 845804 h 1014413"/>
                <a:gd name="connsiteX9" fmla="*/ 384775 w 384775"/>
                <a:gd name="connsiteY9" fmla="*/ 845804 h 1014413"/>
                <a:gd name="connsiteX10" fmla="*/ 384775 w 384775"/>
                <a:gd name="connsiteY10" fmla="*/ 1014413 h 1014413"/>
                <a:gd name="connsiteX11" fmla="*/ 0 w 384775"/>
                <a:gd name="connsiteY11" fmla="*/ 1014413 h 10144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384775" h="1014413">
                  <a:moveTo>
                    <a:pt x="0" y="0"/>
                  </a:moveTo>
                  <a:lnTo>
                    <a:pt x="384775" y="0"/>
                  </a:lnTo>
                  <a:lnTo>
                    <a:pt x="384775" y="168608"/>
                  </a:lnTo>
                  <a:lnTo>
                    <a:pt x="336678" y="168608"/>
                  </a:lnTo>
                  <a:lnTo>
                    <a:pt x="336678" y="48097"/>
                  </a:lnTo>
                  <a:lnTo>
                    <a:pt x="48097" y="48097"/>
                  </a:lnTo>
                  <a:lnTo>
                    <a:pt x="48097" y="966316"/>
                  </a:lnTo>
                  <a:lnTo>
                    <a:pt x="336678" y="966316"/>
                  </a:lnTo>
                  <a:lnTo>
                    <a:pt x="336678" y="845804"/>
                  </a:lnTo>
                  <a:lnTo>
                    <a:pt x="384775" y="845804"/>
                  </a:lnTo>
                  <a:lnTo>
                    <a:pt x="384775" y="1014413"/>
                  </a:lnTo>
                  <a:lnTo>
                    <a:pt x="0" y="1014413"/>
                  </a:lnTo>
                  <a:close/>
                </a:path>
              </a:pathLst>
            </a:cu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225637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500"/>
                            </p:stCondLst>
                            <p:childTnLst>
                              <p:par>
                                <p:cTn id="22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500"/>
                            </p:stCondLst>
                            <p:childTnLst>
                              <p:par>
                                <p:cTn id="29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3500"/>
                            </p:stCondLst>
                            <p:childTnLst>
                              <p:par>
                                <p:cTn id="36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1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4500"/>
                            </p:stCondLst>
                            <p:childTnLst>
                              <p:par>
                                <p:cTn id="43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8" dur="10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495457a2-dd1d-4bd9-aba6-6d4b549889c8" descr="本素材由iSlide™ 提供&#10;iSlide™尊重知识产权并注重保护用户享有的各项权利。郑重提醒您：&#10;iSlide™插件中提供的任何信息内容的所有权、知识产权归其原始权利人或权利受让人所有，您免费/购买获得的是信息内容的使用权，并受下述条款的约束；&#10;1. 您仅可以个人非商业用途使用该等信息内容，不可将信息内容的全部或部分用于出售，或以出租、出借、转让、分销、发布等其他任何方式供他人使用；&#10;2. 禁止在接入互联网或移动互联网的任何网站、平台、应用或程序上以任何方式为他人提供iSlide™插件资源内容的下载。&#10;The resource is supplied by iSlide™.&#10;iSlide™ respects all intellectual property rights and protects all the rights its users acquired.Solemnly remind you:&#10;The ownership and intellectual property of the resources supplied in iSlide Add-in belongs to its owner or the assignee of this ownership.you only acquired the usage of the resources supplied in iSlide Add-in, as well as respected the following restrain terms:&#10;1.You are only allowed to use such resource for personal and non-commercial aim, not allowed to use such resource or part of it for the sale; or rent, lend, transfer to others; or distribution or release it in any way.&#10;2.You are not permitted to provide the resource of iSlide Add-in in any website, platform, application access to the Internet or mobile Internet." title="iSlide™ 版权声明  COPYRIGHT NOTICE"/>
          <p:cNvGrpSpPr>
            <a:grpSpLocks noChangeAspect="1"/>
          </p:cNvGrpSpPr>
          <p:nvPr>
            <p:custDataLst>
              <p:tags r:id="rId1"/>
            </p:custDataLst>
          </p:nvPr>
        </p:nvGrpSpPr>
        <p:grpSpPr>
          <a:xfrm>
            <a:off x="1" y="1905000"/>
            <a:ext cx="12192000" cy="2895810"/>
            <a:chOff x="-8284" y="3"/>
            <a:chExt cx="12211295" cy="3309194"/>
          </a:xfrm>
        </p:grpSpPr>
        <p:sp>
          <p:nvSpPr>
            <p:cNvPr id="4" name="ïṡļïḓè"/>
            <p:cNvSpPr/>
            <p:nvPr/>
          </p:nvSpPr>
          <p:spPr>
            <a:xfrm>
              <a:off x="0" y="3"/>
              <a:ext cx="12203008" cy="3303487"/>
            </a:xfrm>
            <a:prstGeom prst="rect">
              <a:avLst/>
            </a:prstGeom>
            <a:blipFill>
              <a:blip r:embed="rId4"/>
              <a:srcRect/>
              <a:stretch>
                <a:fillRect t="-90665" b="-89871"/>
              </a:stretch>
            </a:blip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5" name="íŝļiḍê"/>
            <p:cNvSpPr/>
            <p:nvPr/>
          </p:nvSpPr>
          <p:spPr>
            <a:xfrm>
              <a:off x="-8284" y="4"/>
              <a:ext cx="12211295" cy="3309193"/>
            </a:xfrm>
            <a:prstGeom prst="rect">
              <a:avLst/>
            </a:prstGeom>
            <a:solidFill>
              <a:schemeClr val="tx2">
                <a:lumMod val="50000"/>
                <a:alpha val="7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</p:grpSp>
      <p:sp>
        <p:nvSpPr>
          <p:cNvPr id="21" name="椭圆 20"/>
          <p:cNvSpPr/>
          <p:nvPr/>
        </p:nvSpPr>
        <p:spPr>
          <a:xfrm>
            <a:off x="1860550" y="3276600"/>
            <a:ext cx="1981200" cy="1981200"/>
          </a:xfrm>
          <a:prstGeom prst="ellipse">
            <a:avLst/>
          </a:prstGeom>
          <a:blipFill>
            <a:blip r:embed="rId5"/>
            <a:srcRect/>
            <a:stretch>
              <a:fillRect l="-25456" r="-25132"/>
            </a:stretch>
          </a:blip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2" name="椭圆 21"/>
          <p:cNvSpPr/>
          <p:nvPr/>
        </p:nvSpPr>
        <p:spPr>
          <a:xfrm>
            <a:off x="5105400" y="3276600"/>
            <a:ext cx="1981200" cy="1981200"/>
          </a:xfrm>
          <a:prstGeom prst="ellipse">
            <a:avLst/>
          </a:prstGeom>
          <a:blipFill>
            <a:blip r:embed="rId6"/>
            <a:srcRect/>
            <a:stretch>
              <a:fillRect l="-25456" r="-25132"/>
            </a:stretch>
          </a:blip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3" name="椭圆 22"/>
          <p:cNvSpPr/>
          <p:nvPr/>
        </p:nvSpPr>
        <p:spPr>
          <a:xfrm>
            <a:off x="8350249" y="3276600"/>
            <a:ext cx="1981200" cy="1981200"/>
          </a:xfrm>
          <a:prstGeom prst="ellipse">
            <a:avLst/>
          </a:prstGeom>
          <a:blipFill>
            <a:blip r:embed="rId7"/>
            <a:srcRect/>
            <a:stretch>
              <a:fillRect l="-24837" r="-24521"/>
            </a:stretch>
          </a:blip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4" name="文本框 33"/>
          <p:cNvSpPr txBox="1"/>
          <p:nvPr/>
        </p:nvSpPr>
        <p:spPr>
          <a:xfrm>
            <a:off x="1663700" y="5347951"/>
            <a:ext cx="2374900" cy="794064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>
              <a:lnSpc>
                <a:spcPct val="114000"/>
              </a:lnSpc>
            </a:pPr>
            <a:r>
              <a:rPr lang="en-US" altLang="zh-CN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  <a:ea typeface="+mj-ea"/>
              </a:rPr>
              <a:t>The user can demonstrate on a projector or computer, or </a:t>
            </a:r>
            <a:r>
              <a:rPr lang="en-US" altLang="zh-CN" sz="10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  <a:ea typeface="+mj-ea"/>
              </a:rPr>
              <a:t>presentation </a:t>
            </a:r>
            <a:r>
              <a:rPr lang="en-US" altLang="zh-CN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  <a:ea typeface="+mj-ea"/>
              </a:rPr>
              <a:t>and make it </a:t>
            </a:r>
            <a:r>
              <a:rPr lang="en-US" altLang="zh-CN" sz="10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  <a:ea typeface="+mj-ea"/>
              </a:rPr>
              <a:t>film </a:t>
            </a:r>
            <a:r>
              <a:rPr lang="en-US" altLang="zh-CN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  <a:ea typeface="+mj-ea"/>
              </a:rPr>
              <a:t>to be used in a wider field</a:t>
            </a:r>
          </a:p>
        </p:txBody>
      </p:sp>
      <p:sp>
        <p:nvSpPr>
          <p:cNvPr id="35" name="文本框 34"/>
          <p:cNvSpPr txBox="1"/>
          <p:nvPr/>
        </p:nvSpPr>
        <p:spPr>
          <a:xfrm>
            <a:off x="4921249" y="5347951"/>
            <a:ext cx="2374900" cy="794064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>
              <a:lnSpc>
                <a:spcPct val="114000"/>
              </a:lnSpc>
            </a:pPr>
            <a:r>
              <a:rPr lang="en-US" altLang="zh-CN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  <a:ea typeface="+mj-ea"/>
              </a:rPr>
              <a:t>The user can demonstrate on a projector or computer, or </a:t>
            </a:r>
            <a:r>
              <a:rPr lang="en-US" altLang="zh-CN" sz="10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  <a:ea typeface="+mj-ea"/>
              </a:rPr>
              <a:t>presentation </a:t>
            </a:r>
            <a:r>
              <a:rPr lang="en-US" altLang="zh-CN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  <a:ea typeface="+mj-ea"/>
              </a:rPr>
              <a:t>and make it </a:t>
            </a:r>
            <a:r>
              <a:rPr lang="en-US" altLang="zh-CN" sz="10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  <a:ea typeface="+mj-ea"/>
              </a:rPr>
              <a:t>film </a:t>
            </a:r>
            <a:r>
              <a:rPr lang="en-US" altLang="zh-CN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  <a:ea typeface="+mj-ea"/>
              </a:rPr>
              <a:t>to be used in a wider field</a:t>
            </a:r>
          </a:p>
        </p:txBody>
      </p:sp>
      <p:sp>
        <p:nvSpPr>
          <p:cNvPr id="36" name="文本框 35"/>
          <p:cNvSpPr txBox="1"/>
          <p:nvPr/>
        </p:nvSpPr>
        <p:spPr>
          <a:xfrm>
            <a:off x="8153399" y="5347951"/>
            <a:ext cx="2374900" cy="794064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>
              <a:lnSpc>
                <a:spcPct val="114000"/>
              </a:lnSpc>
            </a:pPr>
            <a:r>
              <a:rPr lang="en-US" altLang="zh-CN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  <a:ea typeface="+mj-ea"/>
              </a:rPr>
              <a:t>The user can demonstrate on a projector or computer, or </a:t>
            </a:r>
            <a:r>
              <a:rPr lang="en-US" altLang="zh-CN" sz="10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  <a:ea typeface="+mj-ea"/>
              </a:rPr>
              <a:t>presentation </a:t>
            </a:r>
            <a:r>
              <a:rPr lang="en-US" altLang="zh-CN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  <a:ea typeface="+mj-ea"/>
              </a:rPr>
              <a:t>and make it </a:t>
            </a:r>
            <a:r>
              <a:rPr lang="en-US" altLang="zh-CN" sz="10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  <a:ea typeface="+mj-ea"/>
              </a:rPr>
              <a:t>film </a:t>
            </a:r>
            <a:r>
              <a:rPr lang="en-US" altLang="zh-CN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  <a:ea typeface="+mj-ea"/>
              </a:rPr>
              <a:t>to be used in a wider field</a:t>
            </a:r>
          </a:p>
        </p:txBody>
      </p:sp>
      <p:grpSp>
        <p:nvGrpSpPr>
          <p:cNvPr id="11" name="组合 10"/>
          <p:cNvGrpSpPr/>
          <p:nvPr/>
        </p:nvGrpSpPr>
        <p:grpSpPr>
          <a:xfrm>
            <a:off x="441025" y="218860"/>
            <a:ext cx="4812552" cy="1014413"/>
            <a:chOff x="441025" y="218860"/>
            <a:chExt cx="4812552" cy="1014413"/>
          </a:xfrm>
        </p:grpSpPr>
        <p:grpSp>
          <p:nvGrpSpPr>
            <p:cNvPr id="12" name="组合 11"/>
            <p:cNvGrpSpPr/>
            <p:nvPr/>
          </p:nvGrpSpPr>
          <p:grpSpPr>
            <a:xfrm>
              <a:off x="595313" y="387468"/>
              <a:ext cx="4658264" cy="677196"/>
              <a:chOff x="1893616" y="449275"/>
              <a:chExt cx="4658264" cy="677196"/>
            </a:xfrm>
          </p:grpSpPr>
          <p:sp>
            <p:nvSpPr>
              <p:cNvPr id="14" name="文本框 13"/>
              <p:cNvSpPr txBox="1"/>
              <p:nvPr/>
            </p:nvSpPr>
            <p:spPr>
              <a:xfrm>
                <a:off x="1893616" y="449275"/>
                <a:ext cx="3904343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  <a:scene3d>
                  <a:camera prst="orthographicFront"/>
                  <a:lightRig rig="threePt" dir="t"/>
                </a:scene3d>
                <a:sp3d contourW="12700"/>
              </a:bodyPr>
              <a:lstStyle>
                <a:defPPr>
                  <a:defRPr lang="en-US"/>
                </a:defPPr>
                <a:lvl1pPr algn="ctr">
                  <a:defRPr sz="2800" b="1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Century Gothic" panose="020B0502020202020204" pitchFamily="34" charset="0"/>
                  </a:defRPr>
                </a:lvl1pPr>
              </a:lstStyle>
              <a:p>
                <a:pPr algn="l"/>
                <a:r>
                  <a:rPr lang="zh-CN" altLang="en-US" dirty="0"/>
                  <a:t>年度工作概述</a:t>
                </a:r>
              </a:p>
            </p:txBody>
          </p:sp>
          <p:sp>
            <p:nvSpPr>
              <p:cNvPr id="15" name="文本框 14"/>
              <p:cNvSpPr txBox="1"/>
              <p:nvPr/>
            </p:nvSpPr>
            <p:spPr>
              <a:xfrm>
                <a:off x="1893616" y="867233"/>
                <a:ext cx="4658264" cy="25923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  <a:scene3d>
                  <a:camera prst="orthographicFront"/>
                  <a:lightRig rig="threePt" dir="t"/>
                </a:scene3d>
                <a:sp3d contourW="12700"/>
              </a:bodyPr>
              <a:lstStyle>
                <a:defPPr>
                  <a:defRPr lang="en-US"/>
                </a:defPPr>
                <a:lvl1pPr algn="ctr">
                  <a:lnSpc>
                    <a:spcPct val="120000"/>
                  </a:lnSpc>
                  <a:defRPr sz="1100">
                    <a:solidFill>
                      <a:schemeClr val="bg1">
                        <a:lumMod val="65000"/>
                      </a:schemeClr>
                    </a:solidFill>
                    <a:latin typeface="Century Gothic" panose="020B0502020202020204" pitchFamily="34" charset="0"/>
                  </a:defRPr>
                </a:lvl1pPr>
              </a:lstStyle>
              <a:p>
                <a:pPr algn="l"/>
                <a:r>
                  <a:rPr lang="en-US" altLang="zh-CN" sz="1000" dirty="0">
                    <a:solidFill>
                      <a:schemeClr val="bg1">
                        <a:lumMod val="50000"/>
                      </a:schemeClr>
                    </a:solidFill>
                  </a:rPr>
                  <a:t>print the presentation and make it into a film to be used in a </a:t>
                </a:r>
                <a:r>
                  <a:rPr lang="en-US" altLang="zh-CN" sz="1000" dirty="0" smtClean="0">
                    <a:solidFill>
                      <a:schemeClr val="bg1">
                        <a:lumMod val="50000"/>
                      </a:schemeClr>
                    </a:solidFill>
                  </a:rPr>
                  <a:t>wider</a:t>
                </a:r>
                <a:endParaRPr lang="en-US" altLang="zh-CN" sz="1000" dirty="0">
                  <a:solidFill>
                    <a:schemeClr val="bg1">
                      <a:lumMod val="50000"/>
                    </a:schemeClr>
                  </a:solidFill>
                </a:endParaRPr>
              </a:p>
            </p:txBody>
          </p:sp>
        </p:grpSp>
        <p:sp>
          <p:nvSpPr>
            <p:cNvPr id="13" name="任意多边形 12"/>
            <p:cNvSpPr/>
            <p:nvPr/>
          </p:nvSpPr>
          <p:spPr>
            <a:xfrm>
              <a:off x="441025" y="218860"/>
              <a:ext cx="384775" cy="1014413"/>
            </a:xfrm>
            <a:custGeom>
              <a:avLst/>
              <a:gdLst>
                <a:gd name="connsiteX0" fmla="*/ 0 w 384775"/>
                <a:gd name="connsiteY0" fmla="*/ 0 h 1014413"/>
                <a:gd name="connsiteX1" fmla="*/ 384775 w 384775"/>
                <a:gd name="connsiteY1" fmla="*/ 0 h 1014413"/>
                <a:gd name="connsiteX2" fmla="*/ 384775 w 384775"/>
                <a:gd name="connsiteY2" fmla="*/ 168608 h 1014413"/>
                <a:gd name="connsiteX3" fmla="*/ 336678 w 384775"/>
                <a:gd name="connsiteY3" fmla="*/ 168608 h 1014413"/>
                <a:gd name="connsiteX4" fmla="*/ 336678 w 384775"/>
                <a:gd name="connsiteY4" fmla="*/ 48097 h 1014413"/>
                <a:gd name="connsiteX5" fmla="*/ 48097 w 384775"/>
                <a:gd name="connsiteY5" fmla="*/ 48097 h 1014413"/>
                <a:gd name="connsiteX6" fmla="*/ 48097 w 384775"/>
                <a:gd name="connsiteY6" fmla="*/ 966316 h 1014413"/>
                <a:gd name="connsiteX7" fmla="*/ 336678 w 384775"/>
                <a:gd name="connsiteY7" fmla="*/ 966316 h 1014413"/>
                <a:gd name="connsiteX8" fmla="*/ 336678 w 384775"/>
                <a:gd name="connsiteY8" fmla="*/ 845804 h 1014413"/>
                <a:gd name="connsiteX9" fmla="*/ 384775 w 384775"/>
                <a:gd name="connsiteY9" fmla="*/ 845804 h 1014413"/>
                <a:gd name="connsiteX10" fmla="*/ 384775 w 384775"/>
                <a:gd name="connsiteY10" fmla="*/ 1014413 h 1014413"/>
                <a:gd name="connsiteX11" fmla="*/ 0 w 384775"/>
                <a:gd name="connsiteY11" fmla="*/ 1014413 h 10144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384775" h="1014413">
                  <a:moveTo>
                    <a:pt x="0" y="0"/>
                  </a:moveTo>
                  <a:lnTo>
                    <a:pt x="384775" y="0"/>
                  </a:lnTo>
                  <a:lnTo>
                    <a:pt x="384775" y="168608"/>
                  </a:lnTo>
                  <a:lnTo>
                    <a:pt x="336678" y="168608"/>
                  </a:lnTo>
                  <a:lnTo>
                    <a:pt x="336678" y="48097"/>
                  </a:lnTo>
                  <a:lnTo>
                    <a:pt x="48097" y="48097"/>
                  </a:lnTo>
                  <a:lnTo>
                    <a:pt x="48097" y="966316"/>
                  </a:lnTo>
                  <a:lnTo>
                    <a:pt x="336678" y="966316"/>
                  </a:lnTo>
                  <a:lnTo>
                    <a:pt x="336678" y="845804"/>
                  </a:lnTo>
                  <a:lnTo>
                    <a:pt x="384775" y="845804"/>
                  </a:lnTo>
                  <a:lnTo>
                    <a:pt x="384775" y="1014413"/>
                  </a:lnTo>
                  <a:lnTo>
                    <a:pt x="0" y="1014413"/>
                  </a:lnTo>
                  <a:close/>
                </a:path>
              </a:pathLst>
            </a:cu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5396159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000"/>
                            </p:stCondLst>
                            <p:childTnLst>
                              <p:par>
                                <p:cTn id="2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 animBg="1"/>
      <p:bldP spid="22" grpId="0" animBg="1"/>
      <p:bldP spid="23" grpId="0" animBg="1"/>
      <p:bldP spid="34" grpId="0"/>
      <p:bldP spid="35" grpId="0"/>
      <p:bldP spid="36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íṩľïḓè"/>
          <p:cNvSpPr/>
          <p:nvPr/>
        </p:nvSpPr>
        <p:spPr>
          <a:xfrm>
            <a:off x="4307612" y="2903230"/>
            <a:ext cx="516676" cy="1"/>
          </a:xfrm>
          <a:prstGeom prst="line">
            <a:avLst/>
          </a:prstGeom>
          <a:ln w="19050">
            <a:solidFill>
              <a:schemeClr val="bg1">
                <a:lumMod val="75000"/>
              </a:schemeClr>
            </a:solidFill>
            <a:prstDash val="sysDash"/>
            <a:miter lim="400000"/>
          </a:ln>
        </p:spPr>
        <p:txBody>
          <a:bodyPr anchor="ctr"/>
          <a:lstStyle/>
          <a:p>
            <a:pPr algn="ctr"/>
            <a:endParaRPr/>
          </a:p>
        </p:txBody>
      </p:sp>
      <p:sp>
        <p:nvSpPr>
          <p:cNvPr id="5" name="îśḻîďé"/>
          <p:cNvSpPr/>
          <p:nvPr/>
        </p:nvSpPr>
        <p:spPr>
          <a:xfrm>
            <a:off x="1842008" y="2165544"/>
            <a:ext cx="2458955" cy="1475373"/>
          </a:xfrm>
          <a:prstGeom prst="rect">
            <a:avLst/>
          </a:prstGeom>
          <a:solidFill>
            <a:schemeClr val="accent4"/>
          </a:solidFill>
          <a:ln w="12700">
            <a:miter lim="400000"/>
          </a:ln>
        </p:spPr>
        <p:txBody>
          <a:bodyPr anchor="ctr"/>
          <a:lstStyle/>
          <a:p>
            <a:pPr algn="ctr"/>
            <a:endParaRPr/>
          </a:p>
        </p:txBody>
      </p:sp>
      <p:sp>
        <p:nvSpPr>
          <p:cNvPr id="6" name="îŝḷíḑè"/>
          <p:cNvSpPr/>
          <p:nvPr/>
        </p:nvSpPr>
        <p:spPr>
          <a:xfrm>
            <a:off x="7322601" y="2903230"/>
            <a:ext cx="516676" cy="1"/>
          </a:xfrm>
          <a:prstGeom prst="line">
            <a:avLst/>
          </a:prstGeom>
          <a:ln w="19050">
            <a:solidFill>
              <a:schemeClr val="bg1">
                <a:lumMod val="75000"/>
              </a:schemeClr>
            </a:solidFill>
            <a:prstDash val="sysDash"/>
            <a:miter lim="400000"/>
          </a:ln>
        </p:spPr>
        <p:txBody>
          <a:bodyPr anchor="ctr"/>
          <a:lstStyle/>
          <a:p>
            <a:pPr algn="ctr"/>
            <a:endParaRPr/>
          </a:p>
        </p:txBody>
      </p:sp>
      <p:sp>
        <p:nvSpPr>
          <p:cNvPr id="7" name="ïsḷïḓê"/>
          <p:cNvSpPr/>
          <p:nvPr/>
        </p:nvSpPr>
        <p:spPr>
          <a:xfrm>
            <a:off x="3071485" y="3638042"/>
            <a:ext cx="6049031" cy="51667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600" y="0"/>
                </a:moveTo>
                <a:lnTo>
                  <a:pt x="21600" y="11942"/>
                </a:lnTo>
                <a:lnTo>
                  <a:pt x="0" y="11942"/>
                </a:lnTo>
                <a:lnTo>
                  <a:pt x="0" y="21600"/>
                </a:lnTo>
              </a:path>
            </a:pathLst>
          </a:custGeom>
          <a:ln w="19050">
            <a:solidFill>
              <a:schemeClr val="bg1">
                <a:lumMod val="75000"/>
              </a:schemeClr>
            </a:solidFill>
            <a:prstDash val="sysDash"/>
            <a:tailEnd type="triangle"/>
          </a:ln>
        </p:spPr>
        <p:txBody>
          <a:bodyPr anchor="ctr"/>
          <a:lstStyle/>
          <a:p>
            <a:pPr algn="ctr"/>
            <a:endParaRPr/>
          </a:p>
        </p:txBody>
      </p:sp>
      <p:sp>
        <p:nvSpPr>
          <p:cNvPr id="8" name="ïṣ1ïḋê"/>
          <p:cNvSpPr/>
          <p:nvPr/>
        </p:nvSpPr>
        <p:spPr>
          <a:xfrm>
            <a:off x="4307612" y="4944165"/>
            <a:ext cx="516676" cy="1"/>
          </a:xfrm>
          <a:prstGeom prst="line">
            <a:avLst/>
          </a:prstGeom>
          <a:ln w="19050">
            <a:solidFill>
              <a:schemeClr val="bg1">
                <a:lumMod val="75000"/>
              </a:schemeClr>
            </a:solidFill>
            <a:prstDash val="sysDash"/>
            <a:miter lim="400000"/>
          </a:ln>
        </p:spPr>
        <p:txBody>
          <a:bodyPr anchor="ctr"/>
          <a:lstStyle/>
          <a:p>
            <a:pPr algn="ctr"/>
            <a:endParaRPr/>
          </a:p>
        </p:txBody>
      </p:sp>
      <p:sp>
        <p:nvSpPr>
          <p:cNvPr id="9" name="iṧḻïḑé"/>
          <p:cNvSpPr/>
          <p:nvPr/>
        </p:nvSpPr>
        <p:spPr>
          <a:xfrm>
            <a:off x="7322819" y="4953081"/>
            <a:ext cx="516676" cy="1"/>
          </a:xfrm>
          <a:prstGeom prst="line">
            <a:avLst/>
          </a:prstGeom>
          <a:ln w="19050">
            <a:solidFill>
              <a:schemeClr val="bg1">
                <a:lumMod val="75000"/>
              </a:schemeClr>
            </a:solidFill>
            <a:prstDash val="sysDash"/>
            <a:miter lim="400000"/>
          </a:ln>
        </p:spPr>
        <p:txBody>
          <a:bodyPr anchor="ctr"/>
          <a:lstStyle/>
          <a:p>
            <a:pPr algn="ctr"/>
            <a:endParaRPr/>
          </a:p>
        </p:txBody>
      </p:sp>
      <p:sp>
        <p:nvSpPr>
          <p:cNvPr id="10" name="îṧḷíďè"/>
          <p:cNvSpPr/>
          <p:nvPr/>
        </p:nvSpPr>
        <p:spPr>
          <a:xfrm>
            <a:off x="4868095" y="2165544"/>
            <a:ext cx="2458955" cy="1475373"/>
          </a:xfrm>
          <a:prstGeom prst="rect">
            <a:avLst/>
          </a:prstGeom>
          <a:blipFill>
            <a:blip r:embed="rId3"/>
            <a:srcRect/>
            <a:stretch>
              <a:fillRect t="-5385" b="-5292"/>
            </a:stretch>
          </a:blipFill>
          <a:ln w="12700">
            <a:miter lim="400000"/>
          </a:ln>
        </p:spPr>
        <p:txBody>
          <a:bodyPr anchor="ctr"/>
          <a:lstStyle/>
          <a:p>
            <a:pPr algn="ctr"/>
            <a:endParaRPr/>
          </a:p>
        </p:txBody>
      </p:sp>
      <p:sp>
        <p:nvSpPr>
          <p:cNvPr id="11" name="îś1iḓè"/>
          <p:cNvSpPr/>
          <p:nvPr/>
        </p:nvSpPr>
        <p:spPr>
          <a:xfrm>
            <a:off x="7880894" y="2165544"/>
            <a:ext cx="2458955" cy="1475373"/>
          </a:xfrm>
          <a:prstGeom prst="rect">
            <a:avLst/>
          </a:prstGeom>
          <a:solidFill>
            <a:schemeClr val="accent2"/>
          </a:solidFill>
          <a:ln w="12700">
            <a:miter lim="400000"/>
          </a:ln>
        </p:spPr>
        <p:txBody>
          <a:bodyPr anchor="ctr"/>
          <a:lstStyle/>
          <a:p>
            <a:pPr algn="ctr"/>
            <a:endParaRPr/>
          </a:p>
        </p:txBody>
      </p:sp>
      <p:sp>
        <p:nvSpPr>
          <p:cNvPr id="12" name="îṡļiḓe"/>
          <p:cNvSpPr/>
          <p:nvPr/>
        </p:nvSpPr>
        <p:spPr>
          <a:xfrm>
            <a:off x="1849231" y="4200033"/>
            <a:ext cx="2458955" cy="1475372"/>
          </a:xfrm>
          <a:prstGeom prst="rect">
            <a:avLst/>
          </a:prstGeom>
          <a:blipFill>
            <a:blip r:embed="rId4"/>
            <a:srcRect/>
            <a:stretch>
              <a:fillRect t="-5385" b="-5292"/>
            </a:stretch>
          </a:blipFill>
          <a:ln w="12700">
            <a:miter lim="400000"/>
          </a:ln>
        </p:spPr>
        <p:txBody>
          <a:bodyPr anchor="ctr"/>
          <a:lstStyle/>
          <a:p>
            <a:pPr algn="ctr"/>
            <a:endParaRPr/>
          </a:p>
        </p:txBody>
      </p:sp>
      <p:sp>
        <p:nvSpPr>
          <p:cNvPr id="13" name="íṣḷíde"/>
          <p:cNvSpPr/>
          <p:nvPr/>
        </p:nvSpPr>
        <p:spPr>
          <a:xfrm>
            <a:off x="4868095" y="4204510"/>
            <a:ext cx="2458955" cy="1475372"/>
          </a:xfrm>
          <a:prstGeom prst="rect">
            <a:avLst/>
          </a:prstGeom>
          <a:solidFill>
            <a:schemeClr val="accent3"/>
          </a:solidFill>
          <a:ln w="12700">
            <a:miter lim="400000"/>
          </a:ln>
        </p:spPr>
        <p:txBody>
          <a:bodyPr anchor="ctr"/>
          <a:lstStyle/>
          <a:p>
            <a:pPr algn="ctr"/>
            <a:endParaRPr/>
          </a:p>
        </p:txBody>
      </p:sp>
      <p:sp>
        <p:nvSpPr>
          <p:cNvPr id="14" name="íṧ1ïḍe"/>
          <p:cNvSpPr/>
          <p:nvPr/>
        </p:nvSpPr>
        <p:spPr>
          <a:xfrm>
            <a:off x="7891038" y="4200033"/>
            <a:ext cx="2458955" cy="1475372"/>
          </a:xfrm>
          <a:prstGeom prst="rect">
            <a:avLst/>
          </a:prstGeom>
          <a:blipFill>
            <a:blip r:embed="rId5"/>
            <a:srcRect/>
            <a:stretch>
              <a:fillRect t="-5385" b="-5292"/>
            </a:stretch>
          </a:blipFill>
          <a:ln w="12700">
            <a:miter lim="400000"/>
          </a:ln>
        </p:spPr>
        <p:txBody>
          <a:bodyPr anchor="ctr"/>
          <a:lstStyle/>
          <a:p>
            <a:pPr algn="ctr"/>
            <a:endParaRPr/>
          </a:p>
        </p:txBody>
      </p:sp>
      <p:grpSp>
        <p:nvGrpSpPr>
          <p:cNvPr id="27" name="组合 26"/>
          <p:cNvGrpSpPr/>
          <p:nvPr/>
        </p:nvGrpSpPr>
        <p:grpSpPr>
          <a:xfrm>
            <a:off x="1928932" y="2336921"/>
            <a:ext cx="2407886" cy="1132618"/>
            <a:chOff x="3624780" y="2412339"/>
            <a:chExt cx="2133782" cy="1132618"/>
          </a:xfrm>
        </p:grpSpPr>
        <p:sp>
          <p:nvSpPr>
            <p:cNvPr id="28" name="文本框 27"/>
            <p:cNvSpPr txBox="1"/>
            <p:nvPr/>
          </p:nvSpPr>
          <p:spPr>
            <a:xfrm>
              <a:off x="3624780" y="2412339"/>
              <a:ext cx="213378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r>
                <a:rPr lang="zh-CN" altLang="en-US" b="1" dirty="0" smtClean="0">
                  <a:solidFill>
                    <a:schemeClr val="bg1"/>
                  </a:solidFill>
                  <a:latin typeface="Century Gothic" panose="020B0502020202020204" pitchFamily="34" charset="0"/>
                </a:rPr>
                <a:t>标题文字添加</a:t>
              </a:r>
              <a:endParaRPr lang="zh-CN" altLang="en-US" b="1" dirty="0">
                <a:solidFill>
                  <a:schemeClr val="bg1"/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29" name="文本框 28"/>
            <p:cNvSpPr txBox="1"/>
            <p:nvPr/>
          </p:nvSpPr>
          <p:spPr>
            <a:xfrm>
              <a:off x="3624780" y="2750893"/>
              <a:ext cx="2133782" cy="794064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14000"/>
                </a:lnSpc>
              </a:pPr>
              <a:r>
                <a:rPr lang="en-US" altLang="zh-CN" sz="1000" dirty="0">
                  <a:solidFill>
                    <a:schemeClr val="bg1"/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computer, or </a:t>
              </a:r>
              <a:r>
                <a:rPr lang="en-US" altLang="zh-CN" sz="1000" dirty="0" smtClean="0">
                  <a:solidFill>
                    <a:schemeClr val="bg1"/>
                  </a:solidFill>
                  <a:latin typeface="Century Gothic" panose="020B0502020202020204" pitchFamily="34" charset="0"/>
                  <a:ea typeface="+mj-ea"/>
                </a:rPr>
                <a:t>presentation </a:t>
              </a:r>
              <a:r>
                <a:rPr lang="en-US" altLang="zh-CN" sz="1000" dirty="0">
                  <a:solidFill>
                    <a:schemeClr val="bg1"/>
                  </a:solidFill>
                  <a:latin typeface="Century Gothic" panose="020B0502020202020204" pitchFamily="34" charset="0"/>
                  <a:ea typeface="+mj-ea"/>
                </a:rPr>
                <a:t>and make it </a:t>
              </a:r>
              <a:r>
                <a:rPr lang="en-US" altLang="zh-CN" sz="1000" dirty="0" smtClean="0">
                  <a:solidFill>
                    <a:schemeClr val="bg1"/>
                  </a:solidFill>
                  <a:latin typeface="Century Gothic" panose="020B0502020202020204" pitchFamily="34" charset="0"/>
                  <a:ea typeface="+mj-ea"/>
                </a:rPr>
                <a:t>film </a:t>
              </a:r>
              <a:r>
                <a:rPr lang="en-US" altLang="zh-CN" sz="1000" dirty="0">
                  <a:solidFill>
                    <a:schemeClr val="bg1"/>
                  </a:solidFill>
                  <a:latin typeface="Century Gothic" panose="020B0502020202020204" pitchFamily="34" charset="0"/>
                  <a:ea typeface="+mj-ea"/>
                </a:rPr>
                <a:t>to be used in a wider field</a:t>
              </a:r>
            </a:p>
          </p:txBody>
        </p:sp>
      </p:grpSp>
      <p:grpSp>
        <p:nvGrpSpPr>
          <p:cNvPr id="30" name="组合 29"/>
          <p:cNvGrpSpPr/>
          <p:nvPr/>
        </p:nvGrpSpPr>
        <p:grpSpPr>
          <a:xfrm>
            <a:off x="4898819" y="4375728"/>
            <a:ext cx="2407886" cy="1132618"/>
            <a:chOff x="3624780" y="2412339"/>
            <a:chExt cx="2133782" cy="1132618"/>
          </a:xfrm>
        </p:grpSpPr>
        <p:sp>
          <p:nvSpPr>
            <p:cNvPr id="31" name="文本框 30"/>
            <p:cNvSpPr txBox="1"/>
            <p:nvPr/>
          </p:nvSpPr>
          <p:spPr>
            <a:xfrm>
              <a:off x="3624780" y="2412339"/>
              <a:ext cx="213378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r>
                <a:rPr lang="zh-CN" altLang="en-US" b="1" dirty="0" smtClean="0">
                  <a:solidFill>
                    <a:schemeClr val="bg1"/>
                  </a:solidFill>
                  <a:latin typeface="Century Gothic" panose="020B0502020202020204" pitchFamily="34" charset="0"/>
                </a:rPr>
                <a:t>标题文字添加</a:t>
              </a:r>
              <a:endParaRPr lang="zh-CN" altLang="en-US" b="1" dirty="0">
                <a:solidFill>
                  <a:schemeClr val="bg1"/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32" name="文本框 31"/>
            <p:cNvSpPr txBox="1"/>
            <p:nvPr/>
          </p:nvSpPr>
          <p:spPr>
            <a:xfrm>
              <a:off x="3624780" y="2750893"/>
              <a:ext cx="2133782" cy="794064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14000"/>
                </a:lnSpc>
              </a:pPr>
              <a:r>
                <a:rPr lang="en-US" altLang="zh-CN" sz="1000" dirty="0">
                  <a:solidFill>
                    <a:schemeClr val="bg1"/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computer, or </a:t>
              </a:r>
              <a:r>
                <a:rPr lang="en-US" altLang="zh-CN" sz="1000" dirty="0" smtClean="0">
                  <a:solidFill>
                    <a:schemeClr val="bg1"/>
                  </a:solidFill>
                  <a:latin typeface="Century Gothic" panose="020B0502020202020204" pitchFamily="34" charset="0"/>
                  <a:ea typeface="+mj-ea"/>
                </a:rPr>
                <a:t>presentation </a:t>
              </a:r>
              <a:r>
                <a:rPr lang="en-US" altLang="zh-CN" sz="1000" dirty="0">
                  <a:solidFill>
                    <a:schemeClr val="bg1"/>
                  </a:solidFill>
                  <a:latin typeface="Century Gothic" panose="020B0502020202020204" pitchFamily="34" charset="0"/>
                  <a:ea typeface="+mj-ea"/>
                </a:rPr>
                <a:t>and make it </a:t>
              </a:r>
              <a:r>
                <a:rPr lang="en-US" altLang="zh-CN" sz="1000" dirty="0" smtClean="0">
                  <a:solidFill>
                    <a:schemeClr val="bg1"/>
                  </a:solidFill>
                  <a:latin typeface="Century Gothic" panose="020B0502020202020204" pitchFamily="34" charset="0"/>
                  <a:ea typeface="+mj-ea"/>
                </a:rPr>
                <a:t>film </a:t>
              </a:r>
              <a:r>
                <a:rPr lang="en-US" altLang="zh-CN" sz="1000" dirty="0">
                  <a:solidFill>
                    <a:schemeClr val="bg1"/>
                  </a:solidFill>
                  <a:latin typeface="Century Gothic" panose="020B0502020202020204" pitchFamily="34" charset="0"/>
                  <a:ea typeface="+mj-ea"/>
                </a:rPr>
                <a:t>to be used in a wider field</a:t>
              </a:r>
            </a:p>
          </p:txBody>
        </p:sp>
      </p:grpSp>
      <p:grpSp>
        <p:nvGrpSpPr>
          <p:cNvPr id="33" name="组合 32"/>
          <p:cNvGrpSpPr/>
          <p:nvPr/>
        </p:nvGrpSpPr>
        <p:grpSpPr>
          <a:xfrm>
            <a:off x="7916572" y="2336921"/>
            <a:ext cx="2407886" cy="1132618"/>
            <a:chOff x="3624780" y="2412339"/>
            <a:chExt cx="2133782" cy="1132618"/>
          </a:xfrm>
        </p:grpSpPr>
        <p:sp>
          <p:nvSpPr>
            <p:cNvPr id="34" name="文本框 33"/>
            <p:cNvSpPr txBox="1"/>
            <p:nvPr/>
          </p:nvSpPr>
          <p:spPr>
            <a:xfrm>
              <a:off x="3624780" y="2412339"/>
              <a:ext cx="213378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r>
                <a:rPr lang="zh-CN" altLang="en-US" b="1" dirty="0" smtClean="0">
                  <a:solidFill>
                    <a:schemeClr val="bg1"/>
                  </a:solidFill>
                  <a:latin typeface="Century Gothic" panose="020B0502020202020204" pitchFamily="34" charset="0"/>
                </a:rPr>
                <a:t>标题文字添加</a:t>
              </a:r>
              <a:endParaRPr lang="zh-CN" altLang="en-US" b="1" dirty="0">
                <a:solidFill>
                  <a:schemeClr val="bg1"/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35" name="文本框 34"/>
            <p:cNvSpPr txBox="1"/>
            <p:nvPr/>
          </p:nvSpPr>
          <p:spPr>
            <a:xfrm>
              <a:off x="3624780" y="2750893"/>
              <a:ext cx="2133782" cy="794064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14000"/>
                </a:lnSpc>
              </a:pPr>
              <a:r>
                <a:rPr lang="en-US" altLang="zh-CN" sz="1000" dirty="0">
                  <a:solidFill>
                    <a:schemeClr val="bg1"/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computer, or </a:t>
              </a:r>
              <a:r>
                <a:rPr lang="en-US" altLang="zh-CN" sz="1000" dirty="0" smtClean="0">
                  <a:solidFill>
                    <a:schemeClr val="bg1"/>
                  </a:solidFill>
                  <a:latin typeface="Century Gothic" panose="020B0502020202020204" pitchFamily="34" charset="0"/>
                  <a:ea typeface="+mj-ea"/>
                </a:rPr>
                <a:t>presentation </a:t>
              </a:r>
              <a:r>
                <a:rPr lang="en-US" altLang="zh-CN" sz="1000" dirty="0">
                  <a:solidFill>
                    <a:schemeClr val="bg1"/>
                  </a:solidFill>
                  <a:latin typeface="Century Gothic" panose="020B0502020202020204" pitchFamily="34" charset="0"/>
                  <a:ea typeface="+mj-ea"/>
                </a:rPr>
                <a:t>and make it </a:t>
              </a:r>
              <a:r>
                <a:rPr lang="en-US" altLang="zh-CN" sz="1000" dirty="0" smtClean="0">
                  <a:solidFill>
                    <a:schemeClr val="bg1"/>
                  </a:solidFill>
                  <a:latin typeface="Century Gothic" panose="020B0502020202020204" pitchFamily="34" charset="0"/>
                  <a:ea typeface="+mj-ea"/>
                </a:rPr>
                <a:t>film </a:t>
              </a:r>
              <a:r>
                <a:rPr lang="en-US" altLang="zh-CN" sz="1000" dirty="0">
                  <a:solidFill>
                    <a:schemeClr val="bg1"/>
                  </a:solidFill>
                  <a:latin typeface="Century Gothic" panose="020B0502020202020204" pitchFamily="34" charset="0"/>
                  <a:ea typeface="+mj-ea"/>
                </a:rPr>
                <a:t>to be used in a wider field</a:t>
              </a:r>
            </a:p>
          </p:txBody>
        </p:sp>
      </p:grpSp>
      <p:grpSp>
        <p:nvGrpSpPr>
          <p:cNvPr id="22" name="组合 21"/>
          <p:cNvGrpSpPr/>
          <p:nvPr/>
        </p:nvGrpSpPr>
        <p:grpSpPr>
          <a:xfrm>
            <a:off x="441025" y="218860"/>
            <a:ext cx="4812552" cy="1014413"/>
            <a:chOff x="441025" y="218860"/>
            <a:chExt cx="4812552" cy="1014413"/>
          </a:xfrm>
        </p:grpSpPr>
        <p:grpSp>
          <p:nvGrpSpPr>
            <p:cNvPr id="23" name="组合 22"/>
            <p:cNvGrpSpPr/>
            <p:nvPr/>
          </p:nvGrpSpPr>
          <p:grpSpPr>
            <a:xfrm>
              <a:off x="595313" y="387468"/>
              <a:ext cx="4658264" cy="677196"/>
              <a:chOff x="1893616" y="449275"/>
              <a:chExt cx="4658264" cy="677196"/>
            </a:xfrm>
          </p:grpSpPr>
          <p:sp>
            <p:nvSpPr>
              <p:cNvPr id="25" name="文本框 24"/>
              <p:cNvSpPr txBox="1"/>
              <p:nvPr/>
            </p:nvSpPr>
            <p:spPr>
              <a:xfrm>
                <a:off x="1893616" y="449275"/>
                <a:ext cx="3904343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  <a:scene3d>
                  <a:camera prst="orthographicFront"/>
                  <a:lightRig rig="threePt" dir="t"/>
                </a:scene3d>
                <a:sp3d contourW="12700"/>
              </a:bodyPr>
              <a:lstStyle>
                <a:defPPr>
                  <a:defRPr lang="en-US"/>
                </a:defPPr>
                <a:lvl1pPr algn="ctr">
                  <a:defRPr sz="2800" b="1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Century Gothic" panose="020B0502020202020204" pitchFamily="34" charset="0"/>
                  </a:defRPr>
                </a:lvl1pPr>
              </a:lstStyle>
              <a:p>
                <a:pPr algn="l"/>
                <a:r>
                  <a:rPr lang="zh-CN" altLang="en-US" dirty="0"/>
                  <a:t>年度工作概述</a:t>
                </a:r>
              </a:p>
            </p:txBody>
          </p:sp>
          <p:sp>
            <p:nvSpPr>
              <p:cNvPr id="26" name="文本框 25"/>
              <p:cNvSpPr txBox="1"/>
              <p:nvPr/>
            </p:nvSpPr>
            <p:spPr>
              <a:xfrm>
                <a:off x="1893616" y="867233"/>
                <a:ext cx="4658264" cy="25923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  <a:scene3d>
                  <a:camera prst="orthographicFront"/>
                  <a:lightRig rig="threePt" dir="t"/>
                </a:scene3d>
                <a:sp3d contourW="12700"/>
              </a:bodyPr>
              <a:lstStyle>
                <a:defPPr>
                  <a:defRPr lang="en-US"/>
                </a:defPPr>
                <a:lvl1pPr algn="ctr">
                  <a:lnSpc>
                    <a:spcPct val="120000"/>
                  </a:lnSpc>
                  <a:defRPr sz="1100">
                    <a:solidFill>
                      <a:schemeClr val="bg1">
                        <a:lumMod val="65000"/>
                      </a:schemeClr>
                    </a:solidFill>
                    <a:latin typeface="Century Gothic" panose="020B0502020202020204" pitchFamily="34" charset="0"/>
                  </a:defRPr>
                </a:lvl1pPr>
              </a:lstStyle>
              <a:p>
                <a:pPr algn="l"/>
                <a:r>
                  <a:rPr lang="en-US" altLang="zh-CN" sz="1000" dirty="0">
                    <a:solidFill>
                      <a:schemeClr val="bg1">
                        <a:lumMod val="50000"/>
                      </a:schemeClr>
                    </a:solidFill>
                  </a:rPr>
                  <a:t>print the presentation and make it into a film to be used in a </a:t>
                </a:r>
                <a:r>
                  <a:rPr lang="en-US" altLang="zh-CN" sz="1000" dirty="0" smtClean="0">
                    <a:solidFill>
                      <a:schemeClr val="bg1">
                        <a:lumMod val="50000"/>
                      </a:schemeClr>
                    </a:solidFill>
                  </a:rPr>
                  <a:t>wider</a:t>
                </a:r>
                <a:endParaRPr lang="en-US" altLang="zh-CN" sz="1000" dirty="0">
                  <a:solidFill>
                    <a:schemeClr val="bg1">
                      <a:lumMod val="50000"/>
                    </a:schemeClr>
                  </a:solidFill>
                </a:endParaRPr>
              </a:p>
            </p:txBody>
          </p:sp>
        </p:grpSp>
        <p:sp>
          <p:nvSpPr>
            <p:cNvPr id="24" name="任意多边形 23"/>
            <p:cNvSpPr/>
            <p:nvPr/>
          </p:nvSpPr>
          <p:spPr>
            <a:xfrm>
              <a:off x="441025" y="218860"/>
              <a:ext cx="384775" cy="1014413"/>
            </a:xfrm>
            <a:custGeom>
              <a:avLst/>
              <a:gdLst>
                <a:gd name="connsiteX0" fmla="*/ 0 w 384775"/>
                <a:gd name="connsiteY0" fmla="*/ 0 h 1014413"/>
                <a:gd name="connsiteX1" fmla="*/ 384775 w 384775"/>
                <a:gd name="connsiteY1" fmla="*/ 0 h 1014413"/>
                <a:gd name="connsiteX2" fmla="*/ 384775 w 384775"/>
                <a:gd name="connsiteY2" fmla="*/ 168608 h 1014413"/>
                <a:gd name="connsiteX3" fmla="*/ 336678 w 384775"/>
                <a:gd name="connsiteY3" fmla="*/ 168608 h 1014413"/>
                <a:gd name="connsiteX4" fmla="*/ 336678 w 384775"/>
                <a:gd name="connsiteY4" fmla="*/ 48097 h 1014413"/>
                <a:gd name="connsiteX5" fmla="*/ 48097 w 384775"/>
                <a:gd name="connsiteY5" fmla="*/ 48097 h 1014413"/>
                <a:gd name="connsiteX6" fmla="*/ 48097 w 384775"/>
                <a:gd name="connsiteY6" fmla="*/ 966316 h 1014413"/>
                <a:gd name="connsiteX7" fmla="*/ 336678 w 384775"/>
                <a:gd name="connsiteY7" fmla="*/ 966316 h 1014413"/>
                <a:gd name="connsiteX8" fmla="*/ 336678 w 384775"/>
                <a:gd name="connsiteY8" fmla="*/ 845804 h 1014413"/>
                <a:gd name="connsiteX9" fmla="*/ 384775 w 384775"/>
                <a:gd name="connsiteY9" fmla="*/ 845804 h 1014413"/>
                <a:gd name="connsiteX10" fmla="*/ 384775 w 384775"/>
                <a:gd name="connsiteY10" fmla="*/ 1014413 h 1014413"/>
                <a:gd name="connsiteX11" fmla="*/ 0 w 384775"/>
                <a:gd name="connsiteY11" fmla="*/ 1014413 h 10144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384775" h="1014413">
                  <a:moveTo>
                    <a:pt x="0" y="0"/>
                  </a:moveTo>
                  <a:lnTo>
                    <a:pt x="384775" y="0"/>
                  </a:lnTo>
                  <a:lnTo>
                    <a:pt x="384775" y="168608"/>
                  </a:lnTo>
                  <a:lnTo>
                    <a:pt x="336678" y="168608"/>
                  </a:lnTo>
                  <a:lnTo>
                    <a:pt x="336678" y="48097"/>
                  </a:lnTo>
                  <a:lnTo>
                    <a:pt x="48097" y="48097"/>
                  </a:lnTo>
                  <a:lnTo>
                    <a:pt x="48097" y="966316"/>
                  </a:lnTo>
                  <a:lnTo>
                    <a:pt x="336678" y="966316"/>
                  </a:lnTo>
                  <a:lnTo>
                    <a:pt x="336678" y="845804"/>
                  </a:lnTo>
                  <a:lnTo>
                    <a:pt x="384775" y="845804"/>
                  </a:lnTo>
                  <a:lnTo>
                    <a:pt x="384775" y="1014413"/>
                  </a:lnTo>
                  <a:lnTo>
                    <a:pt x="0" y="1014413"/>
                  </a:lnTo>
                  <a:close/>
                </a:path>
              </a:pathLst>
            </a:cu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074176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500"/>
                            </p:stCondLst>
                            <p:childTnLst>
                              <p:par>
                                <p:cTn id="1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000"/>
                            </p:stCondLst>
                            <p:childTnLst>
                              <p:par>
                                <p:cTn id="20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500"/>
                            </p:stCondLst>
                            <p:childTnLst>
                              <p:par>
                                <p:cTn id="2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000"/>
                            </p:stCondLst>
                            <p:childTnLst>
                              <p:par>
                                <p:cTn id="30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2500"/>
                            </p:stCondLst>
                            <p:childTnLst>
                              <p:par>
                                <p:cTn id="41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3000"/>
                            </p:stCondLst>
                            <p:childTnLst>
                              <p:par>
                                <p:cTn id="4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3500"/>
                            </p:stCondLst>
                            <p:childTnLst>
                              <p:par>
                                <p:cTn id="5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4000"/>
                            </p:stCondLst>
                            <p:childTnLst>
                              <p:par>
                                <p:cTn id="5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4500"/>
                            </p:stCondLst>
                            <p:childTnLst>
                              <p:par>
                                <p:cTn id="6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5000"/>
                            </p:stCondLst>
                            <p:childTnLst>
                              <p:par>
                                <p:cTn id="70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4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ïs1iḑê"/>
          <p:cNvGrpSpPr/>
          <p:nvPr/>
        </p:nvGrpSpPr>
        <p:grpSpPr>
          <a:xfrm>
            <a:off x="2667000" y="3007691"/>
            <a:ext cx="6819900" cy="687034"/>
            <a:chOff x="3411415" y="3383480"/>
            <a:chExt cx="5341015" cy="589346"/>
          </a:xfrm>
        </p:grpSpPr>
        <p:cxnSp>
          <p:nvCxnSpPr>
            <p:cNvPr id="31" name="Straight Connector 31"/>
            <p:cNvCxnSpPr/>
            <p:nvPr/>
          </p:nvCxnSpPr>
          <p:spPr>
            <a:xfrm>
              <a:off x="4317248" y="3383480"/>
              <a:ext cx="0" cy="297387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  <a:prstDash val="dash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32" name="Straight Connector 32"/>
            <p:cNvCxnSpPr/>
            <p:nvPr/>
          </p:nvCxnSpPr>
          <p:spPr>
            <a:xfrm>
              <a:off x="6096000" y="3383480"/>
              <a:ext cx="0" cy="297387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  <a:prstDash val="dash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33" name="Straight Connector 33"/>
            <p:cNvCxnSpPr/>
            <p:nvPr/>
          </p:nvCxnSpPr>
          <p:spPr>
            <a:xfrm>
              <a:off x="7874752" y="3383480"/>
              <a:ext cx="0" cy="297387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  <a:prstDash val="dash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34" name="Straight Connector 34"/>
            <p:cNvCxnSpPr/>
            <p:nvPr/>
          </p:nvCxnSpPr>
          <p:spPr>
            <a:xfrm>
              <a:off x="3416174" y="3675439"/>
              <a:ext cx="0" cy="297387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  <a:prstDash val="dash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35" name="Straight Connector 35"/>
            <p:cNvCxnSpPr/>
            <p:nvPr/>
          </p:nvCxnSpPr>
          <p:spPr>
            <a:xfrm>
              <a:off x="5194926" y="3675439"/>
              <a:ext cx="0" cy="297387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  <a:prstDash val="dash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36" name="Straight Connector 36"/>
            <p:cNvCxnSpPr/>
            <p:nvPr/>
          </p:nvCxnSpPr>
          <p:spPr>
            <a:xfrm>
              <a:off x="6973678" y="3675439"/>
              <a:ext cx="0" cy="297387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  <a:prstDash val="dash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37" name="Straight Connector 37"/>
            <p:cNvCxnSpPr/>
            <p:nvPr/>
          </p:nvCxnSpPr>
          <p:spPr>
            <a:xfrm>
              <a:off x="8752430" y="3675439"/>
              <a:ext cx="0" cy="297387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  <a:prstDash val="dash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38" name="Straight Connector 38"/>
            <p:cNvCxnSpPr/>
            <p:nvPr/>
          </p:nvCxnSpPr>
          <p:spPr>
            <a:xfrm>
              <a:off x="3411415" y="3675439"/>
              <a:ext cx="5341015" cy="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  <a:prstDash val="dash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</p:grpSp>
      <p:sp>
        <p:nvSpPr>
          <p:cNvPr id="5" name="islîďe"/>
          <p:cNvSpPr/>
          <p:nvPr/>
        </p:nvSpPr>
        <p:spPr>
          <a:xfrm>
            <a:off x="6636061" y="3662363"/>
            <a:ext cx="1226243" cy="1226243"/>
          </a:xfrm>
          <a:prstGeom prst="ellipse">
            <a:avLst/>
          </a:prstGeom>
          <a:solidFill>
            <a:schemeClr val="accent3"/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/>
          </a:p>
        </p:txBody>
      </p:sp>
      <p:sp>
        <p:nvSpPr>
          <p:cNvPr id="6" name="i$liḑê"/>
          <p:cNvSpPr/>
          <p:nvPr/>
        </p:nvSpPr>
        <p:spPr>
          <a:xfrm>
            <a:off x="2074140" y="3662363"/>
            <a:ext cx="1226243" cy="1226243"/>
          </a:xfrm>
          <a:prstGeom prst="ellipse">
            <a:avLst/>
          </a:prstGeom>
          <a:solidFill>
            <a:schemeClr val="accent1"/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/>
          </a:p>
        </p:txBody>
      </p:sp>
      <p:sp>
        <p:nvSpPr>
          <p:cNvPr id="7" name="ïşḷïḋe"/>
          <p:cNvSpPr/>
          <p:nvPr/>
        </p:nvSpPr>
        <p:spPr>
          <a:xfrm>
            <a:off x="4351417" y="3662363"/>
            <a:ext cx="1226243" cy="1226243"/>
          </a:xfrm>
          <a:prstGeom prst="ellipse">
            <a:avLst/>
          </a:prstGeom>
          <a:solidFill>
            <a:schemeClr val="accent2"/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/>
          </a:p>
        </p:txBody>
      </p:sp>
      <p:sp>
        <p:nvSpPr>
          <p:cNvPr id="8" name="iṡḷiḑê"/>
          <p:cNvSpPr/>
          <p:nvPr/>
        </p:nvSpPr>
        <p:spPr>
          <a:xfrm>
            <a:off x="8912012" y="3662363"/>
            <a:ext cx="1226243" cy="1226243"/>
          </a:xfrm>
          <a:prstGeom prst="ellipse">
            <a:avLst/>
          </a:prstGeom>
          <a:solidFill>
            <a:schemeClr val="accent4"/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/>
          </a:p>
        </p:txBody>
      </p:sp>
      <p:sp>
        <p:nvSpPr>
          <p:cNvPr id="10" name="î$lïḋè"/>
          <p:cNvSpPr/>
          <p:nvPr/>
        </p:nvSpPr>
        <p:spPr>
          <a:xfrm>
            <a:off x="7793612" y="1792243"/>
            <a:ext cx="1226243" cy="1226243"/>
          </a:xfrm>
          <a:prstGeom prst="ellipse">
            <a:avLst/>
          </a:prstGeom>
          <a:noFill/>
          <a:ln w="28575"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/>
          </a:p>
        </p:txBody>
      </p:sp>
      <p:sp>
        <p:nvSpPr>
          <p:cNvPr id="11" name="íśľíḓê"/>
          <p:cNvSpPr/>
          <p:nvPr/>
        </p:nvSpPr>
        <p:spPr>
          <a:xfrm>
            <a:off x="5497636" y="1792243"/>
            <a:ext cx="1226243" cy="1226243"/>
          </a:xfrm>
          <a:prstGeom prst="ellipse">
            <a:avLst/>
          </a:prstGeom>
          <a:noFill/>
          <a:ln w="28575"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/>
          </a:p>
        </p:txBody>
      </p:sp>
      <p:sp>
        <p:nvSpPr>
          <p:cNvPr id="12" name="ïṩḷiḋe"/>
          <p:cNvSpPr/>
          <p:nvPr/>
        </p:nvSpPr>
        <p:spPr>
          <a:xfrm>
            <a:off x="3217416" y="1792243"/>
            <a:ext cx="1226243" cy="1226243"/>
          </a:xfrm>
          <a:prstGeom prst="ellipse">
            <a:avLst/>
          </a:prstGeom>
          <a:noFill/>
          <a:ln w="28575"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/>
          </a:p>
        </p:txBody>
      </p:sp>
      <p:sp>
        <p:nvSpPr>
          <p:cNvPr id="13" name="ïšļiḋé"/>
          <p:cNvSpPr>
            <a:spLocks/>
          </p:cNvSpPr>
          <p:nvPr/>
        </p:nvSpPr>
        <p:spPr bwMode="auto">
          <a:xfrm>
            <a:off x="2370659" y="3958881"/>
            <a:ext cx="633204" cy="633204"/>
          </a:xfrm>
          <a:custGeom>
            <a:avLst/>
            <a:gdLst>
              <a:gd name="T0" fmla="*/ 223 w 228"/>
              <a:gd name="T1" fmla="*/ 95 h 228"/>
              <a:gd name="T2" fmla="*/ 196 w 228"/>
              <a:gd name="T3" fmla="*/ 90 h 228"/>
              <a:gd name="T4" fmla="*/ 189 w 228"/>
              <a:gd name="T5" fmla="*/ 74 h 228"/>
              <a:gd name="T6" fmla="*/ 205 w 228"/>
              <a:gd name="T7" fmla="*/ 50 h 228"/>
              <a:gd name="T8" fmla="*/ 205 w 228"/>
              <a:gd name="T9" fmla="*/ 43 h 228"/>
              <a:gd name="T10" fmla="*/ 185 w 228"/>
              <a:gd name="T11" fmla="*/ 24 h 228"/>
              <a:gd name="T12" fmla="*/ 178 w 228"/>
              <a:gd name="T13" fmla="*/ 23 h 228"/>
              <a:gd name="T14" fmla="*/ 155 w 228"/>
              <a:gd name="T15" fmla="*/ 39 h 228"/>
              <a:gd name="T16" fmla="*/ 138 w 228"/>
              <a:gd name="T17" fmla="*/ 32 h 228"/>
              <a:gd name="T18" fmla="*/ 133 w 228"/>
              <a:gd name="T19" fmla="*/ 5 h 228"/>
              <a:gd name="T20" fmla="*/ 127 w 228"/>
              <a:gd name="T21" fmla="*/ 0 h 228"/>
              <a:gd name="T22" fmla="*/ 100 w 228"/>
              <a:gd name="T23" fmla="*/ 0 h 228"/>
              <a:gd name="T24" fmla="*/ 94 w 228"/>
              <a:gd name="T25" fmla="*/ 5 h 228"/>
              <a:gd name="T26" fmla="*/ 89 w 228"/>
              <a:gd name="T27" fmla="*/ 32 h 228"/>
              <a:gd name="T28" fmla="*/ 73 w 228"/>
              <a:gd name="T29" fmla="*/ 39 h 228"/>
              <a:gd name="T30" fmla="*/ 50 w 228"/>
              <a:gd name="T31" fmla="*/ 23 h 228"/>
              <a:gd name="T32" fmla="*/ 43 w 228"/>
              <a:gd name="T33" fmla="*/ 24 h 228"/>
              <a:gd name="T34" fmla="*/ 23 w 228"/>
              <a:gd name="T35" fmla="*/ 43 h 228"/>
              <a:gd name="T36" fmla="*/ 23 w 228"/>
              <a:gd name="T37" fmla="*/ 51 h 228"/>
              <a:gd name="T38" fmla="*/ 39 w 228"/>
              <a:gd name="T39" fmla="*/ 74 h 228"/>
              <a:gd name="T40" fmla="*/ 32 w 228"/>
              <a:gd name="T41" fmla="*/ 90 h 228"/>
              <a:gd name="T42" fmla="*/ 5 w 228"/>
              <a:gd name="T43" fmla="*/ 95 h 228"/>
              <a:gd name="T44" fmla="*/ 0 w 228"/>
              <a:gd name="T45" fmla="*/ 100 h 228"/>
              <a:gd name="T46" fmla="*/ 0 w 228"/>
              <a:gd name="T47" fmla="*/ 128 h 228"/>
              <a:gd name="T48" fmla="*/ 5 w 228"/>
              <a:gd name="T49" fmla="*/ 134 h 228"/>
              <a:gd name="T50" fmla="*/ 32 w 228"/>
              <a:gd name="T51" fmla="*/ 139 h 228"/>
              <a:gd name="T52" fmla="*/ 39 w 228"/>
              <a:gd name="T53" fmla="*/ 155 h 228"/>
              <a:gd name="T54" fmla="*/ 23 w 228"/>
              <a:gd name="T55" fmla="*/ 178 h 228"/>
              <a:gd name="T56" fmla="*/ 24 w 228"/>
              <a:gd name="T57" fmla="*/ 185 h 228"/>
              <a:gd name="T58" fmla="*/ 43 w 228"/>
              <a:gd name="T59" fmla="*/ 204 h 228"/>
              <a:gd name="T60" fmla="*/ 51 w 228"/>
              <a:gd name="T61" fmla="*/ 205 h 228"/>
              <a:gd name="T62" fmla="*/ 73 w 228"/>
              <a:gd name="T63" fmla="*/ 189 h 228"/>
              <a:gd name="T64" fmla="*/ 89 w 228"/>
              <a:gd name="T65" fmla="*/ 196 h 228"/>
              <a:gd name="T66" fmla="*/ 94 w 228"/>
              <a:gd name="T67" fmla="*/ 223 h 228"/>
              <a:gd name="T68" fmla="*/ 100 w 228"/>
              <a:gd name="T69" fmla="*/ 228 h 228"/>
              <a:gd name="T70" fmla="*/ 127 w 228"/>
              <a:gd name="T71" fmla="*/ 228 h 228"/>
              <a:gd name="T72" fmla="*/ 133 w 228"/>
              <a:gd name="T73" fmla="*/ 223 h 228"/>
              <a:gd name="T74" fmla="*/ 138 w 228"/>
              <a:gd name="T75" fmla="*/ 196 h 228"/>
              <a:gd name="T76" fmla="*/ 154 w 228"/>
              <a:gd name="T77" fmla="*/ 190 h 228"/>
              <a:gd name="T78" fmla="*/ 177 w 228"/>
              <a:gd name="T79" fmla="*/ 205 h 228"/>
              <a:gd name="T80" fmla="*/ 185 w 228"/>
              <a:gd name="T81" fmla="*/ 205 h 228"/>
              <a:gd name="T82" fmla="*/ 204 w 228"/>
              <a:gd name="T83" fmla="*/ 185 h 228"/>
              <a:gd name="T84" fmla="*/ 205 w 228"/>
              <a:gd name="T85" fmla="*/ 178 h 228"/>
              <a:gd name="T86" fmla="*/ 189 w 228"/>
              <a:gd name="T87" fmla="*/ 155 h 228"/>
              <a:gd name="T88" fmla="*/ 196 w 228"/>
              <a:gd name="T89" fmla="*/ 139 h 228"/>
              <a:gd name="T90" fmla="*/ 223 w 228"/>
              <a:gd name="T91" fmla="*/ 134 h 228"/>
              <a:gd name="T92" fmla="*/ 228 w 228"/>
              <a:gd name="T93" fmla="*/ 128 h 228"/>
              <a:gd name="T94" fmla="*/ 228 w 228"/>
              <a:gd name="T95" fmla="*/ 100 h 228"/>
              <a:gd name="T96" fmla="*/ 223 w 228"/>
              <a:gd name="T97" fmla="*/ 95 h 228"/>
              <a:gd name="T98" fmla="*/ 114 w 228"/>
              <a:gd name="T99" fmla="*/ 149 h 228"/>
              <a:gd name="T100" fmla="*/ 79 w 228"/>
              <a:gd name="T101" fmla="*/ 114 h 228"/>
              <a:gd name="T102" fmla="*/ 114 w 228"/>
              <a:gd name="T103" fmla="*/ 79 h 228"/>
              <a:gd name="T104" fmla="*/ 149 w 228"/>
              <a:gd name="T105" fmla="*/ 114 h 228"/>
              <a:gd name="T106" fmla="*/ 114 w 228"/>
              <a:gd name="T107" fmla="*/ 149 h 22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</a:cxnLst>
            <a:rect l="0" t="0" r="r" b="b"/>
            <a:pathLst>
              <a:path w="228" h="228">
                <a:moveTo>
                  <a:pt x="223" y="95"/>
                </a:moveTo>
                <a:cubicBezTo>
                  <a:pt x="196" y="90"/>
                  <a:pt x="196" y="90"/>
                  <a:pt x="196" y="90"/>
                </a:cubicBezTo>
                <a:cubicBezTo>
                  <a:pt x="194" y="84"/>
                  <a:pt x="192" y="79"/>
                  <a:pt x="189" y="74"/>
                </a:cubicBezTo>
                <a:cubicBezTo>
                  <a:pt x="205" y="50"/>
                  <a:pt x="205" y="50"/>
                  <a:pt x="205" y="50"/>
                </a:cubicBezTo>
                <a:cubicBezTo>
                  <a:pt x="207" y="48"/>
                  <a:pt x="206" y="45"/>
                  <a:pt x="205" y="43"/>
                </a:cubicBezTo>
                <a:cubicBezTo>
                  <a:pt x="185" y="24"/>
                  <a:pt x="185" y="24"/>
                  <a:pt x="185" y="24"/>
                </a:cubicBezTo>
                <a:cubicBezTo>
                  <a:pt x="183" y="22"/>
                  <a:pt x="180" y="21"/>
                  <a:pt x="178" y="23"/>
                </a:cubicBezTo>
                <a:cubicBezTo>
                  <a:pt x="155" y="39"/>
                  <a:pt x="155" y="39"/>
                  <a:pt x="155" y="39"/>
                </a:cubicBezTo>
                <a:cubicBezTo>
                  <a:pt x="149" y="36"/>
                  <a:pt x="144" y="34"/>
                  <a:pt x="138" y="32"/>
                </a:cubicBezTo>
                <a:cubicBezTo>
                  <a:pt x="133" y="5"/>
                  <a:pt x="133" y="5"/>
                  <a:pt x="133" y="5"/>
                </a:cubicBezTo>
                <a:cubicBezTo>
                  <a:pt x="133" y="2"/>
                  <a:pt x="130" y="0"/>
                  <a:pt x="127" y="0"/>
                </a:cubicBezTo>
                <a:cubicBezTo>
                  <a:pt x="100" y="0"/>
                  <a:pt x="100" y="0"/>
                  <a:pt x="100" y="0"/>
                </a:cubicBezTo>
                <a:cubicBezTo>
                  <a:pt x="97" y="0"/>
                  <a:pt x="95" y="2"/>
                  <a:pt x="94" y="5"/>
                </a:cubicBezTo>
                <a:cubicBezTo>
                  <a:pt x="89" y="32"/>
                  <a:pt x="89" y="32"/>
                  <a:pt x="89" y="32"/>
                </a:cubicBezTo>
                <a:cubicBezTo>
                  <a:pt x="83" y="34"/>
                  <a:pt x="78" y="36"/>
                  <a:pt x="73" y="39"/>
                </a:cubicBezTo>
                <a:cubicBezTo>
                  <a:pt x="50" y="23"/>
                  <a:pt x="50" y="23"/>
                  <a:pt x="50" y="23"/>
                </a:cubicBezTo>
                <a:cubicBezTo>
                  <a:pt x="48" y="22"/>
                  <a:pt x="45" y="22"/>
                  <a:pt x="43" y="24"/>
                </a:cubicBezTo>
                <a:cubicBezTo>
                  <a:pt x="23" y="43"/>
                  <a:pt x="23" y="43"/>
                  <a:pt x="23" y="43"/>
                </a:cubicBezTo>
                <a:cubicBezTo>
                  <a:pt x="22" y="45"/>
                  <a:pt x="21" y="49"/>
                  <a:pt x="23" y="51"/>
                </a:cubicBezTo>
                <a:cubicBezTo>
                  <a:pt x="39" y="74"/>
                  <a:pt x="39" y="74"/>
                  <a:pt x="39" y="74"/>
                </a:cubicBezTo>
                <a:cubicBezTo>
                  <a:pt x="36" y="79"/>
                  <a:pt x="34" y="84"/>
                  <a:pt x="32" y="90"/>
                </a:cubicBezTo>
                <a:cubicBezTo>
                  <a:pt x="5" y="95"/>
                  <a:pt x="5" y="95"/>
                  <a:pt x="5" y="95"/>
                </a:cubicBezTo>
                <a:cubicBezTo>
                  <a:pt x="2" y="95"/>
                  <a:pt x="0" y="98"/>
                  <a:pt x="0" y="100"/>
                </a:cubicBezTo>
                <a:cubicBezTo>
                  <a:pt x="0" y="128"/>
                  <a:pt x="0" y="128"/>
                  <a:pt x="0" y="128"/>
                </a:cubicBezTo>
                <a:cubicBezTo>
                  <a:pt x="0" y="131"/>
                  <a:pt x="2" y="133"/>
                  <a:pt x="5" y="134"/>
                </a:cubicBezTo>
                <a:cubicBezTo>
                  <a:pt x="32" y="139"/>
                  <a:pt x="32" y="139"/>
                  <a:pt x="32" y="139"/>
                </a:cubicBezTo>
                <a:cubicBezTo>
                  <a:pt x="34" y="144"/>
                  <a:pt x="36" y="150"/>
                  <a:pt x="39" y="155"/>
                </a:cubicBezTo>
                <a:cubicBezTo>
                  <a:pt x="23" y="178"/>
                  <a:pt x="23" y="178"/>
                  <a:pt x="23" y="178"/>
                </a:cubicBezTo>
                <a:cubicBezTo>
                  <a:pt x="22" y="180"/>
                  <a:pt x="22" y="183"/>
                  <a:pt x="24" y="185"/>
                </a:cubicBezTo>
                <a:cubicBezTo>
                  <a:pt x="43" y="204"/>
                  <a:pt x="43" y="204"/>
                  <a:pt x="43" y="204"/>
                </a:cubicBezTo>
                <a:cubicBezTo>
                  <a:pt x="45" y="206"/>
                  <a:pt x="48" y="207"/>
                  <a:pt x="51" y="205"/>
                </a:cubicBezTo>
                <a:cubicBezTo>
                  <a:pt x="73" y="189"/>
                  <a:pt x="73" y="189"/>
                  <a:pt x="73" y="189"/>
                </a:cubicBezTo>
                <a:cubicBezTo>
                  <a:pt x="78" y="192"/>
                  <a:pt x="84" y="194"/>
                  <a:pt x="89" y="196"/>
                </a:cubicBezTo>
                <a:cubicBezTo>
                  <a:pt x="94" y="223"/>
                  <a:pt x="94" y="223"/>
                  <a:pt x="94" y="223"/>
                </a:cubicBezTo>
                <a:cubicBezTo>
                  <a:pt x="95" y="226"/>
                  <a:pt x="97" y="228"/>
                  <a:pt x="100" y="228"/>
                </a:cubicBezTo>
                <a:cubicBezTo>
                  <a:pt x="127" y="228"/>
                  <a:pt x="127" y="228"/>
                  <a:pt x="127" y="228"/>
                </a:cubicBezTo>
                <a:cubicBezTo>
                  <a:pt x="130" y="228"/>
                  <a:pt x="133" y="226"/>
                  <a:pt x="133" y="223"/>
                </a:cubicBezTo>
                <a:cubicBezTo>
                  <a:pt x="138" y="196"/>
                  <a:pt x="138" y="196"/>
                  <a:pt x="138" y="196"/>
                </a:cubicBezTo>
                <a:cubicBezTo>
                  <a:pt x="144" y="194"/>
                  <a:pt x="149" y="192"/>
                  <a:pt x="154" y="190"/>
                </a:cubicBezTo>
                <a:cubicBezTo>
                  <a:pt x="177" y="205"/>
                  <a:pt x="177" y="205"/>
                  <a:pt x="177" y="205"/>
                </a:cubicBezTo>
                <a:cubicBezTo>
                  <a:pt x="180" y="207"/>
                  <a:pt x="183" y="207"/>
                  <a:pt x="185" y="205"/>
                </a:cubicBezTo>
                <a:cubicBezTo>
                  <a:pt x="204" y="185"/>
                  <a:pt x="204" y="185"/>
                  <a:pt x="204" y="185"/>
                </a:cubicBezTo>
                <a:cubicBezTo>
                  <a:pt x="206" y="183"/>
                  <a:pt x="206" y="180"/>
                  <a:pt x="205" y="178"/>
                </a:cubicBezTo>
                <a:cubicBezTo>
                  <a:pt x="189" y="155"/>
                  <a:pt x="189" y="155"/>
                  <a:pt x="189" y="155"/>
                </a:cubicBezTo>
                <a:cubicBezTo>
                  <a:pt x="192" y="150"/>
                  <a:pt x="194" y="144"/>
                  <a:pt x="196" y="139"/>
                </a:cubicBezTo>
                <a:cubicBezTo>
                  <a:pt x="223" y="134"/>
                  <a:pt x="223" y="134"/>
                  <a:pt x="223" y="134"/>
                </a:cubicBezTo>
                <a:cubicBezTo>
                  <a:pt x="226" y="133"/>
                  <a:pt x="228" y="131"/>
                  <a:pt x="228" y="128"/>
                </a:cubicBezTo>
                <a:cubicBezTo>
                  <a:pt x="228" y="100"/>
                  <a:pt x="228" y="100"/>
                  <a:pt x="228" y="100"/>
                </a:cubicBezTo>
                <a:cubicBezTo>
                  <a:pt x="228" y="98"/>
                  <a:pt x="226" y="95"/>
                  <a:pt x="223" y="95"/>
                </a:cubicBezTo>
                <a:close/>
                <a:moveTo>
                  <a:pt x="114" y="149"/>
                </a:moveTo>
                <a:cubicBezTo>
                  <a:pt x="95" y="149"/>
                  <a:pt x="79" y="133"/>
                  <a:pt x="79" y="114"/>
                </a:cubicBezTo>
                <a:cubicBezTo>
                  <a:pt x="79" y="95"/>
                  <a:pt x="95" y="79"/>
                  <a:pt x="114" y="79"/>
                </a:cubicBezTo>
                <a:cubicBezTo>
                  <a:pt x="133" y="79"/>
                  <a:pt x="149" y="95"/>
                  <a:pt x="149" y="114"/>
                </a:cubicBezTo>
                <a:cubicBezTo>
                  <a:pt x="149" y="133"/>
                  <a:pt x="133" y="149"/>
                  <a:pt x="114" y="149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/>
        </p:spPr>
        <p:txBody>
          <a:bodyPr anchor="ctr"/>
          <a:lstStyle/>
          <a:p>
            <a:pPr algn="ctr"/>
            <a:endParaRPr/>
          </a:p>
        </p:txBody>
      </p:sp>
      <p:sp>
        <p:nvSpPr>
          <p:cNvPr id="14" name="ï$ḻîdê"/>
          <p:cNvSpPr>
            <a:spLocks/>
          </p:cNvSpPr>
          <p:nvPr/>
        </p:nvSpPr>
        <p:spPr bwMode="auto">
          <a:xfrm>
            <a:off x="4647937" y="3958881"/>
            <a:ext cx="633204" cy="633204"/>
          </a:xfrm>
          <a:custGeom>
            <a:avLst/>
            <a:gdLst>
              <a:gd name="T0" fmla="*/ 130 w 236"/>
              <a:gd name="T1" fmla="*/ 1 h 236"/>
              <a:gd name="T2" fmla="*/ 118 w 236"/>
              <a:gd name="T3" fmla="*/ 0 h 236"/>
              <a:gd name="T4" fmla="*/ 30 w 236"/>
              <a:gd name="T5" fmla="*/ 40 h 236"/>
              <a:gd name="T6" fmla="*/ 68 w 236"/>
              <a:gd name="T7" fmla="*/ 105 h 236"/>
              <a:gd name="T8" fmla="*/ 130 w 236"/>
              <a:gd name="T9" fmla="*/ 1 h 236"/>
              <a:gd name="T10" fmla="*/ 20 w 236"/>
              <a:gd name="T11" fmla="*/ 52 h 236"/>
              <a:gd name="T12" fmla="*/ 0 w 236"/>
              <a:gd name="T13" fmla="*/ 118 h 236"/>
              <a:gd name="T14" fmla="*/ 5 w 236"/>
              <a:gd name="T15" fmla="*/ 153 h 236"/>
              <a:gd name="T16" fmla="*/ 81 w 236"/>
              <a:gd name="T17" fmla="*/ 153 h 236"/>
              <a:gd name="T18" fmla="*/ 20 w 236"/>
              <a:gd name="T19" fmla="*/ 52 h 236"/>
              <a:gd name="T20" fmla="*/ 225 w 236"/>
              <a:gd name="T21" fmla="*/ 68 h 236"/>
              <a:gd name="T22" fmla="*/ 145 w 236"/>
              <a:gd name="T23" fmla="*/ 3 h 236"/>
              <a:gd name="T24" fmla="*/ 106 w 236"/>
              <a:gd name="T25" fmla="*/ 68 h 236"/>
              <a:gd name="T26" fmla="*/ 225 w 236"/>
              <a:gd name="T27" fmla="*/ 68 h 236"/>
              <a:gd name="T28" fmla="*/ 130 w 236"/>
              <a:gd name="T29" fmla="*/ 167 h 236"/>
              <a:gd name="T30" fmla="*/ 11 w 236"/>
              <a:gd name="T31" fmla="*/ 167 h 236"/>
              <a:gd name="T32" fmla="*/ 96 w 236"/>
              <a:gd name="T33" fmla="*/ 234 h 236"/>
              <a:gd name="T34" fmla="*/ 93 w 236"/>
              <a:gd name="T35" fmla="*/ 232 h 236"/>
              <a:gd name="T36" fmla="*/ 130 w 236"/>
              <a:gd name="T37" fmla="*/ 167 h 236"/>
              <a:gd name="T38" fmla="*/ 230 w 236"/>
              <a:gd name="T39" fmla="*/ 82 h 236"/>
              <a:gd name="T40" fmla="*/ 155 w 236"/>
              <a:gd name="T41" fmla="*/ 82 h 236"/>
              <a:gd name="T42" fmla="*/ 215 w 236"/>
              <a:gd name="T43" fmla="*/ 186 h 236"/>
              <a:gd name="T44" fmla="*/ 236 w 236"/>
              <a:gd name="T45" fmla="*/ 118 h 236"/>
              <a:gd name="T46" fmla="*/ 230 w 236"/>
              <a:gd name="T47" fmla="*/ 82 h 236"/>
              <a:gd name="T48" fmla="*/ 108 w 236"/>
              <a:gd name="T49" fmla="*/ 236 h 236"/>
              <a:gd name="T50" fmla="*/ 118 w 236"/>
              <a:gd name="T51" fmla="*/ 236 h 236"/>
              <a:gd name="T52" fmla="*/ 205 w 236"/>
              <a:gd name="T53" fmla="*/ 198 h 236"/>
              <a:gd name="T54" fmla="*/ 167 w 236"/>
              <a:gd name="T55" fmla="*/ 132 h 236"/>
              <a:gd name="T56" fmla="*/ 108 w 236"/>
              <a:gd name="T57" fmla="*/ 236 h 23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</a:cxnLst>
            <a:rect l="0" t="0" r="r" b="b"/>
            <a:pathLst>
              <a:path w="236" h="236">
                <a:moveTo>
                  <a:pt x="130" y="1"/>
                </a:moveTo>
                <a:cubicBezTo>
                  <a:pt x="126" y="0"/>
                  <a:pt x="122" y="0"/>
                  <a:pt x="118" y="0"/>
                </a:cubicBezTo>
                <a:cubicBezTo>
                  <a:pt x="83" y="0"/>
                  <a:pt x="51" y="16"/>
                  <a:pt x="30" y="40"/>
                </a:cubicBezTo>
                <a:cubicBezTo>
                  <a:pt x="68" y="105"/>
                  <a:pt x="68" y="105"/>
                  <a:pt x="68" y="105"/>
                </a:cubicBezTo>
                <a:lnTo>
                  <a:pt x="130" y="1"/>
                </a:lnTo>
                <a:close/>
                <a:moveTo>
                  <a:pt x="20" y="52"/>
                </a:moveTo>
                <a:cubicBezTo>
                  <a:pt x="7" y="71"/>
                  <a:pt x="0" y="94"/>
                  <a:pt x="0" y="118"/>
                </a:cubicBezTo>
                <a:cubicBezTo>
                  <a:pt x="0" y="130"/>
                  <a:pt x="2" y="142"/>
                  <a:pt x="5" y="153"/>
                </a:cubicBezTo>
                <a:cubicBezTo>
                  <a:pt x="81" y="153"/>
                  <a:pt x="81" y="153"/>
                  <a:pt x="81" y="153"/>
                </a:cubicBezTo>
                <a:lnTo>
                  <a:pt x="20" y="52"/>
                </a:lnTo>
                <a:close/>
                <a:moveTo>
                  <a:pt x="225" y="68"/>
                </a:moveTo>
                <a:cubicBezTo>
                  <a:pt x="210" y="36"/>
                  <a:pt x="180" y="11"/>
                  <a:pt x="145" y="3"/>
                </a:cubicBezTo>
                <a:cubicBezTo>
                  <a:pt x="106" y="68"/>
                  <a:pt x="106" y="68"/>
                  <a:pt x="106" y="68"/>
                </a:cubicBezTo>
                <a:lnTo>
                  <a:pt x="225" y="68"/>
                </a:lnTo>
                <a:close/>
                <a:moveTo>
                  <a:pt x="130" y="167"/>
                </a:moveTo>
                <a:cubicBezTo>
                  <a:pt x="11" y="167"/>
                  <a:pt x="11" y="167"/>
                  <a:pt x="11" y="167"/>
                </a:cubicBezTo>
                <a:cubicBezTo>
                  <a:pt x="26" y="201"/>
                  <a:pt x="58" y="227"/>
                  <a:pt x="96" y="234"/>
                </a:cubicBezTo>
                <a:cubicBezTo>
                  <a:pt x="93" y="232"/>
                  <a:pt x="93" y="232"/>
                  <a:pt x="93" y="232"/>
                </a:cubicBezTo>
                <a:lnTo>
                  <a:pt x="130" y="167"/>
                </a:lnTo>
                <a:close/>
                <a:moveTo>
                  <a:pt x="230" y="82"/>
                </a:moveTo>
                <a:cubicBezTo>
                  <a:pt x="155" y="82"/>
                  <a:pt x="155" y="82"/>
                  <a:pt x="155" y="82"/>
                </a:cubicBezTo>
                <a:cubicBezTo>
                  <a:pt x="215" y="186"/>
                  <a:pt x="215" y="186"/>
                  <a:pt x="215" y="186"/>
                </a:cubicBezTo>
                <a:cubicBezTo>
                  <a:pt x="228" y="167"/>
                  <a:pt x="236" y="143"/>
                  <a:pt x="236" y="118"/>
                </a:cubicBezTo>
                <a:cubicBezTo>
                  <a:pt x="236" y="106"/>
                  <a:pt x="234" y="94"/>
                  <a:pt x="230" y="82"/>
                </a:cubicBezTo>
                <a:close/>
                <a:moveTo>
                  <a:pt x="108" y="236"/>
                </a:moveTo>
                <a:cubicBezTo>
                  <a:pt x="111" y="236"/>
                  <a:pt x="115" y="236"/>
                  <a:pt x="118" y="236"/>
                </a:cubicBezTo>
                <a:cubicBezTo>
                  <a:pt x="152" y="236"/>
                  <a:pt x="183" y="221"/>
                  <a:pt x="205" y="198"/>
                </a:cubicBezTo>
                <a:cubicBezTo>
                  <a:pt x="167" y="132"/>
                  <a:pt x="167" y="132"/>
                  <a:pt x="167" y="132"/>
                </a:cubicBezTo>
                <a:lnTo>
                  <a:pt x="108" y="236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/>
        </p:spPr>
        <p:txBody>
          <a:bodyPr anchor="ctr"/>
          <a:lstStyle/>
          <a:p>
            <a:pPr algn="ctr"/>
            <a:endParaRPr/>
          </a:p>
        </p:txBody>
      </p:sp>
      <p:sp>
        <p:nvSpPr>
          <p:cNvPr id="15" name="îṩ1ïḍe"/>
          <p:cNvSpPr>
            <a:spLocks/>
          </p:cNvSpPr>
          <p:nvPr/>
        </p:nvSpPr>
        <p:spPr bwMode="auto">
          <a:xfrm>
            <a:off x="6932579" y="3958881"/>
            <a:ext cx="633204" cy="633204"/>
          </a:xfrm>
          <a:custGeom>
            <a:avLst/>
            <a:gdLst>
              <a:gd name="T0" fmla="*/ 184 w 260"/>
              <a:gd name="T1" fmla="*/ 106 h 260"/>
              <a:gd name="T2" fmla="*/ 193 w 260"/>
              <a:gd name="T3" fmla="*/ 143 h 260"/>
              <a:gd name="T4" fmla="*/ 117 w 260"/>
              <a:gd name="T5" fmla="*/ 219 h 260"/>
              <a:gd name="T6" fmla="*/ 42 w 260"/>
              <a:gd name="T7" fmla="*/ 143 h 260"/>
              <a:gd name="T8" fmla="*/ 117 w 260"/>
              <a:gd name="T9" fmla="*/ 66 h 260"/>
              <a:gd name="T10" fmla="*/ 154 w 260"/>
              <a:gd name="T11" fmla="*/ 76 h 260"/>
              <a:gd name="T12" fmla="*/ 183 w 260"/>
              <a:gd name="T13" fmla="*/ 46 h 260"/>
              <a:gd name="T14" fmla="*/ 117 w 260"/>
              <a:gd name="T15" fmla="*/ 25 h 260"/>
              <a:gd name="T16" fmla="*/ 0 w 260"/>
              <a:gd name="T17" fmla="*/ 143 h 260"/>
              <a:gd name="T18" fmla="*/ 117 w 260"/>
              <a:gd name="T19" fmla="*/ 260 h 260"/>
              <a:gd name="T20" fmla="*/ 233 w 260"/>
              <a:gd name="T21" fmla="*/ 143 h 260"/>
              <a:gd name="T22" fmla="*/ 213 w 260"/>
              <a:gd name="T23" fmla="*/ 77 h 260"/>
              <a:gd name="T24" fmla="*/ 184 w 260"/>
              <a:gd name="T25" fmla="*/ 106 h 260"/>
              <a:gd name="T26" fmla="*/ 225 w 260"/>
              <a:gd name="T27" fmla="*/ 35 h 260"/>
              <a:gd name="T28" fmla="*/ 225 w 260"/>
              <a:gd name="T29" fmla="*/ 35 h 260"/>
              <a:gd name="T30" fmla="*/ 225 w 260"/>
              <a:gd name="T31" fmla="*/ 0 h 260"/>
              <a:gd name="T32" fmla="*/ 203 w 260"/>
              <a:gd name="T33" fmla="*/ 23 h 260"/>
              <a:gd name="T34" fmla="*/ 203 w 260"/>
              <a:gd name="T35" fmla="*/ 46 h 260"/>
              <a:gd name="T36" fmla="*/ 139 w 260"/>
              <a:gd name="T37" fmla="*/ 111 h 260"/>
              <a:gd name="T38" fmla="*/ 117 w 260"/>
              <a:gd name="T39" fmla="*/ 104 h 260"/>
              <a:gd name="T40" fmla="*/ 79 w 260"/>
              <a:gd name="T41" fmla="*/ 143 h 260"/>
              <a:gd name="T42" fmla="*/ 117 w 260"/>
              <a:gd name="T43" fmla="*/ 181 h 260"/>
              <a:gd name="T44" fmla="*/ 155 w 260"/>
              <a:gd name="T45" fmla="*/ 143 h 260"/>
              <a:gd name="T46" fmla="*/ 150 w 260"/>
              <a:gd name="T47" fmla="*/ 123 h 260"/>
              <a:gd name="T48" fmla="*/ 215 w 260"/>
              <a:gd name="T49" fmla="*/ 58 h 260"/>
              <a:gd name="T50" fmla="*/ 237 w 260"/>
              <a:gd name="T51" fmla="*/ 58 h 260"/>
              <a:gd name="T52" fmla="*/ 260 w 260"/>
              <a:gd name="T53" fmla="*/ 35 h 260"/>
              <a:gd name="T54" fmla="*/ 225 w 260"/>
              <a:gd name="T55" fmla="*/ 35 h 26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</a:cxnLst>
            <a:rect l="0" t="0" r="r" b="b"/>
            <a:pathLst>
              <a:path w="260" h="260">
                <a:moveTo>
                  <a:pt x="184" y="106"/>
                </a:moveTo>
                <a:cubicBezTo>
                  <a:pt x="190" y="117"/>
                  <a:pt x="193" y="129"/>
                  <a:pt x="193" y="143"/>
                </a:cubicBezTo>
                <a:cubicBezTo>
                  <a:pt x="193" y="185"/>
                  <a:pt x="159" y="219"/>
                  <a:pt x="117" y="219"/>
                </a:cubicBezTo>
                <a:cubicBezTo>
                  <a:pt x="76" y="219"/>
                  <a:pt x="42" y="185"/>
                  <a:pt x="42" y="143"/>
                </a:cubicBezTo>
                <a:cubicBezTo>
                  <a:pt x="42" y="100"/>
                  <a:pt x="76" y="66"/>
                  <a:pt x="117" y="66"/>
                </a:cubicBezTo>
                <a:cubicBezTo>
                  <a:pt x="131" y="66"/>
                  <a:pt x="143" y="70"/>
                  <a:pt x="154" y="76"/>
                </a:cubicBezTo>
                <a:cubicBezTo>
                  <a:pt x="183" y="46"/>
                  <a:pt x="183" y="46"/>
                  <a:pt x="183" y="46"/>
                </a:cubicBezTo>
                <a:cubicBezTo>
                  <a:pt x="165" y="33"/>
                  <a:pt x="141" y="25"/>
                  <a:pt x="117" y="25"/>
                </a:cubicBezTo>
                <a:cubicBezTo>
                  <a:pt x="52" y="25"/>
                  <a:pt x="0" y="78"/>
                  <a:pt x="0" y="143"/>
                </a:cubicBezTo>
                <a:cubicBezTo>
                  <a:pt x="0" y="207"/>
                  <a:pt x="52" y="260"/>
                  <a:pt x="117" y="260"/>
                </a:cubicBezTo>
                <a:cubicBezTo>
                  <a:pt x="181" y="260"/>
                  <a:pt x="233" y="207"/>
                  <a:pt x="233" y="143"/>
                </a:cubicBezTo>
                <a:cubicBezTo>
                  <a:pt x="233" y="118"/>
                  <a:pt x="226" y="96"/>
                  <a:pt x="213" y="77"/>
                </a:cubicBezTo>
                <a:cubicBezTo>
                  <a:pt x="184" y="106"/>
                  <a:pt x="184" y="106"/>
                  <a:pt x="184" y="106"/>
                </a:cubicBezTo>
                <a:close/>
                <a:moveTo>
                  <a:pt x="225" y="35"/>
                </a:moveTo>
                <a:cubicBezTo>
                  <a:pt x="225" y="35"/>
                  <a:pt x="225" y="35"/>
                  <a:pt x="225" y="35"/>
                </a:cubicBezTo>
                <a:cubicBezTo>
                  <a:pt x="225" y="0"/>
                  <a:pt x="225" y="0"/>
                  <a:pt x="225" y="0"/>
                </a:cubicBezTo>
                <a:cubicBezTo>
                  <a:pt x="203" y="23"/>
                  <a:pt x="203" y="23"/>
                  <a:pt x="203" y="23"/>
                </a:cubicBezTo>
                <a:cubicBezTo>
                  <a:pt x="203" y="46"/>
                  <a:pt x="203" y="46"/>
                  <a:pt x="203" y="46"/>
                </a:cubicBezTo>
                <a:cubicBezTo>
                  <a:pt x="139" y="111"/>
                  <a:pt x="139" y="111"/>
                  <a:pt x="139" y="111"/>
                </a:cubicBezTo>
                <a:cubicBezTo>
                  <a:pt x="133" y="106"/>
                  <a:pt x="125" y="104"/>
                  <a:pt x="117" y="104"/>
                </a:cubicBezTo>
                <a:cubicBezTo>
                  <a:pt x="96" y="104"/>
                  <a:pt x="79" y="121"/>
                  <a:pt x="79" y="143"/>
                </a:cubicBezTo>
                <a:cubicBezTo>
                  <a:pt x="79" y="164"/>
                  <a:pt x="96" y="181"/>
                  <a:pt x="117" y="181"/>
                </a:cubicBezTo>
                <a:cubicBezTo>
                  <a:pt x="138" y="181"/>
                  <a:pt x="155" y="164"/>
                  <a:pt x="155" y="143"/>
                </a:cubicBezTo>
                <a:cubicBezTo>
                  <a:pt x="155" y="136"/>
                  <a:pt x="154" y="129"/>
                  <a:pt x="150" y="123"/>
                </a:cubicBezTo>
                <a:cubicBezTo>
                  <a:pt x="215" y="58"/>
                  <a:pt x="215" y="58"/>
                  <a:pt x="215" y="58"/>
                </a:cubicBezTo>
                <a:cubicBezTo>
                  <a:pt x="237" y="58"/>
                  <a:pt x="237" y="58"/>
                  <a:pt x="237" y="58"/>
                </a:cubicBezTo>
                <a:cubicBezTo>
                  <a:pt x="260" y="35"/>
                  <a:pt x="260" y="35"/>
                  <a:pt x="260" y="35"/>
                </a:cubicBezTo>
                <a:cubicBezTo>
                  <a:pt x="225" y="35"/>
                  <a:pt x="225" y="35"/>
                  <a:pt x="225" y="35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/>
        </p:spPr>
        <p:txBody>
          <a:bodyPr anchor="ctr"/>
          <a:lstStyle/>
          <a:p>
            <a:pPr algn="ctr"/>
            <a:endParaRPr/>
          </a:p>
        </p:txBody>
      </p:sp>
      <p:sp>
        <p:nvSpPr>
          <p:cNvPr id="16" name="iślíḓè"/>
          <p:cNvSpPr>
            <a:spLocks/>
          </p:cNvSpPr>
          <p:nvPr/>
        </p:nvSpPr>
        <p:spPr bwMode="auto">
          <a:xfrm>
            <a:off x="9208531" y="3958881"/>
            <a:ext cx="633204" cy="633204"/>
          </a:xfrm>
          <a:custGeom>
            <a:avLst/>
            <a:gdLst>
              <a:gd name="T0" fmla="*/ 187 w 228"/>
              <a:gd name="T1" fmla="*/ 114 h 240"/>
              <a:gd name="T2" fmla="*/ 114 w 228"/>
              <a:gd name="T3" fmla="*/ 40 h 240"/>
              <a:gd name="T4" fmla="*/ 40 w 228"/>
              <a:gd name="T5" fmla="*/ 114 h 240"/>
              <a:gd name="T6" fmla="*/ 68 w 228"/>
              <a:gd name="T7" fmla="*/ 171 h 240"/>
              <a:gd name="T8" fmla="*/ 74 w 228"/>
              <a:gd name="T9" fmla="*/ 173 h 240"/>
              <a:gd name="T10" fmla="*/ 81 w 228"/>
              <a:gd name="T11" fmla="*/ 169 h 240"/>
              <a:gd name="T12" fmla="*/ 79 w 228"/>
              <a:gd name="T13" fmla="*/ 156 h 240"/>
              <a:gd name="T14" fmla="*/ 59 w 228"/>
              <a:gd name="T15" fmla="*/ 114 h 240"/>
              <a:gd name="T16" fmla="*/ 114 w 228"/>
              <a:gd name="T17" fmla="*/ 59 h 240"/>
              <a:gd name="T18" fmla="*/ 169 w 228"/>
              <a:gd name="T19" fmla="*/ 114 h 240"/>
              <a:gd name="T20" fmla="*/ 152 w 228"/>
              <a:gd name="T21" fmla="*/ 153 h 240"/>
              <a:gd name="T22" fmla="*/ 151 w 228"/>
              <a:gd name="T23" fmla="*/ 166 h 240"/>
              <a:gd name="T24" fmla="*/ 165 w 228"/>
              <a:gd name="T25" fmla="*/ 167 h 240"/>
              <a:gd name="T26" fmla="*/ 187 w 228"/>
              <a:gd name="T27" fmla="*/ 114 h 240"/>
              <a:gd name="T28" fmla="*/ 116 w 228"/>
              <a:gd name="T29" fmla="*/ 79 h 240"/>
              <a:gd name="T30" fmla="*/ 81 w 228"/>
              <a:gd name="T31" fmla="*/ 114 h 240"/>
              <a:gd name="T32" fmla="*/ 101 w 228"/>
              <a:gd name="T33" fmla="*/ 144 h 240"/>
              <a:gd name="T34" fmla="*/ 101 w 228"/>
              <a:gd name="T35" fmla="*/ 226 h 240"/>
              <a:gd name="T36" fmla="*/ 115 w 228"/>
              <a:gd name="T37" fmla="*/ 240 h 240"/>
              <a:gd name="T38" fmla="*/ 129 w 228"/>
              <a:gd name="T39" fmla="*/ 226 h 240"/>
              <a:gd name="T40" fmla="*/ 129 w 228"/>
              <a:gd name="T41" fmla="*/ 145 h 240"/>
              <a:gd name="T42" fmla="*/ 150 w 228"/>
              <a:gd name="T43" fmla="*/ 114 h 240"/>
              <a:gd name="T44" fmla="*/ 116 w 228"/>
              <a:gd name="T45" fmla="*/ 79 h 240"/>
              <a:gd name="T46" fmla="*/ 114 w 228"/>
              <a:gd name="T47" fmla="*/ 0 h 240"/>
              <a:gd name="T48" fmla="*/ 0 w 228"/>
              <a:gd name="T49" fmla="*/ 114 h 240"/>
              <a:gd name="T50" fmla="*/ 52 w 228"/>
              <a:gd name="T51" fmla="*/ 209 h 240"/>
              <a:gd name="T52" fmla="*/ 57 w 228"/>
              <a:gd name="T53" fmla="*/ 211 h 240"/>
              <a:gd name="T54" fmla="*/ 65 w 228"/>
              <a:gd name="T55" fmla="*/ 206 h 240"/>
              <a:gd name="T56" fmla="*/ 62 w 228"/>
              <a:gd name="T57" fmla="*/ 193 h 240"/>
              <a:gd name="T58" fmla="*/ 19 w 228"/>
              <a:gd name="T59" fmla="*/ 114 h 240"/>
              <a:gd name="T60" fmla="*/ 114 w 228"/>
              <a:gd name="T61" fmla="*/ 18 h 240"/>
              <a:gd name="T62" fmla="*/ 209 w 228"/>
              <a:gd name="T63" fmla="*/ 114 h 240"/>
              <a:gd name="T64" fmla="*/ 168 w 228"/>
              <a:gd name="T65" fmla="*/ 192 h 240"/>
              <a:gd name="T66" fmla="*/ 165 w 228"/>
              <a:gd name="T67" fmla="*/ 205 h 240"/>
              <a:gd name="T68" fmla="*/ 178 w 228"/>
              <a:gd name="T69" fmla="*/ 208 h 240"/>
              <a:gd name="T70" fmla="*/ 228 w 228"/>
              <a:gd name="T71" fmla="*/ 114 h 240"/>
              <a:gd name="T72" fmla="*/ 114 w 228"/>
              <a:gd name="T73" fmla="*/ 0 h 24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</a:cxnLst>
            <a:rect l="0" t="0" r="r" b="b"/>
            <a:pathLst>
              <a:path w="228" h="240">
                <a:moveTo>
                  <a:pt x="187" y="114"/>
                </a:moveTo>
                <a:cubicBezTo>
                  <a:pt x="187" y="73"/>
                  <a:pt x="154" y="40"/>
                  <a:pt x="114" y="40"/>
                </a:cubicBezTo>
                <a:cubicBezTo>
                  <a:pt x="73" y="40"/>
                  <a:pt x="40" y="73"/>
                  <a:pt x="40" y="114"/>
                </a:cubicBezTo>
                <a:cubicBezTo>
                  <a:pt x="40" y="136"/>
                  <a:pt x="50" y="157"/>
                  <a:pt x="68" y="171"/>
                </a:cubicBezTo>
                <a:cubicBezTo>
                  <a:pt x="69" y="172"/>
                  <a:pt x="71" y="173"/>
                  <a:pt x="74" y="173"/>
                </a:cubicBezTo>
                <a:cubicBezTo>
                  <a:pt x="76" y="173"/>
                  <a:pt x="79" y="171"/>
                  <a:pt x="81" y="169"/>
                </a:cubicBezTo>
                <a:cubicBezTo>
                  <a:pt x="84" y="165"/>
                  <a:pt x="83" y="159"/>
                  <a:pt x="79" y="156"/>
                </a:cubicBezTo>
                <a:cubicBezTo>
                  <a:pt x="67" y="146"/>
                  <a:pt x="59" y="130"/>
                  <a:pt x="59" y="114"/>
                </a:cubicBezTo>
                <a:cubicBezTo>
                  <a:pt x="59" y="83"/>
                  <a:pt x="84" y="59"/>
                  <a:pt x="114" y="59"/>
                </a:cubicBezTo>
                <a:cubicBezTo>
                  <a:pt x="144" y="59"/>
                  <a:pt x="169" y="83"/>
                  <a:pt x="169" y="114"/>
                </a:cubicBezTo>
                <a:cubicBezTo>
                  <a:pt x="169" y="129"/>
                  <a:pt x="163" y="143"/>
                  <a:pt x="152" y="153"/>
                </a:cubicBezTo>
                <a:cubicBezTo>
                  <a:pt x="148" y="157"/>
                  <a:pt x="148" y="163"/>
                  <a:pt x="151" y="166"/>
                </a:cubicBezTo>
                <a:cubicBezTo>
                  <a:pt x="155" y="170"/>
                  <a:pt x="161" y="170"/>
                  <a:pt x="165" y="167"/>
                </a:cubicBezTo>
                <a:cubicBezTo>
                  <a:pt x="179" y="153"/>
                  <a:pt x="187" y="134"/>
                  <a:pt x="187" y="114"/>
                </a:cubicBezTo>
                <a:close/>
                <a:moveTo>
                  <a:pt x="116" y="79"/>
                </a:moveTo>
                <a:cubicBezTo>
                  <a:pt x="97" y="79"/>
                  <a:pt x="81" y="95"/>
                  <a:pt x="81" y="114"/>
                </a:cubicBezTo>
                <a:cubicBezTo>
                  <a:pt x="81" y="127"/>
                  <a:pt x="89" y="139"/>
                  <a:pt x="101" y="144"/>
                </a:cubicBezTo>
                <a:cubicBezTo>
                  <a:pt x="101" y="226"/>
                  <a:pt x="101" y="226"/>
                  <a:pt x="101" y="226"/>
                </a:cubicBezTo>
                <a:cubicBezTo>
                  <a:pt x="101" y="233"/>
                  <a:pt x="107" y="240"/>
                  <a:pt x="115" y="240"/>
                </a:cubicBezTo>
                <a:cubicBezTo>
                  <a:pt x="123" y="240"/>
                  <a:pt x="129" y="233"/>
                  <a:pt x="129" y="226"/>
                </a:cubicBezTo>
                <a:cubicBezTo>
                  <a:pt x="129" y="145"/>
                  <a:pt x="129" y="145"/>
                  <a:pt x="129" y="145"/>
                </a:cubicBezTo>
                <a:cubicBezTo>
                  <a:pt x="141" y="140"/>
                  <a:pt x="150" y="128"/>
                  <a:pt x="150" y="114"/>
                </a:cubicBezTo>
                <a:cubicBezTo>
                  <a:pt x="150" y="95"/>
                  <a:pt x="134" y="79"/>
                  <a:pt x="116" y="79"/>
                </a:cubicBezTo>
                <a:close/>
                <a:moveTo>
                  <a:pt x="114" y="0"/>
                </a:moveTo>
                <a:cubicBezTo>
                  <a:pt x="51" y="0"/>
                  <a:pt x="0" y="51"/>
                  <a:pt x="0" y="114"/>
                </a:cubicBezTo>
                <a:cubicBezTo>
                  <a:pt x="0" y="152"/>
                  <a:pt x="19" y="188"/>
                  <a:pt x="52" y="209"/>
                </a:cubicBezTo>
                <a:cubicBezTo>
                  <a:pt x="54" y="210"/>
                  <a:pt x="55" y="211"/>
                  <a:pt x="57" y="211"/>
                </a:cubicBezTo>
                <a:cubicBezTo>
                  <a:pt x="60" y="211"/>
                  <a:pt x="63" y="209"/>
                  <a:pt x="65" y="206"/>
                </a:cubicBezTo>
                <a:cubicBezTo>
                  <a:pt x="68" y="202"/>
                  <a:pt x="67" y="196"/>
                  <a:pt x="62" y="193"/>
                </a:cubicBezTo>
                <a:cubicBezTo>
                  <a:pt x="35" y="176"/>
                  <a:pt x="19" y="146"/>
                  <a:pt x="19" y="114"/>
                </a:cubicBezTo>
                <a:cubicBezTo>
                  <a:pt x="19" y="61"/>
                  <a:pt x="61" y="18"/>
                  <a:pt x="114" y="18"/>
                </a:cubicBezTo>
                <a:cubicBezTo>
                  <a:pt x="166" y="18"/>
                  <a:pt x="209" y="61"/>
                  <a:pt x="209" y="114"/>
                </a:cubicBezTo>
                <a:cubicBezTo>
                  <a:pt x="209" y="145"/>
                  <a:pt x="194" y="174"/>
                  <a:pt x="168" y="192"/>
                </a:cubicBezTo>
                <a:cubicBezTo>
                  <a:pt x="163" y="195"/>
                  <a:pt x="162" y="201"/>
                  <a:pt x="165" y="205"/>
                </a:cubicBezTo>
                <a:cubicBezTo>
                  <a:pt x="168" y="209"/>
                  <a:pt x="174" y="211"/>
                  <a:pt x="178" y="208"/>
                </a:cubicBezTo>
                <a:cubicBezTo>
                  <a:pt x="209" y="186"/>
                  <a:pt x="228" y="151"/>
                  <a:pt x="228" y="114"/>
                </a:cubicBezTo>
                <a:cubicBezTo>
                  <a:pt x="228" y="51"/>
                  <a:pt x="177" y="0"/>
                  <a:pt x="114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/>
        </p:spPr>
        <p:txBody>
          <a:bodyPr anchor="ctr"/>
          <a:lstStyle/>
          <a:p>
            <a:pPr algn="ctr"/>
            <a:endParaRPr/>
          </a:p>
        </p:txBody>
      </p:sp>
      <p:sp>
        <p:nvSpPr>
          <p:cNvPr id="17" name="îşľíďê"/>
          <p:cNvSpPr>
            <a:spLocks/>
          </p:cNvSpPr>
          <p:nvPr/>
        </p:nvSpPr>
        <p:spPr bwMode="auto">
          <a:xfrm>
            <a:off x="3513934" y="2081644"/>
            <a:ext cx="633204" cy="633204"/>
          </a:xfrm>
          <a:custGeom>
            <a:avLst/>
            <a:gdLst>
              <a:gd name="T0" fmla="*/ 118 w 236"/>
              <a:gd name="T1" fmla="*/ 0 h 236"/>
              <a:gd name="T2" fmla="*/ 0 w 236"/>
              <a:gd name="T3" fmla="*/ 118 h 236"/>
              <a:gd name="T4" fmla="*/ 118 w 236"/>
              <a:gd name="T5" fmla="*/ 236 h 236"/>
              <a:gd name="T6" fmla="*/ 236 w 236"/>
              <a:gd name="T7" fmla="*/ 118 h 236"/>
              <a:gd name="T8" fmla="*/ 118 w 236"/>
              <a:gd name="T9" fmla="*/ 0 h 236"/>
              <a:gd name="T10" fmla="*/ 124 w 236"/>
              <a:gd name="T11" fmla="*/ 56 h 236"/>
              <a:gd name="T12" fmla="*/ 144 w 236"/>
              <a:gd name="T13" fmla="*/ 46 h 236"/>
              <a:gd name="T14" fmla="*/ 137 w 236"/>
              <a:gd name="T15" fmla="*/ 67 h 236"/>
              <a:gd name="T16" fmla="*/ 117 w 236"/>
              <a:gd name="T17" fmla="*/ 77 h 236"/>
              <a:gd name="T18" fmla="*/ 124 w 236"/>
              <a:gd name="T19" fmla="*/ 56 h 236"/>
              <a:gd name="T20" fmla="*/ 162 w 236"/>
              <a:gd name="T21" fmla="*/ 164 h 236"/>
              <a:gd name="T22" fmla="*/ 142 w 236"/>
              <a:gd name="T23" fmla="*/ 181 h 236"/>
              <a:gd name="T24" fmla="*/ 119 w 236"/>
              <a:gd name="T25" fmla="*/ 175 h 236"/>
              <a:gd name="T26" fmla="*/ 97 w 236"/>
              <a:gd name="T27" fmla="*/ 181 h 236"/>
              <a:gd name="T28" fmla="*/ 76 w 236"/>
              <a:gd name="T29" fmla="*/ 164 h 236"/>
              <a:gd name="T30" fmla="*/ 67 w 236"/>
              <a:gd name="T31" fmla="*/ 96 h 236"/>
              <a:gd name="T32" fmla="*/ 95 w 236"/>
              <a:gd name="T33" fmla="*/ 79 h 236"/>
              <a:gd name="T34" fmla="*/ 118 w 236"/>
              <a:gd name="T35" fmla="*/ 85 h 236"/>
              <a:gd name="T36" fmla="*/ 143 w 236"/>
              <a:gd name="T37" fmla="*/ 79 h 236"/>
              <a:gd name="T38" fmla="*/ 168 w 236"/>
              <a:gd name="T39" fmla="*/ 92 h 236"/>
              <a:gd name="T40" fmla="*/ 154 w 236"/>
              <a:gd name="T41" fmla="*/ 118 h 236"/>
              <a:gd name="T42" fmla="*/ 172 w 236"/>
              <a:gd name="T43" fmla="*/ 145 h 236"/>
              <a:gd name="T44" fmla="*/ 162 w 236"/>
              <a:gd name="T45" fmla="*/ 164 h 23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</a:cxnLst>
            <a:rect l="0" t="0" r="r" b="b"/>
            <a:pathLst>
              <a:path w="236" h="236">
                <a:moveTo>
                  <a:pt x="118" y="0"/>
                </a:moveTo>
                <a:cubicBezTo>
                  <a:pt x="53" y="0"/>
                  <a:pt x="0" y="53"/>
                  <a:pt x="0" y="118"/>
                </a:cubicBezTo>
                <a:cubicBezTo>
                  <a:pt x="0" y="183"/>
                  <a:pt x="53" y="236"/>
                  <a:pt x="118" y="236"/>
                </a:cubicBezTo>
                <a:cubicBezTo>
                  <a:pt x="183" y="236"/>
                  <a:pt x="236" y="183"/>
                  <a:pt x="236" y="118"/>
                </a:cubicBezTo>
                <a:cubicBezTo>
                  <a:pt x="236" y="53"/>
                  <a:pt x="183" y="0"/>
                  <a:pt x="118" y="0"/>
                </a:cubicBezTo>
                <a:close/>
                <a:moveTo>
                  <a:pt x="124" y="56"/>
                </a:moveTo>
                <a:cubicBezTo>
                  <a:pt x="129" y="50"/>
                  <a:pt x="137" y="46"/>
                  <a:pt x="144" y="46"/>
                </a:cubicBezTo>
                <a:cubicBezTo>
                  <a:pt x="144" y="54"/>
                  <a:pt x="141" y="62"/>
                  <a:pt x="137" y="67"/>
                </a:cubicBezTo>
                <a:cubicBezTo>
                  <a:pt x="132" y="73"/>
                  <a:pt x="124" y="78"/>
                  <a:pt x="117" y="77"/>
                </a:cubicBezTo>
                <a:cubicBezTo>
                  <a:pt x="115" y="69"/>
                  <a:pt x="119" y="61"/>
                  <a:pt x="124" y="56"/>
                </a:cubicBezTo>
                <a:close/>
                <a:moveTo>
                  <a:pt x="162" y="164"/>
                </a:moveTo>
                <a:cubicBezTo>
                  <a:pt x="157" y="172"/>
                  <a:pt x="151" y="180"/>
                  <a:pt x="142" y="181"/>
                </a:cubicBezTo>
                <a:cubicBezTo>
                  <a:pt x="133" y="181"/>
                  <a:pt x="130" y="175"/>
                  <a:pt x="119" y="175"/>
                </a:cubicBezTo>
                <a:cubicBezTo>
                  <a:pt x="109" y="175"/>
                  <a:pt x="106" y="180"/>
                  <a:pt x="97" y="181"/>
                </a:cubicBezTo>
                <a:cubicBezTo>
                  <a:pt x="88" y="181"/>
                  <a:pt x="82" y="172"/>
                  <a:pt x="76" y="164"/>
                </a:cubicBezTo>
                <a:cubicBezTo>
                  <a:pt x="64" y="147"/>
                  <a:pt x="55" y="116"/>
                  <a:pt x="67" y="96"/>
                </a:cubicBezTo>
                <a:cubicBezTo>
                  <a:pt x="73" y="85"/>
                  <a:pt x="84" y="79"/>
                  <a:pt x="95" y="79"/>
                </a:cubicBezTo>
                <a:cubicBezTo>
                  <a:pt x="104" y="79"/>
                  <a:pt x="112" y="85"/>
                  <a:pt x="118" y="85"/>
                </a:cubicBezTo>
                <a:cubicBezTo>
                  <a:pt x="123" y="85"/>
                  <a:pt x="133" y="77"/>
                  <a:pt x="143" y="79"/>
                </a:cubicBezTo>
                <a:cubicBezTo>
                  <a:pt x="148" y="79"/>
                  <a:pt x="160" y="80"/>
                  <a:pt x="168" y="92"/>
                </a:cubicBezTo>
                <a:cubicBezTo>
                  <a:pt x="167" y="92"/>
                  <a:pt x="153" y="100"/>
                  <a:pt x="154" y="118"/>
                </a:cubicBezTo>
                <a:cubicBezTo>
                  <a:pt x="154" y="138"/>
                  <a:pt x="171" y="145"/>
                  <a:pt x="172" y="145"/>
                </a:cubicBezTo>
                <a:cubicBezTo>
                  <a:pt x="171" y="145"/>
                  <a:pt x="169" y="155"/>
                  <a:pt x="162" y="164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  <a:extLst/>
        </p:spPr>
        <p:txBody>
          <a:bodyPr anchor="ctr"/>
          <a:lstStyle/>
          <a:p>
            <a:pPr algn="ctr"/>
            <a:endParaRPr/>
          </a:p>
        </p:txBody>
      </p:sp>
      <p:sp>
        <p:nvSpPr>
          <p:cNvPr id="18" name="ïšľíḑe"/>
          <p:cNvSpPr>
            <a:spLocks/>
          </p:cNvSpPr>
          <p:nvPr/>
        </p:nvSpPr>
        <p:spPr bwMode="auto">
          <a:xfrm>
            <a:off x="5794155" y="2081644"/>
            <a:ext cx="633204" cy="633204"/>
          </a:xfrm>
          <a:custGeom>
            <a:avLst/>
            <a:gdLst>
              <a:gd name="T0" fmla="*/ 118 w 236"/>
              <a:gd name="T1" fmla="*/ 142 h 236"/>
              <a:gd name="T2" fmla="*/ 142 w 236"/>
              <a:gd name="T3" fmla="*/ 118 h 236"/>
              <a:gd name="T4" fmla="*/ 137 w 236"/>
              <a:gd name="T5" fmla="*/ 105 h 236"/>
              <a:gd name="T6" fmla="*/ 118 w 236"/>
              <a:gd name="T7" fmla="*/ 95 h 236"/>
              <a:gd name="T8" fmla="*/ 99 w 236"/>
              <a:gd name="T9" fmla="*/ 105 h 236"/>
              <a:gd name="T10" fmla="*/ 94 w 236"/>
              <a:gd name="T11" fmla="*/ 118 h 236"/>
              <a:gd name="T12" fmla="*/ 118 w 236"/>
              <a:gd name="T13" fmla="*/ 142 h 236"/>
              <a:gd name="T14" fmla="*/ 170 w 236"/>
              <a:gd name="T15" fmla="*/ 89 h 236"/>
              <a:gd name="T16" fmla="*/ 170 w 236"/>
              <a:gd name="T17" fmla="*/ 70 h 236"/>
              <a:gd name="T18" fmla="*/ 170 w 236"/>
              <a:gd name="T19" fmla="*/ 67 h 236"/>
              <a:gd name="T20" fmla="*/ 167 w 236"/>
              <a:gd name="T21" fmla="*/ 67 h 236"/>
              <a:gd name="T22" fmla="*/ 147 w 236"/>
              <a:gd name="T23" fmla="*/ 67 h 236"/>
              <a:gd name="T24" fmla="*/ 147 w 236"/>
              <a:gd name="T25" fmla="*/ 90 h 236"/>
              <a:gd name="T26" fmla="*/ 170 w 236"/>
              <a:gd name="T27" fmla="*/ 89 h 236"/>
              <a:gd name="T28" fmla="*/ 118 w 236"/>
              <a:gd name="T29" fmla="*/ 0 h 236"/>
              <a:gd name="T30" fmla="*/ 0 w 236"/>
              <a:gd name="T31" fmla="*/ 118 h 236"/>
              <a:gd name="T32" fmla="*/ 118 w 236"/>
              <a:gd name="T33" fmla="*/ 236 h 236"/>
              <a:gd name="T34" fmla="*/ 236 w 236"/>
              <a:gd name="T35" fmla="*/ 118 h 236"/>
              <a:gd name="T36" fmla="*/ 118 w 236"/>
              <a:gd name="T37" fmla="*/ 0 h 236"/>
              <a:gd name="T38" fmla="*/ 185 w 236"/>
              <a:gd name="T39" fmla="*/ 105 h 236"/>
              <a:gd name="T40" fmla="*/ 185 w 236"/>
              <a:gd name="T41" fmla="*/ 160 h 236"/>
              <a:gd name="T42" fmla="*/ 159 w 236"/>
              <a:gd name="T43" fmla="*/ 186 h 236"/>
              <a:gd name="T44" fmla="*/ 77 w 236"/>
              <a:gd name="T45" fmla="*/ 186 h 236"/>
              <a:gd name="T46" fmla="*/ 51 w 236"/>
              <a:gd name="T47" fmla="*/ 160 h 236"/>
              <a:gd name="T48" fmla="*/ 51 w 236"/>
              <a:gd name="T49" fmla="*/ 105 h 236"/>
              <a:gd name="T50" fmla="*/ 51 w 236"/>
              <a:gd name="T51" fmla="*/ 77 h 236"/>
              <a:gd name="T52" fmla="*/ 77 w 236"/>
              <a:gd name="T53" fmla="*/ 51 h 236"/>
              <a:gd name="T54" fmla="*/ 159 w 236"/>
              <a:gd name="T55" fmla="*/ 51 h 236"/>
              <a:gd name="T56" fmla="*/ 185 w 236"/>
              <a:gd name="T57" fmla="*/ 77 h 236"/>
              <a:gd name="T58" fmla="*/ 185 w 236"/>
              <a:gd name="T59" fmla="*/ 105 h 236"/>
              <a:gd name="T60" fmla="*/ 155 w 236"/>
              <a:gd name="T61" fmla="*/ 118 h 236"/>
              <a:gd name="T62" fmla="*/ 118 w 236"/>
              <a:gd name="T63" fmla="*/ 155 h 236"/>
              <a:gd name="T64" fmla="*/ 81 w 236"/>
              <a:gd name="T65" fmla="*/ 118 h 236"/>
              <a:gd name="T66" fmla="*/ 84 w 236"/>
              <a:gd name="T67" fmla="*/ 105 h 236"/>
              <a:gd name="T68" fmla="*/ 64 w 236"/>
              <a:gd name="T69" fmla="*/ 105 h 236"/>
              <a:gd name="T70" fmla="*/ 64 w 236"/>
              <a:gd name="T71" fmla="*/ 160 h 236"/>
              <a:gd name="T72" fmla="*/ 77 w 236"/>
              <a:gd name="T73" fmla="*/ 172 h 236"/>
              <a:gd name="T74" fmla="*/ 159 w 236"/>
              <a:gd name="T75" fmla="*/ 172 h 236"/>
              <a:gd name="T76" fmla="*/ 172 w 236"/>
              <a:gd name="T77" fmla="*/ 160 h 236"/>
              <a:gd name="T78" fmla="*/ 172 w 236"/>
              <a:gd name="T79" fmla="*/ 105 h 236"/>
              <a:gd name="T80" fmla="*/ 152 w 236"/>
              <a:gd name="T81" fmla="*/ 105 h 236"/>
              <a:gd name="T82" fmla="*/ 155 w 236"/>
              <a:gd name="T83" fmla="*/ 118 h 23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</a:cxnLst>
            <a:rect l="0" t="0" r="r" b="b"/>
            <a:pathLst>
              <a:path w="236" h="236">
                <a:moveTo>
                  <a:pt x="118" y="142"/>
                </a:moveTo>
                <a:cubicBezTo>
                  <a:pt x="131" y="142"/>
                  <a:pt x="142" y="131"/>
                  <a:pt x="142" y="118"/>
                </a:cubicBezTo>
                <a:cubicBezTo>
                  <a:pt x="142" y="113"/>
                  <a:pt x="140" y="108"/>
                  <a:pt x="137" y="105"/>
                </a:cubicBezTo>
                <a:cubicBezTo>
                  <a:pt x="133" y="99"/>
                  <a:pt x="126" y="95"/>
                  <a:pt x="118" y="95"/>
                </a:cubicBezTo>
                <a:cubicBezTo>
                  <a:pt x="110" y="95"/>
                  <a:pt x="103" y="99"/>
                  <a:pt x="99" y="105"/>
                </a:cubicBezTo>
                <a:cubicBezTo>
                  <a:pt x="96" y="108"/>
                  <a:pt x="94" y="113"/>
                  <a:pt x="94" y="118"/>
                </a:cubicBezTo>
                <a:cubicBezTo>
                  <a:pt x="94" y="131"/>
                  <a:pt x="105" y="142"/>
                  <a:pt x="118" y="142"/>
                </a:cubicBezTo>
                <a:close/>
                <a:moveTo>
                  <a:pt x="170" y="89"/>
                </a:moveTo>
                <a:cubicBezTo>
                  <a:pt x="170" y="70"/>
                  <a:pt x="170" y="70"/>
                  <a:pt x="170" y="70"/>
                </a:cubicBezTo>
                <a:cubicBezTo>
                  <a:pt x="170" y="67"/>
                  <a:pt x="170" y="67"/>
                  <a:pt x="170" y="67"/>
                </a:cubicBezTo>
                <a:cubicBezTo>
                  <a:pt x="167" y="67"/>
                  <a:pt x="167" y="67"/>
                  <a:pt x="167" y="67"/>
                </a:cubicBezTo>
                <a:cubicBezTo>
                  <a:pt x="147" y="67"/>
                  <a:pt x="147" y="67"/>
                  <a:pt x="147" y="67"/>
                </a:cubicBezTo>
                <a:cubicBezTo>
                  <a:pt x="147" y="90"/>
                  <a:pt x="147" y="90"/>
                  <a:pt x="147" y="90"/>
                </a:cubicBezTo>
                <a:lnTo>
                  <a:pt x="170" y="89"/>
                </a:lnTo>
                <a:close/>
                <a:moveTo>
                  <a:pt x="118" y="0"/>
                </a:moveTo>
                <a:cubicBezTo>
                  <a:pt x="53" y="0"/>
                  <a:pt x="0" y="53"/>
                  <a:pt x="0" y="118"/>
                </a:cubicBezTo>
                <a:cubicBezTo>
                  <a:pt x="0" y="183"/>
                  <a:pt x="53" y="236"/>
                  <a:pt x="118" y="236"/>
                </a:cubicBezTo>
                <a:cubicBezTo>
                  <a:pt x="183" y="236"/>
                  <a:pt x="236" y="183"/>
                  <a:pt x="236" y="118"/>
                </a:cubicBezTo>
                <a:cubicBezTo>
                  <a:pt x="236" y="53"/>
                  <a:pt x="183" y="0"/>
                  <a:pt x="118" y="0"/>
                </a:cubicBezTo>
                <a:close/>
                <a:moveTo>
                  <a:pt x="185" y="105"/>
                </a:moveTo>
                <a:cubicBezTo>
                  <a:pt x="185" y="160"/>
                  <a:pt x="185" y="160"/>
                  <a:pt x="185" y="160"/>
                </a:cubicBezTo>
                <a:cubicBezTo>
                  <a:pt x="185" y="174"/>
                  <a:pt x="173" y="186"/>
                  <a:pt x="159" y="186"/>
                </a:cubicBezTo>
                <a:cubicBezTo>
                  <a:pt x="77" y="186"/>
                  <a:pt x="77" y="186"/>
                  <a:pt x="77" y="186"/>
                </a:cubicBezTo>
                <a:cubicBezTo>
                  <a:pt x="62" y="186"/>
                  <a:pt x="51" y="174"/>
                  <a:pt x="51" y="160"/>
                </a:cubicBezTo>
                <a:cubicBezTo>
                  <a:pt x="51" y="105"/>
                  <a:pt x="51" y="105"/>
                  <a:pt x="51" y="105"/>
                </a:cubicBezTo>
                <a:cubicBezTo>
                  <a:pt x="51" y="77"/>
                  <a:pt x="51" y="77"/>
                  <a:pt x="51" y="77"/>
                </a:cubicBezTo>
                <a:cubicBezTo>
                  <a:pt x="51" y="63"/>
                  <a:pt x="62" y="51"/>
                  <a:pt x="77" y="51"/>
                </a:cubicBezTo>
                <a:cubicBezTo>
                  <a:pt x="159" y="51"/>
                  <a:pt x="159" y="51"/>
                  <a:pt x="159" y="51"/>
                </a:cubicBezTo>
                <a:cubicBezTo>
                  <a:pt x="173" y="51"/>
                  <a:pt x="185" y="63"/>
                  <a:pt x="185" y="77"/>
                </a:cubicBezTo>
                <a:lnTo>
                  <a:pt x="185" y="105"/>
                </a:lnTo>
                <a:close/>
                <a:moveTo>
                  <a:pt x="155" y="118"/>
                </a:moveTo>
                <a:cubicBezTo>
                  <a:pt x="155" y="139"/>
                  <a:pt x="138" y="155"/>
                  <a:pt x="118" y="155"/>
                </a:cubicBezTo>
                <a:cubicBezTo>
                  <a:pt x="98" y="155"/>
                  <a:pt x="81" y="139"/>
                  <a:pt x="81" y="118"/>
                </a:cubicBezTo>
                <a:cubicBezTo>
                  <a:pt x="81" y="114"/>
                  <a:pt x="82" y="109"/>
                  <a:pt x="84" y="105"/>
                </a:cubicBezTo>
                <a:cubicBezTo>
                  <a:pt x="64" y="105"/>
                  <a:pt x="64" y="105"/>
                  <a:pt x="64" y="105"/>
                </a:cubicBezTo>
                <a:cubicBezTo>
                  <a:pt x="64" y="160"/>
                  <a:pt x="64" y="160"/>
                  <a:pt x="64" y="160"/>
                </a:cubicBezTo>
                <a:cubicBezTo>
                  <a:pt x="64" y="167"/>
                  <a:pt x="70" y="172"/>
                  <a:pt x="77" y="172"/>
                </a:cubicBezTo>
                <a:cubicBezTo>
                  <a:pt x="159" y="172"/>
                  <a:pt x="159" y="172"/>
                  <a:pt x="159" y="172"/>
                </a:cubicBezTo>
                <a:cubicBezTo>
                  <a:pt x="166" y="172"/>
                  <a:pt x="172" y="167"/>
                  <a:pt x="172" y="160"/>
                </a:cubicBezTo>
                <a:cubicBezTo>
                  <a:pt x="172" y="105"/>
                  <a:pt x="172" y="105"/>
                  <a:pt x="172" y="105"/>
                </a:cubicBezTo>
                <a:cubicBezTo>
                  <a:pt x="152" y="105"/>
                  <a:pt x="152" y="105"/>
                  <a:pt x="152" y="105"/>
                </a:cubicBezTo>
                <a:cubicBezTo>
                  <a:pt x="154" y="109"/>
                  <a:pt x="155" y="114"/>
                  <a:pt x="155" y="118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  <a:extLst/>
        </p:spPr>
        <p:txBody>
          <a:bodyPr anchor="ctr"/>
          <a:lstStyle/>
          <a:p>
            <a:pPr algn="ctr"/>
            <a:endParaRPr/>
          </a:p>
        </p:txBody>
      </p:sp>
      <p:sp>
        <p:nvSpPr>
          <p:cNvPr id="19" name="íṡḻídê"/>
          <p:cNvSpPr>
            <a:spLocks/>
          </p:cNvSpPr>
          <p:nvPr/>
        </p:nvSpPr>
        <p:spPr bwMode="auto">
          <a:xfrm>
            <a:off x="8077671" y="2081644"/>
            <a:ext cx="633204" cy="633204"/>
          </a:xfrm>
          <a:custGeom>
            <a:avLst/>
            <a:gdLst>
              <a:gd name="T0" fmla="*/ 119 w 236"/>
              <a:gd name="T1" fmla="*/ 123 h 236"/>
              <a:gd name="T2" fmla="*/ 111 w 236"/>
              <a:gd name="T3" fmla="*/ 131 h 236"/>
              <a:gd name="T4" fmla="*/ 115 w 236"/>
              <a:gd name="T5" fmla="*/ 138 h 236"/>
              <a:gd name="T6" fmla="*/ 115 w 236"/>
              <a:gd name="T7" fmla="*/ 150 h 236"/>
              <a:gd name="T8" fmla="*/ 118 w 236"/>
              <a:gd name="T9" fmla="*/ 154 h 236"/>
              <a:gd name="T10" fmla="*/ 119 w 236"/>
              <a:gd name="T11" fmla="*/ 154 h 236"/>
              <a:gd name="T12" fmla="*/ 122 w 236"/>
              <a:gd name="T13" fmla="*/ 150 h 236"/>
              <a:gd name="T14" fmla="*/ 122 w 236"/>
              <a:gd name="T15" fmla="*/ 138 h 236"/>
              <a:gd name="T16" fmla="*/ 126 w 236"/>
              <a:gd name="T17" fmla="*/ 131 h 236"/>
              <a:gd name="T18" fmla="*/ 119 w 236"/>
              <a:gd name="T19" fmla="*/ 123 h 236"/>
              <a:gd name="T20" fmla="*/ 119 w 236"/>
              <a:gd name="T21" fmla="*/ 66 h 236"/>
              <a:gd name="T22" fmla="*/ 100 w 236"/>
              <a:gd name="T23" fmla="*/ 84 h 236"/>
              <a:gd name="T24" fmla="*/ 100 w 236"/>
              <a:gd name="T25" fmla="*/ 102 h 236"/>
              <a:gd name="T26" fmla="*/ 137 w 236"/>
              <a:gd name="T27" fmla="*/ 102 h 236"/>
              <a:gd name="T28" fmla="*/ 137 w 236"/>
              <a:gd name="T29" fmla="*/ 84 h 236"/>
              <a:gd name="T30" fmla="*/ 119 w 236"/>
              <a:gd name="T31" fmla="*/ 66 h 236"/>
              <a:gd name="T32" fmla="*/ 118 w 236"/>
              <a:gd name="T33" fmla="*/ 0 h 236"/>
              <a:gd name="T34" fmla="*/ 0 w 236"/>
              <a:gd name="T35" fmla="*/ 118 h 236"/>
              <a:gd name="T36" fmla="*/ 118 w 236"/>
              <a:gd name="T37" fmla="*/ 236 h 236"/>
              <a:gd name="T38" fmla="*/ 236 w 236"/>
              <a:gd name="T39" fmla="*/ 118 h 236"/>
              <a:gd name="T40" fmla="*/ 118 w 236"/>
              <a:gd name="T41" fmla="*/ 0 h 236"/>
              <a:gd name="T42" fmla="*/ 164 w 236"/>
              <a:gd name="T43" fmla="*/ 161 h 236"/>
              <a:gd name="T44" fmla="*/ 149 w 236"/>
              <a:gd name="T45" fmla="*/ 176 h 236"/>
              <a:gd name="T46" fmla="*/ 88 w 236"/>
              <a:gd name="T47" fmla="*/ 176 h 236"/>
              <a:gd name="T48" fmla="*/ 73 w 236"/>
              <a:gd name="T49" fmla="*/ 161 h 236"/>
              <a:gd name="T50" fmla="*/ 73 w 236"/>
              <a:gd name="T51" fmla="*/ 105 h 236"/>
              <a:gd name="T52" fmla="*/ 76 w 236"/>
              <a:gd name="T53" fmla="*/ 102 h 236"/>
              <a:gd name="T54" fmla="*/ 86 w 236"/>
              <a:gd name="T55" fmla="*/ 102 h 236"/>
              <a:gd name="T56" fmla="*/ 86 w 236"/>
              <a:gd name="T57" fmla="*/ 84 h 236"/>
              <a:gd name="T58" fmla="*/ 118 w 236"/>
              <a:gd name="T59" fmla="*/ 51 h 236"/>
              <a:gd name="T60" fmla="*/ 119 w 236"/>
              <a:gd name="T61" fmla="*/ 51 h 236"/>
              <a:gd name="T62" fmla="*/ 152 w 236"/>
              <a:gd name="T63" fmla="*/ 84 h 236"/>
              <a:gd name="T64" fmla="*/ 152 w 236"/>
              <a:gd name="T65" fmla="*/ 102 h 236"/>
              <a:gd name="T66" fmla="*/ 161 w 236"/>
              <a:gd name="T67" fmla="*/ 102 h 236"/>
              <a:gd name="T68" fmla="*/ 164 w 236"/>
              <a:gd name="T69" fmla="*/ 105 h 236"/>
              <a:gd name="T70" fmla="*/ 164 w 236"/>
              <a:gd name="T71" fmla="*/ 161 h 23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</a:cxnLst>
            <a:rect l="0" t="0" r="r" b="b"/>
            <a:pathLst>
              <a:path w="236" h="236">
                <a:moveTo>
                  <a:pt x="119" y="123"/>
                </a:moveTo>
                <a:cubicBezTo>
                  <a:pt x="114" y="123"/>
                  <a:pt x="111" y="127"/>
                  <a:pt x="111" y="131"/>
                </a:cubicBezTo>
                <a:cubicBezTo>
                  <a:pt x="111" y="134"/>
                  <a:pt x="112" y="136"/>
                  <a:pt x="115" y="138"/>
                </a:cubicBezTo>
                <a:cubicBezTo>
                  <a:pt x="115" y="150"/>
                  <a:pt x="115" y="150"/>
                  <a:pt x="115" y="150"/>
                </a:cubicBezTo>
                <a:cubicBezTo>
                  <a:pt x="115" y="152"/>
                  <a:pt x="116" y="154"/>
                  <a:pt x="118" y="154"/>
                </a:cubicBezTo>
                <a:cubicBezTo>
                  <a:pt x="119" y="154"/>
                  <a:pt x="119" y="154"/>
                  <a:pt x="119" y="154"/>
                </a:cubicBezTo>
                <a:cubicBezTo>
                  <a:pt x="121" y="154"/>
                  <a:pt x="122" y="152"/>
                  <a:pt x="122" y="150"/>
                </a:cubicBezTo>
                <a:cubicBezTo>
                  <a:pt x="122" y="138"/>
                  <a:pt x="122" y="138"/>
                  <a:pt x="122" y="138"/>
                </a:cubicBezTo>
                <a:cubicBezTo>
                  <a:pt x="125" y="136"/>
                  <a:pt x="126" y="134"/>
                  <a:pt x="126" y="131"/>
                </a:cubicBezTo>
                <a:cubicBezTo>
                  <a:pt x="126" y="126"/>
                  <a:pt x="123" y="123"/>
                  <a:pt x="119" y="123"/>
                </a:cubicBezTo>
                <a:close/>
                <a:moveTo>
                  <a:pt x="119" y="66"/>
                </a:moveTo>
                <a:cubicBezTo>
                  <a:pt x="108" y="66"/>
                  <a:pt x="100" y="74"/>
                  <a:pt x="100" y="84"/>
                </a:cubicBezTo>
                <a:cubicBezTo>
                  <a:pt x="100" y="102"/>
                  <a:pt x="100" y="102"/>
                  <a:pt x="100" y="102"/>
                </a:cubicBezTo>
                <a:cubicBezTo>
                  <a:pt x="137" y="102"/>
                  <a:pt x="137" y="102"/>
                  <a:pt x="137" y="102"/>
                </a:cubicBezTo>
                <a:cubicBezTo>
                  <a:pt x="137" y="84"/>
                  <a:pt x="137" y="84"/>
                  <a:pt x="137" y="84"/>
                </a:cubicBezTo>
                <a:cubicBezTo>
                  <a:pt x="137" y="74"/>
                  <a:pt x="129" y="66"/>
                  <a:pt x="119" y="66"/>
                </a:cubicBezTo>
                <a:close/>
                <a:moveTo>
                  <a:pt x="118" y="0"/>
                </a:moveTo>
                <a:cubicBezTo>
                  <a:pt x="53" y="0"/>
                  <a:pt x="0" y="53"/>
                  <a:pt x="0" y="118"/>
                </a:cubicBezTo>
                <a:cubicBezTo>
                  <a:pt x="0" y="183"/>
                  <a:pt x="53" y="236"/>
                  <a:pt x="118" y="236"/>
                </a:cubicBezTo>
                <a:cubicBezTo>
                  <a:pt x="183" y="236"/>
                  <a:pt x="236" y="183"/>
                  <a:pt x="236" y="118"/>
                </a:cubicBezTo>
                <a:cubicBezTo>
                  <a:pt x="236" y="53"/>
                  <a:pt x="183" y="0"/>
                  <a:pt x="118" y="0"/>
                </a:cubicBezTo>
                <a:close/>
                <a:moveTo>
                  <a:pt x="164" y="161"/>
                </a:moveTo>
                <a:cubicBezTo>
                  <a:pt x="164" y="169"/>
                  <a:pt x="157" y="176"/>
                  <a:pt x="149" y="176"/>
                </a:cubicBezTo>
                <a:cubicBezTo>
                  <a:pt x="88" y="176"/>
                  <a:pt x="88" y="176"/>
                  <a:pt x="88" y="176"/>
                </a:cubicBezTo>
                <a:cubicBezTo>
                  <a:pt x="80" y="176"/>
                  <a:pt x="73" y="169"/>
                  <a:pt x="73" y="161"/>
                </a:cubicBezTo>
                <a:cubicBezTo>
                  <a:pt x="73" y="105"/>
                  <a:pt x="73" y="105"/>
                  <a:pt x="73" y="105"/>
                </a:cubicBezTo>
                <a:cubicBezTo>
                  <a:pt x="73" y="103"/>
                  <a:pt x="74" y="102"/>
                  <a:pt x="76" y="102"/>
                </a:cubicBezTo>
                <a:cubicBezTo>
                  <a:pt x="86" y="102"/>
                  <a:pt x="86" y="102"/>
                  <a:pt x="86" y="102"/>
                </a:cubicBezTo>
                <a:cubicBezTo>
                  <a:pt x="86" y="84"/>
                  <a:pt x="86" y="84"/>
                  <a:pt x="86" y="84"/>
                </a:cubicBezTo>
                <a:cubicBezTo>
                  <a:pt x="86" y="66"/>
                  <a:pt x="100" y="52"/>
                  <a:pt x="118" y="51"/>
                </a:cubicBezTo>
                <a:cubicBezTo>
                  <a:pt x="119" y="51"/>
                  <a:pt x="119" y="51"/>
                  <a:pt x="119" y="51"/>
                </a:cubicBezTo>
                <a:cubicBezTo>
                  <a:pt x="137" y="52"/>
                  <a:pt x="152" y="66"/>
                  <a:pt x="152" y="84"/>
                </a:cubicBezTo>
                <a:cubicBezTo>
                  <a:pt x="152" y="102"/>
                  <a:pt x="152" y="102"/>
                  <a:pt x="152" y="102"/>
                </a:cubicBezTo>
                <a:cubicBezTo>
                  <a:pt x="161" y="102"/>
                  <a:pt x="161" y="102"/>
                  <a:pt x="161" y="102"/>
                </a:cubicBezTo>
                <a:cubicBezTo>
                  <a:pt x="163" y="102"/>
                  <a:pt x="164" y="103"/>
                  <a:pt x="164" y="105"/>
                </a:cubicBezTo>
                <a:lnTo>
                  <a:pt x="164" y="161"/>
                </a:lnTo>
                <a:close/>
              </a:path>
            </a:pathLst>
          </a:custGeom>
          <a:solidFill>
            <a:schemeClr val="accent6"/>
          </a:solidFill>
          <a:ln>
            <a:solidFill>
              <a:schemeClr val="accent6"/>
            </a:solidFill>
          </a:ln>
          <a:extLst/>
        </p:spPr>
        <p:txBody>
          <a:bodyPr anchor="ctr"/>
          <a:lstStyle/>
          <a:p>
            <a:pPr algn="ctr"/>
            <a:endParaRPr/>
          </a:p>
        </p:txBody>
      </p:sp>
      <p:sp>
        <p:nvSpPr>
          <p:cNvPr id="79" name="文本框 78"/>
          <p:cNvSpPr txBox="1"/>
          <p:nvPr/>
        </p:nvSpPr>
        <p:spPr>
          <a:xfrm>
            <a:off x="8559800" y="5037952"/>
            <a:ext cx="1854200" cy="969496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>
              <a:lnSpc>
                <a:spcPct val="114000"/>
              </a:lnSpc>
            </a:pPr>
            <a:r>
              <a:rPr lang="en-US" altLang="zh-CN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  <a:ea typeface="+mj-ea"/>
              </a:rPr>
              <a:t>The user can demonstrate on a projector or computer, or </a:t>
            </a:r>
            <a:r>
              <a:rPr lang="en-US" altLang="zh-CN" sz="10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  <a:ea typeface="+mj-ea"/>
              </a:rPr>
              <a:t>presentation </a:t>
            </a:r>
            <a:r>
              <a:rPr lang="en-US" altLang="zh-CN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  <a:ea typeface="+mj-ea"/>
              </a:rPr>
              <a:t>and make it </a:t>
            </a:r>
            <a:r>
              <a:rPr lang="en-US" altLang="zh-CN" sz="10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  <a:ea typeface="+mj-ea"/>
              </a:rPr>
              <a:t>film </a:t>
            </a:r>
            <a:r>
              <a:rPr lang="en-US" altLang="zh-CN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  <a:ea typeface="+mj-ea"/>
              </a:rPr>
              <a:t>to be used in a wider field</a:t>
            </a:r>
          </a:p>
        </p:txBody>
      </p:sp>
      <p:sp>
        <p:nvSpPr>
          <p:cNvPr id="80" name="文本框 79"/>
          <p:cNvSpPr txBox="1"/>
          <p:nvPr/>
        </p:nvSpPr>
        <p:spPr>
          <a:xfrm>
            <a:off x="6288526" y="5037952"/>
            <a:ext cx="1854200" cy="969496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>
              <a:lnSpc>
                <a:spcPct val="114000"/>
              </a:lnSpc>
            </a:pPr>
            <a:r>
              <a:rPr lang="en-US" altLang="zh-CN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  <a:ea typeface="+mj-ea"/>
              </a:rPr>
              <a:t>The user can demonstrate on a projector or computer, or </a:t>
            </a:r>
            <a:r>
              <a:rPr lang="en-US" altLang="zh-CN" sz="10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  <a:ea typeface="+mj-ea"/>
              </a:rPr>
              <a:t>presentation </a:t>
            </a:r>
            <a:r>
              <a:rPr lang="en-US" altLang="zh-CN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  <a:ea typeface="+mj-ea"/>
              </a:rPr>
              <a:t>and make it </a:t>
            </a:r>
            <a:r>
              <a:rPr lang="en-US" altLang="zh-CN" sz="10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  <a:ea typeface="+mj-ea"/>
              </a:rPr>
              <a:t>film </a:t>
            </a:r>
            <a:r>
              <a:rPr lang="en-US" altLang="zh-CN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  <a:ea typeface="+mj-ea"/>
              </a:rPr>
              <a:t>to be used in a wider field</a:t>
            </a:r>
          </a:p>
        </p:txBody>
      </p:sp>
      <p:sp>
        <p:nvSpPr>
          <p:cNvPr id="81" name="文本框 80"/>
          <p:cNvSpPr txBox="1"/>
          <p:nvPr/>
        </p:nvSpPr>
        <p:spPr>
          <a:xfrm>
            <a:off x="4037438" y="5037952"/>
            <a:ext cx="1854200" cy="969496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>
              <a:lnSpc>
                <a:spcPct val="114000"/>
              </a:lnSpc>
            </a:pPr>
            <a:r>
              <a:rPr lang="en-US" altLang="zh-CN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  <a:ea typeface="+mj-ea"/>
              </a:rPr>
              <a:t>The user can demonstrate on a projector or computer, or </a:t>
            </a:r>
            <a:r>
              <a:rPr lang="en-US" altLang="zh-CN" sz="10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  <a:ea typeface="+mj-ea"/>
              </a:rPr>
              <a:t>presentation </a:t>
            </a:r>
            <a:r>
              <a:rPr lang="en-US" altLang="zh-CN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  <a:ea typeface="+mj-ea"/>
              </a:rPr>
              <a:t>and make it </a:t>
            </a:r>
            <a:r>
              <a:rPr lang="en-US" altLang="zh-CN" sz="10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  <a:ea typeface="+mj-ea"/>
              </a:rPr>
              <a:t>film </a:t>
            </a:r>
            <a:r>
              <a:rPr lang="en-US" altLang="zh-CN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  <a:ea typeface="+mj-ea"/>
              </a:rPr>
              <a:t>to be used in a wider field</a:t>
            </a:r>
          </a:p>
        </p:txBody>
      </p:sp>
      <p:sp>
        <p:nvSpPr>
          <p:cNvPr id="82" name="文本框 81"/>
          <p:cNvSpPr txBox="1"/>
          <p:nvPr/>
        </p:nvSpPr>
        <p:spPr>
          <a:xfrm>
            <a:off x="1739900" y="5037952"/>
            <a:ext cx="1854200" cy="969496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>
              <a:lnSpc>
                <a:spcPct val="114000"/>
              </a:lnSpc>
            </a:pPr>
            <a:r>
              <a:rPr lang="en-US" altLang="zh-CN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  <a:ea typeface="+mj-ea"/>
              </a:rPr>
              <a:t>The user can demonstrate on a projector or computer, or </a:t>
            </a:r>
            <a:r>
              <a:rPr lang="en-US" altLang="zh-CN" sz="10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  <a:ea typeface="+mj-ea"/>
              </a:rPr>
              <a:t>presentation </a:t>
            </a:r>
            <a:r>
              <a:rPr lang="en-US" altLang="zh-CN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  <a:ea typeface="+mj-ea"/>
              </a:rPr>
              <a:t>and make it </a:t>
            </a:r>
            <a:r>
              <a:rPr lang="en-US" altLang="zh-CN" sz="10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  <a:ea typeface="+mj-ea"/>
              </a:rPr>
              <a:t>film </a:t>
            </a:r>
            <a:r>
              <a:rPr lang="en-US" altLang="zh-CN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  <a:ea typeface="+mj-ea"/>
              </a:rPr>
              <a:t>to be used in a wider field</a:t>
            </a:r>
          </a:p>
        </p:txBody>
      </p:sp>
      <p:grpSp>
        <p:nvGrpSpPr>
          <p:cNvPr id="29" name="组合 28"/>
          <p:cNvGrpSpPr/>
          <p:nvPr/>
        </p:nvGrpSpPr>
        <p:grpSpPr>
          <a:xfrm>
            <a:off x="441025" y="218860"/>
            <a:ext cx="4812552" cy="1014413"/>
            <a:chOff x="441025" y="218860"/>
            <a:chExt cx="4812552" cy="1014413"/>
          </a:xfrm>
        </p:grpSpPr>
        <p:grpSp>
          <p:nvGrpSpPr>
            <p:cNvPr id="30" name="组合 29"/>
            <p:cNvGrpSpPr/>
            <p:nvPr/>
          </p:nvGrpSpPr>
          <p:grpSpPr>
            <a:xfrm>
              <a:off x="595313" y="387468"/>
              <a:ext cx="4658264" cy="677196"/>
              <a:chOff x="1893616" y="449275"/>
              <a:chExt cx="4658264" cy="677196"/>
            </a:xfrm>
          </p:grpSpPr>
          <p:sp>
            <p:nvSpPr>
              <p:cNvPr id="40" name="文本框 39"/>
              <p:cNvSpPr txBox="1"/>
              <p:nvPr/>
            </p:nvSpPr>
            <p:spPr>
              <a:xfrm>
                <a:off x="1893616" y="449275"/>
                <a:ext cx="3904343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  <a:scene3d>
                  <a:camera prst="orthographicFront"/>
                  <a:lightRig rig="threePt" dir="t"/>
                </a:scene3d>
                <a:sp3d contourW="12700"/>
              </a:bodyPr>
              <a:lstStyle>
                <a:defPPr>
                  <a:defRPr lang="en-US"/>
                </a:defPPr>
                <a:lvl1pPr algn="ctr">
                  <a:defRPr sz="2800" b="1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Century Gothic" panose="020B0502020202020204" pitchFamily="34" charset="0"/>
                  </a:defRPr>
                </a:lvl1pPr>
              </a:lstStyle>
              <a:p>
                <a:pPr algn="l"/>
                <a:r>
                  <a:rPr lang="zh-CN" altLang="en-US" dirty="0"/>
                  <a:t>年度工作概述</a:t>
                </a:r>
              </a:p>
            </p:txBody>
          </p:sp>
          <p:sp>
            <p:nvSpPr>
              <p:cNvPr id="41" name="文本框 40"/>
              <p:cNvSpPr txBox="1"/>
              <p:nvPr/>
            </p:nvSpPr>
            <p:spPr>
              <a:xfrm>
                <a:off x="1893616" y="867233"/>
                <a:ext cx="4658264" cy="25923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  <a:scene3d>
                  <a:camera prst="orthographicFront"/>
                  <a:lightRig rig="threePt" dir="t"/>
                </a:scene3d>
                <a:sp3d contourW="12700"/>
              </a:bodyPr>
              <a:lstStyle>
                <a:defPPr>
                  <a:defRPr lang="en-US"/>
                </a:defPPr>
                <a:lvl1pPr algn="ctr">
                  <a:lnSpc>
                    <a:spcPct val="120000"/>
                  </a:lnSpc>
                  <a:defRPr sz="1100">
                    <a:solidFill>
                      <a:schemeClr val="bg1">
                        <a:lumMod val="65000"/>
                      </a:schemeClr>
                    </a:solidFill>
                    <a:latin typeface="Century Gothic" panose="020B0502020202020204" pitchFamily="34" charset="0"/>
                  </a:defRPr>
                </a:lvl1pPr>
              </a:lstStyle>
              <a:p>
                <a:pPr algn="l"/>
                <a:r>
                  <a:rPr lang="en-US" altLang="zh-CN" sz="1000" dirty="0">
                    <a:solidFill>
                      <a:schemeClr val="bg1">
                        <a:lumMod val="50000"/>
                      </a:schemeClr>
                    </a:solidFill>
                  </a:rPr>
                  <a:t>print the presentation and make it into a film to be used in a </a:t>
                </a:r>
                <a:r>
                  <a:rPr lang="en-US" altLang="zh-CN" sz="1000" dirty="0" smtClean="0">
                    <a:solidFill>
                      <a:schemeClr val="bg1">
                        <a:lumMod val="50000"/>
                      </a:schemeClr>
                    </a:solidFill>
                  </a:rPr>
                  <a:t>wider</a:t>
                </a:r>
                <a:endParaRPr lang="en-US" altLang="zh-CN" sz="1000" dirty="0">
                  <a:solidFill>
                    <a:schemeClr val="bg1">
                      <a:lumMod val="50000"/>
                    </a:schemeClr>
                  </a:solidFill>
                </a:endParaRPr>
              </a:p>
            </p:txBody>
          </p:sp>
        </p:grpSp>
        <p:sp>
          <p:nvSpPr>
            <p:cNvPr id="39" name="任意多边形 38"/>
            <p:cNvSpPr/>
            <p:nvPr/>
          </p:nvSpPr>
          <p:spPr>
            <a:xfrm>
              <a:off x="441025" y="218860"/>
              <a:ext cx="384775" cy="1014413"/>
            </a:xfrm>
            <a:custGeom>
              <a:avLst/>
              <a:gdLst>
                <a:gd name="connsiteX0" fmla="*/ 0 w 384775"/>
                <a:gd name="connsiteY0" fmla="*/ 0 h 1014413"/>
                <a:gd name="connsiteX1" fmla="*/ 384775 w 384775"/>
                <a:gd name="connsiteY1" fmla="*/ 0 h 1014413"/>
                <a:gd name="connsiteX2" fmla="*/ 384775 w 384775"/>
                <a:gd name="connsiteY2" fmla="*/ 168608 h 1014413"/>
                <a:gd name="connsiteX3" fmla="*/ 336678 w 384775"/>
                <a:gd name="connsiteY3" fmla="*/ 168608 h 1014413"/>
                <a:gd name="connsiteX4" fmla="*/ 336678 w 384775"/>
                <a:gd name="connsiteY4" fmla="*/ 48097 h 1014413"/>
                <a:gd name="connsiteX5" fmla="*/ 48097 w 384775"/>
                <a:gd name="connsiteY5" fmla="*/ 48097 h 1014413"/>
                <a:gd name="connsiteX6" fmla="*/ 48097 w 384775"/>
                <a:gd name="connsiteY6" fmla="*/ 966316 h 1014413"/>
                <a:gd name="connsiteX7" fmla="*/ 336678 w 384775"/>
                <a:gd name="connsiteY7" fmla="*/ 966316 h 1014413"/>
                <a:gd name="connsiteX8" fmla="*/ 336678 w 384775"/>
                <a:gd name="connsiteY8" fmla="*/ 845804 h 1014413"/>
                <a:gd name="connsiteX9" fmla="*/ 384775 w 384775"/>
                <a:gd name="connsiteY9" fmla="*/ 845804 h 1014413"/>
                <a:gd name="connsiteX10" fmla="*/ 384775 w 384775"/>
                <a:gd name="connsiteY10" fmla="*/ 1014413 h 1014413"/>
                <a:gd name="connsiteX11" fmla="*/ 0 w 384775"/>
                <a:gd name="connsiteY11" fmla="*/ 1014413 h 10144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384775" h="1014413">
                  <a:moveTo>
                    <a:pt x="0" y="0"/>
                  </a:moveTo>
                  <a:lnTo>
                    <a:pt x="384775" y="0"/>
                  </a:lnTo>
                  <a:lnTo>
                    <a:pt x="384775" y="168608"/>
                  </a:lnTo>
                  <a:lnTo>
                    <a:pt x="336678" y="168608"/>
                  </a:lnTo>
                  <a:lnTo>
                    <a:pt x="336678" y="48097"/>
                  </a:lnTo>
                  <a:lnTo>
                    <a:pt x="48097" y="48097"/>
                  </a:lnTo>
                  <a:lnTo>
                    <a:pt x="48097" y="966316"/>
                  </a:lnTo>
                  <a:lnTo>
                    <a:pt x="336678" y="966316"/>
                  </a:lnTo>
                  <a:lnTo>
                    <a:pt x="336678" y="845804"/>
                  </a:lnTo>
                  <a:lnTo>
                    <a:pt x="384775" y="845804"/>
                  </a:lnTo>
                  <a:lnTo>
                    <a:pt x="384775" y="1014413"/>
                  </a:lnTo>
                  <a:lnTo>
                    <a:pt x="0" y="1014413"/>
                  </a:lnTo>
                  <a:close/>
                </a:path>
              </a:pathLst>
            </a:cu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5410339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500"/>
                            </p:stCondLst>
                            <p:childTnLst>
                              <p:par>
                                <p:cTn id="36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8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1000"/>
                            </p:stCondLst>
                            <p:childTnLst>
                              <p:par>
                                <p:cTn id="40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4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1500"/>
                            </p:stCondLst>
                            <p:childTnLst>
                              <p:par>
                                <p:cTn id="81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83" dur="5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4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86" dur="5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7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89" dur="5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0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2" dur="5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 animBg="1"/>
      <p:bldP spid="8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  <p:bldP spid="16" grpId="0" animBg="1"/>
      <p:bldP spid="17" grpId="0" animBg="1"/>
      <p:bldP spid="18" grpId="0" animBg="1"/>
      <p:bldP spid="19" grpId="0" animBg="1"/>
      <p:bldP spid="79" grpId="0"/>
      <p:bldP spid="80" grpId="0"/>
      <p:bldP spid="81" grpId="0"/>
      <p:bldP spid="82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874713" y="0"/>
            <a:ext cx="1778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矩形 2"/>
          <p:cNvSpPr/>
          <p:nvPr/>
        </p:nvSpPr>
        <p:spPr>
          <a:xfrm>
            <a:off x="1521432" y="850900"/>
            <a:ext cx="2883881" cy="5156200"/>
          </a:xfrm>
          <a:prstGeom prst="rect">
            <a:avLst/>
          </a:prstGeom>
          <a:blipFill>
            <a:blip r:embed="rId3"/>
            <a:srcRect/>
            <a:stretch>
              <a:fillRect l="-91203" r="-126651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任意多边形 8"/>
          <p:cNvSpPr/>
          <p:nvPr/>
        </p:nvSpPr>
        <p:spPr>
          <a:xfrm>
            <a:off x="1382713" y="1149350"/>
            <a:ext cx="4521200" cy="4559300"/>
          </a:xfrm>
          <a:custGeom>
            <a:avLst/>
            <a:gdLst>
              <a:gd name="connsiteX0" fmla="*/ 0 w 4521200"/>
              <a:gd name="connsiteY0" fmla="*/ 0 h 4559300"/>
              <a:gd name="connsiteX1" fmla="*/ 4521200 w 4521200"/>
              <a:gd name="connsiteY1" fmla="*/ 0 h 4559300"/>
              <a:gd name="connsiteX2" fmla="*/ 4521200 w 4521200"/>
              <a:gd name="connsiteY2" fmla="*/ 549775 h 4559300"/>
              <a:gd name="connsiteX3" fmla="*/ 4447233 w 4521200"/>
              <a:gd name="connsiteY3" fmla="*/ 549775 h 4559300"/>
              <a:gd name="connsiteX4" fmla="*/ 4447233 w 4521200"/>
              <a:gd name="connsiteY4" fmla="*/ 73967 h 4559300"/>
              <a:gd name="connsiteX5" fmla="*/ 73967 w 4521200"/>
              <a:gd name="connsiteY5" fmla="*/ 73967 h 4559300"/>
              <a:gd name="connsiteX6" fmla="*/ 73967 w 4521200"/>
              <a:gd name="connsiteY6" fmla="*/ 4485333 h 4559300"/>
              <a:gd name="connsiteX7" fmla="*/ 4447233 w 4521200"/>
              <a:gd name="connsiteY7" fmla="*/ 4485333 h 4559300"/>
              <a:gd name="connsiteX8" fmla="*/ 4447233 w 4521200"/>
              <a:gd name="connsiteY8" fmla="*/ 1380772 h 4559300"/>
              <a:gd name="connsiteX9" fmla="*/ 4521200 w 4521200"/>
              <a:gd name="connsiteY9" fmla="*/ 1380772 h 4559300"/>
              <a:gd name="connsiteX10" fmla="*/ 4521200 w 4521200"/>
              <a:gd name="connsiteY10" fmla="*/ 4559300 h 4559300"/>
              <a:gd name="connsiteX11" fmla="*/ 0 w 4521200"/>
              <a:gd name="connsiteY11" fmla="*/ 4559300 h 4559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4521200" h="4559300">
                <a:moveTo>
                  <a:pt x="0" y="0"/>
                </a:moveTo>
                <a:lnTo>
                  <a:pt x="4521200" y="0"/>
                </a:lnTo>
                <a:lnTo>
                  <a:pt x="4521200" y="549775"/>
                </a:lnTo>
                <a:lnTo>
                  <a:pt x="4447233" y="549775"/>
                </a:lnTo>
                <a:lnTo>
                  <a:pt x="4447233" y="73967"/>
                </a:lnTo>
                <a:lnTo>
                  <a:pt x="73967" y="73967"/>
                </a:lnTo>
                <a:lnTo>
                  <a:pt x="73967" y="4485333"/>
                </a:lnTo>
                <a:lnTo>
                  <a:pt x="4447233" y="4485333"/>
                </a:lnTo>
                <a:lnTo>
                  <a:pt x="4447233" y="1380772"/>
                </a:lnTo>
                <a:lnTo>
                  <a:pt x="4521200" y="1380772"/>
                </a:lnTo>
                <a:lnTo>
                  <a:pt x="4521200" y="4559300"/>
                </a:lnTo>
                <a:lnTo>
                  <a:pt x="0" y="4559300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4599216" y="1699125"/>
            <a:ext cx="2507794" cy="830997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/>
            <a:r>
              <a:rPr lang="en-US" altLang="zh-CN" sz="4800" dirty="0" smtClean="0">
                <a:solidFill>
                  <a:schemeClr val="accent1"/>
                </a:solidFill>
                <a:latin typeface="Century Gothic" panose="020B0502020202020204" pitchFamily="34" charset="0"/>
                <a:cs typeface="经典综艺体简" panose="02010609000101010101" pitchFamily="49" charset="-122"/>
              </a:rPr>
              <a:t>PART 02</a:t>
            </a:r>
            <a:endParaRPr lang="zh-CN" altLang="en-US" sz="4800" dirty="0">
              <a:solidFill>
                <a:schemeClr val="accent1"/>
              </a:solidFill>
              <a:latin typeface="Century Gothic" panose="020B0502020202020204" pitchFamily="34" charset="0"/>
              <a:cs typeface="经典综艺体简" panose="02010609000101010101" pitchFamily="49" charset="-122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6295651" y="2881342"/>
            <a:ext cx="4269162" cy="769441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>
            <a:defPPr>
              <a:defRPr lang="en-US"/>
            </a:defPPr>
            <a:lvl1pPr algn="ctr">
              <a:defRPr sz="2800" b="1">
                <a:solidFill>
                  <a:schemeClr val="tx1">
                    <a:lumMod val="75000"/>
                    <a:lumOff val="25000"/>
                  </a:schemeClr>
                </a:solidFill>
                <a:latin typeface="Century Gothic" panose="020B0502020202020204" pitchFamily="34" charset="0"/>
              </a:defRPr>
            </a:lvl1pPr>
          </a:lstStyle>
          <a:p>
            <a:pPr algn="l"/>
            <a:r>
              <a:rPr lang="zh-CN" altLang="en-US" sz="4400" dirty="0"/>
              <a:t>工作完成情况</a:t>
            </a:r>
          </a:p>
        </p:txBody>
      </p:sp>
      <p:sp>
        <p:nvSpPr>
          <p:cNvPr id="7" name="文本框 6"/>
          <p:cNvSpPr txBox="1"/>
          <p:nvPr/>
        </p:nvSpPr>
        <p:spPr>
          <a:xfrm>
            <a:off x="6295651" y="3849516"/>
            <a:ext cx="4269162" cy="701731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>
            <a:defPPr>
              <a:defRPr lang="en-US"/>
            </a:defPPr>
            <a:lvl1pPr algn="ctr">
              <a:lnSpc>
                <a:spcPct val="120000"/>
              </a:lnSpc>
              <a:defRPr sz="1100">
                <a:solidFill>
                  <a:schemeClr val="bg1">
                    <a:lumMod val="65000"/>
                  </a:schemeClr>
                </a:solidFill>
                <a:latin typeface="Century Gothic" panose="020B0502020202020204" pitchFamily="34" charset="0"/>
              </a:defRPr>
            </a:lvl1pPr>
          </a:lstStyle>
          <a:p>
            <a:pPr algn="l"/>
            <a:r>
              <a:rPr lang="en-US" altLang="zh-CN" dirty="0">
                <a:solidFill>
                  <a:schemeClr val="tx1">
                    <a:lumMod val="50000"/>
                    <a:lumOff val="50000"/>
                  </a:schemeClr>
                </a:solidFill>
              </a:rPr>
              <a:t>print the presentation and make it into a film to be used in a wider field The user can demonstrate on a projector or computer</a:t>
            </a:r>
          </a:p>
        </p:txBody>
      </p:sp>
    </p:spTree>
    <p:extLst>
      <p:ext uri="{BB962C8B-B14F-4D97-AF65-F5344CB8AC3E}">
        <p14:creationId xmlns:p14="http://schemas.microsoft.com/office/powerpoint/2010/main" val="34529604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000"/>
                            </p:stCondLst>
                            <p:childTnLst>
                              <p:par>
                                <p:cTn id="22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1500"/>
                            </p:stCondLst>
                            <p:childTnLst>
                              <p:par>
                                <p:cTn id="27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9" grpId="0" animBg="1"/>
      <p:bldP spid="5" grpId="0"/>
      <p:bldP spid="6" grpId="0"/>
      <p:bldP spid="7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íṡ1iḓe">
            <a:extLst>
              <a:ext uri="{FF2B5EF4-FFF2-40B4-BE49-F238E27FC236}">
                <a16:creationId xmlns="" xmlns:a16="http://schemas.microsoft.com/office/drawing/2014/main" id="{44A4940A-EE2D-4794-9A49-59C546EE801E}"/>
              </a:ext>
            </a:extLst>
          </p:cNvPr>
          <p:cNvSpPr/>
          <p:nvPr/>
        </p:nvSpPr>
        <p:spPr>
          <a:xfrm>
            <a:off x="874713" y="1657352"/>
            <a:ext cx="10442575" cy="2070384"/>
          </a:xfrm>
          <a:prstGeom prst="rect">
            <a:avLst/>
          </a:prstGeom>
          <a:blipFill>
            <a:blip r:embed="rId3"/>
            <a:srcRect/>
            <a:stretch>
              <a:fillRect t="-92419" b="-91294"/>
            </a:stretch>
          </a:blipFill>
          <a:ln w="635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/>
          </a:p>
        </p:txBody>
      </p:sp>
      <p:sp>
        <p:nvSpPr>
          <p:cNvPr id="26" name="ï$ľíḑe">
            <a:extLst>
              <a:ext uri="{FF2B5EF4-FFF2-40B4-BE49-F238E27FC236}">
                <a16:creationId xmlns="" xmlns:a16="http://schemas.microsoft.com/office/drawing/2014/main" id="{03C7E78B-1A0C-438C-BDE4-2ABDC463B418}"/>
              </a:ext>
            </a:extLst>
          </p:cNvPr>
          <p:cNvSpPr/>
          <p:nvPr/>
        </p:nvSpPr>
        <p:spPr>
          <a:xfrm>
            <a:off x="1869557" y="4021037"/>
            <a:ext cx="692747" cy="692747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/>
          </a:p>
        </p:txBody>
      </p:sp>
      <p:sp>
        <p:nvSpPr>
          <p:cNvPr id="27" name="i$ľiḑè">
            <a:extLst>
              <a:ext uri="{FF2B5EF4-FFF2-40B4-BE49-F238E27FC236}">
                <a16:creationId xmlns="" xmlns:a16="http://schemas.microsoft.com/office/drawing/2014/main" id="{32B78BFF-A0E7-45E7-8440-8D63E7028EBF}"/>
              </a:ext>
            </a:extLst>
          </p:cNvPr>
          <p:cNvSpPr>
            <a:spLocks/>
          </p:cNvSpPr>
          <p:nvPr/>
        </p:nvSpPr>
        <p:spPr bwMode="auto">
          <a:xfrm>
            <a:off x="2088672" y="4246046"/>
            <a:ext cx="254516" cy="242728"/>
          </a:xfrm>
          <a:custGeom>
            <a:avLst/>
            <a:gdLst>
              <a:gd name="connsiteX0" fmla="*/ 315778 w 607639"/>
              <a:gd name="connsiteY0" fmla="*/ 173080 h 579502"/>
              <a:gd name="connsiteX1" fmla="*/ 315778 w 607639"/>
              <a:gd name="connsiteY1" fmla="*/ 266058 h 579502"/>
              <a:gd name="connsiteX2" fmla="*/ 303493 w 607639"/>
              <a:gd name="connsiteY2" fmla="*/ 278325 h 579502"/>
              <a:gd name="connsiteX3" fmla="*/ 210375 w 607639"/>
              <a:gd name="connsiteY3" fmla="*/ 278325 h 579502"/>
              <a:gd name="connsiteX4" fmla="*/ 303493 w 607639"/>
              <a:gd name="connsiteY4" fmla="*/ 359925 h 579502"/>
              <a:gd name="connsiteX5" fmla="*/ 397500 w 607639"/>
              <a:gd name="connsiteY5" fmla="*/ 266058 h 579502"/>
              <a:gd name="connsiteX6" fmla="*/ 315778 w 607639"/>
              <a:gd name="connsiteY6" fmla="*/ 173080 h 579502"/>
              <a:gd name="connsiteX7" fmla="*/ 249814 w 607639"/>
              <a:gd name="connsiteY7" fmla="*/ 160816 h 579502"/>
              <a:gd name="connsiteX8" fmla="*/ 198110 w 607639"/>
              <a:gd name="connsiteY8" fmla="*/ 212449 h 579502"/>
              <a:gd name="connsiteX9" fmla="*/ 249814 w 607639"/>
              <a:gd name="connsiteY9" fmla="*/ 212449 h 579502"/>
              <a:gd name="connsiteX10" fmla="*/ 303493 w 607639"/>
              <a:gd name="connsiteY10" fmla="*/ 147835 h 579502"/>
              <a:gd name="connsiteX11" fmla="*/ 421981 w 607639"/>
              <a:gd name="connsiteY11" fmla="*/ 266058 h 579502"/>
              <a:gd name="connsiteX12" fmla="*/ 303493 w 607639"/>
              <a:gd name="connsiteY12" fmla="*/ 384370 h 579502"/>
              <a:gd name="connsiteX13" fmla="*/ 185093 w 607639"/>
              <a:gd name="connsiteY13" fmla="*/ 266058 h 579502"/>
              <a:gd name="connsiteX14" fmla="*/ 197289 w 607639"/>
              <a:gd name="connsiteY14" fmla="*/ 253880 h 579502"/>
              <a:gd name="connsiteX15" fmla="*/ 291297 w 607639"/>
              <a:gd name="connsiteY15" fmla="*/ 253880 h 579502"/>
              <a:gd name="connsiteX16" fmla="*/ 291297 w 607639"/>
              <a:gd name="connsiteY16" fmla="*/ 160013 h 579502"/>
              <a:gd name="connsiteX17" fmla="*/ 303493 w 607639"/>
              <a:gd name="connsiteY17" fmla="*/ 147835 h 579502"/>
              <a:gd name="connsiteX18" fmla="*/ 262095 w 607639"/>
              <a:gd name="connsiteY18" fmla="*/ 135133 h 579502"/>
              <a:gd name="connsiteX19" fmla="*/ 274287 w 607639"/>
              <a:gd name="connsiteY19" fmla="*/ 147397 h 579502"/>
              <a:gd name="connsiteX20" fmla="*/ 274287 w 607639"/>
              <a:gd name="connsiteY20" fmla="*/ 224713 h 579502"/>
              <a:gd name="connsiteX21" fmla="*/ 262095 w 607639"/>
              <a:gd name="connsiteY21" fmla="*/ 236888 h 579502"/>
              <a:gd name="connsiteX22" fmla="*/ 184672 w 607639"/>
              <a:gd name="connsiteY22" fmla="*/ 236888 h 579502"/>
              <a:gd name="connsiteX23" fmla="*/ 172391 w 607639"/>
              <a:gd name="connsiteY23" fmla="*/ 224713 h 579502"/>
              <a:gd name="connsiteX24" fmla="*/ 262095 w 607639"/>
              <a:gd name="connsiteY24" fmla="*/ 135133 h 579502"/>
              <a:gd name="connsiteX25" fmla="*/ 58120 w 607639"/>
              <a:gd name="connsiteY25" fmla="*/ 108514 h 579502"/>
              <a:gd name="connsiteX26" fmla="*/ 58120 w 607639"/>
              <a:gd name="connsiteY26" fmla="*/ 413970 h 579502"/>
              <a:gd name="connsiteX27" fmla="*/ 549430 w 607639"/>
              <a:gd name="connsiteY27" fmla="*/ 413970 h 579502"/>
              <a:gd name="connsiteX28" fmla="*/ 549430 w 607639"/>
              <a:gd name="connsiteY28" fmla="*/ 108514 h 579502"/>
              <a:gd name="connsiteX29" fmla="*/ 27236 w 607639"/>
              <a:gd name="connsiteY29" fmla="*/ 56079 h 579502"/>
              <a:gd name="connsiteX30" fmla="*/ 27236 w 607639"/>
              <a:gd name="connsiteY30" fmla="*/ 81319 h 579502"/>
              <a:gd name="connsiteX31" fmla="*/ 580403 w 607639"/>
              <a:gd name="connsiteY31" fmla="*/ 81319 h 579502"/>
              <a:gd name="connsiteX32" fmla="*/ 580403 w 607639"/>
              <a:gd name="connsiteY32" fmla="*/ 56079 h 579502"/>
              <a:gd name="connsiteX33" fmla="*/ 303775 w 607639"/>
              <a:gd name="connsiteY33" fmla="*/ 0 h 579502"/>
              <a:gd name="connsiteX34" fmla="*/ 317393 w 607639"/>
              <a:gd name="connsiteY34" fmla="*/ 13597 h 579502"/>
              <a:gd name="connsiteX35" fmla="*/ 317393 w 607639"/>
              <a:gd name="connsiteY35" fmla="*/ 28884 h 579502"/>
              <a:gd name="connsiteX36" fmla="*/ 580403 w 607639"/>
              <a:gd name="connsiteY36" fmla="*/ 28884 h 579502"/>
              <a:gd name="connsiteX37" fmla="*/ 607639 w 607639"/>
              <a:gd name="connsiteY37" fmla="*/ 56079 h 579502"/>
              <a:gd name="connsiteX38" fmla="*/ 607639 w 607639"/>
              <a:gd name="connsiteY38" fmla="*/ 81319 h 579502"/>
              <a:gd name="connsiteX39" fmla="*/ 580403 w 607639"/>
              <a:gd name="connsiteY39" fmla="*/ 108514 h 579502"/>
              <a:gd name="connsiteX40" fmla="*/ 576665 w 607639"/>
              <a:gd name="connsiteY40" fmla="*/ 108514 h 579502"/>
              <a:gd name="connsiteX41" fmla="*/ 576665 w 607639"/>
              <a:gd name="connsiteY41" fmla="*/ 413970 h 579502"/>
              <a:gd name="connsiteX42" fmla="*/ 549430 w 607639"/>
              <a:gd name="connsiteY42" fmla="*/ 441165 h 579502"/>
              <a:gd name="connsiteX43" fmla="*/ 317393 w 607639"/>
              <a:gd name="connsiteY43" fmla="*/ 441165 h 579502"/>
              <a:gd name="connsiteX44" fmla="*/ 317393 w 607639"/>
              <a:gd name="connsiteY44" fmla="*/ 481069 h 579502"/>
              <a:gd name="connsiteX45" fmla="*/ 418236 w 607639"/>
              <a:gd name="connsiteY45" fmla="*/ 554923 h 579502"/>
              <a:gd name="connsiteX46" fmla="*/ 421173 w 607639"/>
              <a:gd name="connsiteY46" fmla="*/ 573942 h 579502"/>
              <a:gd name="connsiteX47" fmla="*/ 410225 w 607639"/>
              <a:gd name="connsiteY47" fmla="*/ 579452 h 579502"/>
              <a:gd name="connsiteX48" fmla="*/ 402215 w 607639"/>
              <a:gd name="connsiteY48" fmla="*/ 576874 h 579502"/>
              <a:gd name="connsiteX49" fmla="*/ 317393 w 607639"/>
              <a:gd name="connsiteY49" fmla="*/ 514752 h 579502"/>
              <a:gd name="connsiteX50" fmla="*/ 317393 w 607639"/>
              <a:gd name="connsiteY50" fmla="*/ 565854 h 579502"/>
              <a:gd name="connsiteX51" fmla="*/ 303775 w 607639"/>
              <a:gd name="connsiteY51" fmla="*/ 579452 h 579502"/>
              <a:gd name="connsiteX52" fmla="*/ 290157 w 607639"/>
              <a:gd name="connsiteY52" fmla="*/ 565854 h 579502"/>
              <a:gd name="connsiteX53" fmla="*/ 290157 w 607639"/>
              <a:gd name="connsiteY53" fmla="*/ 514752 h 579502"/>
              <a:gd name="connsiteX54" fmla="*/ 205424 w 607639"/>
              <a:gd name="connsiteY54" fmla="*/ 576874 h 579502"/>
              <a:gd name="connsiteX55" fmla="*/ 186377 w 607639"/>
              <a:gd name="connsiteY55" fmla="*/ 573942 h 579502"/>
              <a:gd name="connsiteX56" fmla="*/ 189314 w 607639"/>
              <a:gd name="connsiteY56" fmla="*/ 554923 h 579502"/>
              <a:gd name="connsiteX57" fmla="*/ 290157 w 607639"/>
              <a:gd name="connsiteY57" fmla="*/ 481069 h 579502"/>
              <a:gd name="connsiteX58" fmla="*/ 290157 w 607639"/>
              <a:gd name="connsiteY58" fmla="*/ 441165 h 579502"/>
              <a:gd name="connsiteX59" fmla="*/ 58120 w 607639"/>
              <a:gd name="connsiteY59" fmla="*/ 441165 h 579502"/>
              <a:gd name="connsiteX60" fmla="*/ 30885 w 607639"/>
              <a:gd name="connsiteY60" fmla="*/ 413970 h 579502"/>
              <a:gd name="connsiteX61" fmla="*/ 30885 w 607639"/>
              <a:gd name="connsiteY61" fmla="*/ 108514 h 579502"/>
              <a:gd name="connsiteX62" fmla="*/ 27236 w 607639"/>
              <a:gd name="connsiteY62" fmla="*/ 108514 h 579502"/>
              <a:gd name="connsiteX63" fmla="*/ 0 w 607639"/>
              <a:gd name="connsiteY63" fmla="*/ 81319 h 579502"/>
              <a:gd name="connsiteX64" fmla="*/ 0 w 607639"/>
              <a:gd name="connsiteY64" fmla="*/ 56079 h 579502"/>
              <a:gd name="connsiteX65" fmla="*/ 27236 w 607639"/>
              <a:gd name="connsiteY65" fmla="*/ 28884 h 579502"/>
              <a:gd name="connsiteX66" fmla="*/ 290157 w 607639"/>
              <a:gd name="connsiteY66" fmla="*/ 28884 h 579502"/>
              <a:gd name="connsiteX67" fmla="*/ 290157 w 607639"/>
              <a:gd name="connsiteY67" fmla="*/ 13597 h 579502"/>
              <a:gd name="connsiteX68" fmla="*/ 303775 w 607639"/>
              <a:gd name="connsiteY68" fmla="*/ 0 h 5795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</a:cxnLst>
            <a:rect l="l" t="t" r="r" b="b"/>
            <a:pathLst>
              <a:path w="607639" h="579502">
                <a:moveTo>
                  <a:pt x="315778" y="173080"/>
                </a:moveTo>
                <a:lnTo>
                  <a:pt x="315778" y="266058"/>
                </a:lnTo>
                <a:cubicBezTo>
                  <a:pt x="315778" y="272814"/>
                  <a:pt x="310258" y="278325"/>
                  <a:pt x="303493" y="278325"/>
                </a:cubicBezTo>
                <a:lnTo>
                  <a:pt x="210375" y="278325"/>
                </a:lnTo>
                <a:cubicBezTo>
                  <a:pt x="216429" y="324281"/>
                  <a:pt x="255866" y="359925"/>
                  <a:pt x="303493" y="359925"/>
                </a:cubicBezTo>
                <a:cubicBezTo>
                  <a:pt x="355303" y="359925"/>
                  <a:pt x="397500" y="317792"/>
                  <a:pt x="397500" y="266058"/>
                </a:cubicBezTo>
                <a:cubicBezTo>
                  <a:pt x="397500" y="218502"/>
                  <a:pt x="361802" y="179124"/>
                  <a:pt x="315778" y="173080"/>
                </a:cubicBezTo>
                <a:close/>
                <a:moveTo>
                  <a:pt x="249814" y="160816"/>
                </a:moveTo>
                <a:cubicBezTo>
                  <a:pt x="223740" y="165793"/>
                  <a:pt x="203093" y="186410"/>
                  <a:pt x="198110" y="212449"/>
                </a:cubicBezTo>
                <a:lnTo>
                  <a:pt x="249814" y="212449"/>
                </a:lnTo>
                <a:close/>
                <a:moveTo>
                  <a:pt x="303493" y="147835"/>
                </a:moveTo>
                <a:cubicBezTo>
                  <a:pt x="368835" y="147835"/>
                  <a:pt x="421981" y="200902"/>
                  <a:pt x="421981" y="266058"/>
                </a:cubicBezTo>
                <a:cubicBezTo>
                  <a:pt x="421981" y="331303"/>
                  <a:pt x="368835" y="384370"/>
                  <a:pt x="303493" y="384370"/>
                </a:cubicBezTo>
                <a:cubicBezTo>
                  <a:pt x="238239" y="384370"/>
                  <a:pt x="185093" y="331303"/>
                  <a:pt x="185093" y="266058"/>
                </a:cubicBezTo>
                <a:cubicBezTo>
                  <a:pt x="185093" y="259303"/>
                  <a:pt x="190523" y="253880"/>
                  <a:pt x="197289" y="253880"/>
                </a:cubicBezTo>
                <a:lnTo>
                  <a:pt x="291297" y="253880"/>
                </a:lnTo>
                <a:lnTo>
                  <a:pt x="291297" y="160013"/>
                </a:lnTo>
                <a:cubicBezTo>
                  <a:pt x="291297" y="153257"/>
                  <a:pt x="296727" y="147835"/>
                  <a:pt x="303493" y="147835"/>
                </a:cubicBezTo>
                <a:close/>
                <a:moveTo>
                  <a:pt x="262095" y="135133"/>
                </a:moveTo>
                <a:cubicBezTo>
                  <a:pt x="268859" y="135133"/>
                  <a:pt x="274287" y="140643"/>
                  <a:pt x="274287" y="147397"/>
                </a:cubicBezTo>
                <a:lnTo>
                  <a:pt x="274287" y="224713"/>
                </a:lnTo>
                <a:cubicBezTo>
                  <a:pt x="274287" y="231467"/>
                  <a:pt x="268859" y="236888"/>
                  <a:pt x="262095" y="236888"/>
                </a:cubicBezTo>
                <a:lnTo>
                  <a:pt x="184672" y="236888"/>
                </a:lnTo>
                <a:cubicBezTo>
                  <a:pt x="177909" y="236888"/>
                  <a:pt x="172391" y="231467"/>
                  <a:pt x="172391" y="224713"/>
                </a:cubicBezTo>
                <a:cubicBezTo>
                  <a:pt x="172391" y="175302"/>
                  <a:pt x="212616" y="135133"/>
                  <a:pt x="262095" y="135133"/>
                </a:cubicBezTo>
                <a:close/>
                <a:moveTo>
                  <a:pt x="58120" y="108514"/>
                </a:moveTo>
                <a:lnTo>
                  <a:pt x="58120" y="413970"/>
                </a:lnTo>
                <a:lnTo>
                  <a:pt x="549430" y="413970"/>
                </a:lnTo>
                <a:lnTo>
                  <a:pt x="549430" y="108514"/>
                </a:lnTo>
                <a:close/>
                <a:moveTo>
                  <a:pt x="27236" y="56079"/>
                </a:moveTo>
                <a:lnTo>
                  <a:pt x="27236" y="81319"/>
                </a:lnTo>
                <a:lnTo>
                  <a:pt x="580403" y="81319"/>
                </a:lnTo>
                <a:lnTo>
                  <a:pt x="580403" y="56079"/>
                </a:lnTo>
                <a:close/>
                <a:moveTo>
                  <a:pt x="303775" y="0"/>
                </a:moveTo>
                <a:cubicBezTo>
                  <a:pt x="311341" y="0"/>
                  <a:pt x="317393" y="6132"/>
                  <a:pt x="317393" y="13597"/>
                </a:cubicBezTo>
                <a:lnTo>
                  <a:pt x="317393" y="28884"/>
                </a:lnTo>
                <a:lnTo>
                  <a:pt x="580403" y="28884"/>
                </a:lnTo>
                <a:cubicBezTo>
                  <a:pt x="595356" y="28884"/>
                  <a:pt x="607639" y="41148"/>
                  <a:pt x="607639" y="56079"/>
                </a:cubicBezTo>
                <a:lnTo>
                  <a:pt x="607639" y="81319"/>
                </a:lnTo>
                <a:cubicBezTo>
                  <a:pt x="607639" y="96338"/>
                  <a:pt x="595356" y="108514"/>
                  <a:pt x="580403" y="108514"/>
                </a:cubicBezTo>
                <a:lnTo>
                  <a:pt x="576665" y="108514"/>
                </a:lnTo>
                <a:lnTo>
                  <a:pt x="576665" y="413970"/>
                </a:lnTo>
                <a:cubicBezTo>
                  <a:pt x="576665" y="428990"/>
                  <a:pt x="564472" y="441165"/>
                  <a:pt x="549430" y="441165"/>
                </a:cubicBezTo>
                <a:lnTo>
                  <a:pt x="317393" y="441165"/>
                </a:lnTo>
                <a:lnTo>
                  <a:pt x="317393" y="481069"/>
                </a:lnTo>
                <a:lnTo>
                  <a:pt x="418236" y="554923"/>
                </a:lnTo>
                <a:cubicBezTo>
                  <a:pt x="424377" y="559366"/>
                  <a:pt x="425623" y="567898"/>
                  <a:pt x="421173" y="573942"/>
                </a:cubicBezTo>
                <a:cubicBezTo>
                  <a:pt x="418503" y="577585"/>
                  <a:pt x="414409" y="579452"/>
                  <a:pt x="410225" y="579452"/>
                </a:cubicBezTo>
                <a:cubicBezTo>
                  <a:pt x="407466" y="579452"/>
                  <a:pt x="404618" y="578652"/>
                  <a:pt x="402215" y="576874"/>
                </a:cubicBezTo>
                <a:lnTo>
                  <a:pt x="317393" y="514752"/>
                </a:lnTo>
                <a:lnTo>
                  <a:pt x="317393" y="565854"/>
                </a:lnTo>
                <a:cubicBezTo>
                  <a:pt x="317393" y="573408"/>
                  <a:pt x="311341" y="579452"/>
                  <a:pt x="303775" y="579452"/>
                </a:cubicBezTo>
                <a:cubicBezTo>
                  <a:pt x="296299" y="579452"/>
                  <a:pt x="290157" y="573408"/>
                  <a:pt x="290157" y="565854"/>
                </a:cubicBezTo>
                <a:lnTo>
                  <a:pt x="290157" y="514752"/>
                </a:lnTo>
                <a:lnTo>
                  <a:pt x="205424" y="576874"/>
                </a:lnTo>
                <a:cubicBezTo>
                  <a:pt x="199372" y="581318"/>
                  <a:pt x="190827" y="579985"/>
                  <a:pt x="186377" y="573942"/>
                </a:cubicBezTo>
                <a:cubicBezTo>
                  <a:pt x="181927" y="567898"/>
                  <a:pt x="183262" y="559366"/>
                  <a:pt x="189314" y="554923"/>
                </a:cubicBezTo>
                <a:lnTo>
                  <a:pt x="290157" y="481069"/>
                </a:lnTo>
                <a:lnTo>
                  <a:pt x="290157" y="441165"/>
                </a:lnTo>
                <a:lnTo>
                  <a:pt x="58120" y="441165"/>
                </a:lnTo>
                <a:cubicBezTo>
                  <a:pt x="43167" y="441165"/>
                  <a:pt x="30885" y="428990"/>
                  <a:pt x="30885" y="413970"/>
                </a:cubicBezTo>
                <a:lnTo>
                  <a:pt x="30885" y="108514"/>
                </a:lnTo>
                <a:lnTo>
                  <a:pt x="27236" y="108514"/>
                </a:lnTo>
                <a:cubicBezTo>
                  <a:pt x="12194" y="108514"/>
                  <a:pt x="0" y="96338"/>
                  <a:pt x="0" y="81319"/>
                </a:cubicBezTo>
                <a:lnTo>
                  <a:pt x="0" y="56079"/>
                </a:lnTo>
                <a:cubicBezTo>
                  <a:pt x="0" y="41148"/>
                  <a:pt x="12194" y="28884"/>
                  <a:pt x="27236" y="28884"/>
                </a:cubicBezTo>
                <a:lnTo>
                  <a:pt x="290157" y="28884"/>
                </a:lnTo>
                <a:lnTo>
                  <a:pt x="290157" y="13597"/>
                </a:lnTo>
                <a:cubicBezTo>
                  <a:pt x="290157" y="6132"/>
                  <a:pt x="296299" y="0"/>
                  <a:pt x="303775" y="0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anchor="ctr"/>
          <a:lstStyle/>
          <a:p>
            <a:pPr algn="ctr"/>
            <a:endParaRPr/>
          </a:p>
        </p:txBody>
      </p:sp>
      <p:sp>
        <p:nvSpPr>
          <p:cNvPr id="21" name="iṡḻîḋe">
            <a:extLst>
              <a:ext uri="{FF2B5EF4-FFF2-40B4-BE49-F238E27FC236}">
                <a16:creationId xmlns="" xmlns:a16="http://schemas.microsoft.com/office/drawing/2014/main" id="{EFD086EE-AD61-4EB8-9067-521F50BE4E09}"/>
              </a:ext>
            </a:extLst>
          </p:cNvPr>
          <p:cNvSpPr/>
          <p:nvPr/>
        </p:nvSpPr>
        <p:spPr>
          <a:xfrm>
            <a:off x="4456270" y="4021037"/>
            <a:ext cx="692747" cy="692747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/>
          </a:p>
        </p:txBody>
      </p:sp>
      <p:sp>
        <p:nvSpPr>
          <p:cNvPr id="34" name="îśľíḓè">
            <a:extLst>
              <a:ext uri="{FF2B5EF4-FFF2-40B4-BE49-F238E27FC236}">
                <a16:creationId xmlns="" xmlns:a16="http://schemas.microsoft.com/office/drawing/2014/main" id="{2C06E574-9258-4E41-B4FD-8FA37F4D292D}"/>
              </a:ext>
            </a:extLst>
          </p:cNvPr>
          <p:cNvSpPr>
            <a:spLocks/>
          </p:cNvSpPr>
          <p:nvPr/>
        </p:nvSpPr>
        <p:spPr bwMode="auto">
          <a:xfrm>
            <a:off x="4675385" y="4251591"/>
            <a:ext cx="254516" cy="231637"/>
          </a:xfrm>
          <a:custGeom>
            <a:avLst/>
            <a:gdLst>
              <a:gd name="T0" fmla="*/ 472622 w 604011"/>
              <a:gd name="T1" fmla="*/ 472622 w 604011"/>
              <a:gd name="T2" fmla="*/ 472622 w 604011"/>
              <a:gd name="T3" fmla="*/ 472622 w 604011"/>
              <a:gd name="T4" fmla="*/ 472622 w 604011"/>
              <a:gd name="T5" fmla="*/ 472622 w 604011"/>
              <a:gd name="T6" fmla="*/ 472622 w 604011"/>
              <a:gd name="T7" fmla="*/ 472622 w 604011"/>
              <a:gd name="T8" fmla="*/ 472622 w 604011"/>
              <a:gd name="T9" fmla="*/ 472622 w 604011"/>
              <a:gd name="T10" fmla="*/ 472622 w 604011"/>
              <a:gd name="T11" fmla="*/ 472622 w 604011"/>
              <a:gd name="T12" fmla="*/ 472622 w 604011"/>
              <a:gd name="T13" fmla="*/ 472622 w 604011"/>
              <a:gd name="T14" fmla="*/ 472622 w 604011"/>
              <a:gd name="T15" fmla="*/ 472622 w 604011"/>
              <a:gd name="T16" fmla="*/ 472622 w 604011"/>
              <a:gd name="T17" fmla="*/ 472622 w 604011"/>
              <a:gd name="T18" fmla="*/ 472622 w 604011"/>
              <a:gd name="T19" fmla="*/ 472622 w 604011"/>
              <a:gd name="T20" fmla="*/ 472622 w 604011"/>
              <a:gd name="T21" fmla="*/ 472622 w 604011"/>
              <a:gd name="T22" fmla="*/ 472622 w 604011"/>
              <a:gd name="T23" fmla="*/ 472622 w 604011"/>
              <a:gd name="T24" fmla="*/ 472622 w 604011"/>
              <a:gd name="T25" fmla="*/ 472622 w 604011"/>
              <a:gd name="T26" fmla="*/ 472622 w 604011"/>
              <a:gd name="T27" fmla="*/ 472622 w 604011"/>
              <a:gd name="T28" fmla="*/ 472622 w 604011"/>
              <a:gd name="T29" fmla="*/ 472622 w 604011"/>
              <a:gd name="T30" fmla="*/ 472622 w 604011"/>
              <a:gd name="T31" fmla="*/ 472622 w 604011"/>
              <a:gd name="T32" fmla="*/ 472622 w 604011"/>
              <a:gd name="T33" fmla="*/ 472622 w 604011"/>
              <a:gd name="T34" fmla="*/ 472622 w 604011"/>
              <a:gd name="T35" fmla="*/ 472622 w 604011"/>
              <a:gd name="T36" fmla="*/ 472622 w 604011"/>
              <a:gd name="T37" fmla="*/ 472622 w 604011"/>
              <a:gd name="T38" fmla="*/ 472622 w 604011"/>
              <a:gd name="T39" fmla="*/ 472622 w 604011"/>
              <a:gd name="T40" fmla="*/ 472622 w 604011"/>
              <a:gd name="T41" fmla="*/ 472622 w 604011"/>
              <a:gd name="T42" fmla="*/ 472622 w 604011"/>
              <a:gd name="T43" fmla="*/ 472622 w 604011"/>
              <a:gd name="T44" fmla="*/ 472622 w 604011"/>
              <a:gd name="T45" fmla="*/ 472622 w 604011"/>
              <a:gd name="T46" fmla="*/ 472622 w 604011"/>
              <a:gd name="T47" fmla="*/ 472622 w 604011"/>
              <a:gd name="T48" fmla="*/ 472622 w 604011"/>
              <a:gd name="T49" fmla="*/ 472622 w 604011"/>
              <a:gd name="T50" fmla="*/ 472622 w 604011"/>
              <a:gd name="T51" fmla="*/ 472622 w 604011"/>
              <a:gd name="T52" fmla="*/ 472622 w 604011"/>
              <a:gd name="T53" fmla="*/ 472622 w 604011"/>
              <a:gd name="T54" fmla="*/ 472622 w 604011"/>
              <a:gd name="T55" fmla="*/ 472622 w 604011"/>
              <a:gd name="T56" fmla="*/ 472622 w 604011"/>
              <a:gd name="T57" fmla="*/ 472622 w 604011"/>
              <a:gd name="T58" fmla="*/ 472622 w 604011"/>
              <a:gd name="T59" fmla="*/ 472622 w 604011"/>
              <a:gd name="T60" fmla="*/ 472622 w 604011"/>
              <a:gd name="T61" fmla="*/ 472622 w 604011"/>
              <a:gd name="T62" fmla="*/ 472622 w 604011"/>
              <a:gd name="T63" fmla="*/ 472622 w 604011"/>
              <a:gd name="T64" fmla="*/ 472622 w 604011"/>
              <a:gd name="T65" fmla="*/ 472622 w 604011"/>
              <a:gd name="T66" fmla="*/ 472622 w 604011"/>
              <a:gd name="T67" fmla="*/ 472622 w 604011"/>
              <a:gd name="T68" fmla="*/ 472622 w 604011"/>
              <a:gd name="T69" fmla="*/ 472622 w 604011"/>
              <a:gd name="T70" fmla="*/ 472622 w 604011"/>
              <a:gd name="T71" fmla="*/ 472622 w 60401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</a:cxnLst>
            <a:rect l="0" t="0" r="r" b="b"/>
            <a:pathLst>
              <a:path w="1920" h="1750">
                <a:moveTo>
                  <a:pt x="1536" y="0"/>
                </a:moveTo>
                <a:cubicBezTo>
                  <a:pt x="1332" y="0"/>
                  <a:pt x="1165" y="161"/>
                  <a:pt x="1154" y="363"/>
                </a:cubicBezTo>
                <a:lnTo>
                  <a:pt x="766" y="363"/>
                </a:lnTo>
                <a:cubicBezTo>
                  <a:pt x="755" y="161"/>
                  <a:pt x="588" y="0"/>
                  <a:pt x="384" y="0"/>
                </a:cubicBezTo>
                <a:cubicBezTo>
                  <a:pt x="172" y="0"/>
                  <a:pt x="0" y="173"/>
                  <a:pt x="0" y="384"/>
                </a:cubicBezTo>
                <a:cubicBezTo>
                  <a:pt x="0" y="596"/>
                  <a:pt x="172" y="768"/>
                  <a:pt x="384" y="768"/>
                </a:cubicBezTo>
                <a:cubicBezTo>
                  <a:pt x="447" y="768"/>
                  <a:pt x="506" y="751"/>
                  <a:pt x="559" y="724"/>
                </a:cubicBezTo>
                <a:lnTo>
                  <a:pt x="748" y="1046"/>
                </a:lnTo>
                <a:cubicBezTo>
                  <a:pt x="644" y="1115"/>
                  <a:pt x="576" y="1232"/>
                  <a:pt x="576" y="1366"/>
                </a:cubicBezTo>
                <a:cubicBezTo>
                  <a:pt x="576" y="1577"/>
                  <a:pt x="748" y="1750"/>
                  <a:pt x="960" y="1750"/>
                </a:cubicBezTo>
                <a:cubicBezTo>
                  <a:pt x="1172" y="1750"/>
                  <a:pt x="1344" y="1577"/>
                  <a:pt x="1344" y="1366"/>
                </a:cubicBezTo>
                <a:cubicBezTo>
                  <a:pt x="1344" y="1233"/>
                  <a:pt x="1276" y="1115"/>
                  <a:pt x="1173" y="1046"/>
                </a:cubicBezTo>
                <a:lnTo>
                  <a:pt x="1362" y="724"/>
                </a:lnTo>
                <a:cubicBezTo>
                  <a:pt x="1414" y="752"/>
                  <a:pt x="1473" y="768"/>
                  <a:pt x="1536" y="768"/>
                </a:cubicBezTo>
                <a:cubicBezTo>
                  <a:pt x="1748" y="768"/>
                  <a:pt x="1920" y="596"/>
                  <a:pt x="1920" y="384"/>
                </a:cubicBezTo>
                <a:cubicBezTo>
                  <a:pt x="1920" y="173"/>
                  <a:pt x="1748" y="0"/>
                  <a:pt x="1536" y="0"/>
                </a:cubicBezTo>
                <a:close/>
                <a:moveTo>
                  <a:pt x="307" y="623"/>
                </a:moveTo>
                <a:cubicBezTo>
                  <a:pt x="307" y="623"/>
                  <a:pt x="358" y="597"/>
                  <a:pt x="337" y="548"/>
                </a:cubicBezTo>
                <a:cubicBezTo>
                  <a:pt x="327" y="550"/>
                  <a:pt x="301" y="555"/>
                  <a:pt x="280" y="557"/>
                </a:cubicBezTo>
                <a:cubicBezTo>
                  <a:pt x="259" y="560"/>
                  <a:pt x="241" y="548"/>
                  <a:pt x="237" y="537"/>
                </a:cubicBezTo>
                <a:cubicBezTo>
                  <a:pt x="233" y="527"/>
                  <a:pt x="244" y="508"/>
                  <a:pt x="240" y="502"/>
                </a:cubicBezTo>
                <a:cubicBezTo>
                  <a:pt x="235" y="496"/>
                  <a:pt x="219" y="479"/>
                  <a:pt x="225" y="464"/>
                </a:cubicBezTo>
                <a:cubicBezTo>
                  <a:pt x="230" y="449"/>
                  <a:pt x="228" y="442"/>
                  <a:pt x="228" y="442"/>
                </a:cubicBezTo>
                <a:cubicBezTo>
                  <a:pt x="228" y="442"/>
                  <a:pt x="197" y="436"/>
                  <a:pt x="195" y="425"/>
                </a:cubicBezTo>
                <a:cubicBezTo>
                  <a:pt x="192" y="414"/>
                  <a:pt x="236" y="346"/>
                  <a:pt x="236" y="346"/>
                </a:cubicBezTo>
                <a:cubicBezTo>
                  <a:pt x="236" y="346"/>
                  <a:pt x="227" y="330"/>
                  <a:pt x="224" y="321"/>
                </a:cubicBezTo>
                <a:cubicBezTo>
                  <a:pt x="222" y="312"/>
                  <a:pt x="224" y="265"/>
                  <a:pt x="253" y="211"/>
                </a:cubicBezTo>
                <a:cubicBezTo>
                  <a:pt x="281" y="157"/>
                  <a:pt x="347" y="138"/>
                  <a:pt x="434" y="149"/>
                </a:cubicBezTo>
                <a:cubicBezTo>
                  <a:pt x="521" y="160"/>
                  <a:pt x="573" y="248"/>
                  <a:pt x="573" y="301"/>
                </a:cubicBezTo>
                <a:cubicBezTo>
                  <a:pt x="573" y="406"/>
                  <a:pt x="499" y="455"/>
                  <a:pt x="498" y="493"/>
                </a:cubicBezTo>
                <a:cubicBezTo>
                  <a:pt x="496" y="561"/>
                  <a:pt x="573" y="623"/>
                  <a:pt x="573" y="623"/>
                </a:cubicBezTo>
                <a:lnTo>
                  <a:pt x="307" y="623"/>
                </a:lnTo>
                <a:close/>
                <a:moveTo>
                  <a:pt x="883" y="1604"/>
                </a:moveTo>
                <a:cubicBezTo>
                  <a:pt x="883" y="1604"/>
                  <a:pt x="934" y="1579"/>
                  <a:pt x="913" y="1529"/>
                </a:cubicBezTo>
                <a:cubicBezTo>
                  <a:pt x="904" y="1531"/>
                  <a:pt x="877" y="1536"/>
                  <a:pt x="856" y="1539"/>
                </a:cubicBezTo>
                <a:cubicBezTo>
                  <a:pt x="835" y="1541"/>
                  <a:pt x="817" y="1529"/>
                  <a:pt x="813" y="1518"/>
                </a:cubicBezTo>
                <a:cubicBezTo>
                  <a:pt x="809" y="1508"/>
                  <a:pt x="820" y="1489"/>
                  <a:pt x="816" y="1483"/>
                </a:cubicBezTo>
                <a:cubicBezTo>
                  <a:pt x="811" y="1477"/>
                  <a:pt x="795" y="1460"/>
                  <a:pt x="801" y="1445"/>
                </a:cubicBezTo>
                <a:cubicBezTo>
                  <a:pt x="806" y="1430"/>
                  <a:pt x="804" y="1423"/>
                  <a:pt x="804" y="1423"/>
                </a:cubicBezTo>
                <a:cubicBezTo>
                  <a:pt x="804" y="1423"/>
                  <a:pt x="773" y="1417"/>
                  <a:pt x="771" y="1406"/>
                </a:cubicBezTo>
                <a:cubicBezTo>
                  <a:pt x="768" y="1395"/>
                  <a:pt x="812" y="1327"/>
                  <a:pt x="812" y="1327"/>
                </a:cubicBezTo>
                <a:cubicBezTo>
                  <a:pt x="812" y="1327"/>
                  <a:pt x="803" y="1311"/>
                  <a:pt x="800" y="1302"/>
                </a:cubicBezTo>
                <a:cubicBezTo>
                  <a:pt x="798" y="1293"/>
                  <a:pt x="800" y="1246"/>
                  <a:pt x="829" y="1192"/>
                </a:cubicBezTo>
                <a:cubicBezTo>
                  <a:pt x="857" y="1139"/>
                  <a:pt x="923" y="1119"/>
                  <a:pt x="1010" y="1130"/>
                </a:cubicBezTo>
                <a:cubicBezTo>
                  <a:pt x="1097" y="1141"/>
                  <a:pt x="1149" y="1229"/>
                  <a:pt x="1149" y="1282"/>
                </a:cubicBezTo>
                <a:cubicBezTo>
                  <a:pt x="1149" y="1388"/>
                  <a:pt x="1075" y="1436"/>
                  <a:pt x="1074" y="1474"/>
                </a:cubicBezTo>
                <a:cubicBezTo>
                  <a:pt x="1072" y="1542"/>
                  <a:pt x="1149" y="1604"/>
                  <a:pt x="1149" y="1604"/>
                </a:cubicBezTo>
                <a:lnTo>
                  <a:pt x="883" y="1604"/>
                </a:lnTo>
                <a:close/>
                <a:moveTo>
                  <a:pt x="1135" y="1026"/>
                </a:moveTo>
                <a:cubicBezTo>
                  <a:pt x="1082" y="999"/>
                  <a:pt x="1023" y="982"/>
                  <a:pt x="960" y="982"/>
                </a:cubicBezTo>
                <a:cubicBezTo>
                  <a:pt x="897" y="982"/>
                  <a:pt x="838" y="998"/>
                  <a:pt x="785" y="1026"/>
                </a:cubicBezTo>
                <a:lnTo>
                  <a:pt x="596" y="704"/>
                </a:lnTo>
                <a:cubicBezTo>
                  <a:pt x="694" y="639"/>
                  <a:pt x="759" y="530"/>
                  <a:pt x="766" y="406"/>
                </a:cubicBezTo>
                <a:lnTo>
                  <a:pt x="1154" y="406"/>
                </a:lnTo>
                <a:cubicBezTo>
                  <a:pt x="1161" y="530"/>
                  <a:pt x="1226" y="639"/>
                  <a:pt x="1324" y="704"/>
                </a:cubicBezTo>
                <a:lnTo>
                  <a:pt x="1135" y="1026"/>
                </a:lnTo>
                <a:close/>
                <a:moveTo>
                  <a:pt x="1459" y="623"/>
                </a:moveTo>
                <a:cubicBezTo>
                  <a:pt x="1459" y="623"/>
                  <a:pt x="1510" y="597"/>
                  <a:pt x="1489" y="548"/>
                </a:cubicBezTo>
                <a:cubicBezTo>
                  <a:pt x="1479" y="550"/>
                  <a:pt x="1453" y="555"/>
                  <a:pt x="1432" y="557"/>
                </a:cubicBezTo>
                <a:cubicBezTo>
                  <a:pt x="1411" y="560"/>
                  <a:pt x="1393" y="548"/>
                  <a:pt x="1389" y="537"/>
                </a:cubicBezTo>
                <a:cubicBezTo>
                  <a:pt x="1385" y="527"/>
                  <a:pt x="1396" y="508"/>
                  <a:pt x="1392" y="502"/>
                </a:cubicBezTo>
                <a:cubicBezTo>
                  <a:pt x="1387" y="496"/>
                  <a:pt x="1371" y="479"/>
                  <a:pt x="1377" y="464"/>
                </a:cubicBezTo>
                <a:cubicBezTo>
                  <a:pt x="1382" y="449"/>
                  <a:pt x="1380" y="442"/>
                  <a:pt x="1380" y="442"/>
                </a:cubicBezTo>
                <a:cubicBezTo>
                  <a:pt x="1380" y="442"/>
                  <a:pt x="1350" y="436"/>
                  <a:pt x="1347" y="425"/>
                </a:cubicBezTo>
                <a:cubicBezTo>
                  <a:pt x="1344" y="414"/>
                  <a:pt x="1388" y="346"/>
                  <a:pt x="1388" y="346"/>
                </a:cubicBezTo>
                <a:cubicBezTo>
                  <a:pt x="1388" y="346"/>
                  <a:pt x="1379" y="330"/>
                  <a:pt x="1376" y="321"/>
                </a:cubicBezTo>
                <a:cubicBezTo>
                  <a:pt x="1374" y="312"/>
                  <a:pt x="1376" y="265"/>
                  <a:pt x="1405" y="211"/>
                </a:cubicBezTo>
                <a:cubicBezTo>
                  <a:pt x="1433" y="157"/>
                  <a:pt x="1499" y="138"/>
                  <a:pt x="1586" y="149"/>
                </a:cubicBezTo>
                <a:cubicBezTo>
                  <a:pt x="1673" y="160"/>
                  <a:pt x="1725" y="248"/>
                  <a:pt x="1725" y="301"/>
                </a:cubicBezTo>
                <a:cubicBezTo>
                  <a:pt x="1725" y="406"/>
                  <a:pt x="1651" y="455"/>
                  <a:pt x="1650" y="493"/>
                </a:cubicBezTo>
                <a:cubicBezTo>
                  <a:pt x="1648" y="561"/>
                  <a:pt x="1725" y="623"/>
                  <a:pt x="1725" y="623"/>
                </a:cubicBezTo>
                <a:lnTo>
                  <a:pt x="1459" y="623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/>
          </a:p>
        </p:txBody>
      </p:sp>
      <p:sp>
        <p:nvSpPr>
          <p:cNvPr id="16" name="ïşļïḓè">
            <a:extLst>
              <a:ext uri="{FF2B5EF4-FFF2-40B4-BE49-F238E27FC236}">
                <a16:creationId xmlns="" xmlns:a16="http://schemas.microsoft.com/office/drawing/2014/main" id="{E2259F6F-4C60-4BF2-A524-A8058A0BE293}"/>
              </a:ext>
            </a:extLst>
          </p:cNvPr>
          <p:cNvSpPr/>
          <p:nvPr/>
        </p:nvSpPr>
        <p:spPr>
          <a:xfrm>
            <a:off x="7042983" y="4021037"/>
            <a:ext cx="692747" cy="692747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/>
          </a:p>
        </p:txBody>
      </p:sp>
      <p:sp>
        <p:nvSpPr>
          <p:cNvPr id="35" name="isḻïḋè">
            <a:extLst>
              <a:ext uri="{FF2B5EF4-FFF2-40B4-BE49-F238E27FC236}">
                <a16:creationId xmlns="" xmlns:a16="http://schemas.microsoft.com/office/drawing/2014/main" id="{CAE59C0F-CF57-4CB9-8756-359AC12DB1B7}"/>
              </a:ext>
            </a:extLst>
          </p:cNvPr>
          <p:cNvSpPr>
            <a:spLocks/>
          </p:cNvSpPr>
          <p:nvPr/>
        </p:nvSpPr>
        <p:spPr bwMode="auto">
          <a:xfrm>
            <a:off x="7262100" y="4240346"/>
            <a:ext cx="254513" cy="254129"/>
          </a:xfrm>
          <a:custGeom>
            <a:avLst/>
            <a:gdLst>
              <a:gd name="connsiteX0" fmla="*/ 506334 w 607638"/>
              <a:gd name="connsiteY0" fmla="*/ 455027 h 606722"/>
              <a:gd name="connsiteX1" fmla="*/ 506334 w 607638"/>
              <a:gd name="connsiteY1" fmla="*/ 505592 h 606722"/>
              <a:gd name="connsiteX2" fmla="*/ 531616 w 607638"/>
              <a:gd name="connsiteY2" fmla="*/ 505592 h 606722"/>
              <a:gd name="connsiteX3" fmla="*/ 556986 w 607638"/>
              <a:gd name="connsiteY3" fmla="*/ 480265 h 606722"/>
              <a:gd name="connsiteX4" fmla="*/ 531616 w 607638"/>
              <a:gd name="connsiteY4" fmla="*/ 455027 h 606722"/>
              <a:gd name="connsiteX5" fmla="*/ 430401 w 607638"/>
              <a:gd name="connsiteY5" fmla="*/ 353896 h 606722"/>
              <a:gd name="connsiteX6" fmla="*/ 405031 w 607638"/>
              <a:gd name="connsiteY6" fmla="*/ 379223 h 606722"/>
              <a:gd name="connsiteX7" fmla="*/ 430401 w 607638"/>
              <a:gd name="connsiteY7" fmla="*/ 404461 h 606722"/>
              <a:gd name="connsiteX8" fmla="*/ 455683 w 607638"/>
              <a:gd name="connsiteY8" fmla="*/ 404461 h 606722"/>
              <a:gd name="connsiteX9" fmla="*/ 455683 w 607638"/>
              <a:gd name="connsiteY9" fmla="*/ 353896 h 606722"/>
              <a:gd name="connsiteX10" fmla="*/ 480964 w 607638"/>
              <a:gd name="connsiteY10" fmla="*/ 252766 h 606722"/>
              <a:gd name="connsiteX11" fmla="*/ 506334 w 607638"/>
              <a:gd name="connsiteY11" fmla="*/ 278093 h 606722"/>
              <a:gd name="connsiteX12" fmla="*/ 506334 w 607638"/>
              <a:gd name="connsiteY12" fmla="*/ 303331 h 606722"/>
              <a:gd name="connsiteX13" fmla="*/ 556986 w 607638"/>
              <a:gd name="connsiteY13" fmla="*/ 303331 h 606722"/>
              <a:gd name="connsiteX14" fmla="*/ 582268 w 607638"/>
              <a:gd name="connsiteY14" fmla="*/ 328658 h 606722"/>
              <a:gd name="connsiteX15" fmla="*/ 556986 w 607638"/>
              <a:gd name="connsiteY15" fmla="*/ 353896 h 606722"/>
              <a:gd name="connsiteX16" fmla="*/ 506334 w 607638"/>
              <a:gd name="connsiteY16" fmla="*/ 353896 h 606722"/>
              <a:gd name="connsiteX17" fmla="*/ 506334 w 607638"/>
              <a:gd name="connsiteY17" fmla="*/ 404461 h 606722"/>
              <a:gd name="connsiteX18" fmla="*/ 531616 w 607638"/>
              <a:gd name="connsiteY18" fmla="*/ 404461 h 606722"/>
              <a:gd name="connsiteX19" fmla="*/ 607638 w 607638"/>
              <a:gd name="connsiteY19" fmla="*/ 480265 h 606722"/>
              <a:gd name="connsiteX20" fmla="*/ 531616 w 607638"/>
              <a:gd name="connsiteY20" fmla="*/ 556157 h 606722"/>
              <a:gd name="connsiteX21" fmla="*/ 506334 w 607638"/>
              <a:gd name="connsiteY21" fmla="*/ 556157 h 606722"/>
              <a:gd name="connsiteX22" fmla="*/ 506334 w 607638"/>
              <a:gd name="connsiteY22" fmla="*/ 581395 h 606722"/>
              <a:gd name="connsiteX23" fmla="*/ 480964 w 607638"/>
              <a:gd name="connsiteY23" fmla="*/ 606722 h 606722"/>
              <a:gd name="connsiteX24" fmla="*/ 455683 w 607638"/>
              <a:gd name="connsiteY24" fmla="*/ 581395 h 606722"/>
              <a:gd name="connsiteX25" fmla="*/ 455683 w 607638"/>
              <a:gd name="connsiteY25" fmla="*/ 556157 h 606722"/>
              <a:gd name="connsiteX26" fmla="*/ 405031 w 607638"/>
              <a:gd name="connsiteY26" fmla="*/ 556157 h 606722"/>
              <a:gd name="connsiteX27" fmla="*/ 379749 w 607638"/>
              <a:gd name="connsiteY27" fmla="*/ 530830 h 606722"/>
              <a:gd name="connsiteX28" fmla="*/ 405031 w 607638"/>
              <a:gd name="connsiteY28" fmla="*/ 505592 h 606722"/>
              <a:gd name="connsiteX29" fmla="*/ 455683 w 607638"/>
              <a:gd name="connsiteY29" fmla="*/ 505592 h 606722"/>
              <a:gd name="connsiteX30" fmla="*/ 455683 w 607638"/>
              <a:gd name="connsiteY30" fmla="*/ 455027 h 606722"/>
              <a:gd name="connsiteX31" fmla="*/ 430401 w 607638"/>
              <a:gd name="connsiteY31" fmla="*/ 455027 h 606722"/>
              <a:gd name="connsiteX32" fmla="*/ 354379 w 607638"/>
              <a:gd name="connsiteY32" fmla="*/ 379223 h 606722"/>
              <a:gd name="connsiteX33" fmla="*/ 430401 w 607638"/>
              <a:gd name="connsiteY33" fmla="*/ 303331 h 606722"/>
              <a:gd name="connsiteX34" fmla="*/ 455683 w 607638"/>
              <a:gd name="connsiteY34" fmla="*/ 303331 h 606722"/>
              <a:gd name="connsiteX35" fmla="*/ 455683 w 607638"/>
              <a:gd name="connsiteY35" fmla="*/ 278093 h 606722"/>
              <a:gd name="connsiteX36" fmla="*/ 480964 w 607638"/>
              <a:gd name="connsiteY36" fmla="*/ 252766 h 606722"/>
              <a:gd name="connsiteX37" fmla="*/ 303759 w 607638"/>
              <a:gd name="connsiteY37" fmla="*/ 151716 h 606722"/>
              <a:gd name="connsiteX38" fmla="*/ 329117 w 607638"/>
              <a:gd name="connsiteY38" fmla="*/ 176950 h 606722"/>
              <a:gd name="connsiteX39" fmla="*/ 329117 w 607638"/>
              <a:gd name="connsiteY39" fmla="*/ 303301 h 606722"/>
              <a:gd name="connsiteX40" fmla="*/ 303759 w 607638"/>
              <a:gd name="connsiteY40" fmla="*/ 328624 h 606722"/>
              <a:gd name="connsiteX41" fmla="*/ 227862 w 607638"/>
              <a:gd name="connsiteY41" fmla="*/ 328624 h 606722"/>
              <a:gd name="connsiteX42" fmla="*/ 202593 w 607638"/>
              <a:gd name="connsiteY42" fmla="*/ 303301 h 606722"/>
              <a:gd name="connsiteX43" fmla="*/ 227862 w 607638"/>
              <a:gd name="connsiteY43" fmla="*/ 278066 h 606722"/>
              <a:gd name="connsiteX44" fmla="*/ 278490 w 607638"/>
              <a:gd name="connsiteY44" fmla="*/ 278066 h 606722"/>
              <a:gd name="connsiteX45" fmla="*/ 278490 w 607638"/>
              <a:gd name="connsiteY45" fmla="*/ 176950 h 606722"/>
              <a:gd name="connsiteX46" fmla="*/ 303759 w 607638"/>
              <a:gd name="connsiteY46" fmla="*/ 151716 h 606722"/>
              <a:gd name="connsiteX47" fmla="*/ 303762 w 607638"/>
              <a:gd name="connsiteY47" fmla="*/ 0 h 606722"/>
              <a:gd name="connsiteX48" fmla="*/ 606634 w 607638"/>
              <a:gd name="connsiteY48" fmla="*/ 220667 h 606722"/>
              <a:gd name="connsiteX49" fmla="*/ 589190 w 607638"/>
              <a:gd name="connsiteY49" fmla="*/ 251860 h 606722"/>
              <a:gd name="connsiteX50" fmla="*/ 557950 w 607638"/>
              <a:gd name="connsiteY50" fmla="*/ 234353 h 606722"/>
              <a:gd name="connsiteX51" fmla="*/ 303762 w 607638"/>
              <a:gd name="connsiteY51" fmla="*/ 50568 h 606722"/>
              <a:gd name="connsiteX52" fmla="*/ 50642 w 607638"/>
              <a:gd name="connsiteY52" fmla="*/ 303317 h 606722"/>
              <a:gd name="connsiteX53" fmla="*/ 303762 w 607638"/>
              <a:gd name="connsiteY53" fmla="*/ 556154 h 606722"/>
              <a:gd name="connsiteX54" fmla="*/ 329127 w 607638"/>
              <a:gd name="connsiteY54" fmla="*/ 581394 h 606722"/>
              <a:gd name="connsiteX55" fmla="*/ 303762 w 607638"/>
              <a:gd name="connsiteY55" fmla="*/ 606722 h 606722"/>
              <a:gd name="connsiteX56" fmla="*/ 0 w 607638"/>
              <a:gd name="connsiteY56" fmla="*/ 303317 h 606722"/>
              <a:gd name="connsiteX57" fmla="*/ 303762 w 607638"/>
              <a:gd name="connsiteY57" fmla="*/ 0 h 6067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</a:cxnLst>
            <a:rect l="l" t="t" r="r" b="b"/>
            <a:pathLst>
              <a:path w="607638" h="606722">
                <a:moveTo>
                  <a:pt x="506334" y="455027"/>
                </a:moveTo>
                <a:lnTo>
                  <a:pt x="506334" y="505592"/>
                </a:lnTo>
                <a:lnTo>
                  <a:pt x="531616" y="505592"/>
                </a:lnTo>
                <a:cubicBezTo>
                  <a:pt x="545592" y="505592"/>
                  <a:pt x="556986" y="494217"/>
                  <a:pt x="556986" y="480265"/>
                </a:cubicBezTo>
                <a:cubicBezTo>
                  <a:pt x="556986" y="466401"/>
                  <a:pt x="545592" y="455027"/>
                  <a:pt x="531616" y="455027"/>
                </a:cubicBezTo>
                <a:close/>
                <a:moveTo>
                  <a:pt x="430401" y="353896"/>
                </a:moveTo>
                <a:cubicBezTo>
                  <a:pt x="416425" y="353896"/>
                  <a:pt x="405031" y="365271"/>
                  <a:pt x="405031" y="379223"/>
                </a:cubicBezTo>
                <a:cubicBezTo>
                  <a:pt x="405031" y="393087"/>
                  <a:pt x="416425" y="404461"/>
                  <a:pt x="430401" y="404461"/>
                </a:cubicBezTo>
                <a:lnTo>
                  <a:pt x="455683" y="404461"/>
                </a:lnTo>
                <a:lnTo>
                  <a:pt x="455683" y="353896"/>
                </a:lnTo>
                <a:close/>
                <a:moveTo>
                  <a:pt x="480964" y="252766"/>
                </a:moveTo>
                <a:cubicBezTo>
                  <a:pt x="495029" y="252766"/>
                  <a:pt x="506334" y="264141"/>
                  <a:pt x="506334" y="278093"/>
                </a:cubicBezTo>
                <a:lnTo>
                  <a:pt x="506334" y="303331"/>
                </a:lnTo>
                <a:lnTo>
                  <a:pt x="556986" y="303331"/>
                </a:lnTo>
                <a:cubicBezTo>
                  <a:pt x="570962" y="303331"/>
                  <a:pt x="582268" y="314706"/>
                  <a:pt x="582268" y="328658"/>
                </a:cubicBezTo>
                <a:cubicBezTo>
                  <a:pt x="582268" y="342610"/>
                  <a:pt x="570962" y="353896"/>
                  <a:pt x="556986" y="353896"/>
                </a:cubicBezTo>
                <a:lnTo>
                  <a:pt x="506334" y="353896"/>
                </a:lnTo>
                <a:lnTo>
                  <a:pt x="506334" y="404461"/>
                </a:lnTo>
                <a:lnTo>
                  <a:pt x="531616" y="404461"/>
                </a:lnTo>
                <a:cubicBezTo>
                  <a:pt x="573544" y="404461"/>
                  <a:pt x="607638" y="438497"/>
                  <a:pt x="607638" y="480265"/>
                </a:cubicBezTo>
                <a:cubicBezTo>
                  <a:pt x="607638" y="522121"/>
                  <a:pt x="573544" y="556157"/>
                  <a:pt x="531616" y="556157"/>
                </a:cubicBezTo>
                <a:lnTo>
                  <a:pt x="506334" y="556157"/>
                </a:lnTo>
                <a:lnTo>
                  <a:pt x="506334" y="581395"/>
                </a:lnTo>
                <a:cubicBezTo>
                  <a:pt x="506334" y="595347"/>
                  <a:pt x="495029" y="606722"/>
                  <a:pt x="480964" y="606722"/>
                </a:cubicBezTo>
                <a:cubicBezTo>
                  <a:pt x="466988" y="606722"/>
                  <a:pt x="455683" y="595347"/>
                  <a:pt x="455683" y="581395"/>
                </a:cubicBezTo>
                <a:lnTo>
                  <a:pt x="455683" y="556157"/>
                </a:lnTo>
                <a:lnTo>
                  <a:pt x="405031" y="556157"/>
                </a:lnTo>
                <a:cubicBezTo>
                  <a:pt x="391055" y="556157"/>
                  <a:pt x="379749" y="544782"/>
                  <a:pt x="379749" y="530830"/>
                </a:cubicBezTo>
                <a:cubicBezTo>
                  <a:pt x="379749" y="516878"/>
                  <a:pt x="391055" y="505592"/>
                  <a:pt x="405031" y="505592"/>
                </a:cubicBezTo>
                <a:lnTo>
                  <a:pt x="455683" y="505592"/>
                </a:lnTo>
                <a:lnTo>
                  <a:pt x="455683" y="455027"/>
                </a:lnTo>
                <a:lnTo>
                  <a:pt x="430401" y="455027"/>
                </a:lnTo>
                <a:cubicBezTo>
                  <a:pt x="388473" y="455027"/>
                  <a:pt x="354379" y="420991"/>
                  <a:pt x="354379" y="379223"/>
                </a:cubicBezTo>
                <a:cubicBezTo>
                  <a:pt x="354379" y="337367"/>
                  <a:pt x="388473" y="303331"/>
                  <a:pt x="430401" y="303331"/>
                </a:cubicBezTo>
                <a:lnTo>
                  <a:pt x="455683" y="303331"/>
                </a:lnTo>
                <a:lnTo>
                  <a:pt x="455683" y="278093"/>
                </a:lnTo>
                <a:cubicBezTo>
                  <a:pt x="455683" y="264141"/>
                  <a:pt x="466988" y="252766"/>
                  <a:pt x="480964" y="252766"/>
                </a:cubicBezTo>
                <a:close/>
                <a:moveTo>
                  <a:pt x="303759" y="151716"/>
                </a:moveTo>
                <a:cubicBezTo>
                  <a:pt x="317817" y="151716"/>
                  <a:pt x="329117" y="163000"/>
                  <a:pt x="329117" y="176950"/>
                </a:cubicBezTo>
                <a:lnTo>
                  <a:pt x="329117" y="303301"/>
                </a:lnTo>
                <a:cubicBezTo>
                  <a:pt x="329117" y="317251"/>
                  <a:pt x="317817" y="328624"/>
                  <a:pt x="303759" y="328624"/>
                </a:cubicBezTo>
                <a:lnTo>
                  <a:pt x="227862" y="328624"/>
                </a:lnTo>
                <a:cubicBezTo>
                  <a:pt x="213893" y="328624"/>
                  <a:pt x="202593" y="317251"/>
                  <a:pt x="202593" y="303301"/>
                </a:cubicBezTo>
                <a:cubicBezTo>
                  <a:pt x="202593" y="289351"/>
                  <a:pt x="213893" y="278066"/>
                  <a:pt x="227862" y="278066"/>
                </a:cubicBezTo>
                <a:lnTo>
                  <a:pt x="278490" y="278066"/>
                </a:lnTo>
                <a:lnTo>
                  <a:pt x="278490" y="176950"/>
                </a:lnTo>
                <a:cubicBezTo>
                  <a:pt x="278490" y="163000"/>
                  <a:pt x="289790" y="151716"/>
                  <a:pt x="303759" y="151716"/>
                </a:cubicBezTo>
                <a:close/>
                <a:moveTo>
                  <a:pt x="303762" y="0"/>
                </a:moveTo>
                <a:cubicBezTo>
                  <a:pt x="443049" y="0"/>
                  <a:pt x="570410" y="92781"/>
                  <a:pt x="606634" y="220667"/>
                </a:cubicBezTo>
                <a:cubicBezTo>
                  <a:pt x="610461" y="234086"/>
                  <a:pt x="602629" y="248039"/>
                  <a:pt x="589190" y="251860"/>
                </a:cubicBezTo>
                <a:cubicBezTo>
                  <a:pt x="575839" y="255504"/>
                  <a:pt x="561688" y="247861"/>
                  <a:pt x="557950" y="234353"/>
                </a:cubicBezTo>
                <a:cubicBezTo>
                  <a:pt x="527779" y="127885"/>
                  <a:pt x="420888" y="50568"/>
                  <a:pt x="303762" y="50568"/>
                </a:cubicBezTo>
                <a:cubicBezTo>
                  <a:pt x="164208" y="50568"/>
                  <a:pt x="50642" y="163967"/>
                  <a:pt x="50642" y="303317"/>
                </a:cubicBezTo>
                <a:cubicBezTo>
                  <a:pt x="50642" y="442755"/>
                  <a:pt x="164208" y="556154"/>
                  <a:pt x="303762" y="556154"/>
                </a:cubicBezTo>
                <a:cubicBezTo>
                  <a:pt x="317824" y="556154"/>
                  <a:pt x="329127" y="567441"/>
                  <a:pt x="329127" y="581394"/>
                </a:cubicBezTo>
                <a:cubicBezTo>
                  <a:pt x="329127" y="595347"/>
                  <a:pt x="317824" y="606722"/>
                  <a:pt x="303762" y="606722"/>
                </a:cubicBezTo>
                <a:cubicBezTo>
                  <a:pt x="136261" y="606722"/>
                  <a:pt x="0" y="470661"/>
                  <a:pt x="0" y="303317"/>
                </a:cubicBezTo>
                <a:cubicBezTo>
                  <a:pt x="0" y="136061"/>
                  <a:pt x="136261" y="0"/>
                  <a:pt x="303762" y="0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/>
          </a:p>
        </p:txBody>
      </p:sp>
      <p:sp>
        <p:nvSpPr>
          <p:cNvPr id="11" name="îṥļíḋê">
            <a:extLst>
              <a:ext uri="{FF2B5EF4-FFF2-40B4-BE49-F238E27FC236}">
                <a16:creationId xmlns="" xmlns:a16="http://schemas.microsoft.com/office/drawing/2014/main" id="{D504E105-CC3B-4474-91A1-EF59839E058A}"/>
              </a:ext>
            </a:extLst>
          </p:cNvPr>
          <p:cNvSpPr/>
          <p:nvPr/>
        </p:nvSpPr>
        <p:spPr>
          <a:xfrm>
            <a:off x="9629695" y="4021037"/>
            <a:ext cx="692747" cy="692747"/>
          </a:xfrm>
          <a:prstGeom prst="ellipse">
            <a:avLst/>
          </a:prstGeom>
          <a:solidFill>
            <a:schemeClr val="accent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/>
          </a:p>
        </p:txBody>
      </p:sp>
      <p:sp>
        <p:nvSpPr>
          <p:cNvPr id="12" name="î$liḓè">
            <a:extLst>
              <a:ext uri="{FF2B5EF4-FFF2-40B4-BE49-F238E27FC236}">
                <a16:creationId xmlns="" xmlns:a16="http://schemas.microsoft.com/office/drawing/2014/main" id="{B19D65C2-6527-4D6D-9944-FCA889E1EAB2}"/>
              </a:ext>
            </a:extLst>
          </p:cNvPr>
          <p:cNvSpPr>
            <a:spLocks/>
          </p:cNvSpPr>
          <p:nvPr/>
        </p:nvSpPr>
        <p:spPr bwMode="auto">
          <a:xfrm>
            <a:off x="9848811" y="4240365"/>
            <a:ext cx="254515" cy="254091"/>
          </a:xfrm>
          <a:custGeom>
            <a:avLst/>
            <a:gdLst>
              <a:gd name="T0" fmla="*/ 485 w 485"/>
              <a:gd name="T1" fmla="*/ 230 h 485"/>
              <a:gd name="T2" fmla="*/ 430 w 485"/>
              <a:gd name="T3" fmla="*/ 175 h 485"/>
              <a:gd name="T4" fmla="*/ 406 w 485"/>
              <a:gd name="T5" fmla="*/ 175 h 485"/>
              <a:gd name="T6" fmla="*/ 462 w 485"/>
              <a:gd name="T7" fmla="*/ 119 h 485"/>
              <a:gd name="T8" fmla="*/ 405 w 485"/>
              <a:gd name="T9" fmla="*/ 62 h 485"/>
              <a:gd name="T10" fmla="*/ 327 w 485"/>
              <a:gd name="T11" fmla="*/ 62 h 485"/>
              <a:gd name="T12" fmla="*/ 310 w 485"/>
              <a:gd name="T13" fmla="*/ 79 h 485"/>
              <a:gd name="T14" fmla="*/ 310 w 485"/>
              <a:gd name="T15" fmla="*/ 0 h 485"/>
              <a:gd name="T16" fmla="*/ 230 w 485"/>
              <a:gd name="T17" fmla="*/ 0 h 485"/>
              <a:gd name="T18" fmla="*/ 175 w 485"/>
              <a:gd name="T19" fmla="*/ 55 h 485"/>
              <a:gd name="T20" fmla="*/ 175 w 485"/>
              <a:gd name="T21" fmla="*/ 79 h 485"/>
              <a:gd name="T22" fmla="*/ 119 w 485"/>
              <a:gd name="T23" fmla="*/ 23 h 485"/>
              <a:gd name="T24" fmla="*/ 62 w 485"/>
              <a:gd name="T25" fmla="*/ 80 h 485"/>
              <a:gd name="T26" fmla="*/ 62 w 485"/>
              <a:gd name="T27" fmla="*/ 158 h 485"/>
              <a:gd name="T28" fmla="*/ 79 w 485"/>
              <a:gd name="T29" fmla="*/ 175 h 485"/>
              <a:gd name="T30" fmla="*/ 0 w 485"/>
              <a:gd name="T31" fmla="*/ 175 h 485"/>
              <a:gd name="T32" fmla="*/ 0 w 485"/>
              <a:gd name="T33" fmla="*/ 255 h 485"/>
              <a:gd name="T34" fmla="*/ 55 w 485"/>
              <a:gd name="T35" fmla="*/ 310 h 485"/>
              <a:gd name="T36" fmla="*/ 79 w 485"/>
              <a:gd name="T37" fmla="*/ 310 h 485"/>
              <a:gd name="T38" fmla="*/ 23 w 485"/>
              <a:gd name="T39" fmla="*/ 366 h 485"/>
              <a:gd name="T40" fmla="*/ 80 w 485"/>
              <a:gd name="T41" fmla="*/ 423 h 485"/>
              <a:gd name="T42" fmla="*/ 158 w 485"/>
              <a:gd name="T43" fmla="*/ 423 h 485"/>
              <a:gd name="T44" fmla="*/ 175 w 485"/>
              <a:gd name="T45" fmla="*/ 406 h 485"/>
              <a:gd name="T46" fmla="*/ 175 w 485"/>
              <a:gd name="T47" fmla="*/ 485 h 485"/>
              <a:gd name="T48" fmla="*/ 255 w 485"/>
              <a:gd name="T49" fmla="*/ 485 h 485"/>
              <a:gd name="T50" fmla="*/ 310 w 485"/>
              <a:gd name="T51" fmla="*/ 430 h 485"/>
              <a:gd name="T52" fmla="*/ 310 w 485"/>
              <a:gd name="T53" fmla="*/ 406 h 485"/>
              <a:gd name="T54" fmla="*/ 366 w 485"/>
              <a:gd name="T55" fmla="*/ 462 h 485"/>
              <a:gd name="T56" fmla="*/ 423 w 485"/>
              <a:gd name="T57" fmla="*/ 405 h 485"/>
              <a:gd name="T58" fmla="*/ 423 w 485"/>
              <a:gd name="T59" fmla="*/ 327 h 485"/>
              <a:gd name="T60" fmla="*/ 406 w 485"/>
              <a:gd name="T61" fmla="*/ 310 h 485"/>
              <a:gd name="T62" fmla="*/ 485 w 485"/>
              <a:gd name="T63" fmla="*/ 310 h 485"/>
              <a:gd name="T64" fmla="*/ 485 w 485"/>
              <a:gd name="T65" fmla="*/ 230 h 485"/>
              <a:gd name="T66" fmla="*/ 243 w 485"/>
              <a:gd name="T67" fmla="*/ 343 h 485"/>
              <a:gd name="T68" fmla="*/ 143 w 485"/>
              <a:gd name="T69" fmla="*/ 243 h 485"/>
              <a:gd name="T70" fmla="*/ 243 w 485"/>
              <a:gd name="T71" fmla="*/ 143 h 485"/>
              <a:gd name="T72" fmla="*/ 343 w 485"/>
              <a:gd name="T73" fmla="*/ 243 h 485"/>
              <a:gd name="T74" fmla="*/ 243 w 485"/>
              <a:gd name="T75" fmla="*/ 343 h 48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</a:cxnLst>
            <a:rect l="0" t="0" r="r" b="b"/>
            <a:pathLst>
              <a:path w="485" h="485">
                <a:moveTo>
                  <a:pt x="485" y="230"/>
                </a:moveTo>
                <a:cubicBezTo>
                  <a:pt x="485" y="200"/>
                  <a:pt x="460" y="175"/>
                  <a:pt x="430" y="175"/>
                </a:cubicBezTo>
                <a:lnTo>
                  <a:pt x="406" y="175"/>
                </a:lnTo>
                <a:lnTo>
                  <a:pt x="462" y="119"/>
                </a:lnTo>
                <a:lnTo>
                  <a:pt x="405" y="62"/>
                </a:lnTo>
                <a:cubicBezTo>
                  <a:pt x="384" y="41"/>
                  <a:pt x="349" y="41"/>
                  <a:pt x="327" y="62"/>
                </a:cubicBezTo>
                <a:lnTo>
                  <a:pt x="310" y="79"/>
                </a:lnTo>
                <a:lnTo>
                  <a:pt x="310" y="0"/>
                </a:lnTo>
                <a:lnTo>
                  <a:pt x="230" y="0"/>
                </a:lnTo>
                <a:cubicBezTo>
                  <a:pt x="200" y="0"/>
                  <a:pt x="175" y="25"/>
                  <a:pt x="175" y="55"/>
                </a:cubicBezTo>
                <a:lnTo>
                  <a:pt x="175" y="79"/>
                </a:lnTo>
                <a:lnTo>
                  <a:pt x="119" y="23"/>
                </a:lnTo>
                <a:lnTo>
                  <a:pt x="62" y="80"/>
                </a:lnTo>
                <a:cubicBezTo>
                  <a:pt x="41" y="102"/>
                  <a:pt x="41" y="137"/>
                  <a:pt x="62" y="158"/>
                </a:cubicBezTo>
                <a:lnTo>
                  <a:pt x="79" y="175"/>
                </a:lnTo>
                <a:lnTo>
                  <a:pt x="0" y="175"/>
                </a:lnTo>
                <a:lnTo>
                  <a:pt x="0" y="255"/>
                </a:lnTo>
                <a:cubicBezTo>
                  <a:pt x="0" y="286"/>
                  <a:pt x="25" y="310"/>
                  <a:pt x="55" y="310"/>
                </a:cubicBezTo>
                <a:lnTo>
                  <a:pt x="79" y="310"/>
                </a:lnTo>
                <a:lnTo>
                  <a:pt x="23" y="366"/>
                </a:lnTo>
                <a:lnTo>
                  <a:pt x="80" y="423"/>
                </a:lnTo>
                <a:cubicBezTo>
                  <a:pt x="102" y="445"/>
                  <a:pt x="137" y="445"/>
                  <a:pt x="158" y="423"/>
                </a:cubicBezTo>
                <a:lnTo>
                  <a:pt x="175" y="406"/>
                </a:lnTo>
                <a:lnTo>
                  <a:pt x="175" y="485"/>
                </a:lnTo>
                <a:lnTo>
                  <a:pt x="255" y="485"/>
                </a:lnTo>
                <a:cubicBezTo>
                  <a:pt x="286" y="485"/>
                  <a:pt x="310" y="460"/>
                  <a:pt x="310" y="430"/>
                </a:cubicBezTo>
                <a:lnTo>
                  <a:pt x="310" y="406"/>
                </a:lnTo>
                <a:lnTo>
                  <a:pt x="366" y="462"/>
                </a:lnTo>
                <a:lnTo>
                  <a:pt x="423" y="405"/>
                </a:lnTo>
                <a:cubicBezTo>
                  <a:pt x="445" y="384"/>
                  <a:pt x="445" y="349"/>
                  <a:pt x="423" y="327"/>
                </a:cubicBezTo>
                <a:lnTo>
                  <a:pt x="406" y="310"/>
                </a:lnTo>
                <a:lnTo>
                  <a:pt x="485" y="310"/>
                </a:lnTo>
                <a:lnTo>
                  <a:pt x="485" y="230"/>
                </a:lnTo>
                <a:close/>
                <a:moveTo>
                  <a:pt x="243" y="343"/>
                </a:moveTo>
                <a:cubicBezTo>
                  <a:pt x="187" y="343"/>
                  <a:pt x="143" y="298"/>
                  <a:pt x="143" y="243"/>
                </a:cubicBezTo>
                <a:cubicBezTo>
                  <a:pt x="143" y="187"/>
                  <a:pt x="187" y="143"/>
                  <a:pt x="243" y="143"/>
                </a:cubicBezTo>
                <a:cubicBezTo>
                  <a:pt x="298" y="143"/>
                  <a:pt x="343" y="187"/>
                  <a:pt x="343" y="243"/>
                </a:cubicBezTo>
                <a:cubicBezTo>
                  <a:pt x="343" y="298"/>
                  <a:pt x="298" y="343"/>
                  <a:pt x="243" y="343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anchor="ctr"/>
          <a:lstStyle/>
          <a:p>
            <a:pPr algn="ctr"/>
            <a:endParaRPr/>
          </a:p>
        </p:txBody>
      </p:sp>
      <p:sp>
        <p:nvSpPr>
          <p:cNvPr id="6" name="íSḻïďe">
            <a:extLst>
              <a:ext uri="{FF2B5EF4-FFF2-40B4-BE49-F238E27FC236}">
                <a16:creationId xmlns="" xmlns:a16="http://schemas.microsoft.com/office/drawing/2014/main" id="{6F5BB098-4000-47E4-B146-6551D7E19199}"/>
              </a:ext>
            </a:extLst>
          </p:cNvPr>
          <p:cNvSpPr/>
          <p:nvPr/>
        </p:nvSpPr>
        <p:spPr>
          <a:xfrm>
            <a:off x="7727127" y="1657351"/>
            <a:ext cx="3075283" cy="2070384"/>
          </a:xfrm>
          <a:prstGeom prst="rect">
            <a:avLst/>
          </a:prstGeom>
          <a:solidFill>
            <a:schemeClr val="tx1">
              <a:lumMod val="75000"/>
              <a:lumOff val="25000"/>
              <a:alpha val="90000"/>
            </a:schemeClr>
          </a:solidFill>
        </p:spPr>
        <p:txBody>
          <a:bodyPr wrap="none" anchor="ctr">
            <a:normAutofit/>
          </a:bodyPr>
          <a:lstStyle/>
          <a:p>
            <a:pPr algn="ctr"/>
            <a:endParaRPr lang="zh-CN" altLang="en-US" dirty="0">
              <a:solidFill>
                <a:schemeClr val="bg1"/>
              </a:solidFill>
            </a:endParaRPr>
          </a:p>
        </p:txBody>
      </p:sp>
      <p:grpSp>
        <p:nvGrpSpPr>
          <p:cNvPr id="31" name="组合 30"/>
          <p:cNvGrpSpPr/>
          <p:nvPr/>
        </p:nvGrpSpPr>
        <p:grpSpPr>
          <a:xfrm>
            <a:off x="8801535" y="4880968"/>
            <a:ext cx="2349066" cy="1132618"/>
            <a:chOff x="1759686" y="2349127"/>
            <a:chExt cx="2349066" cy="1132618"/>
          </a:xfrm>
        </p:grpSpPr>
        <p:sp>
          <p:nvSpPr>
            <p:cNvPr id="32" name="文本框 31"/>
            <p:cNvSpPr txBox="1"/>
            <p:nvPr/>
          </p:nvSpPr>
          <p:spPr>
            <a:xfrm>
              <a:off x="1867328" y="2349127"/>
              <a:ext cx="213378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zh-CN" altLang="en-US" b="1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Century Gothic" panose="020B0502020202020204" pitchFamily="34" charset="0"/>
                </a:rPr>
                <a:t>标题文字添加</a:t>
              </a:r>
              <a:endParaRPr lang="zh-CN" altLang="en-US" b="1" dirty="0">
                <a:solidFill>
                  <a:schemeClr val="tx1">
                    <a:lumMod val="75000"/>
                    <a:lumOff val="25000"/>
                  </a:schemeClr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33" name="文本框 32"/>
            <p:cNvSpPr txBox="1"/>
            <p:nvPr/>
          </p:nvSpPr>
          <p:spPr>
            <a:xfrm>
              <a:off x="1759686" y="2687681"/>
              <a:ext cx="2349066" cy="794064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14000"/>
                </a:lnSpc>
              </a:pPr>
              <a:r>
                <a:rPr lang="en-US" altLang="zh-CN" sz="10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computer, or </a:t>
              </a:r>
              <a:r>
                <a:rPr lang="en-US" altLang="zh-CN" sz="10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entury Gothic" panose="020B0502020202020204" pitchFamily="34" charset="0"/>
                  <a:ea typeface="+mj-ea"/>
                </a:rPr>
                <a:t>presentation </a:t>
              </a:r>
              <a:r>
                <a:rPr lang="en-US" altLang="zh-CN" sz="10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entury Gothic" panose="020B0502020202020204" pitchFamily="34" charset="0"/>
                  <a:ea typeface="+mj-ea"/>
                </a:rPr>
                <a:t>and make it </a:t>
              </a:r>
              <a:r>
                <a:rPr lang="en-US" altLang="zh-CN" sz="10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entury Gothic" panose="020B0502020202020204" pitchFamily="34" charset="0"/>
                  <a:ea typeface="+mj-ea"/>
                </a:rPr>
                <a:t>film </a:t>
              </a:r>
              <a:r>
                <a:rPr lang="en-US" altLang="zh-CN" sz="10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to be used in a wider field</a:t>
              </a:r>
            </a:p>
          </p:txBody>
        </p:sp>
      </p:grpSp>
      <p:grpSp>
        <p:nvGrpSpPr>
          <p:cNvPr id="39" name="组合 38"/>
          <p:cNvGrpSpPr/>
          <p:nvPr/>
        </p:nvGrpSpPr>
        <p:grpSpPr>
          <a:xfrm>
            <a:off x="6214823" y="4880968"/>
            <a:ext cx="2349066" cy="1132618"/>
            <a:chOff x="1759686" y="2349127"/>
            <a:chExt cx="2349066" cy="1132618"/>
          </a:xfrm>
        </p:grpSpPr>
        <p:sp>
          <p:nvSpPr>
            <p:cNvPr id="40" name="文本框 39"/>
            <p:cNvSpPr txBox="1"/>
            <p:nvPr/>
          </p:nvSpPr>
          <p:spPr>
            <a:xfrm>
              <a:off x="1867328" y="2349127"/>
              <a:ext cx="213378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zh-CN" altLang="en-US" b="1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Century Gothic" panose="020B0502020202020204" pitchFamily="34" charset="0"/>
                </a:rPr>
                <a:t>标题文字添加</a:t>
              </a:r>
              <a:endParaRPr lang="zh-CN" altLang="en-US" b="1" dirty="0">
                <a:solidFill>
                  <a:schemeClr val="tx1">
                    <a:lumMod val="75000"/>
                    <a:lumOff val="25000"/>
                  </a:schemeClr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41" name="文本框 40"/>
            <p:cNvSpPr txBox="1"/>
            <p:nvPr/>
          </p:nvSpPr>
          <p:spPr>
            <a:xfrm>
              <a:off x="1759686" y="2687681"/>
              <a:ext cx="2349066" cy="794064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14000"/>
                </a:lnSpc>
              </a:pPr>
              <a:r>
                <a:rPr lang="en-US" altLang="zh-CN" sz="10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computer, or </a:t>
              </a:r>
              <a:r>
                <a:rPr lang="en-US" altLang="zh-CN" sz="10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entury Gothic" panose="020B0502020202020204" pitchFamily="34" charset="0"/>
                  <a:ea typeface="+mj-ea"/>
                </a:rPr>
                <a:t>presentation </a:t>
              </a:r>
              <a:r>
                <a:rPr lang="en-US" altLang="zh-CN" sz="10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entury Gothic" panose="020B0502020202020204" pitchFamily="34" charset="0"/>
                  <a:ea typeface="+mj-ea"/>
                </a:rPr>
                <a:t>and make it </a:t>
              </a:r>
              <a:r>
                <a:rPr lang="en-US" altLang="zh-CN" sz="10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entury Gothic" panose="020B0502020202020204" pitchFamily="34" charset="0"/>
                  <a:ea typeface="+mj-ea"/>
                </a:rPr>
                <a:t>film </a:t>
              </a:r>
              <a:r>
                <a:rPr lang="en-US" altLang="zh-CN" sz="10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to be used in a wider field</a:t>
              </a:r>
            </a:p>
          </p:txBody>
        </p:sp>
      </p:grpSp>
      <p:grpSp>
        <p:nvGrpSpPr>
          <p:cNvPr id="42" name="组合 41"/>
          <p:cNvGrpSpPr/>
          <p:nvPr/>
        </p:nvGrpSpPr>
        <p:grpSpPr>
          <a:xfrm>
            <a:off x="3628110" y="4880968"/>
            <a:ext cx="2349066" cy="1132618"/>
            <a:chOff x="1759686" y="2349127"/>
            <a:chExt cx="2349066" cy="1132618"/>
          </a:xfrm>
        </p:grpSpPr>
        <p:sp>
          <p:nvSpPr>
            <p:cNvPr id="43" name="文本框 42"/>
            <p:cNvSpPr txBox="1"/>
            <p:nvPr/>
          </p:nvSpPr>
          <p:spPr>
            <a:xfrm>
              <a:off x="1867328" y="2349127"/>
              <a:ext cx="213378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zh-CN" altLang="en-US" b="1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Century Gothic" panose="020B0502020202020204" pitchFamily="34" charset="0"/>
                </a:rPr>
                <a:t>标题文字添加</a:t>
              </a:r>
              <a:endParaRPr lang="zh-CN" altLang="en-US" b="1" dirty="0">
                <a:solidFill>
                  <a:schemeClr val="tx1">
                    <a:lumMod val="75000"/>
                    <a:lumOff val="25000"/>
                  </a:schemeClr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44" name="文本框 43"/>
            <p:cNvSpPr txBox="1"/>
            <p:nvPr/>
          </p:nvSpPr>
          <p:spPr>
            <a:xfrm>
              <a:off x="1759686" y="2687681"/>
              <a:ext cx="2349066" cy="794064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14000"/>
                </a:lnSpc>
              </a:pPr>
              <a:r>
                <a:rPr lang="en-US" altLang="zh-CN" sz="10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computer, or </a:t>
              </a:r>
              <a:r>
                <a:rPr lang="en-US" altLang="zh-CN" sz="10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entury Gothic" panose="020B0502020202020204" pitchFamily="34" charset="0"/>
                  <a:ea typeface="+mj-ea"/>
                </a:rPr>
                <a:t>presentation </a:t>
              </a:r>
              <a:r>
                <a:rPr lang="en-US" altLang="zh-CN" sz="10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entury Gothic" panose="020B0502020202020204" pitchFamily="34" charset="0"/>
                  <a:ea typeface="+mj-ea"/>
                </a:rPr>
                <a:t>and make it </a:t>
              </a:r>
              <a:r>
                <a:rPr lang="en-US" altLang="zh-CN" sz="10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entury Gothic" panose="020B0502020202020204" pitchFamily="34" charset="0"/>
                  <a:ea typeface="+mj-ea"/>
                </a:rPr>
                <a:t>film </a:t>
              </a:r>
              <a:r>
                <a:rPr lang="en-US" altLang="zh-CN" sz="10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to be used in a wider field</a:t>
              </a:r>
            </a:p>
          </p:txBody>
        </p:sp>
      </p:grpSp>
      <p:grpSp>
        <p:nvGrpSpPr>
          <p:cNvPr id="45" name="组合 44"/>
          <p:cNvGrpSpPr/>
          <p:nvPr/>
        </p:nvGrpSpPr>
        <p:grpSpPr>
          <a:xfrm>
            <a:off x="1041397" y="4880968"/>
            <a:ext cx="2349066" cy="1132618"/>
            <a:chOff x="1759686" y="2349127"/>
            <a:chExt cx="2349066" cy="1132618"/>
          </a:xfrm>
        </p:grpSpPr>
        <p:sp>
          <p:nvSpPr>
            <p:cNvPr id="46" name="文本框 45"/>
            <p:cNvSpPr txBox="1"/>
            <p:nvPr/>
          </p:nvSpPr>
          <p:spPr>
            <a:xfrm>
              <a:off x="1867328" y="2349127"/>
              <a:ext cx="213378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zh-CN" altLang="en-US" b="1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Century Gothic" panose="020B0502020202020204" pitchFamily="34" charset="0"/>
                </a:rPr>
                <a:t>标题文字添加</a:t>
              </a:r>
              <a:endParaRPr lang="zh-CN" altLang="en-US" b="1" dirty="0">
                <a:solidFill>
                  <a:schemeClr val="tx1">
                    <a:lumMod val="75000"/>
                    <a:lumOff val="25000"/>
                  </a:schemeClr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47" name="文本框 46"/>
            <p:cNvSpPr txBox="1"/>
            <p:nvPr/>
          </p:nvSpPr>
          <p:spPr>
            <a:xfrm>
              <a:off x="1759686" y="2687681"/>
              <a:ext cx="2349066" cy="794064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14000"/>
                </a:lnSpc>
              </a:pPr>
              <a:r>
                <a:rPr lang="en-US" altLang="zh-CN" sz="10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computer, or </a:t>
              </a:r>
              <a:r>
                <a:rPr lang="en-US" altLang="zh-CN" sz="10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entury Gothic" panose="020B0502020202020204" pitchFamily="34" charset="0"/>
                  <a:ea typeface="+mj-ea"/>
                </a:rPr>
                <a:t>presentation </a:t>
              </a:r>
              <a:r>
                <a:rPr lang="en-US" altLang="zh-CN" sz="10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entury Gothic" panose="020B0502020202020204" pitchFamily="34" charset="0"/>
                  <a:ea typeface="+mj-ea"/>
                </a:rPr>
                <a:t>and make it </a:t>
              </a:r>
              <a:r>
                <a:rPr lang="en-US" altLang="zh-CN" sz="10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entury Gothic" panose="020B0502020202020204" pitchFamily="34" charset="0"/>
                  <a:ea typeface="+mj-ea"/>
                </a:rPr>
                <a:t>film </a:t>
              </a:r>
              <a:r>
                <a:rPr lang="en-US" altLang="zh-CN" sz="10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to be used in a wider field</a:t>
              </a:r>
            </a:p>
          </p:txBody>
        </p:sp>
      </p:grpSp>
      <p:sp>
        <p:nvSpPr>
          <p:cNvPr id="50" name="文本框 49"/>
          <p:cNvSpPr txBox="1"/>
          <p:nvPr/>
        </p:nvSpPr>
        <p:spPr>
          <a:xfrm>
            <a:off x="8096434" y="2295511"/>
            <a:ext cx="2349066" cy="794064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>
              <a:lnSpc>
                <a:spcPct val="114000"/>
              </a:lnSpc>
            </a:pPr>
            <a:r>
              <a:rPr lang="en-US" altLang="zh-CN" sz="1000" dirty="0">
                <a:solidFill>
                  <a:schemeClr val="bg1"/>
                </a:solidFill>
                <a:latin typeface="Century Gothic" panose="020B0502020202020204" pitchFamily="34" charset="0"/>
                <a:ea typeface="+mj-ea"/>
              </a:rPr>
              <a:t>The user can demonstrate on a projector or computer, or </a:t>
            </a:r>
            <a:r>
              <a:rPr lang="en-US" altLang="zh-CN" sz="1000" dirty="0" smtClean="0">
                <a:solidFill>
                  <a:schemeClr val="bg1"/>
                </a:solidFill>
                <a:latin typeface="Century Gothic" panose="020B0502020202020204" pitchFamily="34" charset="0"/>
                <a:ea typeface="+mj-ea"/>
              </a:rPr>
              <a:t>presentation </a:t>
            </a:r>
            <a:r>
              <a:rPr lang="en-US" altLang="zh-CN" sz="1000" dirty="0">
                <a:solidFill>
                  <a:schemeClr val="bg1"/>
                </a:solidFill>
                <a:latin typeface="Century Gothic" panose="020B0502020202020204" pitchFamily="34" charset="0"/>
                <a:ea typeface="+mj-ea"/>
              </a:rPr>
              <a:t>and make it </a:t>
            </a:r>
            <a:r>
              <a:rPr lang="en-US" altLang="zh-CN" sz="1000" dirty="0" smtClean="0">
                <a:solidFill>
                  <a:schemeClr val="bg1"/>
                </a:solidFill>
                <a:latin typeface="Century Gothic" panose="020B0502020202020204" pitchFamily="34" charset="0"/>
                <a:ea typeface="+mj-ea"/>
              </a:rPr>
              <a:t>film </a:t>
            </a:r>
            <a:r>
              <a:rPr lang="en-US" altLang="zh-CN" sz="1000" dirty="0">
                <a:solidFill>
                  <a:schemeClr val="bg1"/>
                </a:solidFill>
                <a:latin typeface="Century Gothic" panose="020B0502020202020204" pitchFamily="34" charset="0"/>
                <a:ea typeface="+mj-ea"/>
              </a:rPr>
              <a:t>to be used in a wider field</a:t>
            </a:r>
          </a:p>
        </p:txBody>
      </p:sp>
      <p:grpSp>
        <p:nvGrpSpPr>
          <p:cNvPr id="25" name="组合 24"/>
          <p:cNvGrpSpPr/>
          <p:nvPr/>
        </p:nvGrpSpPr>
        <p:grpSpPr>
          <a:xfrm>
            <a:off x="441025" y="218860"/>
            <a:ext cx="4812552" cy="1014413"/>
            <a:chOff x="441025" y="218860"/>
            <a:chExt cx="4812552" cy="1014413"/>
          </a:xfrm>
        </p:grpSpPr>
        <p:grpSp>
          <p:nvGrpSpPr>
            <p:cNvPr id="28" name="组合 27"/>
            <p:cNvGrpSpPr/>
            <p:nvPr/>
          </p:nvGrpSpPr>
          <p:grpSpPr>
            <a:xfrm>
              <a:off x="595313" y="387468"/>
              <a:ext cx="4658264" cy="677196"/>
              <a:chOff x="1893616" y="449275"/>
              <a:chExt cx="4658264" cy="677196"/>
            </a:xfrm>
          </p:grpSpPr>
          <p:sp>
            <p:nvSpPr>
              <p:cNvPr id="30" name="文本框 29"/>
              <p:cNvSpPr txBox="1"/>
              <p:nvPr/>
            </p:nvSpPr>
            <p:spPr>
              <a:xfrm>
                <a:off x="1893616" y="449275"/>
                <a:ext cx="3904343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  <a:scene3d>
                  <a:camera prst="orthographicFront"/>
                  <a:lightRig rig="threePt" dir="t"/>
                </a:scene3d>
                <a:sp3d contourW="12700"/>
              </a:bodyPr>
              <a:lstStyle>
                <a:defPPr>
                  <a:defRPr lang="en-US"/>
                </a:defPPr>
                <a:lvl1pPr algn="ctr">
                  <a:defRPr sz="2800" b="1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Century Gothic" panose="020B0502020202020204" pitchFamily="34" charset="0"/>
                  </a:defRPr>
                </a:lvl1pPr>
              </a:lstStyle>
              <a:p>
                <a:pPr algn="l"/>
                <a:r>
                  <a:rPr lang="zh-CN" altLang="en-US" dirty="0"/>
                  <a:t>工作完成情况</a:t>
                </a:r>
              </a:p>
            </p:txBody>
          </p:sp>
          <p:sp>
            <p:nvSpPr>
              <p:cNvPr id="36" name="文本框 35"/>
              <p:cNvSpPr txBox="1"/>
              <p:nvPr/>
            </p:nvSpPr>
            <p:spPr>
              <a:xfrm>
                <a:off x="1893616" y="867233"/>
                <a:ext cx="4658264" cy="25923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  <a:scene3d>
                  <a:camera prst="orthographicFront"/>
                  <a:lightRig rig="threePt" dir="t"/>
                </a:scene3d>
                <a:sp3d contourW="12700"/>
              </a:bodyPr>
              <a:lstStyle>
                <a:defPPr>
                  <a:defRPr lang="en-US"/>
                </a:defPPr>
                <a:lvl1pPr algn="ctr">
                  <a:lnSpc>
                    <a:spcPct val="120000"/>
                  </a:lnSpc>
                  <a:defRPr sz="1100">
                    <a:solidFill>
                      <a:schemeClr val="bg1">
                        <a:lumMod val="65000"/>
                      </a:schemeClr>
                    </a:solidFill>
                    <a:latin typeface="Century Gothic" panose="020B0502020202020204" pitchFamily="34" charset="0"/>
                  </a:defRPr>
                </a:lvl1pPr>
              </a:lstStyle>
              <a:p>
                <a:pPr algn="l"/>
                <a:r>
                  <a:rPr lang="en-US" altLang="zh-CN" sz="1000" dirty="0">
                    <a:solidFill>
                      <a:schemeClr val="bg1">
                        <a:lumMod val="50000"/>
                      </a:schemeClr>
                    </a:solidFill>
                  </a:rPr>
                  <a:t>print the presentation and make it into a film to be used in a </a:t>
                </a:r>
                <a:r>
                  <a:rPr lang="en-US" altLang="zh-CN" sz="1000" dirty="0" smtClean="0">
                    <a:solidFill>
                      <a:schemeClr val="bg1">
                        <a:lumMod val="50000"/>
                      </a:schemeClr>
                    </a:solidFill>
                  </a:rPr>
                  <a:t>wider</a:t>
                </a:r>
                <a:endParaRPr lang="en-US" altLang="zh-CN" sz="1000" dirty="0">
                  <a:solidFill>
                    <a:schemeClr val="bg1">
                      <a:lumMod val="50000"/>
                    </a:schemeClr>
                  </a:solidFill>
                </a:endParaRPr>
              </a:p>
            </p:txBody>
          </p:sp>
        </p:grpSp>
        <p:sp>
          <p:nvSpPr>
            <p:cNvPr id="29" name="任意多边形 28"/>
            <p:cNvSpPr/>
            <p:nvPr/>
          </p:nvSpPr>
          <p:spPr>
            <a:xfrm>
              <a:off x="441025" y="218860"/>
              <a:ext cx="384775" cy="1014413"/>
            </a:xfrm>
            <a:custGeom>
              <a:avLst/>
              <a:gdLst>
                <a:gd name="connsiteX0" fmla="*/ 0 w 384775"/>
                <a:gd name="connsiteY0" fmla="*/ 0 h 1014413"/>
                <a:gd name="connsiteX1" fmla="*/ 384775 w 384775"/>
                <a:gd name="connsiteY1" fmla="*/ 0 h 1014413"/>
                <a:gd name="connsiteX2" fmla="*/ 384775 w 384775"/>
                <a:gd name="connsiteY2" fmla="*/ 168608 h 1014413"/>
                <a:gd name="connsiteX3" fmla="*/ 336678 w 384775"/>
                <a:gd name="connsiteY3" fmla="*/ 168608 h 1014413"/>
                <a:gd name="connsiteX4" fmla="*/ 336678 w 384775"/>
                <a:gd name="connsiteY4" fmla="*/ 48097 h 1014413"/>
                <a:gd name="connsiteX5" fmla="*/ 48097 w 384775"/>
                <a:gd name="connsiteY5" fmla="*/ 48097 h 1014413"/>
                <a:gd name="connsiteX6" fmla="*/ 48097 w 384775"/>
                <a:gd name="connsiteY6" fmla="*/ 966316 h 1014413"/>
                <a:gd name="connsiteX7" fmla="*/ 336678 w 384775"/>
                <a:gd name="connsiteY7" fmla="*/ 966316 h 1014413"/>
                <a:gd name="connsiteX8" fmla="*/ 336678 w 384775"/>
                <a:gd name="connsiteY8" fmla="*/ 845804 h 1014413"/>
                <a:gd name="connsiteX9" fmla="*/ 384775 w 384775"/>
                <a:gd name="connsiteY9" fmla="*/ 845804 h 1014413"/>
                <a:gd name="connsiteX10" fmla="*/ 384775 w 384775"/>
                <a:gd name="connsiteY10" fmla="*/ 1014413 h 1014413"/>
                <a:gd name="connsiteX11" fmla="*/ 0 w 384775"/>
                <a:gd name="connsiteY11" fmla="*/ 1014413 h 10144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384775" h="1014413">
                  <a:moveTo>
                    <a:pt x="0" y="0"/>
                  </a:moveTo>
                  <a:lnTo>
                    <a:pt x="384775" y="0"/>
                  </a:lnTo>
                  <a:lnTo>
                    <a:pt x="384775" y="168608"/>
                  </a:lnTo>
                  <a:lnTo>
                    <a:pt x="336678" y="168608"/>
                  </a:lnTo>
                  <a:lnTo>
                    <a:pt x="336678" y="48097"/>
                  </a:lnTo>
                  <a:lnTo>
                    <a:pt x="48097" y="48097"/>
                  </a:lnTo>
                  <a:lnTo>
                    <a:pt x="48097" y="966316"/>
                  </a:lnTo>
                  <a:lnTo>
                    <a:pt x="336678" y="966316"/>
                  </a:lnTo>
                  <a:lnTo>
                    <a:pt x="336678" y="845804"/>
                  </a:lnTo>
                  <a:lnTo>
                    <a:pt x="384775" y="845804"/>
                  </a:lnTo>
                  <a:lnTo>
                    <a:pt x="384775" y="1014413"/>
                  </a:lnTo>
                  <a:lnTo>
                    <a:pt x="0" y="1014413"/>
                  </a:lnTo>
                  <a:close/>
                </a:path>
              </a:pathLst>
            </a:cu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5246057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000"/>
                            </p:stCondLst>
                            <p:childTnLst>
                              <p:par>
                                <p:cTn id="2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1500"/>
                            </p:stCondLst>
                            <p:childTnLst>
                              <p:par>
                                <p:cTn id="62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4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2000"/>
                            </p:stCondLst>
                            <p:childTnLst>
                              <p:par>
                                <p:cTn id="66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8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2500"/>
                            </p:stCondLst>
                            <p:childTnLst>
                              <p:par>
                                <p:cTn id="70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2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3" fill="hold">
                            <p:stCondLst>
                              <p:cond delay="3000"/>
                            </p:stCondLst>
                            <p:childTnLst>
                              <p:par>
                                <p:cTn id="74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6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26" grpId="0" animBg="1"/>
      <p:bldP spid="27" grpId="0" animBg="1"/>
      <p:bldP spid="21" grpId="0" animBg="1"/>
      <p:bldP spid="34" grpId="0" animBg="1"/>
      <p:bldP spid="16" grpId="0" animBg="1"/>
      <p:bldP spid="35" grpId="0" animBg="1"/>
      <p:bldP spid="11" grpId="0" animBg="1"/>
      <p:bldP spid="12" grpId="0" animBg="1"/>
      <p:bldP spid="6" grpId="0" animBg="1"/>
      <p:bldP spid="50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组合 2">
            <a:extLst>
              <a:ext uri="{FF2B5EF4-FFF2-40B4-BE49-F238E27FC236}">
                <a16:creationId xmlns="" xmlns:a16="http://schemas.microsoft.com/office/drawing/2014/main" id="{D8519644-A1FF-47A0-AAA5-3795593E60B0}"/>
              </a:ext>
            </a:extLst>
          </p:cNvPr>
          <p:cNvGrpSpPr/>
          <p:nvPr/>
        </p:nvGrpSpPr>
        <p:grpSpPr>
          <a:xfrm>
            <a:off x="3398045" y="2887291"/>
            <a:ext cx="5395910" cy="3023344"/>
            <a:chOff x="3442158" y="2277691"/>
            <a:chExt cx="5395910" cy="3023344"/>
          </a:xfrm>
        </p:grpSpPr>
        <p:grpSp>
          <p:nvGrpSpPr>
            <p:cNvPr id="4" name="Group 2">
              <a:extLst>
                <a:ext uri="{FF2B5EF4-FFF2-40B4-BE49-F238E27FC236}">
                  <a16:creationId xmlns="" xmlns:a16="http://schemas.microsoft.com/office/drawing/2014/main" id="{0FCE2B64-328F-4449-974C-97D6EF2D4CBF}"/>
                </a:ext>
              </a:extLst>
            </p:cNvPr>
            <p:cNvGrpSpPr>
              <a:grpSpLocks noChangeAspect="1"/>
            </p:cNvGrpSpPr>
            <p:nvPr/>
          </p:nvGrpSpPr>
          <p:grpSpPr bwMode="auto">
            <a:xfrm rot="5400000">
              <a:off x="4628441" y="1091408"/>
              <a:ext cx="3023344" cy="5395910"/>
              <a:chOff x="2689" y="825"/>
              <a:chExt cx="2311" cy="3300"/>
            </a:xfrm>
          </p:grpSpPr>
          <p:sp>
            <p:nvSpPr>
              <p:cNvPr id="9" name="Freeform: Shape 7">
                <a:extLst>
                  <a:ext uri="{FF2B5EF4-FFF2-40B4-BE49-F238E27FC236}">
                    <a16:creationId xmlns="" xmlns:a16="http://schemas.microsoft.com/office/drawing/2014/main" id="{7BF76DB9-B3B5-4998-8DB4-8C1BA24CB24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311" y="1179"/>
                <a:ext cx="462" cy="2068"/>
              </a:xfrm>
              <a:custGeom>
                <a:avLst/>
                <a:gdLst>
                  <a:gd name="T0" fmla="*/ 0 w 462"/>
                  <a:gd name="T1" fmla="*/ 0 h 2068"/>
                  <a:gd name="T2" fmla="*/ 0 w 462"/>
                  <a:gd name="T3" fmla="*/ 2068 h 2068"/>
                  <a:gd name="T4" fmla="*/ 462 w 462"/>
                  <a:gd name="T5" fmla="*/ 1702 h 2068"/>
                  <a:gd name="T6" fmla="*/ 462 w 462"/>
                  <a:gd name="T7" fmla="*/ 0 h 2068"/>
                  <a:gd name="T8" fmla="*/ 0 w 462"/>
                  <a:gd name="T9" fmla="*/ 0 h 206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62" h="2068">
                    <a:moveTo>
                      <a:pt x="0" y="0"/>
                    </a:moveTo>
                    <a:lnTo>
                      <a:pt x="0" y="2068"/>
                    </a:lnTo>
                    <a:lnTo>
                      <a:pt x="462" y="1702"/>
                    </a:lnTo>
                    <a:lnTo>
                      <a:pt x="462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A6A5C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0" name="Freeform: Shape 8">
                <a:extLst>
                  <a:ext uri="{FF2B5EF4-FFF2-40B4-BE49-F238E27FC236}">
                    <a16:creationId xmlns="" xmlns:a16="http://schemas.microsoft.com/office/drawing/2014/main" id="{F79FDDC9-8A40-4E0E-BFB1-17A468B0CE2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311" y="1179"/>
                <a:ext cx="462" cy="2068"/>
              </a:xfrm>
              <a:custGeom>
                <a:avLst/>
                <a:gdLst>
                  <a:gd name="T0" fmla="*/ 0 w 462"/>
                  <a:gd name="T1" fmla="*/ 0 h 2068"/>
                  <a:gd name="T2" fmla="*/ 0 w 462"/>
                  <a:gd name="T3" fmla="*/ 2068 h 2068"/>
                  <a:gd name="T4" fmla="*/ 462 w 462"/>
                  <a:gd name="T5" fmla="*/ 1702 h 2068"/>
                  <a:gd name="T6" fmla="*/ 462 w 462"/>
                  <a:gd name="T7" fmla="*/ 0 h 2068"/>
                  <a:gd name="T8" fmla="*/ 0 w 462"/>
                  <a:gd name="T9" fmla="*/ 0 h 206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62" h="2068">
                    <a:moveTo>
                      <a:pt x="0" y="0"/>
                    </a:moveTo>
                    <a:lnTo>
                      <a:pt x="0" y="2068"/>
                    </a:lnTo>
                    <a:lnTo>
                      <a:pt x="462" y="1702"/>
                    </a:lnTo>
                    <a:lnTo>
                      <a:pt x="462" y="0"/>
                    </a:lnTo>
                    <a:lnTo>
                      <a:pt x="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1" name="Freeform: Shape 9">
                <a:extLst>
                  <a:ext uri="{FF2B5EF4-FFF2-40B4-BE49-F238E27FC236}">
                    <a16:creationId xmlns="" xmlns:a16="http://schemas.microsoft.com/office/drawing/2014/main" id="{40747FDC-28B3-4020-8836-D3DCE159196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084" y="825"/>
                <a:ext cx="916" cy="395"/>
              </a:xfrm>
              <a:custGeom>
                <a:avLst/>
                <a:gdLst>
                  <a:gd name="T0" fmla="*/ 458 w 916"/>
                  <a:gd name="T1" fmla="*/ 0 h 395"/>
                  <a:gd name="T2" fmla="*/ 916 w 916"/>
                  <a:gd name="T3" fmla="*/ 395 h 395"/>
                  <a:gd name="T4" fmla="*/ 458 w 916"/>
                  <a:gd name="T5" fmla="*/ 395 h 395"/>
                  <a:gd name="T6" fmla="*/ 0 w 916"/>
                  <a:gd name="T7" fmla="*/ 395 h 395"/>
                  <a:gd name="T8" fmla="*/ 458 w 916"/>
                  <a:gd name="T9" fmla="*/ 0 h 39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916" h="395">
                    <a:moveTo>
                      <a:pt x="458" y="0"/>
                    </a:moveTo>
                    <a:lnTo>
                      <a:pt x="916" y="395"/>
                    </a:lnTo>
                    <a:lnTo>
                      <a:pt x="458" y="395"/>
                    </a:lnTo>
                    <a:lnTo>
                      <a:pt x="0" y="395"/>
                    </a:lnTo>
                    <a:lnTo>
                      <a:pt x="458" y="0"/>
                    </a:lnTo>
                    <a:close/>
                  </a:path>
                </a:pathLst>
              </a:custGeom>
              <a:solidFill>
                <a:srgbClr val="A6A5C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2" name="Freeform: Shape 10">
                <a:extLst>
                  <a:ext uri="{FF2B5EF4-FFF2-40B4-BE49-F238E27FC236}">
                    <a16:creationId xmlns="" xmlns:a16="http://schemas.microsoft.com/office/drawing/2014/main" id="{DB840E9B-5D97-4851-87B7-198ED7E0A31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084" y="825"/>
                <a:ext cx="916" cy="395"/>
              </a:xfrm>
              <a:custGeom>
                <a:avLst/>
                <a:gdLst>
                  <a:gd name="T0" fmla="*/ 458 w 916"/>
                  <a:gd name="T1" fmla="*/ 0 h 395"/>
                  <a:gd name="T2" fmla="*/ 916 w 916"/>
                  <a:gd name="T3" fmla="*/ 395 h 395"/>
                  <a:gd name="T4" fmla="*/ 458 w 916"/>
                  <a:gd name="T5" fmla="*/ 395 h 395"/>
                  <a:gd name="T6" fmla="*/ 0 w 916"/>
                  <a:gd name="T7" fmla="*/ 395 h 395"/>
                  <a:gd name="T8" fmla="*/ 458 w 916"/>
                  <a:gd name="T9" fmla="*/ 0 h 39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916" h="395">
                    <a:moveTo>
                      <a:pt x="458" y="0"/>
                    </a:moveTo>
                    <a:lnTo>
                      <a:pt x="916" y="395"/>
                    </a:lnTo>
                    <a:lnTo>
                      <a:pt x="458" y="395"/>
                    </a:lnTo>
                    <a:lnTo>
                      <a:pt x="0" y="395"/>
                    </a:lnTo>
                    <a:lnTo>
                      <a:pt x="458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3" name="Freeform: Shape 11">
                <a:extLst>
                  <a:ext uri="{FF2B5EF4-FFF2-40B4-BE49-F238E27FC236}">
                    <a16:creationId xmlns="" xmlns:a16="http://schemas.microsoft.com/office/drawing/2014/main" id="{4699FB68-96B5-4A1D-9156-32D11A07FDF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084" y="825"/>
                <a:ext cx="458" cy="395"/>
              </a:xfrm>
              <a:custGeom>
                <a:avLst/>
                <a:gdLst>
                  <a:gd name="T0" fmla="*/ 458 w 458"/>
                  <a:gd name="T1" fmla="*/ 0 h 395"/>
                  <a:gd name="T2" fmla="*/ 0 w 458"/>
                  <a:gd name="T3" fmla="*/ 395 h 395"/>
                  <a:gd name="T4" fmla="*/ 227 w 458"/>
                  <a:gd name="T5" fmla="*/ 395 h 395"/>
                  <a:gd name="T6" fmla="*/ 0 w 458"/>
                  <a:gd name="T7" fmla="*/ 395 h 395"/>
                  <a:gd name="T8" fmla="*/ 210 w 458"/>
                  <a:gd name="T9" fmla="*/ 214 h 395"/>
                  <a:gd name="T10" fmla="*/ 458 w 458"/>
                  <a:gd name="T11" fmla="*/ 0 h 39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58" h="395">
                    <a:moveTo>
                      <a:pt x="458" y="0"/>
                    </a:moveTo>
                    <a:lnTo>
                      <a:pt x="0" y="395"/>
                    </a:lnTo>
                    <a:lnTo>
                      <a:pt x="227" y="395"/>
                    </a:lnTo>
                    <a:lnTo>
                      <a:pt x="0" y="395"/>
                    </a:lnTo>
                    <a:lnTo>
                      <a:pt x="210" y="214"/>
                    </a:lnTo>
                    <a:lnTo>
                      <a:pt x="458" y="0"/>
                    </a:lnTo>
                    <a:close/>
                  </a:path>
                </a:pathLst>
              </a:custGeom>
              <a:solidFill>
                <a:srgbClr val="A6A5C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4" name="Freeform: Shape 12">
                <a:extLst>
                  <a:ext uri="{FF2B5EF4-FFF2-40B4-BE49-F238E27FC236}">
                    <a16:creationId xmlns="" xmlns:a16="http://schemas.microsoft.com/office/drawing/2014/main" id="{87983A76-CE2A-43B0-8FA7-6640C8D0278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084" y="825"/>
                <a:ext cx="458" cy="395"/>
              </a:xfrm>
              <a:custGeom>
                <a:avLst/>
                <a:gdLst>
                  <a:gd name="T0" fmla="*/ 458 w 458"/>
                  <a:gd name="T1" fmla="*/ 0 h 395"/>
                  <a:gd name="T2" fmla="*/ 0 w 458"/>
                  <a:gd name="T3" fmla="*/ 395 h 395"/>
                  <a:gd name="T4" fmla="*/ 227 w 458"/>
                  <a:gd name="T5" fmla="*/ 395 h 395"/>
                  <a:gd name="T6" fmla="*/ 0 w 458"/>
                  <a:gd name="T7" fmla="*/ 395 h 395"/>
                  <a:gd name="T8" fmla="*/ 210 w 458"/>
                  <a:gd name="T9" fmla="*/ 214 h 395"/>
                  <a:gd name="T10" fmla="*/ 458 w 458"/>
                  <a:gd name="T11" fmla="*/ 0 h 39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58" h="395">
                    <a:moveTo>
                      <a:pt x="458" y="0"/>
                    </a:moveTo>
                    <a:lnTo>
                      <a:pt x="0" y="395"/>
                    </a:lnTo>
                    <a:lnTo>
                      <a:pt x="227" y="395"/>
                    </a:lnTo>
                    <a:lnTo>
                      <a:pt x="0" y="395"/>
                    </a:lnTo>
                    <a:lnTo>
                      <a:pt x="210" y="214"/>
                    </a:lnTo>
                    <a:lnTo>
                      <a:pt x="458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5" name="Freeform: Shape 13">
                <a:extLst>
                  <a:ext uri="{FF2B5EF4-FFF2-40B4-BE49-F238E27FC236}">
                    <a16:creationId xmlns="" xmlns:a16="http://schemas.microsoft.com/office/drawing/2014/main" id="{E978337A-9B12-4FFA-BD5A-571A4F4EBD6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542" y="825"/>
                <a:ext cx="458" cy="395"/>
              </a:xfrm>
              <a:custGeom>
                <a:avLst/>
                <a:gdLst>
                  <a:gd name="T0" fmla="*/ 0 w 458"/>
                  <a:gd name="T1" fmla="*/ 0 h 395"/>
                  <a:gd name="T2" fmla="*/ 0 w 458"/>
                  <a:gd name="T3" fmla="*/ 0 h 395"/>
                  <a:gd name="T4" fmla="*/ 458 w 458"/>
                  <a:gd name="T5" fmla="*/ 395 h 395"/>
                  <a:gd name="T6" fmla="*/ 458 w 458"/>
                  <a:gd name="T7" fmla="*/ 395 h 395"/>
                  <a:gd name="T8" fmla="*/ 0 w 458"/>
                  <a:gd name="T9" fmla="*/ 0 h 39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58" h="395">
                    <a:moveTo>
                      <a:pt x="0" y="0"/>
                    </a:moveTo>
                    <a:lnTo>
                      <a:pt x="0" y="0"/>
                    </a:lnTo>
                    <a:lnTo>
                      <a:pt x="458" y="395"/>
                    </a:lnTo>
                    <a:lnTo>
                      <a:pt x="458" y="395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AEADC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6" name="Freeform: Shape 14">
                <a:extLst>
                  <a:ext uri="{FF2B5EF4-FFF2-40B4-BE49-F238E27FC236}">
                    <a16:creationId xmlns="" xmlns:a16="http://schemas.microsoft.com/office/drawing/2014/main" id="{FBCE0E89-1D44-45C9-9C4A-C11C7EC43D7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542" y="825"/>
                <a:ext cx="458" cy="395"/>
              </a:xfrm>
              <a:custGeom>
                <a:avLst/>
                <a:gdLst>
                  <a:gd name="T0" fmla="*/ 0 w 458"/>
                  <a:gd name="T1" fmla="*/ 0 h 395"/>
                  <a:gd name="T2" fmla="*/ 0 w 458"/>
                  <a:gd name="T3" fmla="*/ 0 h 395"/>
                  <a:gd name="T4" fmla="*/ 458 w 458"/>
                  <a:gd name="T5" fmla="*/ 395 h 395"/>
                  <a:gd name="T6" fmla="*/ 458 w 458"/>
                  <a:gd name="T7" fmla="*/ 395 h 395"/>
                  <a:gd name="T8" fmla="*/ 0 w 458"/>
                  <a:gd name="T9" fmla="*/ 0 h 39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58" h="395">
                    <a:moveTo>
                      <a:pt x="0" y="0"/>
                    </a:moveTo>
                    <a:lnTo>
                      <a:pt x="0" y="0"/>
                    </a:lnTo>
                    <a:lnTo>
                      <a:pt x="458" y="395"/>
                    </a:lnTo>
                    <a:lnTo>
                      <a:pt x="458" y="395"/>
                    </a:lnTo>
                    <a:lnTo>
                      <a:pt x="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7" name="Freeform: Shape 15">
                <a:extLst>
                  <a:ext uri="{FF2B5EF4-FFF2-40B4-BE49-F238E27FC236}">
                    <a16:creationId xmlns="" xmlns:a16="http://schemas.microsoft.com/office/drawing/2014/main" id="{DBCC9F92-C3D9-4F62-8BE5-4F42897700F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311" y="1220"/>
                <a:ext cx="462" cy="2027"/>
              </a:xfrm>
              <a:custGeom>
                <a:avLst/>
                <a:gdLst>
                  <a:gd name="T0" fmla="*/ 462 w 462"/>
                  <a:gd name="T1" fmla="*/ 0 h 2027"/>
                  <a:gd name="T2" fmla="*/ 231 w 462"/>
                  <a:gd name="T3" fmla="*/ 0 h 2027"/>
                  <a:gd name="T4" fmla="*/ 0 w 462"/>
                  <a:gd name="T5" fmla="*/ 0 h 2027"/>
                  <a:gd name="T6" fmla="*/ 0 w 462"/>
                  <a:gd name="T7" fmla="*/ 2027 h 2027"/>
                  <a:gd name="T8" fmla="*/ 462 w 462"/>
                  <a:gd name="T9" fmla="*/ 1661 h 2027"/>
                  <a:gd name="T10" fmla="*/ 462 w 462"/>
                  <a:gd name="T11" fmla="*/ 0 h 202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62" h="2027">
                    <a:moveTo>
                      <a:pt x="462" y="0"/>
                    </a:moveTo>
                    <a:lnTo>
                      <a:pt x="231" y="0"/>
                    </a:lnTo>
                    <a:lnTo>
                      <a:pt x="0" y="0"/>
                    </a:lnTo>
                    <a:lnTo>
                      <a:pt x="0" y="2027"/>
                    </a:lnTo>
                    <a:lnTo>
                      <a:pt x="462" y="1661"/>
                    </a:lnTo>
                    <a:lnTo>
                      <a:pt x="462" y="0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8" name="Freeform: Shape 16">
                <a:extLst>
                  <a:ext uri="{FF2B5EF4-FFF2-40B4-BE49-F238E27FC236}">
                    <a16:creationId xmlns="" xmlns:a16="http://schemas.microsoft.com/office/drawing/2014/main" id="{DA0F495F-7C69-4E1E-BA93-70C38600F61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311" y="1220"/>
                <a:ext cx="462" cy="2027"/>
              </a:xfrm>
              <a:custGeom>
                <a:avLst/>
                <a:gdLst>
                  <a:gd name="T0" fmla="*/ 462 w 462"/>
                  <a:gd name="T1" fmla="*/ 0 h 2027"/>
                  <a:gd name="T2" fmla="*/ 231 w 462"/>
                  <a:gd name="T3" fmla="*/ 0 h 2027"/>
                  <a:gd name="T4" fmla="*/ 0 w 462"/>
                  <a:gd name="T5" fmla="*/ 0 h 2027"/>
                  <a:gd name="T6" fmla="*/ 0 w 462"/>
                  <a:gd name="T7" fmla="*/ 2027 h 2027"/>
                  <a:gd name="T8" fmla="*/ 462 w 462"/>
                  <a:gd name="T9" fmla="*/ 1661 h 2027"/>
                  <a:gd name="T10" fmla="*/ 462 w 462"/>
                  <a:gd name="T11" fmla="*/ 0 h 202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62" h="2027">
                    <a:moveTo>
                      <a:pt x="462" y="0"/>
                    </a:moveTo>
                    <a:lnTo>
                      <a:pt x="231" y="0"/>
                    </a:lnTo>
                    <a:lnTo>
                      <a:pt x="0" y="0"/>
                    </a:lnTo>
                    <a:lnTo>
                      <a:pt x="0" y="2027"/>
                    </a:lnTo>
                    <a:lnTo>
                      <a:pt x="462" y="1661"/>
                    </a:lnTo>
                    <a:lnTo>
                      <a:pt x="462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9" name="Freeform: Shape 17">
                <a:extLst>
                  <a:ext uri="{FF2B5EF4-FFF2-40B4-BE49-F238E27FC236}">
                    <a16:creationId xmlns="" xmlns:a16="http://schemas.microsoft.com/office/drawing/2014/main" id="{CC338025-2A38-4325-8A81-5DA72A39203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084" y="825"/>
                <a:ext cx="916" cy="395"/>
              </a:xfrm>
              <a:custGeom>
                <a:avLst/>
                <a:gdLst>
                  <a:gd name="T0" fmla="*/ 458 w 916"/>
                  <a:gd name="T1" fmla="*/ 0 h 395"/>
                  <a:gd name="T2" fmla="*/ 458 w 916"/>
                  <a:gd name="T3" fmla="*/ 0 h 395"/>
                  <a:gd name="T4" fmla="*/ 210 w 916"/>
                  <a:gd name="T5" fmla="*/ 214 h 395"/>
                  <a:gd name="T6" fmla="*/ 0 w 916"/>
                  <a:gd name="T7" fmla="*/ 395 h 395"/>
                  <a:gd name="T8" fmla="*/ 227 w 916"/>
                  <a:gd name="T9" fmla="*/ 395 h 395"/>
                  <a:gd name="T10" fmla="*/ 458 w 916"/>
                  <a:gd name="T11" fmla="*/ 395 h 395"/>
                  <a:gd name="T12" fmla="*/ 689 w 916"/>
                  <a:gd name="T13" fmla="*/ 395 h 395"/>
                  <a:gd name="T14" fmla="*/ 916 w 916"/>
                  <a:gd name="T15" fmla="*/ 395 h 395"/>
                  <a:gd name="T16" fmla="*/ 458 w 916"/>
                  <a:gd name="T17" fmla="*/ 0 h 39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916" h="395">
                    <a:moveTo>
                      <a:pt x="458" y="0"/>
                    </a:moveTo>
                    <a:lnTo>
                      <a:pt x="458" y="0"/>
                    </a:lnTo>
                    <a:lnTo>
                      <a:pt x="210" y="214"/>
                    </a:lnTo>
                    <a:lnTo>
                      <a:pt x="0" y="395"/>
                    </a:lnTo>
                    <a:lnTo>
                      <a:pt x="227" y="395"/>
                    </a:lnTo>
                    <a:lnTo>
                      <a:pt x="458" y="395"/>
                    </a:lnTo>
                    <a:lnTo>
                      <a:pt x="689" y="395"/>
                    </a:lnTo>
                    <a:lnTo>
                      <a:pt x="916" y="395"/>
                    </a:lnTo>
                    <a:lnTo>
                      <a:pt x="458" y="0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20" name="Freeform: Shape 18">
                <a:extLst>
                  <a:ext uri="{FF2B5EF4-FFF2-40B4-BE49-F238E27FC236}">
                    <a16:creationId xmlns="" xmlns:a16="http://schemas.microsoft.com/office/drawing/2014/main" id="{1E6E0CEE-F40F-4C1C-98F2-AA6549B9FFF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084" y="825"/>
                <a:ext cx="916" cy="395"/>
              </a:xfrm>
              <a:custGeom>
                <a:avLst/>
                <a:gdLst>
                  <a:gd name="T0" fmla="*/ 458 w 916"/>
                  <a:gd name="T1" fmla="*/ 0 h 395"/>
                  <a:gd name="T2" fmla="*/ 458 w 916"/>
                  <a:gd name="T3" fmla="*/ 0 h 395"/>
                  <a:gd name="T4" fmla="*/ 210 w 916"/>
                  <a:gd name="T5" fmla="*/ 214 h 395"/>
                  <a:gd name="T6" fmla="*/ 0 w 916"/>
                  <a:gd name="T7" fmla="*/ 395 h 395"/>
                  <a:gd name="T8" fmla="*/ 227 w 916"/>
                  <a:gd name="T9" fmla="*/ 395 h 395"/>
                  <a:gd name="T10" fmla="*/ 458 w 916"/>
                  <a:gd name="T11" fmla="*/ 395 h 395"/>
                  <a:gd name="T12" fmla="*/ 689 w 916"/>
                  <a:gd name="T13" fmla="*/ 395 h 395"/>
                  <a:gd name="T14" fmla="*/ 916 w 916"/>
                  <a:gd name="T15" fmla="*/ 395 h 395"/>
                  <a:gd name="T16" fmla="*/ 458 w 916"/>
                  <a:gd name="T17" fmla="*/ 0 h 39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916" h="395">
                    <a:moveTo>
                      <a:pt x="458" y="0"/>
                    </a:moveTo>
                    <a:lnTo>
                      <a:pt x="458" y="0"/>
                    </a:lnTo>
                    <a:lnTo>
                      <a:pt x="210" y="214"/>
                    </a:lnTo>
                    <a:lnTo>
                      <a:pt x="0" y="395"/>
                    </a:lnTo>
                    <a:lnTo>
                      <a:pt x="227" y="395"/>
                    </a:lnTo>
                    <a:lnTo>
                      <a:pt x="458" y="395"/>
                    </a:lnTo>
                    <a:lnTo>
                      <a:pt x="689" y="395"/>
                    </a:lnTo>
                    <a:lnTo>
                      <a:pt x="916" y="395"/>
                    </a:lnTo>
                    <a:lnTo>
                      <a:pt x="458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21" name="Freeform: Shape 19">
                <a:extLst>
                  <a:ext uri="{FF2B5EF4-FFF2-40B4-BE49-F238E27FC236}">
                    <a16:creationId xmlns="" xmlns:a16="http://schemas.microsoft.com/office/drawing/2014/main" id="{1AC3C35C-5600-4DED-A36B-80E67F71F6A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844" y="1950"/>
                <a:ext cx="467" cy="1532"/>
              </a:xfrm>
              <a:custGeom>
                <a:avLst/>
                <a:gdLst>
                  <a:gd name="T0" fmla="*/ 0 w 467"/>
                  <a:gd name="T1" fmla="*/ 1532 h 1532"/>
                  <a:gd name="T2" fmla="*/ 0 w 467"/>
                  <a:gd name="T3" fmla="*/ 0 h 1532"/>
                  <a:gd name="T4" fmla="*/ 467 w 467"/>
                  <a:gd name="T5" fmla="*/ 366 h 1532"/>
                  <a:gd name="T6" fmla="*/ 467 w 467"/>
                  <a:gd name="T7" fmla="*/ 1532 h 1532"/>
                  <a:gd name="T8" fmla="*/ 0 w 467"/>
                  <a:gd name="T9" fmla="*/ 1532 h 15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67" h="1532">
                    <a:moveTo>
                      <a:pt x="0" y="1532"/>
                    </a:moveTo>
                    <a:lnTo>
                      <a:pt x="0" y="0"/>
                    </a:lnTo>
                    <a:lnTo>
                      <a:pt x="467" y="366"/>
                    </a:lnTo>
                    <a:lnTo>
                      <a:pt x="467" y="1532"/>
                    </a:lnTo>
                    <a:lnTo>
                      <a:pt x="0" y="1532"/>
                    </a:lnTo>
                    <a:close/>
                  </a:path>
                </a:pathLst>
              </a:custGeom>
              <a:solidFill>
                <a:srgbClr val="A6A5C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22" name="Freeform: Shape 20">
                <a:extLst>
                  <a:ext uri="{FF2B5EF4-FFF2-40B4-BE49-F238E27FC236}">
                    <a16:creationId xmlns="" xmlns:a16="http://schemas.microsoft.com/office/drawing/2014/main" id="{5B3D78AE-25E1-4132-A8FD-43996287809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844" y="1950"/>
                <a:ext cx="467" cy="1532"/>
              </a:xfrm>
              <a:custGeom>
                <a:avLst/>
                <a:gdLst>
                  <a:gd name="T0" fmla="*/ 0 w 467"/>
                  <a:gd name="T1" fmla="*/ 1532 h 1532"/>
                  <a:gd name="T2" fmla="*/ 0 w 467"/>
                  <a:gd name="T3" fmla="*/ 0 h 1532"/>
                  <a:gd name="T4" fmla="*/ 467 w 467"/>
                  <a:gd name="T5" fmla="*/ 366 h 1532"/>
                  <a:gd name="T6" fmla="*/ 467 w 467"/>
                  <a:gd name="T7" fmla="*/ 1532 h 1532"/>
                  <a:gd name="T8" fmla="*/ 0 w 467"/>
                  <a:gd name="T9" fmla="*/ 1532 h 15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67" h="1532">
                    <a:moveTo>
                      <a:pt x="0" y="1532"/>
                    </a:moveTo>
                    <a:lnTo>
                      <a:pt x="0" y="0"/>
                    </a:lnTo>
                    <a:lnTo>
                      <a:pt x="467" y="366"/>
                    </a:lnTo>
                    <a:lnTo>
                      <a:pt x="467" y="1532"/>
                    </a:lnTo>
                    <a:lnTo>
                      <a:pt x="0" y="1532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23" name="Freeform: Shape 21">
                <a:extLst>
                  <a:ext uri="{FF2B5EF4-FFF2-40B4-BE49-F238E27FC236}">
                    <a16:creationId xmlns="" xmlns:a16="http://schemas.microsoft.com/office/drawing/2014/main" id="{0065FA5D-6CD7-4D25-AA70-BA4C4E9579E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617" y="3441"/>
                <a:ext cx="917" cy="396"/>
              </a:xfrm>
              <a:custGeom>
                <a:avLst/>
                <a:gdLst>
                  <a:gd name="T0" fmla="*/ 458 w 917"/>
                  <a:gd name="T1" fmla="*/ 396 h 396"/>
                  <a:gd name="T2" fmla="*/ 917 w 917"/>
                  <a:gd name="T3" fmla="*/ 0 h 396"/>
                  <a:gd name="T4" fmla="*/ 458 w 917"/>
                  <a:gd name="T5" fmla="*/ 0 h 396"/>
                  <a:gd name="T6" fmla="*/ 0 w 917"/>
                  <a:gd name="T7" fmla="*/ 0 h 396"/>
                  <a:gd name="T8" fmla="*/ 458 w 917"/>
                  <a:gd name="T9" fmla="*/ 396 h 39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917" h="396">
                    <a:moveTo>
                      <a:pt x="458" y="396"/>
                    </a:moveTo>
                    <a:lnTo>
                      <a:pt x="917" y="0"/>
                    </a:lnTo>
                    <a:lnTo>
                      <a:pt x="458" y="0"/>
                    </a:lnTo>
                    <a:lnTo>
                      <a:pt x="0" y="0"/>
                    </a:lnTo>
                    <a:lnTo>
                      <a:pt x="458" y="396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24" name="Freeform: Shape 22">
                <a:extLst>
                  <a:ext uri="{FF2B5EF4-FFF2-40B4-BE49-F238E27FC236}">
                    <a16:creationId xmlns="" xmlns:a16="http://schemas.microsoft.com/office/drawing/2014/main" id="{D25E0F78-2971-4A6E-9C85-6762D10DB9F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617" y="3441"/>
                <a:ext cx="917" cy="396"/>
              </a:xfrm>
              <a:custGeom>
                <a:avLst/>
                <a:gdLst>
                  <a:gd name="T0" fmla="*/ 458 w 917"/>
                  <a:gd name="T1" fmla="*/ 396 h 396"/>
                  <a:gd name="T2" fmla="*/ 917 w 917"/>
                  <a:gd name="T3" fmla="*/ 0 h 396"/>
                  <a:gd name="T4" fmla="*/ 458 w 917"/>
                  <a:gd name="T5" fmla="*/ 0 h 396"/>
                  <a:gd name="T6" fmla="*/ 0 w 917"/>
                  <a:gd name="T7" fmla="*/ 0 h 396"/>
                  <a:gd name="T8" fmla="*/ 458 w 917"/>
                  <a:gd name="T9" fmla="*/ 396 h 39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917" h="396">
                    <a:moveTo>
                      <a:pt x="458" y="396"/>
                    </a:moveTo>
                    <a:lnTo>
                      <a:pt x="917" y="0"/>
                    </a:lnTo>
                    <a:lnTo>
                      <a:pt x="458" y="0"/>
                    </a:lnTo>
                    <a:lnTo>
                      <a:pt x="0" y="0"/>
                    </a:lnTo>
                    <a:lnTo>
                      <a:pt x="458" y="396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25" name="Freeform: Shape 23">
                <a:extLst>
                  <a:ext uri="{FF2B5EF4-FFF2-40B4-BE49-F238E27FC236}">
                    <a16:creationId xmlns="" xmlns:a16="http://schemas.microsoft.com/office/drawing/2014/main" id="{98219631-F95E-419E-A250-A98F26D4A0B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617" y="3441"/>
                <a:ext cx="917" cy="396"/>
              </a:xfrm>
              <a:custGeom>
                <a:avLst/>
                <a:gdLst>
                  <a:gd name="T0" fmla="*/ 917 w 917"/>
                  <a:gd name="T1" fmla="*/ 0 h 396"/>
                  <a:gd name="T2" fmla="*/ 917 w 917"/>
                  <a:gd name="T3" fmla="*/ 0 h 396"/>
                  <a:gd name="T4" fmla="*/ 458 w 917"/>
                  <a:gd name="T5" fmla="*/ 396 h 396"/>
                  <a:gd name="T6" fmla="*/ 0 w 917"/>
                  <a:gd name="T7" fmla="*/ 0 h 396"/>
                  <a:gd name="T8" fmla="*/ 0 w 917"/>
                  <a:gd name="T9" fmla="*/ 0 h 396"/>
                  <a:gd name="T10" fmla="*/ 458 w 917"/>
                  <a:gd name="T11" fmla="*/ 396 h 396"/>
                  <a:gd name="T12" fmla="*/ 917 w 917"/>
                  <a:gd name="T13" fmla="*/ 0 h 39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917" h="396">
                    <a:moveTo>
                      <a:pt x="917" y="0"/>
                    </a:moveTo>
                    <a:lnTo>
                      <a:pt x="917" y="0"/>
                    </a:lnTo>
                    <a:lnTo>
                      <a:pt x="458" y="396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458" y="396"/>
                    </a:lnTo>
                    <a:lnTo>
                      <a:pt x="917" y="0"/>
                    </a:lnTo>
                    <a:close/>
                  </a:path>
                </a:pathLst>
              </a:custGeom>
              <a:solidFill>
                <a:srgbClr val="A6A5C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26" name="Freeform: Shape 24">
                <a:extLst>
                  <a:ext uri="{FF2B5EF4-FFF2-40B4-BE49-F238E27FC236}">
                    <a16:creationId xmlns="" xmlns:a16="http://schemas.microsoft.com/office/drawing/2014/main" id="{43880A85-9EAF-4297-A168-C9F51ADB2D8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617" y="3441"/>
                <a:ext cx="917" cy="396"/>
              </a:xfrm>
              <a:custGeom>
                <a:avLst/>
                <a:gdLst>
                  <a:gd name="T0" fmla="*/ 917 w 917"/>
                  <a:gd name="T1" fmla="*/ 0 h 396"/>
                  <a:gd name="T2" fmla="*/ 917 w 917"/>
                  <a:gd name="T3" fmla="*/ 0 h 396"/>
                  <a:gd name="T4" fmla="*/ 458 w 917"/>
                  <a:gd name="T5" fmla="*/ 396 h 396"/>
                  <a:gd name="T6" fmla="*/ 0 w 917"/>
                  <a:gd name="T7" fmla="*/ 0 h 396"/>
                  <a:gd name="T8" fmla="*/ 0 w 917"/>
                  <a:gd name="T9" fmla="*/ 0 h 396"/>
                  <a:gd name="T10" fmla="*/ 458 w 917"/>
                  <a:gd name="T11" fmla="*/ 396 h 396"/>
                  <a:gd name="T12" fmla="*/ 917 w 917"/>
                  <a:gd name="T13" fmla="*/ 0 h 39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917" h="396">
                    <a:moveTo>
                      <a:pt x="917" y="0"/>
                    </a:moveTo>
                    <a:lnTo>
                      <a:pt x="917" y="0"/>
                    </a:lnTo>
                    <a:lnTo>
                      <a:pt x="458" y="396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458" y="396"/>
                    </a:lnTo>
                    <a:lnTo>
                      <a:pt x="917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27" name="Freeform: Shape 25">
                <a:extLst>
                  <a:ext uri="{FF2B5EF4-FFF2-40B4-BE49-F238E27FC236}">
                    <a16:creationId xmlns="" xmlns:a16="http://schemas.microsoft.com/office/drawing/2014/main" id="{5D02524D-1DBB-4131-8EF9-A4E04CC60B1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617" y="1950"/>
                <a:ext cx="917" cy="1491"/>
              </a:xfrm>
              <a:custGeom>
                <a:avLst/>
                <a:gdLst>
                  <a:gd name="T0" fmla="*/ 227 w 917"/>
                  <a:gd name="T1" fmla="*/ 1491 h 1491"/>
                  <a:gd name="T2" fmla="*/ 0 w 917"/>
                  <a:gd name="T3" fmla="*/ 1491 h 1491"/>
                  <a:gd name="T4" fmla="*/ 227 w 917"/>
                  <a:gd name="T5" fmla="*/ 1491 h 1491"/>
                  <a:gd name="T6" fmla="*/ 227 w 917"/>
                  <a:gd name="T7" fmla="*/ 1491 h 1491"/>
                  <a:gd name="T8" fmla="*/ 227 w 917"/>
                  <a:gd name="T9" fmla="*/ 0 h 1491"/>
                  <a:gd name="T10" fmla="*/ 227 w 917"/>
                  <a:gd name="T11" fmla="*/ 0 h 1491"/>
                  <a:gd name="T12" fmla="*/ 694 w 917"/>
                  <a:gd name="T13" fmla="*/ 366 h 1491"/>
                  <a:gd name="T14" fmla="*/ 694 w 917"/>
                  <a:gd name="T15" fmla="*/ 1491 h 1491"/>
                  <a:gd name="T16" fmla="*/ 917 w 917"/>
                  <a:gd name="T17" fmla="*/ 1491 h 1491"/>
                  <a:gd name="T18" fmla="*/ 917 w 917"/>
                  <a:gd name="T19" fmla="*/ 1491 h 1491"/>
                  <a:gd name="T20" fmla="*/ 694 w 917"/>
                  <a:gd name="T21" fmla="*/ 1491 h 1491"/>
                  <a:gd name="T22" fmla="*/ 694 w 917"/>
                  <a:gd name="T23" fmla="*/ 366 h 1491"/>
                  <a:gd name="T24" fmla="*/ 227 w 917"/>
                  <a:gd name="T25" fmla="*/ 0 h 149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917" h="1491">
                    <a:moveTo>
                      <a:pt x="227" y="1491"/>
                    </a:moveTo>
                    <a:lnTo>
                      <a:pt x="0" y="1491"/>
                    </a:lnTo>
                    <a:lnTo>
                      <a:pt x="227" y="1491"/>
                    </a:lnTo>
                    <a:lnTo>
                      <a:pt x="227" y="1491"/>
                    </a:lnTo>
                    <a:close/>
                    <a:moveTo>
                      <a:pt x="227" y="0"/>
                    </a:moveTo>
                    <a:lnTo>
                      <a:pt x="227" y="0"/>
                    </a:lnTo>
                    <a:lnTo>
                      <a:pt x="694" y="366"/>
                    </a:lnTo>
                    <a:lnTo>
                      <a:pt x="694" y="1491"/>
                    </a:lnTo>
                    <a:lnTo>
                      <a:pt x="917" y="1491"/>
                    </a:lnTo>
                    <a:lnTo>
                      <a:pt x="917" y="1491"/>
                    </a:lnTo>
                    <a:lnTo>
                      <a:pt x="694" y="1491"/>
                    </a:lnTo>
                    <a:lnTo>
                      <a:pt x="694" y="366"/>
                    </a:lnTo>
                    <a:lnTo>
                      <a:pt x="227" y="0"/>
                    </a:lnTo>
                    <a:close/>
                  </a:path>
                </a:pathLst>
              </a:custGeom>
              <a:solidFill>
                <a:srgbClr val="A6A5C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28" name="Freeform: Shape 26">
                <a:extLst>
                  <a:ext uri="{FF2B5EF4-FFF2-40B4-BE49-F238E27FC236}">
                    <a16:creationId xmlns="" xmlns:a16="http://schemas.microsoft.com/office/drawing/2014/main" id="{18F532F2-83FA-4445-A8F2-36A55539F71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617" y="1950"/>
                <a:ext cx="917" cy="1491"/>
              </a:xfrm>
              <a:custGeom>
                <a:avLst/>
                <a:gdLst>
                  <a:gd name="T0" fmla="*/ 227 w 917"/>
                  <a:gd name="T1" fmla="*/ 1491 h 1491"/>
                  <a:gd name="T2" fmla="*/ 0 w 917"/>
                  <a:gd name="T3" fmla="*/ 1491 h 1491"/>
                  <a:gd name="T4" fmla="*/ 227 w 917"/>
                  <a:gd name="T5" fmla="*/ 1491 h 1491"/>
                  <a:gd name="T6" fmla="*/ 227 w 917"/>
                  <a:gd name="T7" fmla="*/ 1491 h 1491"/>
                  <a:gd name="T8" fmla="*/ 227 w 917"/>
                  <a:gd name="T9" fmla="*/ 0 h 1491"/>
                  <a:gd name="T10" fmla="*/ 227 w 917"/>
                  <a:gd name="T11" fmla="*/ 0 h 1491"/>
                  <a:gd name="T12" fmla="*/ 694 w 917"/>
                  <a:gd name="T13" fmla="*/ 366 h 1491"/>
                  <a:gd name="T14" fmla="*/ 694 w 917"/>
                  <a:gd name="T15" fmla="*/ 1491 h 1491"/>
                  <a:gd name="T16" fmla="*/ 917 w 917"/>
                  <a:gd name="T17" fmla="*/ 1491 h 1491"/>
                  <a:gd name="T18" fmla="*/ 917 w 917"/>
                  <a:gd name="T19" fmla="*/ 1491 h 1491"/>
                  <a:gd name="T20" fmla="*/ 694 w 917"/>
                  <a:gd name="T21" fmla="*/ 1491 h 1491"/>
                  <a:gd name="T22" fmla="*/ 694 w 917"/>
                  <a:gd name="T23" fmla="*/ 366 h 1491"/>
                  <a:gd name="T24" fmla="*/ 227 w 917"/>
                  <a:gd name="T25" fmla="*/ 0 h 149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917" h="1491">
                    <a:moveTo>
                      <a:pt x="227" y="1491"/>
                    </a:moveTo>
                    <a:lnTo>
                      <a:pt x="0" y="1491"/>
                    </a:lnTo>
                    <a:lnTo>
                      <a:pt x="227" y="1491"/>
                    </a:lnTo>
                    <a:lnTo>
                      <a:pt x="227" y="1491"/>
                    </a:lnTo>
                    <a:moveTo>
                      <a:pt x="227" y="0"/>
                    </a:moveTo>
                    <a:lnTo>
                      <a:pt x="227" y="0"/>
                    </a:lnTo>
                    <a:lnTo>
                      <a:pt x="694" y="366"/>
                    </a:lnTo>
                    <a:lnTo>
                      <a:pt x="694" y="1491"/>
                    </a:lnTo>
                    <a:lnTo>
                      <a:pt x="917" y="1491"/>
                    </a:lnTo>
                    <a:lnTo>
                      <a:pt x="917" y="1491"/>
                    </a:lnTo>
                    <a:lnTo>
                      <a:pt x="694" y="1491"/>
                    </a:lnTo>
                    <a:lnTo>
                      <a:pt x="694" y="366"/>
                    </a:lnTo>
                    <a:lnTo>
                      <a:pt x="227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29" name="Freeform: Shape 27">
                <a:extLst>
                  <a:ext uri="{FF2B5EF4-FFF2-40B4-BE49-F238E27FC236}">
                    <a16:creationId xmlns="" xmlns:a16="http://schemas.microsoft.com/office/drawing/2014/main" id="{E824233F-DB1C-4572-BAAB-6B023AB13DF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844" y="1950"/>
                <a:ext cx="467" cy="1491"/>
              </a:xfrm>
              <a:custGeom>
                <a:avLst/>
                <a:gdLst>
                  <a:gd name="T0" fmla="*/ 0 w 467"/>
                  <a:gd name="T1" fmla="*/ 0 h 1491"/>
                  <a:gd name="T2" fmla="*/ 0 w 467"/>
                  <a:gd name="T3" fmla="*/ 1491 h 1491"/>
                  <a:gd name="T4" fmla="*/ 0 w 467"/>
                  <a:gd name="T5" fmla="*/ 1491 h 1491"/>
                  <a:gd name="T6" fmla="*/ 231 w 467"/>
                  <a:gd name="T7" fmla="*/ 1491 h 1491"/>
                  <a:gd name="T8" fmla="*/ 467 w 467"/>
                  <a:gd name="T9" fmla="*/ 1491 h 1491"/>
                  <a:gd name="T10" fmla="*/ 467 w 467"/>
                  <a:gd name="T11" fmla="*/ 366 h 1491"/>
                  <a:gd name="T12" fmla="*/ 0 w 467"/>
                  <a:gd name="T13" fmla="*/ 0 h 149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67" h="1491">
                    <a:moveTo>
                      <a:pt x="0" y="0"/>
                    </a:moveTo>
                    <a:lnTo>
                      <a:pt x="0" y="1491"/>
                    </a:lnTo>
                    <a:lnTo>
                      <a:pt x="0" y="1491"/>
                    </a:lnTo>
                    <a:lnTo>
                      <a:pt x="231" y="1491"/>
                    </a:lnTo>
                    <a:lnTo>
                      <a:pt x="467" y="1491"/>
                    </a:lnTo>
                    <a:lnTo>
                      <a:pt x="467" y="366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30" name="Freeform: Shape 28">
                <a:extLst>
                  <a:ext uri="{FF2B5EF4-FFF2-40B4-BE49-F238E27FC236}">
                    <a16:creationId xmlns="" xmlns:a16="http://schemas.microsoft.com/office/drawing/2014/main" id="{46975956-DA73-4B3A-8494-A16FC385936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844" y="1950"/>
                <a:ext cx="467" cy="1491"/>
              </a:xfrm>
              <a:custGeom>
                <a:avLst/>
                <a:gdLst>
                  <a:gd name="T0" fmla="*/ 0 w 467"/>
                  <a:gd name="T1" fmla="*/ 0 h 1491"/>
                  <a:gd name="T2" fmla="*/ 0 w 467"/>
                  <a:gd name="T3" fmla="*/ 1491 h 1491"/>
                  <a:gd name="T4" fmla="*/ 0 w 467"/>
                  <a:gd name="T5" fmla="*/ 1491 h 1491"/>
                  <a:gd name="T6" fmla="*/ 231 w 467"/>
                  <a:gd name="T7" fmla="*/ 1491 h 1491"/>
                  <a:gd name="T8" fmla="*/ 467 w 467"/>
                  <a:gd name="T9" fmla="*/ 1491 h 1491"/>
                  <a:gd name="T10" fmla="*/ 467 w 467"/>
                  <a:gd name="T11" fmla="*/ 366 h 1491"/>
                  <a:gd name="T12" fmla="*/ 0 w 467"/>
                  <a:gd name="T13" fmla="*/ 0 h 149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67" h="1491">
                    <a:moveTo>
                      <a:pt x="0" y="0"/>
                    </a:moveTo>
                    <a:lnTo>
                      <a:pt x="0" y="1491"/>
                    </a:lnTo>
                    <a:lnTo>
                      <a:pt x="0" y="1491"/>
                    </a:lnTo>
                    <a:lnTo>
                      <a:pt x="231" y="1491"/>
                    </a:lnTo>
                    <a:lnTo>
                      <a:pt x="467" y="1491"/>
                    </a:lnTo>
                    <a:lnTo>
                      <a:pt x="467" y="366"/>
                    </a:lnTo>
                    <a:lnTo>
                      <a:pt x="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31" name="Freeform: Shape 29">
                <a:extLst>
                  <a:ext uri="{FF2B5EF4-FFF2-40B4-BE49-F238E27FC236}">
                    <a16:creationId xmlns="" xmlns:a16="http://schemas.microsoft.com/office/drawing/2014/main" id="{1202BB33-DB57-4501-B138-7A71CB30075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617" y="3441"/>
                <a:ext cx="917" cy="396"/>
              </a:xfrm>
              <a:custGeom>
                <a:avLst/>
                <a:gdLst>
                  <a:gd name="T0" fmla="*/ 917 w 917"/>
                  <a:gd name="T1" fmla="*/ 0 h 396"/>
                  <a:gd name="T2" fmla="*/ 694 w 917"/>
                  <a:gd name="T3" fmla="*/ 0 h 396"/>
                  <a:gd name="T4" fmla="*/ 458 w 917"/>
                  <a:gd name="T5" fmla="*/ 0 h 396"/>
                  <a:gd name="T6" fmla="*/ 227 w 917"/>
                  <a:gd name="T7" fmla="*/ 0 h 396"/>
                  <a:gd name="T8" fmla="*/ 0 w 917"/>
                  <a:gd name="T9" fmla="*/ 0 h 396"/>
                  <a:gd name="T10" fmla="*/ 458 w 917"/>
                  <a:gd name="T11" fmla="*/ 396 h 396"/>
                  <a:gd name="T12" fmla="*/ 917 w 917"/>
                  <a:gd name="T13" fmla="*/ 0 h 39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917" h="396">
                    <a:moveTo>
                      <a:pt x="917" y="0"/>
                    </a:moveTo>
                    <a:lnTo>
                      <a:pt x="694" y="0"/>
                    </a:lnTo>
                    <a:lnTo>
                      <a:pt x="458" y="0"/>
                    </a:lnTo>
                    <a:lnTo>
                      <a:pt x="227" y="0"/>
                    </a:lnTo>
                    <a:lnTo>
                      <a:pt x="0" y="0"/>
                    </a:lnTo>
                    <a:lnTo>
                      <a:pt x="458" y="396"/>
                    </a:lnTo>
                    <a:lnTo>
                      <a:pt x="917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32" name="Freeform: Shape 30">
                <a:extLst>
                  <a:ext uri="{FF2B5EF4-FFF2-40B4-BE49-F238E27FC236}">
                    <a16:creationId xmlns="" xmlns:a16="http://schemas.microsoft.com/office/drawing/2014/main" id="{21BBF25B-69AB-4ED4-9E24-4D91484A376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378" y="1426"/>
                <a:ext cx="466" cy="1591"/>
              </a:xfrm>
              <a:custGeom>
                <a:avLst/>
                <a:gdLst>
                  <a:gd name="T0" fmla="*/ 466 w 466"/>
                  <a:gd name="T1" fmla="*/ 0 h 1591"/>
                  <a:gd name="T2" fmla="*/ 466 w 466"/>
                  <a:gd name="T3" fmla="*/ 1591 h 1591"/>
                  <a:gd name="T4" fmla="*/ 0 w 466"/>
                  <a:gd name="T5" fmla="*/ 1224 h 1591"/>
                  <a:gd name="T6" fmla="*/ 0 w 466"/>
                  <a:gd name="T7" fmla="*/ 0 h 1591"/>
                  <a:gd name="T8" fmla="*/ 466 w 466"/>
                  <a:gd name="T9" fmla="*/ 0 h 159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66" h="1591">
                    <a:moveTo>
                      <a:pt x="466" y="0"/>
                    </a:moveTo>
                    <a:lnTo>
                      <a:pt x="466" y="1591"/>
                    </a:lnTo>
                    <a:lnTo>
                      <a:pt x="0" y="1224"/>
                    </a:lnTo>
                    <a:lnTo>
                      <a:pt x="0" y="0"/>
                    </a:lnTo>
                    <a:lnTo>
                      <a:pt x="466" y="0"/>
                    </a:lnTo>
                    <a:close/>
                  </a:path>
                </a:pathLst>
              </a:custGeom>
              <a:solidFill>
                <a:srgbClr val="A6A5C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33" name="Freeform: Shape 31">
                <a:extLst>
                  <a:ext uri="{FF2B5EF4-FFF2-40B4-BE49-F238E27FC236}">
                    <a16:creationId xmlns="" xmlns:a16="http://schemas.microsoft.com/office/drawing/2014/main" id="{3AF10D94-9085-448E-88C8-5F8402B91EF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378" y="1426"/>
                <a:ext cx="466" cy="1591"/>
              </a:xfrm>
              <a:custGeom>
                <a:avLst/>
                <a:gdLst>
                  <a:gd name="T0" fmla="*/ 466 w 466"/>
                  <a:gd name="T1" fmla="*/ 0 h 1591"/>
                  <a:gd name="T2" fmla="*/ 466 w 466"/>
                  <a:gd name="T3" fmla="*/ 1591 h 1591"/>
                  <a:gd name="T4" fmla="*/ 0 w 466"/>
                  <a:gd name="T5" fmla="*/ 1224 h 1591"/>
                  <a:gd name="T6" fmla="*/ 0 w 466"/>
                  <a:gd name="T7" fmla="*/ 0 h 1591"/>
                  <a:gd name="T8" fmla="*/ 466 w 466"/>
                  <a:gd name="T9" fmla="*/ 0 h 159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66" h="1591">
                    <a:moveTo>
                      <a:pt x="466" y="0"/>
                    </a:moveTo>
                    <a:lnTo>
                      <a:pt x="466" y="1591"/>
                    </a:lnTo>
                    <a:lnTo>
                      <a:pt x="0" y="1224"/>
                    </a:lnTo>
                    <a:lnTo>
                      <a:pt x="0" y="0"/>
                    </a:lnTo>
                    <a:lnTo>
                      <a:pt x="466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34" name="Freeform: Shape 32">
                <a:extLst>
                  <a:ext uri="{FF2B5EF4-FFF2-40B4-BE49-F238E27FC236}">
                    <a16:creationId xmlns="" xmlns:a16="http://schemas.microsoft.com/office/drawing/2014/main" id="{1F74E722-666B-43C9-B835-C05F7D9F281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151" y="1072"/>
                <a:ext cx="920" cy="396"/>
              </a:xfrm>
              <a:custGeom>
                <a:avLst/>
                <a:gdLst>
                  <a:gd name="T0" fmla="*/ 462 w 920"/>
                  <a:gd name="T1" fmla="*/ 0 h 396"/>
                  <a:gd name="T2" fmla="*/ 0 w 920"/>
                  <a:gd name="T3" fmla="*/ 396 h 396"/>
                  <a:gd name="T4" fmla="*/ 462 w 920"/>
                  <a:gd name="T5" fmla="*/ 396 h 396"/>
                  <a:gd name="T6" fmla="*/ 920 w 920"/>
                  <a:gd name="T7" fmla="*/ 396 h 396"/>
                  <a:gd name="T8" fmla="*/ 462 w 920"/>
                  <a:gd name="T9" fmla="*/ 0 h 39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920" h="396">
                    <a:moveTo>
                      <a:pt x="462" y="0"/>
                    </a:moveTo>
                    <a:lnTo>
                      <a:pt x="0" y="396"/>
                    </a:lnTo>
                    <a:lnTo>
                      <a:pt x="462" y="396"/>
                    </a:lnTo>
                    <a:lnTo>
                      <a:pt x="920" y="396"/>
                    </a:lnTo>
                    <a:lnTo>
                      <a:pt x="462" y="0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35" name="Freeform: Shape 33">
                <a:extLst>
                  <a:ext uri="{FF2B5EF4-FFF2-40B4-BE49-F238E27FC236}">
                    <a16:creationId xmlns="" xmlns:a16="http://schemas.microsoft.com/office/drawing/2014/main" id="{CDA468D3-9AF1-473E-B29E-1C8E4402A30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151" y="1072"/>
                <a:ext cx="920" cy="396"/>
              </a:xfrm>
              <a:custGeom>
                <a:avLst/>
                <a:gdLst>
                  <a:gd name="T0" fmla="*/ 462 w 920"/>
                  <a:gd name="T1" fmla="*/ 0 h 396"/>
                  <a:gd name="T2" fmla="*/ 0 w 920"/>
                  <a:gd name="T3" fmla="*/ 396 h 396"/>
                  <a:gd name="T4" fmla="*/ 462 w 920"/>
                  <a:gd name="T5" fmla="*/ 396 h 396"/>
                  <a:gd name="T6" fmla="*/ 920 w 920"/>
                  <a:gd name="T7" fmla="*/ 396 h 396"/>
                  <a:gd name="T8" fmla="*/ 462 w 920"/>
                  <a:gd name="T9" fmla="*/ 0 h 39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920" h="396">
                    <a:moveTo>
                      <a:pt x="462" y="0"/>
                    </a:moveTo>
                    <a:lnTo>
                      <a:pt x="0" y="396"/>
                    </a:lnTo>
                    <a:lnTo>
                      <a:pt x="462" y="396"/>
                    </a:lnTo>
                    <a:lnTo>
                      <a:pt x="920" y="396"/>
                    </a:lnTo>
                    <a:lnTo>
                      <a:pt x="462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36" name="Freeform: Shape 34">
                <a:extLst>
                  <a:ext uri="{FF2B5EF4-FFF2-40B4-BE49-F238E27FC236}">
                    <a16:creationId xmlns="" xmlns:a16="http://schemas.microsoft.com/office/drawing/2014/main" id="{43F86DAE-A01B-4440-95C3-A35B94C1BC3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378" y="1468"/>
                <a:ext cx="466" cy="1549"/>
              </a:xfrm>
              <a:custGeom>
                <a:avLst/>
                <a:gdLst>
                  <a:gd name="T0" fmla="*/ 466 w 466"/>
                  <a:gd name="T1" fmla="*/ 0 h 1549"/>
                  <a:gd name="T2" fmla="*/ 235 w 466"/>
                  <a:gd name="T3" fmla="*/ 0 h 1549"/>
                  <a:gd name="T4" fmla="*/ 0 w 466"/>
                  <a:gd name="T5" fmla="*/ 0 h 1549"/>
                  <a:gd name="T6" fmla="*/ 0 w 466"/>
                  <a:gd name="T7" fmla="*/ 539 h 1549"/>
                  <a:gd name="T8" fmla="*/ 0 w 466"/>
                  <a:gd name="T9" fmla="*/ 539 h 1549"/>
                  <a:gd name="T10" fmla="*/ 0 w 466"/>
                  <a:gd name="T11" fmla="*/ 1182 h 1549"/>
                  <a:gd name="T12" fmla="*/ 466 w 466"/>
                  <a:gd name="T13" fmla="*/ 1549 h 1549"/>
                  <a:gd name="T14" fmla="*/ 466 w 466"/>
                  <a:gd name="T15" fmla="*/ 0 h 154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466" h="1549">
                    <a:moveTo>
                      <a:pt x="466" y="0"/>
                    </a:moveTo>
                    <a:lnTo>
                      <a:pt x="235" y="0"/>
                    </a:lnTo>
                    <a:lnTo>
                      <a:pt x="0" y="0"/>
                    </a:lnTo>
                    <a:lnTo>
                      <a:pt x="0" y="539"/>
                    </a:lnTo>
                    <a:lnTo>
                      <a:pt x="0" y="539"/>
                    </a:lnTo>
                    <a:lnTo>
                      <a:pt x="0" y="1182"/>
                    </a:lnTo>
                    <a:lnTo>
                      <a:pt x="466" y="1549"/>
                    </a:lnTo>
                    <a:lnTo>
                      <a:pt x="466" y="0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37" name="Freeform: Shape 35">
                <a:extLst>
                  <a:ext uri="{FF2B5EF4-FFF2-40B4-BE49-F238E27FC236}">
                    <a16:creationId xmlns="" xmlns:a16="http://schemas.microsoft.com/office/drawing/2014/main" id="{6B3309C4-2441-45AD-98B3-B14FF8DD221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378" y="1468"/>
                <a:ext cx="466" cy="1549"/>
              </a:xfrm>
              <a:custGeom>
                <a:avLst/>
                <a:gdLst>
                  <a:gd name="T0" fmla="*/ 466 w 466"/>
                  <a:gd name="T1" fmla="*/ 0 h 1549"/>
                  <a:gd name="T2" fmla="*/ 235 w 466"/>
                  <a:gd name="T3" fmla="*/ 0 h 1549"/>
                  <a:gd name="T4" fmla="*/ 0 w 466"/>
                  <a:gd name="T5" fmla="*/ 0 h 1549"/>
                  <a:gd name="T6" fmla="*/ 0 w 466"/>
                  <a:gd name="T7" fmla="*/ 539 h 1549"/>
                  <a:gd name="T8" fmla="*/ 0 w 466"/>
                  <a:gd name="T9" fmla="*/ 539 h 1549"/>
                  <a:gd name="T10" fmla="*/ 0 w 466"/>
                  <a:gd name="T11" fmla="*/ 1182 h 1549"/>
                  <a:gd name="T12" fmla="*/ 466 w 466"/>
                  <a:gd name="T13" fmla="*/ 1549 h 1549"/>
                  <a:gd name="T14" fmla="*/ 466 w 466"/>
                  <a:gd name="T15" fmla="*/ 0 h 154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466" h="1549">
                    <a:moveTo>
                      <a:pt x="466" y="0"/>
                    </a:moveTo>
                    <a:lnTo>
                      <a:pt x="235" y="0"/>
                    </a:lnTo>
                    <a:lnTo>
                      <a:pt x="0" y="0"/>
                    </a:lnTo>
                    <a:lnTo>
                      <a:pt x="0" y="539"/>
                    </a:lnTo>
                    <a:lnTo>
                      <a:pt x="0" y="539"/>
                    </a:lnTo>
                    <a:lnTo>
                      <a:pt x="0" y="1182"/>
                    </a:lnTo>
                    <a:lnTo>
                      <a:pt x="466" y="1549"/>
                    </a:lnTo>
                    <a:lnTo>
                      <a:pt x="466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38" name="Freeform: Shape 36">
                <a:extLst>
                  <a:ext uri="{FF2B5EF4-FFF2-40B4-BE49-F238E27FC236}">
                    <a16:creationId xmlns="" xmlns:a16="http://schemas.microsoft.com/office/drawing/2014/main" id="{5CF08872-CA13-4B6E-B1AB-1A243A0E688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151" y="1072"/>
                <a:ext cx="920" cy="396"/>
              </a:xfrm>
              <a:custGeom>
                <a:avLst/>
                <a:gdLst>
                  <a:gd name="T0" fmla="*/ 462 w 920"/>
                  <a:gd name="T1" fmla="*/ 0 h 396"/>
                  <a:gd name="T2" fmla="*/ 0 w 920"/>
                  <a:gd name="T3" fmla="*/ 396 h 396"/>
                  <a:gd name="T4" fmla="*/ 227 w 920"/>
                  <a:gd name="T5" fmla="*/ 396 h 396"/>
                  <a:gd name="T6" fmla="*/ 462 w 920"/>
                  <a:gd name="T7" fmla="*/ 396 h 396"/>
                  <a:gd name="T8" fmla="*/ 693 w 920"/>
                  <a:gd name="T9" fmla="*/ 396 h 396"/>
                  <a:gd name="T10" fmla="*/ 920 w 920"/>
                  <a:gd name="T11" fmla="*/ 396 h 396"/>
                  <a:gd name="T12" fmla="*/ 462 w 920"/>
                  <a:gd name="T13" fmla="*/ 0 h 39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920" h="396">
                    <a:moveTo>
                      <a:pt x="462" y="0"/>
                    </a:moveTo>
                    <a:lnTo>
                      <a:pt x="0" y="396"/>
                    </a:lnTo>
                    <a:lnTo>
                      <a:pt x="227" y="396"/>
                    </a:lnTo>
                    <a:lnTo>
                      <a:pt x="462" y="396"/>
                    </a:lnTo>
                    <a:lnTo>
                      <a:pt x="693" y="396"/>
                    </a:lnTo>
                    <a:lnTo>
                      <a:pt x="920" y="396"/>
                    </a:lnTo>
                    <a:lnTo>
                      <a:pt x="462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39" name="Freeform: Shape 37">
                <a:extLst>
                  <a:ext uri="{FF2B5EF4-FFF2-40B4-BE49-F238E27FC236}">
                    <a16:creationId xmlns="" xmlns:a16="http://schemas.microsoft.com/office/drawing/2014/main" id="{0F722481-381A-4E38-BFE8-4CB04851586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916" y="2007"/>
                <a:ext cx="462" cy="1768"/>
              </a:xfrm>
              <a:custGeom>
                <a:avLst/>
                <a:gdLst>
                  <a:gd name="T0" fmla="*/ 462 w 462"/>
                  <a:gd name="T1" fmla="*/ 1768 h 1768"/>
                  <a:gd name="T2" fmla="*/ 462 w 462"/>
                  <a:gd name="T3" fmla="*/ 0 h 1768"/>
                  <a:gd name="T4" fmla="*/ 0 w 462"/>
                  <a:gd name="T5" fmla="*/ 367 h 1768"/>
                  <a:gd name="T6" fmla="*/ 0 w 462"/>
                  <a:gd name="T7" fmla="*/ 1768 h 1768"/>
                  <a:gd name="T8" fmla="*/ 462 w 462"/>
                  <a:gd name="T9" fmla="*/ 1768 h 176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62" h="1768">
                    <a:moveTo>
                      <a:pt x="462" y="1768"/>
                    </a:moveTo>
                    <a:lnTo>
                      <a:pt x="462" y="0"/>
                    </a:lnTo>
                    <a:lnTo>
                      <a:pt x="0" y="367"/>
                    </a:lnTo>
                    <a:lnTo>
                      <a:pt x="0" y="1768"/>
                    </a:lnTo>
                    <a:lnTo>
                      <a:pt x="462" y="1768"/>
                    </a:lnTo>
                    <a:close/>
                  </a:path>
                </a:pathLst>
              </a:custGeom>
              <a:solidFill>
                <a:srgbClr val="A6A5C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40" name="Freeform: Shape 38">
                <a:extLst>
                  <a:ext uri="{FF2B5EF4-FFF2-40B4-BE49-F238E27FC236}">
                    <a16:creationId xmlns="" xmlns:a16="http://schemas.microsoft.com/office/drawing/2014/main" id="{978A7C65-51E0-4C78-8557-3C9ECBA9221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916" y="2007"/>
                <a:ext cx="462" cy="1768"/>
              </a:xfrm>
              <a:custGeom>
                <a:avLst/>
                <a:gdLst>
                  <a:gd name="T0" fmla="*/ 462 w 462"/>
                  <a:gd name="T1" fmla="*/ 1768 h 1768"/>
                  <a:gd name="T2" fmla="*/ 462 w 462"/>
                  <a:gd name="T3" fmla="*/ 0 h 1768"/>
                  <a:gd name="T4" fmla="*/ 0 w 462"/>
                  <a:gd name="T5" fmla="*/ 367 h 1768"/>
                  <a:gd name="T6" fmla="*/ 0 w 462"/>
                  <a:gd name="T7" fmla="*/ 1768 h 1768"/>
                  <a:gd name="T8" fmla="*/ 462 w 462"/>
                  <a:gd name="T9" fmla="*/ 1768 h 176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62" h="1768">
                    <a:moveTo>
                      <a:pt x="462" y="1768"/>
                    </a:moveTo>
                    <a:lnTo>
                      <a:pt x="462" y="0"/>
                    </a:lnTo>
                    <a:lnTo>
                      <a:pt x="0" y="367"/>
                    </a:lnTo>
                    <a:lnTo>
                      <a:pt x="0" y="1768"/>
                    </a:lnTo>
                    <a:lnTo>
                      <a:pt x="462" y="1768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41" name="Freeform: Shape 39">
                <a:extLst>
                  <a:ext uri="{FF2B5EF4-FFF2-40B4-BE49-F238E27FC236}">
                    <a16:creationId xmlns="" xmlns:a16="http://schemas.microsoft.com/office/drawing/2014/main" id="{0D67C474-B884-4696-A47A-A23FCA21CAC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689" y="3729"/>
                <a:ext cx="916" cy="396"/>
              </a:xfrm>
              <a:custGeom>
                <a:avLst/>
                <a:gdLst>
                  <a:gd name="T0" fmla="*/ 458 w 916"/>
                  <a:gd name="T1" fmla="*/ 396 h 396"/>
                  <a:gd name="T2" fmla="*/ 0 w 916"/>
                  <a:gd name="T3" fmla="*/ 0 h 396"/>
                  <a:gd name="T4" fmla="*/ 458 w 916"/>
                  <a:gd name="T5" fmla="*/ 0 h 396"/>
                  <a:gd name="T6" fmla="*/ 916 w 916"/>
                  <a:gd name="T7" fmla="*/ 0 h 396"/>
                  <a:gd name="T8" fmla="*/ 458 w 916"/>
                  <a:gd name="T9" fmla="*/ 396 h 39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916" h="396">
                    <a:moveTo>
                      <a:pt x="458" y="396"/>
                    </a:moveTo>
                    <a:lnTo>
                      <a:pt x="0" y="0"/>
                    </a:lnTo>
                    <a:lnTo>
                      <a:pt x="458" y="0"/>
                    </a:lnTo>
                    <a:lnTo>
                      <a:pt x="916" y="0"/>
                    </a:lnTo>
                    <a:lnTo>
                      <a:pt x="458" y="396"/>
                    </a:lnTo>
                    <a:close/>
                  </a:path>
                </a:pathLst>
              </a:custGeom>
              <a:solidFill>
                <a:srgbClr val="A6A5C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42" name="Freeform: Shape 40">
                <a:extLst>
                  <a:ext uri="{FF2B5EF4-FFF2-40B4-BE49-F238E27FC236}">
                    <a16:creationId xmlns="" xmlns:a16="http://schemas.microsoft.com/office/drawing/2014/main" id="{A6D27F40-82C0-42C5-8A78-A30462DE723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689" y="3729"/>
                <a:ext cx="916" cy="396"/>
              </a:xfrm>
              <a:custGeom>
                <a:avLst/>
                <a:gdLst>
                  <a:gd name="T0" fmla="*/ 458 w 916"/>
                  <a:gd name="T1" fmla="*/ 396 h 396"/>
                  <a:gd name="T2" fmla="*/ 0 w 916"/>
                  <a:gd name="T3" fmla="*/ 0 h 396"/>
                  <a:gd name="T4" fmla="*/ 458 w 916"/>
                  <a:gd name="T5" fmla="*/ 0 h 396"/>
                  <a:gd name="T6" fmla="*/ 916 w 916"/>
                  <a:gd name="T7" fmla="*/ 0 h 396"/>
                  <a:gd name="T8" fmla="*/ 458 w 916"/>
                  <a:gd name="T9" fmla="*/ 396 h 39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916" h="396">
                    <a:moveTo>
                      <a:pt x="458" y="396"/>
                    </a:moveTo>
                    <a:lnTo>
                      <a:pt x="0" y="0"/>
                    </a:lnTo>
                    <a:lnTo>
                      <a:pt x="458" y="0"/>
                    </a:lnTo>
                    <a:lnTo>
                      <a:pt x="916" y="0"/>
                    </a:lnTo>
                    <a:lnTo>
                      <a:pt x="458" y="396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43" name="Freeform: Shape 41">
                <a:extLst>
                  <a:ext uri="{FF2B5EF4-FFF2-40B4-BE49-F238E27FC236}">
                    <a16:creationId xmlns="" xmlns:a16="http://schemas.microsoft.com/office/drawing/2014/main" id="{C6269385-002C-4F75-9269-71F67C76A52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147" y="3729"/>
                <a:ext cx="458" cy="396"/>
              </a:xfrm>
              <a:custGeom>
                <a:avLst/>
                <a:gdLst>
                  <a:gd name="T0" fmla="*/ 458 w 458"/>
                  <a:gd name="T1" fmla="*/ 0 h 396"/>
                  <a:gd name="T2" fmla="*/ 0 w 458"/>
                  <a:gd name="T3" fmla="*/ 396 h 396"/>
                  <a:gd name="T4" fmla="*/ 396 w 458"/>
                  <a:gd name="T5" fmla="*/ 58 h 396"/>
                  <a:gd name="T6" fmla="*/ 458 w 458"/>
                  <a:gd name="T7" fmla="*/ 0 h 39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458" h="396">
                    <a:moveTo>
                      <a:pt x="458" y="0"/>
                    </a:moveTo>
                    <a:lnTo>
                      <a:pt x="0" y="396"/>
                    </a:lnTo>
                    <a:lnTo>
                      <a:pt x="396" y="58"/>
                    </a:lnTo>
                    <a:lnTo>
                      <a:pt x="458" y="0"/>
                    </a:lnTo>
                    <a:close/>
                  </a:path>
                </a:pathLst>
              </a:custGeom>
              <a:solidFill>
                <a:srgbClr val="A6A5C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44" name="Freeform: Shape 42">
                <a:extLst>
                  <a:ext uri="{FF2B5EF4-FFF2-40B4-BE49-F238E27FC236}">
                    <a16:creationId xmlns="" xmlns:a16="http://schemas.microsoft.com/office/drawing/2014/main" id="{B576FFB6-1779-431B-8CA2-6293FD2F9C9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147" y="3729"/>
                <a:ext cx="458" cy="396"/>
              </a:xfrm>
              <a:custGeom>
                <a:avLst/>
                <a:gdLst>
                  <a:gd name="T0" fmla="*/ 458 w 458"/>
                  <a:gd name="T1" fmla="*/ 0 h 396"/>
                  <a:gd name="T2" fmla="*/ 0 w 458"/>
                  <a:gd name="T3" fmla="*/ 396 h 396"/>
                  <a:gd name="T4" fmla="*/ 396 w 458"/>
                  <a:gd name="T5" fmla="*/ 58 h 396"/>
                  <a:gd name="T6" fmla="*/ 458 w 458"/>
                  <a:gd name="T7" fmla="*/ 0 h 39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458" h="396">
                    <a:moveTo>
                      <a:pt x="458" y="0"/>
                    </a:moveTo>
                    <a:lnTo>
                      <a:pt x="0" y="396"/>
                    </a:lnTo>
                    <a:lnTo>
                      <a:pt x="396" y="58"/>
                    </a:lnTo>
                    <a:lnTo>
                      <a:pt x="458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45" name="Freeform: Shape 43">
                <a:extLst>
                  <a:ext uri="{FF2B5EF4-FFF2-40B4-BE49-F238E27FC236}">
                    <a16:creationId xmlns="" xmlns:a16="http://schemas.microsoft.com/office/drawing/2014/main" id="{53E133A8-80E6-4A86-A722-5098A1AA37A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916" y="2007"/>
                <a:ext cx="462" cy="1722"/>
              </a:xfrm>
              <a:custGeom>
                <a:avLst/>
                <a:gdLst>
                  <a:gd name="T0" fmla="*/ 462 w 462"/>
                  <a:gd name="T1" fmla="*/ 0 h 1722"/>
                  <a:gd name="T2" fmla="*/ 0 w 462"/>
                  <a:gd name="T3" fmla="*/ 367 h 1722"/>
                  <a:gd name="T4" fmla="*/ 0 w 462"/>
                  <a:gd name="T5" fmla="*/ 1722 h 1722"/>
                  <a:gd name="T6" fmla="*/ 231 w 462"/>
                  <a:gd name="T7" fmla="*/ 1722 h 1722"/>
                  <a:gd name="T8" fmla="*/ 462 w 462"/>
                  <a:gd name="T9" fmla="*/ 1722 h 1722"/>
                  <a:gd name="T10" fmla="*/ 462 w 462"/>
                  <a:gd name="T11" fmla="*/ 0 h 17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62" h="1722">
                    <a:moveTo>
                      <a:pt x="462" y="0"/>
                    </a:moveTo>
                    <a:lnTo>
                      <a:pt x="0" y="367"/>
                    </a:lnTo>
                    <a:lnTo>
                      <a:pt x="0" y="1722"/>
                    </a:lnTo>
                    <a:lnTo>
                      <a:pt x="231" y="1722"/>
                    </a:lnTo>
                    <a:lnTo>
                      <a:pt x="462" y="1722"/>
                    </a:lnTo>
                    <a:lnTo>
                      <a:pt x="462" y="0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46" name="Freeform: Shape 44">
                <a:extLst>
                  <a:ext uri="{FF2B5EF4-FFF2-40B4-BE49-F238E27FC236}">
                    <a16:creationId xmlns="" xmlns:a16="http://schemas.microsoft.com/office/drawing/2014/main" id="{27746ED1-3D55-463A-9302-4D147C0BF7F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916" y="2007"/>
                <a:ext cx="462" cy="1722"/>
              </a:xfrm>
              <a:custGeom>
                <a:avLst/>
                <a:gdLst>
                  <a:gd name="T0" fmla="*/ 462 w 462"/>
                  <a:gd name="T1" fmla="*/ 0 h 1722"/>
                  <a:gd name="T2" fmla="*/ 0 w 462"/>
                  <a:gd name="T3" fmla="*/ 367 h 1722"/>
                  <a:gd name="T4" fmla="*/ 0 w 462"/>
                  <a:gd name="T5" fmla="*/ 1722 h 1722"/>
                  <a:gd name="T6" fmla="*/ 231 w 462"/>
                  <a:gd name="T7" fmla="*/ 1722 h 1722"/>
                  <a:gd name="T8" fmla="*/ 462 w 462"/>
                  <a:gd name="T9" fmla="*/ 1722 h 1722"/>
                  <a:gd name="T10" fmla="*/ 462 w 462"/>
                  <a:gd name="T11" fmla="*/ 0 h 17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62" h="1722">
                    <a:moveTo>
                      <a:pt x="462" y="0"/>
                    </a:moveTo>
                    <a:lnTo>
                      <a:pt x="0" y="367"/>
                    </a:lnTo>
                    <a:lnTo>
                      <a:pt x="0" y="1722"/>
                    </a:lnTo>
                    <a:lnTo>
                      <a:pt x="231" y="1722"/>
                    </a:lnTo>
                    <a:lnTo>
                      <a:pt x="462" y="1722"/>
                    </a:lnTo>
                    <a:lnTo>
                      <a:pt x="462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47" name="Freeform: Shape 45">
                <a:extLst>
                  <a:ext uri="{FF2B5EF4-FFF2-40B4-BE49-F238E27FC236}">
                    <a16:creationId xmlns="" xmlns:a16="http://schemas.microsoft.com/office/drawing/2014/main" id="{0DAFF162-C6DF-4EA5-B551-77747068CD5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689" y="3729"/>
                <a:ext cx="916" cy="396"/>
              </a:xfrm>
              <a:custGeom>
                <a:avLst/>
                <a:gdLst>
                  <a:gd name="T0" fmla="*/ 916 w 916"/>
                  <a:gd name="T1" fmla="*/ 0 h 396"/>
                  <a:gd name="T2" fmla="*/ 689 w 916"/>
                  <a:gd name="T3" fmla="*/ 0 h 396"/>
                  <a:gd name="T4" fmla="*/ 458 w 916"/>
                  <a:gd name="T5" fmla="*/ 0 h 396"/>
                  <a:gd name="T6" fmla="*/ 227 w 916"/>
                  <a:gd name="T7" fmla="*/ 0 h 396"/>
                  <a:gd name="T8" fmla="*/ 0 w 916"/>
                  <a:gd name="T9" fmla="*/ 0 h 396"/>
                  <a:gd name="T10" fmla="*/ 458 w 916"/>
                  <a:gd name="T11" fmla="*/ 396 h 396"/>
                  <a:gd name="T12" fmla="*/ 916 w 916"/>
                  <a:gd name="T13" fmla="*/ 0 h 39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916" h="396">
                    <a:moveTo>
                      <a:pt x="916" y="0"/>
                    </a:moveTo>
                    <a:lnTo>
                      <a:pt x="689" y="0"/>
                    </a:lnTo>
                    <a:lnTo>
                      <a:pt x="458" y="0"/>
                    </a:lnTo>
                    <a:lnTo>
                      <a:pt x="227" y="0"/>
                    </a:lnTo>
                    <a:lnTo>
                      <a:pt x="0" y="0"/>
                    </a:lnTo>
                    <a:lnTo>
                      <a:pt x="458" y="396"/>
                    </a:lnTo>
                    <a:lnTo>
                      <a:pt x="916" y="0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48" name="Freeform: Shape 46">
                <a:extLst>
                  <a:ext uri="{FF2B5EF4-FFF2-40B4-BE49-F238E27FC236}">
                    <a16:creationId xmlns="" xmlns:a16="http://schemas.microsoft.com/office/drawing/2014/main" id="{90B1F981-6B75-42FD-8CA6-0DC2C7E381E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689" y="3729"/>
                <a:ext cx="916" cy="396"/>
              </a:xfrm>
              <a:custGeom>
                <a:avLst/>
                <a:gdLst>
                  <a:gd name="T0" fmla="*/ 916 w 916"/>
                  <a:gd name="T1" fmla="*/ 0 h 396"/>
                  <a:gd name="T2" fmla="*/ 689 w 916"/>
                  <a:gd name="T3" fmla="*/ 0 h 396"/>
                  <a:gd name="T4" fmla="*/ 458 w 916"/>
                  <a:gd name="T5" fmla="*/ 0 h 396"/>
                  <a:gd name="T6" fmla="*/ 227 w 916"/>
                  <a:gd name="T7" fmla="*/ 0 h 396"/>
                  <a:gd name="T8" fmla="*/ 0 w 916"/>
                  <a:gd name="T9" fmla="*/ 0 h 396"/>
                  <a:gd name="T10" fmla="*/ 458 w 916"/>
                  <a:gd name="T11" fmla="*/ 396 h 396"/>
                  <a:gd name="T12" fmla="*/ 916 w 916"/>
                  <a:gd name="T13" fmla="*/ 0 h 39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916" h="396">
                    <a:moveTo>
                      <a:pt x="916" y="0"/>
                    </a:moveTo>
                    <a:lnTo>
                      <a:pt x="689" y="0"/>
                    </a:lnTo>
                    <a:lnTo>
                      <a:pt x="458" y="0"/>
                    </a:lnTo>
                    <a:lnTo>
                      <a:pt x="227" y="0"/>
                    </a:lnTo>
                    <a:lnTo>
                      <a:pt x="0" y="0"/>
                    </a:lnTo>
                    <a:lnTo>
                      <a:pt x="458" y="396"/>
                    </a:lnTo>
                    <a:lnTo>
                      <a:pt x="916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</p:grpSp>
        <p:sp>
          <p:nvSpPr>
            <p:cNvPr id="5" name="矩形 4">
              <a:extLst>
                <a:ext uri="{FF2B5EF4-FFF2-40B4-BE49-F238E27FC236}">
                  <a16:creationId xmlns="" xmlns:a16="http://schemas.microsoft.com/office/drawing/2014/main" id="{16036F8C-060D-4C9C-9E5C-185723E8EBB1}"/>
                </a:ext>
              </a:extLst>
            </p:cNvPr>
            <p:cNvSpPr/>
            <p:nvPr/>
          </p:nvSpPr>
          <p:spPr>
            <a:xfrm>
              <a:off x="4173814" y="2672962"/>
              <a:ext cx="2241974" cy="401264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b="1" dirty="0">
                  <a:solidFill>
                    <a:schemeClr val="bg1"/>
                  </a:solidFill>
                </a:rPr>
                <a:t>标题文字添加</a:t>
              </a:r>
            </a:p>
          </p:txBody>
        </p:sp>
        <p:sp>
          <p:nvSpPr>
            <p:cNvPr id="6" name="矩形 5">
              <a:extLst>
                <a:ext uri="{FF2B5EF4-FFF2-40B4-BE49-F238E27FC236}">
                  <a16:creationId xmlns="" xmlns:a16="http://schemas.microsoft.com/office/drawing/2014/main" id="{6544DF4E-F67F-4D7F-89F1-EBE99CB736EE}"/>
                </a:ext>
              </a:extLst>
            </p:cNvPr>
            <p:cNvSpPr/>
            <p:nvPr/>
          </p:nvSpPr>
          <p:spPr>
            <a:xfrm>
              <a:off x="4173814" y="3849907"/>
              <a:ext cx="2241974" cy="401264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b="1" dirty="0">
                  <a:solidFill>
                    <a:schemeClr val="bg1"/>
                  </a:solidFill>
                </a:rPr>
                <a:t>标题文字添加</a:t>
              </a:r>
            </a:p>
          </p:txBody>
        </p:sp>
        <p:sp>
          <p:nvSpPr>
            <p:cNvPr id="7" name="矩形 6">
              <a:extLst>
                <a:ext uri="{FF2B5EF4-FFF2-40B4-BE49-F238E27FC236}">
                  <a16:creationId xmlns="" xmlns:a16="http://schemas.microsoft.com/office/drawing/2014/main" id="{D2987350-C3BA-4DDF-A44A-04450D6DB812}"/>
                </a:ext>
              </a:extLst>
            </p:cNvPr>
            <p:cNvSpPr/>
            <p:nvPr/>
          </p:nvSpPr>
          <p:spPr>
            <a:xfrm>
              <a:off x="5579047" y="3277649"/>
              <a:ext cx="2241974" cy="401264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b="1" dirty="0">
                  <a:solidFill>
                    <a:schemeClr val="bg1"/>
                  </a:solidFill>
                </a:rPr>
                <a:t>标题文字添加</a:t>
              </a:r>
            </a:p>
          </p:txBody>
        </p:sp>
        <p:sp>
          <p:nvSpPr>
            <p:cNvPr id="8" name="矩形 7">
              <a:extLst>
                <a:ext uri="{FF2B5EF4-FFF2-40B4-BE49-F238E27FC236}">
                  <a16:creationId xmlns="" xmlns:a16="http://schemas.microsoft.com/office/drawing/2014/main" id="{690DD37D-6B8F-4519-A3C3-4FFB54F20D4E}"/>
                </a:ext>
              </a:extLst>
            </p:cNvPr>
            <p:cNvSpPr/>
            <p:nvPr/>
          </p:nvSpPr>
          <p:spPr>
            <a:xfrm>
              <a:off x="5579047" y="4496753"/>
              <a:ext cx="2241974" cy="401264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b="1" dirty="0">
                  <a:solidFill>
                    <a:schemeClr val="bg1"/>
                  </a:solidFill>
                </a:rPr>
                <a:t>标题文字添加</a:t>
              </a:r>
            </a:p>
          </p:txBody>
        </p:sp>
      </p:grpSp>
      <p:sp>
        <p:nvSpPr>
          <p:cNvPr id="52" name="文本框 51"/>
          <p:cNvSpPr txBox="1"/>
          <p:nvPr/>
        </p:nvSpPr>
        <p:spPr>
          <a:xfrm>
            <a:off x="8851068" y="3389020"/>
            <a:ext cx="2182558" cy="794064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>
              <a:lnSpc>
                <a:spcPct val="114000"/>
              </a:lnSpc>
            </a:pPr>
            <a:r>
              <a:rPr lang="en-US" altLang="zh-CN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  <a:ea typeface="+mj-ea"/>
              </a:rPr>
              <a:t>The user can demonstrate on a projector or computer, or </a:t>
            </a:r>
            <a:r>
              <a:rPr lang="en-US" altLang="zh-CN" sz="10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  <a:ea typeface="+mj-ea"/>
              </a:rPr>
              <a:t>presentation </a:t>
            </a:r>
            <a:r>
              <a:rPr lang="en-US" altLang="zh-CN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  <a:ea typeface="+mj-ea"/>
              </a:rPr>
              <a:t>and make it </a:t>
            </a:r>
            <a:r>
              <a:rPr lang="en-US" altLang="zh-CN" sz="10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  <a:ea typeface="+mj-ea"/>
              </a:rPr>
              <a:t>film </a:t>
            </a:r>
            <a:r>
              <a:rPr lang="en-US" altLang="zh-CN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  <a:ea typeface="+mj-ea"/>
              </a:rPr>
              <a:t>to be used in a wider field</a:t>
            </a:r>
          </a:p>
        </p:txBody>
      </p:sp>
      <p:sp>
        <p:nvSpPr>
          <p:cNvPr id="53" name="文本框 52"/>
          <p:cNvSpPr txBox="1"/>
          <p:nvPr/>
        </p:nvSpPr>
        <p:spPr>
          <a:xfrm>
            <a:off x="8851068" y="5319569"/>
            <a:ext cx="2182558" cy="794064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>
              <a:lnSpc>
                <a:spcPct val="114000"/>
              </a:lnSpc>
            </a:pPr>
            <a:r>
              <a:rPr lang="en-US" altLang="zh-CN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  <a:ea typeface="+mj-ea"/>
              </a:rPr>
              <a:t>The user can demonstrate on a projector or computer, or </a:t>
            </a:r>
            <a:r>
              <a:rPr lang="en-US" altLang="zh-CN" sz="10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  <a:ea typeface="+mj-ea"/>
              </a:rPr>
              <a:t>presentation </a:t>
            </a:r>
            <a:r>
              <a:rPr lang="en-US" altLang="zh-CN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  <a:ea typeface="+mj-ea"/>
              </a:rPr>
              <a:t>and make it </a:t>
            </a:r>
            <a:r>
              <a:rPr lang="en-US" altLang="zh-CN" sz="10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  <a:ea typeface="+mj-ea"/>
              </a:rPr>
              <a:t>film </a:t>
            </a:r>
            <a:r>
              <a:rPr lang="en-US" altLang="zh-CN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  <a:ea typeface="+mj-ea"/>
              </a:rPr>
              <a:t>to be used in a wider field</a:t>
            </a:r>
          </a:p>
        </p:txBody>
      </p:sp>
      <p:sp>
        <p:nvSpPr>
          <p:cNvPr id="54" name="文本框 53"/>
          <p:cNvSpPr txBox="1"/>
          <p:nvPr/>
        </p:nvSpPr>
        <p:spPr>
          <a:xfrm>
            <a:off x="1180678" y="2680756"/>
            <a:ext cx="2182558" cy="794064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r">
              <a:lnSpc>
                <a:spcPct val="114000"/>
              </a:lnSpc>
            </a:pPr>
            <a:r>
              <a:rPr lang="en-US" altLang="zh-CN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  <a:ea typeface="+mj-ea"/>
              </a:rPr>
              <a:t>The user can demonstrate on a projector or computer, or </a:t>
            </a:r>
            <a:r>
              <a:rPr lang="en-US" altLang="zh-CN" sz="10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  <a:ea typeface="+mj-ea"/>
              </a:rPr>
              <a:t>presentation </a:t>
            </a:r>
            <a:r>
              <a:rPr lang="en-US" altLang="zh-CN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  <a:ea typeface="+mj-ea"/>
              </a:rPr>
              <a:t>and make it </a:t>
            </a:r>
            <a:r>
              <a:rPr lang="en-US" altLang="zh-CN" sz="10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  <a:ea typeface="+mj-ea"/>
              </a:rPr>
              <a:t>film </a:t>
            </a:r>
            <a:r>
              <a:rPr lang="en-US" altLang="zh-CN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  <a:ea typeface="+mj-ea"/>
              </a:rPr>
              <a:t>to be used in a wider field</a:t>
            </a:r>
          </a:p>
        </p:txBody>
      </p:sp>
      <p:sp>
        <p:nvSpPr>
          <p:cNvPr id="55" name="文本框 54"/>
          <p:cNvSpPr txBox="1"/>
          <p:nvPr/>
        </p:nvSpPr>
        <p:spPr>
          <a:xfrm>
            <a:off x="1180678" y="4612225"/>
            <a:ext cx="2182558" cy="794064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r">
              <a:lnSpc>
                <a:spcPct val="114000"/>
              </a:lnSpc>
            </a:pPr>
            <a:r>
              <a:rPr lang="en-US" altLang="zh-CN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  <a:ea typeface="+mj-ea"/>
              </a:rPr>
              <a:t>The user can demonstrate on a projector or computer, or </a:t>
            </a:r>
            <a:r>
              <a:rPr lang="en-US" altLang="zh-CN" sz="10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  <a:ea typeface="+mj-ea"/>
              </a:rPr>
              <a:t>presentation </a:t>
            </a:r>
            <a:r>
              <a:rPr lang="en-US" altLang="zh-CN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  <a:ea typeface="+mj-ea"/>
              </a:rPr>
              <a:t>and make it </a:t>
            </a:r>
            <a:r>
              <a:rPr lang="en-US" altLang="zh-CN" sz="10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  <a:ea typeface="+mj-ea"/>
              </a:rPr>
              <a:t>film </a:t>
            </a:r>
            <a:r>
              <a:rPr lang="en-US" altLang="zh-CN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  <a:ea typeface="+mj-ea"/>
              </a:rPr>
              <a:t>to be used in a wider field</a:t>
            </a:r>
          </a:p>
        </p:txBody>
      </p:sp>
      <p:grpSp>
        <p:nvGrpSpPr>
          <p:cNvPr id="58" name="组合 57"/>
          <p:cNvGrpSpPr/>
          <p:nvPr/>
        </p:nvGrpSpPr>
        <p:grpSpPr>
          <a:xfrm>
            <a:off x="1104900" y="1693000"/>
            <a:ext cx="9982200" cy="669200"/>
            <a:chOff x="1104900" y="1693000"/>
            <a:chExt cx="9982200" cy="669200"/>
          </a:xfrm>
        </p:grpSpPr>
        <p:cxnSp>
          <p:nvCxnSpPr>
            <p:cNvPr id="59" name="直接连接符 58"/>
            <p:cNvCxnSpPr/>
            <p:nvPr/>
          </p:nvCxnSpPr>
          <p:spPr>
            <a:xfrm>
              <a:off x="1308100" y="2362200"/>
              <a:ext cx="9575800" cy="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0" name="文本框 59"/>
            <p:cNvSpPr txBox="1"/>
            <p:nvPr/>
          </p:nvSpPr>
          <p:spPr>
            <a:xfrm>
              <a:off x="1104900" y="1693000"/>
              <a:ext cx="9982200" cy="457369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25000"/>
                </a:lnSpc>
              </a:pPr>
              <a:r>
                <a:rPr lang="en-US" altLang="zh-CN" sz="1000" dirty="0">
                  <a:solidFill>
                    <a:schemeClr val="accent1"/>
                  </a:solidFill>
                  <a:latin typeface="Century Gothic" panose="020B0502020202020204" pitchFamily="34" charset="0"/>
                </a:rPr>
                <a:t>The user can demonstrate on a projector or computer, </a:t>
              </a:r>
              <a:r>
                <a:rPr lang="en-US" altLang="zh-CN" sz="1000" dirty="0" err="1">
                  <a:solidFill>
                    <a:schemeClr val="accent1"/>
                  </a:solidFill>
                  <a:latin typeface="Century Gothic" panose="020B0502020202020204" pitchFamily="34" charset="0"/>
                </a:rPr>
                <a:t>orThe</a:t>
              </a:r>
              <a:r>
                <a:rPr lang="en-US" altLang="zh-CN" sz="1000" dirty="0">
                  <a:solidFill>
                    <a:schemeClr val="accent1"/>
                  </a:solidFill>
                  <a:latin typeface="Century Gothic" panose="020B0502020202020204" pitchFamily="34" charset="0"/>
                </a:rPr>
                <a:t> user can demonstrate on a projector or computer, or print the presentation and make it into a film </a:t>
              </a:r>
              <a:r>
                <a:rPr lang="en-US" altLang="zh-CN" sz="1000" dirty="0" err="1">
                  <a:solidFill>
                    <a:schemeClr val="accent1"/>
                  </a:solidFill>
                  <a:latin typeface="Century Gothic" panose="020B0502020202020204" pitchFamily="34" charset="0"/>
                </a:rPr>
                <a:t>printThe</a:t>
              </a:r>
              <a:r>
                <a:rPr lang="en-US" altLang="zh-CN" sz="1000" dirty="0">
                  <a:solidFill>
                    <a:schemeClr val="accent1"/>
                  </a:solidFill>
                  <a:latin typeface="Century Gothic" panose="020B0502020202020204" pitchFamily="34" charset="0"/>
                </a:rPr>
                <a:t> user can demonstrate on a projector or computer, or print the presentation and make it into a film </a:t>
              </a:r>
              <a:r>
                <a:rPr lang="en-US" altLang="zh-CN" sz="1000" dirty="0" err="1">
                  <a:solidFill>
                    <a:schemeClr val="accent1"/>
                  </a:solidFill>
                  <a:latin typeface="Century Gothic" panose="020B0502020202020204" pitchFamily="34" charset="0"/>
                </a:rPr>
                <a:t>theThe</a:t>
              </a:r>
              <a:r>
                <a:rPr lang="en-US" altLang="zh-CN" sz="1000" dirty="0">
                  <a:solidFill>
                    <a:schemeClr val="accent1"/>
                  </a:solidFill>
                  <a:latin typeface="Century Gothic" panose="020B0502020202020204" pitchFamily="34" charset="0"/>
                </a:rPr>
                <a:t> </a:t>
              </a:r>
              <a:r>
                <a:rPr lang="en-US" altLang="zh-CN" sz="1000" dirty="0" smtClean="0">
                  <a:solidFill>
                    <a:schemeClr val="accent1"/>
                  </a:solidFill>
                  <a:latin typeface="Century Gothic" panose="020B0502020202020204" pitchFamily="34" charset="0"/>
                </a:rPr>
                <a:t>user</a:t>
              </a:r>
              <a:endParaRPr lang="en-US" altLang="zh-CN" sz="1000" dirty="0">
                <a:solidFill>
                  <a:schemeClr val="accent1"/>
                </a:solidFill>
                <a:latin typeface="Century Gothic" panose="020B0502020202020204" pitchFamily="34" charset="0"/>
              </a:endParaRPr>
            </a:p>
          </p:txBody>
        </p:sp>
      </p:grpSp>
      <p:grpSp>
        <p:nvGrpSpPr>
          <p:cNvPr id="61" name="组合 60"/>
          <p:cNvGrpSpPr/>
          <p:nvPr/>
        </p:nvGrpSpPr>
        <p:grpSpPr>
          <a:xfrm>
            <a:off x="441025" y="218860"/>
            <a:ext cx="4812552" cy="1014413"/>
            <a:chOff x="441025" y="218860"/>
            <a:chExt cx="4812552" cy="1014413"/>
          </a:xfrm>
        </p:grpSpPr>
        <p:grpSp>
          <p:nvGrpSpPr>
            <p:cNvPr id="62" name="组合 61"/>
            <p:cNvGrpSpPr/>
            <p:nvPr/>
          </p:nvGrpSpPr>
          <p:grpSpPr>
            <a:xfrm>
              <a:off x="595313" y="387468"/>
              <a:ext cx="4658264" cy="677196"/>
              <a:chOff x="1893616" y="449275"/>
              <a:chExt cx="4658264" cy="677196"/>
            </a:xfrm>
          </p:grpSpPr>
          <p:sp>
            <p:nvSpPr>
              <p:cNvPr id="64" name="文本框 63"/>
              <p:cNvSpPr txBox="1"/>
              <p:nvPr/>
            </p:nvSpPr>
            <p:spPr>
              <a:xfrm>
                <a:off x="1893616" y="449275"/>
                <a:ext cx="3904343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  <a:scene3d>
                  <a:camera prst="orthographicFront"/>
                  <a:lightRig rig="threePt" dir="t"/>
                </a:scene3d>
                <a:sp3d contourW="12700"/>
              </a:bodyPr>
              <a:lstStyle>
                <a:defPPr>
                  <a:defRPr lang="en-US"/>
                </a:defPPr>
                <a:lvl1pPr algn="ctr">
                  <a:defRPr sz="2800" b="1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Century Gothic" panose="020B0502020202020204" pitchFamily="34" charset="0"/>
                  </a:defRPr>
                </a:lvl1pPr>
              </a:lstStyle>
              <a:p>
                <a:pPr algn="l"/>
                <a:r>
                  <a:rPr lang="zh-CN" altLang="en-US" dirty="0"/>
                  <a:t>工作完成情况</a:t>
                </a:r>
              </a:p>
            </p:txBody>
          </p:sp>
          <p:sp>
            <p:nvSpPr>
              <p:cNvPr id="65" name="文本框 64"/>
              <p:cNvSpPr txBox="1"/>
              <p:nvPr/>
            </p:nvSpPr>
            <p:spPr>
              <a:xfrm>
                <a:off x="1893616" y="867233"/>
                <a:ext cx="4658264" cy="25923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  <a:scene3d>
                  <a:camera prst="orthographicFront"/>
                  <a:lightRig rig="threePt" dir="t"/>
                </a:scene3d>
                <a:sp3d contourW="12700"/>
              </a:bodyPr>
              <a:lstStyle>
                <a:defPPr>
                  <a:defRPr lang="en-US"/>
                </a:defPPr>
                <a:lvl1pPr algn="ctr">
                  <a:lnSpc>
                    <a:spcPct val="120000"/>
                  </a:lnSpc>
                  <a:defRPr sz="1100">
                    <a:solidFill>
                      <a:schemeClr val="bg1">
                        <a:lumMod val="65000"/>
                      </a:schemeClr>
                    </a:solidFill>
                    <a:latin typeface="Century Gothic" panose="020B0502020202020204" pitchFamily="34" charset="0"/>
                  </a:defRPr>
                </a:lvl1pPr>
              </a:lstStyle>
              <a:p>
                <a:pPr algn="l"/>
                <a:r>
                  <a:rPr lang="en-US" altLang="zh-CN" sz="1000" dirty="0">
                    <a:solidFill>
                      <a:schemeClr val="bg1">
                        <a:lumMod val="50000"/>
                      </a:schemeClr>
                    </a:solidFill>
                  </a:rPr>
                  <a:t>print the presentation and make it into a film to be used in a </a:t>
                </a:r>
                <a:r>
                  <a:rPr lang="en-US" altLang="zh-CN" sz="1000" dirty="0" smtClean="0">
                    <a:solidFill>
                      <a:schemeClr val="bg1">
                        <a:lumMod val="50000"/>
                      </a:schemeClr>
                    </a:solidFill>
                  </a:rPr>
                  <a:t>wider</a:t>
                </a:r>
                <a:endParaRPr lang="en-US" altLang="zh-CN" sz="1000" dirty="0">
                  <a:solidFill>
                    <a:schemeClr val="bg1">
                      <a:lumMod val="50000"/>
                    </a:schemeClr>
                  </a:solidFill>
                </a:endParaRPr>
              </a:p>
            </p:txBody>
          </p:sp>
        </p:grpSp>
        <p:sp>
          <p:nvSpPr>
            <p:cNvPr id="63" name="任意多边形 62"/>
            <p:cNvSpPr/>
            <p:nvPr/>
          </p:nvSpPr>
          <p:spPr>
            <a:xfrm>
              <a:off x="441025" y="218860"/>
              <a:ext cx="384775" cy="1014413"/>
            </a:xfrm>
            <a:custGeom>
              <a:avLst/>
              <a:gdLst>
                <a:gd name="connsiteX0" fmla="*/ 0 w 384775"/>
                <a:gd name="connsiteY0" fmla="*/ 0 h 1014413"/>
                <a:gd name="connsiteX1" fmla="*/ 384775 w 384775"/>
                <a:gd name="connsiteY1" fmla="*/ 0 h 1014413"/>
                <a:gd name="connsiteX2" fmla="*/ 384775 w 384775"/>
                <a:gd name="connsiteY2" fmla="*/ 168608 h 1014413"/>
                <a:gd name="connsiteX3" fmla="*/ 336678 w 384775"/>
                <a:gd name="connsiteY3" fmla="*/ 168608 h 1014413"/>
                <a:gd name="connsiteX4" fmla="*/ 336678 w 384775"/>
                <a:gd name="connsiteY4" fmla="*/ 48097 h 1014413"/>
                <a:gd name="connsiteX5" fmla="*/ 48097 w 384775"/>
                <a:gd name="connsiteY5" fmla="*/ 48097 h 1014413"/>
                <a:gd name="connsiteX6" fmla="*/ 48097 w 384775"/>
                <a:gd name="connsiteY6" fmla="*/ 966316 h 1014413"/>
                <a:gd name="connsiteX7" fmla="*/ 336678 w 384775"/>
                <a:gd name="connsiteY7" fmla="*/ 966316 h 1014413"/>
                <a:gd name="connsiteX8" fmla="*/ 336678 w 384775"/>
                <a:gd name="connsiteY8" fmla="*/ 845804 h 1014413"/>
                <a:gd name="connsiteX9" fmla="*/ 384775 w 384775"/>
                <a:gd name="connsiteY9" fmla="*/ 845804 h 1014413"/>
                <a:gd name="connsiteX10" fmla="*/ 384775 w 384775"/>
                <a:gd name="connsiteY10" fmla="*/ 1014413 h 1014413"/>
                <a:gd name="connsiteX11" fmla="*/ 0 w 384775"/>
                <a:gd name="connsiteY11" fmla="*/ 1014413 h 10144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384775" h="1014413">
                  <a:moveTo>
                    <a:pt x="0" y="0"/>
                  </a:moveTo>
                  <a:lnTo>
                    <a:pt x="384775" y="0"/>
                  </a:lnTo>
                  <a:lnTo>
                    <a:pt x="384775" y="168608"/>
                  </a:lnTo>
                  <a:lnTo>
                    <a:pt x="336678" y="168608"/>
                  </a:lnTo>
                  <a:lnTo>
                    <a:pt x="336678" y="48097"/>
                  </a:lnTo>
                  <a:lnTo>
                    <a:pt x="48097" y="48097"/>
                  </a:lnTo>
                  <a:lnTo>
                    <a:pt x="48097" y="966316"/>
                  </a:lnTo>
                  <a:lnTo>
                    <a:pt x="336678" y="966316"/>
                  </a:lnTo>
                  <a:lnTo>
                    <a:pt x="336678" y="845804"/>
                  </a:lnTo>
                  <a:lnTo>
                    <a:pt x="384775" y="845804"/>
                  </a:lnTo>
                  <a:lnTo>
                    <a:pt x="384775" y="1014413"/>
                  </a:lnTo>
                  <a:lnTo>
                    <a:pt x="0" y="1014413"/>
                  </a:lnTo>
                  <a:close/>
                </a:path>
              </a:pathLst>
            </a:cu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3474623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500"/>
                            </p:stCondLst>
                            <p:childTnLst>
                              <p:par>
                                <p:cTn id="16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500"/>
                            </p:stCondLst>
                            <p:childTnLst>
                              <p:par>
                                <p:cTn id="26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3000"/>
                            </p:stCondLst>
                            <p:childTnLst>
                              <p:par>
                                <p:cTn id="31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2" grpId="0"/>
      <p:bldP spid="53" grpId="0"/>
      <p:bldP spid="54" grpId="0"/>
      <p:bldP spid="55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9be494b3-e87f-4b61-abcc-ad2afebc9f1f" descr="本素材由iSlide™ 提供&#10;iSlide™尊重知识产权并注重保护用户享有的各项权利。郑重提醒您：&#10;iSlide™插件中提供的任何信息内容的所有权、知识产权归其原始权利人或权利受让人所有，您免费/购买获得的是信息内容的使用权，并受下述条款的约束；&#10;1. 您仅可以个人非商业用途使用该等信息内容，不可将信息内容的全部或部分用于出售，或以出租、出借、转让、分销、发布等其他任何方式供他人使用；&#10;2. 禁止在接入互联网或移动互联网的任何网站、平台、应用或程序上以任何方式为他人提供iSlide™插件资源内容的下载。&#10;The resource is supplied by iSlide™.&#10;iSlide™ respects all intellectual property rights and protects all the rights its users acquired.Solemnly remind you:&#10;The ownership and intellectual property of the resources supplied in iSlide Add-in belongs to its owner or the assignee of this ownership.you only acquired the usage of the resources supplied in iSlide Add-in, as well as respected the following restrain terms:&#10;1.You are only allowed to use such resource for personal and non-commercial aim, not allowed to use such resource or part of it for the sale; or rent, lend, transfer to others; or distribution or release it in any way.&#10;2.You are not permitted to provide the resource of iSlide Add-in in any website, platform, application access to the Internet or mobile Internet." title="iSlide™ 版权声明  COPYRIGHT NOTICE"/>
          <p:cNvGrpSpPr>
            <a:grpSpLocks noChangeAspect="1"/>
          </p:cNvGrpSpPr>
          <p:nvPr>
            <p:custDataLst>
              <p:tags r:id="rId1"/>
            </p:custDataLst>
          </p:nvPr>
        </p:nvGrpSpPr>
        <p:grpSpPr>
          <a:xfrm>
            <a:off x="4076700" y="2163161"/>
            <a:ext cx="3784600" cy="3722954"/>
            <a:chOff x="4019847" y="1737373"/>
            <a:chExt cx="4075424" cy="4009040"/>
          </a:xfrm>
        </p:grpSpPr>
        <p:grpSp>
          <p:nvGrpSpPr>
            <p:cNvPr id="4" name="ï$ļïḋé"/>
            <p:cNvGrpSpPr/>
            <p:nvPr/>
          </p:nvGrpSpPr>
          <p:grpSpPr>
            <a:xfrm rot="16200000">
              <a:off x="4294686" y="2621911"/>
              <a:ext cx="3801310" cy="2447693"/>
              <a:chOff x="4368418" y="2523549"/>
              <a:chExt cx="3626941" cy="2335418"/>
            </a:xfrm>
          </p:grpSpPr>
          <p:sp>
            <p:nvSpPr>
              <p:cNvPr id="25" name="íṥľíďé"/>
              <p:cNvSpPr>
                <a:spLocks/>
              </p:cNvSpPr>
              <p:nvPr/>
            </p:nvSpPr>
            <p:spPr bwMode="auto">
              <a:xfrm rot="5400000">
                <a:off x="4570041" y="3489636"/>
                <a:ext cx="1059798" cy="404382"/>
              </a:xfrm>
              <a:custGeom>
                <a:avLst/>
                <a:gdLst>
                  <a:gd name="T0" fmla="*/ 465 w 933"/>
                  <a:gd name="T1" fmla="*/ 356 h 356"/>
                  <a:gd name="T2" fmla="*/ 0 w 933"/>
                  <a:gd name="T3" fmla="*/ 178 h 356"/>
                  <a:gd name="T4" fmla="*/ 465 w 933"/>
                  <a:gd name="T5" fmla="*/ 0 h 356"/>
                  <a:gd name="T6" fmla="*/ 933 w 933"/>
                  <a:gd name="T7" fmla="*/ 178 h 356"/>
                  <a:gd name="T8" fmla="*/ 465 w 933"/>
                  <a:gd name="T9" fmla="*/ 356 h 35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933" h="356">
                    <a:moveTo>
                      <a:pt x="465" y="356"/>
                    </a:moveTo>
                    <a:lnTo>
                      <a:pt x="0" y="178"/>
                    </a:lnTo>
                    <a:lnTo>
                      <a:pt x="465" y="0"/>
                    </a:lnTo>
                    <a:lnTo>
                      <a:pt x="933" y="178"/>
                    </a:lnTo>
                    <a:lnTo>
                      <a:pt x="465" y="356"/>
                    </a:lnTo>
                    <a:close/>
                  </a:path>
                </a:pathLst>
              </a:custGeom>
              <a:solidFill>
                <a:schemeClr val="accent1">
                  <a:lumMod val="75000"/>
                </a:schemeClr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26" name="iṡļïḑé"/>
              <p:cNvSpPr>
                <a:spLocks/>
              </p:cNvSpPr>
              <p:nvPr/>
            </p:nvSpPr>
            <p:spPr bwMode="auto">
              <a:xfrm rot="5400000">
                <a:off x="4470082" y="3060265"/>
                <a:ext cx="528195" cy="731522"/>
              </a:xfrm>
              <a:custGeom>
                <a:avLst/>
                <a:gdLst>
                  <a:gd name="T0" fmla="*/ 465 w 465"/>
                  <a:gd name="T1" fmla="*/ 178 h 644"/>
                  <a:gd name="T2" fmla="*/ 0 w 465"/>
                  <a:gd name="T3" fmla="*/ 0 h 644"/>
                  <a:gd name="T4" fmla="*/ 0 w 465"/>
                  <a:gd name="T5" fmla="*/ 364 h 644"/>
                  <a:gd name="T6" fmla="*/ 465 w 465"/>
                  <a:gd name="T7" fmla="*/ 644 h 644"/>
                  <a:gd name="T8" fmla="*/ 465 w 465"/>
                  <a:gd name="T9" fmla="*/ 178 h 6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65" h="644">
                    <a:moveTo>
                      <a:pt x="465" y="178"/>
                    </a:moveTo>
                    <a:lnTo>
                      <a:pt x="0" y="0"/>
                    </a:lnTo>
                    <a:lnTo>
                      <a:pt x="0" y="364"/>
                    </a:lnTo>
                    <a:lnTo>
                      <a:pt x="465" y="644"/>
                    </a:lnTo>
                    <a:lnTo>
                      <a:pt x="465" y="178"/>
                    </a:lnTo>
                    <a:close/>
                  </a:path>
                </a:pathLst>
              </a:custGeom>
              <a:solidFill>
                <a:schemeClr val="accent1">
                  <a:lumMod val="60000"/>
                  <a:lumOff val="40000"/>
                </a:schemeClr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27" name="í$1îḑè"/>
              <p:cNvSpPr>
                <a:spLocks/>
              </p:cNvSpPr>
              <p:nvPr/>
            </p:nvSpPr>
            <p:spPr bwMode="auto">
              <a:xfrm rot="5400000">
                <a:off x="4468378" y="3590164"/>
                <a:ext cx="531603" cy="731522"/>
              </a:xfrm>
              <a:custGeom>
                <a:avLst/>
                <a:gdLst>
                  <a:gd name="T0" fmla="*/ 0 w 468"/>
                  <a:gd name="T1" fmla="*/ 178 h 644"/>
                  <a:gd name="T2" fmla="*/ 468 w 468"/>
                  <a:gd name="T3" fmla="*/ 0 h 644"/>
                  <a:gd name="T4" fmla="*/ 468 w 468"/>
                  <a:gd name="T5" fmla="*/ 364 h 644"/>
                  <a:gd name="T6" fmla="*/ 0 w 468"/>
                  <a:gd name="T7" fmla="*/ 644 h 644"/>
                  <a:gd name="T8" fmla="*/ 0 w 468"/>
                  <a:gd name="T9" fmla="*/ 178 h 6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68" h="644">
                    <a:moveTo>
                      <a:pt x="0" y="178"/>
                    </a:moveTo>
                    <a:lnTo>
                      <a:pt x="468" y="0"/>
                    </a:lnTo>
                    <a:lnTo>
                      <a:pt x="468" y="364"/>
                    </a:lnTo>
                    <a:lnTo>
                      <a:pt x="0" y="644"/>
                    </a:lnTo>
                    <a:lnTo>
                      <a:pt x="0" y="178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28" name="ïṧ1îḑe"/>
              <p:cNvSpPr>
                <a:spLocks/>
              </p:cNvSpPr>
              <p:nvPr/>
            </p:nvSpPr>
            <p:spPr bwMode="auto">
              <a:xfrm rot="5400000">
                <a:off x="4931827" y="3564038"/>
                <a:ext cx="1697039" cy="254442"/>
              </a:xfrm>
              <a:custGeom>
                <a:avLst/>
                <a:gdLst>
                  <a:gd name="T0" fmla="*/ 746 w 1494"/>
                  <a:gd name="T1" fmla="*/ 224 h 224"/>
                  <a:gd name="T2" fmla="*/ 0 w 1494"/>
                  <a:gd name="T3" fmla="*/ 112 h 224"/>
                  <a:gd name="T4" fmla="*/ 746 w 1494"/>
                  <a:gd name="T5" fmla="*/ 0 h 224"/>
                  <a:gd name="T6" fmla="*/ 1494 w 1494"/>
                  <a:gd name="T7" fmla="*/ 112 h 224"/>
                  <a:gd name="T8" fmla="*/ 746 w 1494"/>
                  <a:gd name="T9" fmla="*/ 224 h 2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494" h="224">
                    <a:moveTo>
                      <a:pt x="746" y="224"/>
                    </a:moveTo>
                    <a:lnTo>
                      <a:pt x="0" y="112"/>
                    </a:lnTo>
                    <a:lnTo>
                      <a:pt x="746" y="0"/>
                    </a:lnTo>
                    <a:lnTo>
                      <a:pt x="1494" y="112"/>
                    </a:lnTo>
                    <a:lnTo>
                      <a:pt x="746" y="224"/>
                    </a:lnTo>
                    <a:close/>
                  </a:path>
                </a:pathLst>
              </a:custGeom>
              <a:solidFill>
                <a:schemeClr val="accent2">
                  <a:lumMod val="75000"/>
                </a:schemeClr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29" name="íṡḻîḍe"/>
              <p:cNvSpPr>
                <a:spLocks/>
              </p:cNvSpPr>
              <p:nvPr/>
            </p:nvSpPr>
            <p:spPr bwMode="auto">
              <a:xfrm rot="5400000">
                <a:off x="5005661" y="2915437"/>
                <a:ext cx="847384" cy="701988"/>
              </a:xfrm>
              <a:custGeom>
                <a:avLst/>
                <a:gdLst>
                  <a:gd name="T0" fmla="*/ 746 w 746"/>
                  <a:gd name="T1" fmla="*/ 112 h 618"/>
                  <a:gd name="T2" fmla="*/ 0 w 746"/>
                  <a:gd name="T3" fmla="*/ 0 h 618"/>
                  <a:gd name="T4" fmla="*/ 0 w 746"/>
                  <a:gd name="T5" fmla="*/ 394 h 618"/>
                  <a:gd name="T6" fmla="*/ 746 w 746"/>
                  <a:gd name="T7" fmla="*/ 618 h 618"/>
                  <a:gd name="T8" fmla="*/ 746 w 746"/>
                  <a:gd name="T9" fmla="*/ 112 h 6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46" h="618">
                    <a:moveTo>
                      <a:pt x="746" y="112"/>
                    </a:moveTo>
                    <a:lnTo>
                      <a:pt x="0" y="0"/>
                    </a:lnTo>
                    <a:lnTo>
                      <a:pt x="0" y="394"/>
                    </a:lnTo>
                    <a:lnTo>
                      <a:pt x="746" y="618"/>
                    </a:lnTo>
                    <a:lnTo>
                      <a:pt x="746" y="112"/>
                    </a:lnTo>
                    <a:close/>
                  </a:path>
                </a:pathLst>
              </a:custGeom>
              <a:solidFill>
                <a:schemeClr val="accent2">
                  <a:lumMod val="40000"/>
                  <a:lumOff val="60000"/>
                </a:schemeClr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30" name="îś1íḑé"/>
              <p:cNvSpPr>
                <a:spLocks/>
              </p:cNvSpPr>
              <p:nvPr/>
            </p:nvSpPr>
            <p:spPr bwMode="auto">
              <a:xfrm rot="5400000">
                <a:off x="5004524" y="3763957"/>
                <a:ext cx="849656" cy="701988"/>
              </a:xfrm>
              <a:custGeom>
                <a:avLst/>
                <a:gdLst>
                  <a:gd name="T0" fmla="*/ 0 w 748"/>
                  <a:gd name="T1" fmla="*/ 112 h 618"/>
                  <a:gd name="T2" fmla="*/ 748 w 748"/>
                  <a:gd name="T3" fmla="*/ 0 h 618"/>
                  <a:gd name="T4" fmla="*/ 748 w 748"/>
                  <a:gd name="T5" fmla="*/ 394 h 618"/>
                  <a:gd name="T6" fmla="*/ 0 w 748"/>
                  <a:gd name="T7" fmla="*/ 618 h 618"/>
                  <a:gd name="T8" fmla="*/ 0 w 748"/>
                  <a:gd name="T9" fmla="*/ 112 h 6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48" h="618">
                    <a:moveTo>
                      <a:pt x="0" y="112"/>
                    </a:moveTo>
                    <a:lnTo>
                      <a:pt x="748" y="0"/>
                    </a:lnTo>
                    <a:lnTo>
                      <a:pt x="748" y="394"/>
                    </a:lnTo>
                    <a:lnTo>
                      <a:pt x="0" y="618"/>
                    </a:lnTo>
                    <a:lnTo>
                      <a:pt x="0" y="112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31" name="ïṧliḓè"/>
              <p:cNvSpPr>
                <a:spLocks/>
              </p:cNvSpPr>
              <p:nvPr/>
            </p:nvSpPr>
            <p:spPr bwMode="auto">
              <a:xfrm rot="5400000">
                <a:off x="6733368" y="3490203"/>
                <a:ext cx="1059798" cy="403246"/>
              </a:xfrm>
              <a:custGeom>
                <a:avLst/>
                <a:gdLst>
                  <a:gd name="T0" fmla="*/ 465 w 933"/>
                  <a:gd name="T1" fmla="*/ 0 h 355"/>
                  <a:gd name="T2" fmla="*/ 0 w 933"/>
                  <a:gd name="T3" fmla="*/ 177 h 355"/>
                  <a:gd name="T4" fmla="*/ 465 w 933"/>
                  <a:gd name="T5" fmla="*/ 355 h 355"/>
                  <a:gd name="T6" fmla="*/ 933 w 933"/>
                  <a:gd name="T7" fmla="*/ 177 h 355"/>
                  <a:gd name="T8" fmla="*/ 465 w 933"/>
                  <a:gd name="T9" fmla="*/ 0 h 35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933" h="355">
                    <a:moveTo>
                      <a:pt x="465" y="0"/>
                    </a:moveTo>
                    <a:lnTo>
                      <a:pt x="0" y="177"/>
                    </a:lnTo>
                    <a:lnTo>
                      <a:pt x="465" y="355"/>
                    </a:lnTo>
                    <a:lnTo>
                      <a:pt x="933" y="177"/>
                    </a:lnTo>
                    <a:lnTo>
                      <a:pt x="465" y="0"/>
                    </a:lnTo>
                    <a:close/>
                  </a:path>
                </a:pathLst>
              </a:custGeom>
              <a:solidFill>
                <a:schemeClr val="accent5">
                  <a:lumMod val="75000"/>
                </a:schemeClr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32" name="ïs1iḑê"/>
              <p:cNvSpPr>
                <a:spLocks/>
              </p:cNvSpPr>
              <p:nvPr/>
            </p:nvSpPr>
            <p:spPr bwMode="auto">
              <a:xfrm rot="5400000">
                <a:off x="7365499" y="3060265"/>
                <a:ext cx="528195" cy="731522"/>
              </a:xfrm>
              <a:custGeom>
                <a:avLst/>
                <a:gdLst>
                  <a:gd name="T0" fmla="*/ 465 w 465"/>
                  <a:gd name="T1" fmla="*/ 467 h 644"/>
                  <a:gd name="T2" fmla="*/ 0 w 465"/>
                  <a:gd name="T3" fmla="*/ 644 h 644"/>
                  <a:gd name="T4" fmla="*/ 0 w 465"/>
                  <a:gd name="T5" fmla="*/ 280 h 644"/>
                  <a:gd name="T6" fmla="*/ 465 w 465"/>
                  <a:gd name="T7" fmla="*/ 0 h 644"/>
                  <a:gd name="T8" fmla="*/ 465 w 465"/>
                  <a:gd name="T9" fmla="*/ 467 h 6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65" h="644">
                    <a:moveTo>
                      <a:pt x="465" y="467"/>
                    </a:moveTo>
                    <a:lnTo>
                      <a:pt x="0" y="644"/>
                    </a:lnTo>
                    <a:lnTo>
                      <a:pt x="0" y="280"/>
                    </a:lnTo>
                    <a:lnTo>
                      <a:pt x="465" y="0"/>
                    </a:lnTo>
                    <a:lnTo>
                      <a:pt x="465" y="467"/>
                    </a:lnTo>
                    <a:close/>
                  </a:path>
                </a:pathLst>
              </a:custGeom>
              <a:solidFill>
                <a:schemeClr val="accent5">
                  <a:lumMod val="60000"/>
                  <a:lumOff val="40000"/>
                </a:schemeClr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33" name="isḻïdê"/>
              <p:cNvSpPr>
                <a:spLocks/>
              </p:cNvSpPr>
              <p:nvPr/>
            </p:nvSpPr>
            <p:spPr bwMode="auto">
              <a:xfrm rot="5400000">
                <a:off x="7363796" y="3590164"/>
                <a:ext cx="531603" cy="731522"/>
              </a:xfrm>
              <a:custGeom>
                <a:avLst/>
                <a:gdLst>
                  <a:gd name="T0" fmla="*/ 0 w 468"/>
                  <a:gd name="T1" fmla="*/ 467 h 644"/>
                  <a:gd name="T2" fmla="*/ 468 w 468"/>
                  <a:gd name="T3" fmla="*/ 644 h 644"/>
                  <a:gd name="T4" fmla="*/ 468 w 468"/>
                  <a:gd name="T5" fmla="*/ 280 h 644"/>
                  <a:gd name="T6" fmla="*/ 0 w 468"/>
                  <a:gd name="T7" fmla="*/ 0 h 644"/>
                  <a:gd name="T8" fmla="*/ 0 w 468"/>
                  <a:gd name="T9" fmla="*/ 467 h 6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68" h="644">
                    <a:moveTo>
                      <a:pt x="0" y="467"/>
                    </a:moveTo>
                    <a:lnTo>
                      <a:pt x="468" y="644"/>
                    </a:lnTo>
                    <a:lnTo>
                      <a:pt x="468" y="280"/>
                    </a:lnTo>
                    <a:lnTo>
                      <a:pt x="0" y="0"/>
                    </a:lnTo>
                    <a:lnTo>
                      <a:pt x="0" y="467"/>
                    </a:ln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34" name="ïŝḻidé"/>
              <p:cNvSpPr>
                <a:spLocks/>
              </p:cNvSpPr>
              <p:nvPr/>
            </p:nvSpPr>
            <p:spPr bwMode="auto">
              <a:xfrm rot="5400000">
                <a:off x="5733774" y="3564038"/>
                <a:ext cx="1697039" cy="254442"/>
              </a:xfrm>
              <a:custGeom>
                <a:avLst/>
                <a:gdLst>
                  <a:gd name="T0" fmla="*/ 746 w 1494"/>
                  <a:gd name="T1" fmla="*/ 0 h 224"/>
                  <a:gd name="T2" fmla="*/ 0 w 1494"/>
                  <a:gd name="T3" fmla="*/ 111 h 224"/>
                  <a:gd name="T4" fmla="*/ 746 w 1494"/>
                  <a:gd name="T5" fmla="*/ 224 h 224"/>
                  <a:gd name="T6" fmla="*/ 1494 w 1494"/>
                  <a:gd name="T7" fmla="*/ 111 h 224"/>
                  <a:gd name="T8" fmla="*/ 746 w 1494"/>
                  <a:gd name="T9" fmla="*/ 0 h 2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494" h="224">
                    <a:moveTo>
                      <a:pt x="746" y="0"/>
                    </a:moveTo>
                    <a:lnTo>
                      <a:pt x="0" y="111"/>
                    </a:lnTo>
                    <a:lnTo>
                      <a:pt x="746" y="224"/>
                    </a:lnTo>
                    <a:lnTo>
                      <a:pt x="1494" y="111"/>
                    </a:lnTo>
                    <a:lnTo>
                      <a:pt x="746" y="0"/>
                    </a:lnTo>
                    <a:close/>
                  </a:path>
                </a:pathLst>
              </a:custGeom>
              <a:solidFill>
                <a:schemeClr val="accent4">
                  <a:lumMod val="75000"/>
                </a:schemeClr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35" name="îṥḻíḍè"/>
              <p:cNvSpPr>
                <a:spLocks/>
              </p:cNvSpPr>
              <p:nvPr/>
            </p:nvSpPr>
            <p:spPr bwMode="auto">
              <a:xfrm rot="5400000">
                <a:off x="6510164" y="2916005"/>
                <a:ext cx="847384" cy="700853"/>
              </a:xfrm>
              <a:custGeom>
                <a:avLst/>
                <a:gdLst>
                  <a:gd name="T0" fmla="*/ 746 w 746"/>
                  <a:gd name="T1" fmla="*/ 506 h 617"/>
                  <a:gd name="T2" fmla="*/ 0 w 746"/>
                  <a:gd name="T3" fmla="*/ 617 h 617"/>
                  <a:gd name="T4" fmla="*/ 0 w 746"/>
                  <a:gd name="T5" fmla="*/ 224 h 617"/>
                  <a:gd name="T6" fmla="*/ 746 w 746"/>
                  <a:gd name="T7" fmla="*/ 0 h 617"/>
                  <a:gd name="T8" fmla="*/ 746 w 746"/>
                  <a:gd name="T9" fmla="*/ 506 h 6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46" h="617">
                    <a:moveTo>
                      <a:pt x="746" y="506"/>
                    </a:moveTo>
                    <a:lnTo>
                      <a:pt x="0" y="617"/>
                    </a:lnTo>
                    <a:lnTo>
                      <a:pt x="0" y="224"/>
                    </a:lnTo>
                    <a:lnTo>
                      <a:pt x="746" y="0"/>
                    </a:lnTo>
                    <a:lnTo>
                      <a:pt x="746" y="506"/>
                    </a:lnTo>
                    <a:close/>
                  </a:path>
                </a:pathLst>
              </a:custGeom>
              <a:solidFill>
                <a:schemeClr val="accent4">
                  <a:lumMod val="60000"/>
                  <a:lumOff val="40000"/>
                </a:schemeClr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36" name="î$ļíḓê"/>
              <p:cNvSpPr>
                <a:spLocks/>
              </p:cNvSpPr>
              <p:nvPr/>
            </p:nvSpPr>
            <p:spPr bwMode="auto">
              <a:xfrm rot="5400000">
                <a:off x="6509028" y="3764525"/>
                <a:ext cx="849656" cy="700853"/>
              </a:xfrm>
              <a:custGeom>
                <a:avLst/>
                <a:gdLst>
                  <a:gd name="T0" fmla="*/ 0 w 748"/>
                  <a:gd name="T1" fmla="*/ 506 h 617"/>
                  <a:gd name="T2" fmla="*/ 748 w 748"/>
                  <a:gd name="T3" fmla="*/ 617 h 617"/>
                  <a:gd name="T4" fmla="*/ 748 w 748"/>
                  <a:gd name="T5" fmla="*/ 224 h 617"/>
                  <a:gd name="T6" fmla="*/ 0 w 748"/>
                  <a:gd name="T7" fmla="*/ 0 h 617"/>
                  <a:gd name="T8" fmla="*/ 0 w 748"/>
                  <a:gd name="T9" fmla="*/ 506 h 6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48" h="617">
                    <a:moveTo>
                      <a:pt x="0" y="506"/>
                    </a:moveTo>
                    <a:lnTo>
                      <a:pt x="748" y="617"/>
                    </a:lnTo>
                    <a:lnTo>
                      <a:pt x="748" y="224"/>
                    </a:lnTo>
                    <a:lnTo>
                      <a:pt x="0" y="0"/>
                    </a:lnTo>
                    <a:lnTo>
                      <a:pt x="0" y="506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37" name="íṧ1îḓè"/>
              <p:cNvSpPr>
                <a:spLocks/>
              </p:cNvSpPr>
              <p:nvPr/>
            </p:nvSpPr>
            <p:spPr bwMode="auto">
              <a:xfrm rot="5400000">
                <a:off x="5594058" y="2742779"/>
                <a:ext cx="1166573" cy="728114"/>
              </a:xfrm>
              <a:custGeom>
                <a:avLst/>
                <a:gdLst>
                  <a:gd name="T0" fmla="*/ 1027 w 1027"/>
                  <a:gd name="T1" fmla="*/ 641 h 641"/>
                  <a:gd name="T2" fmla="*/ 0 w 1027"/>
                  <a:gd name="T3" fmla="*/ 532 h 641"/>
                  <a:gd name="T4" fmla="*/ 0 w 1027"/>
                  <a:gd name="T5" fmla="*/ 111 h 641"/>
                  <a:gd name="T6" fmla="*/ 1027 w 1027"/>
                  <a:gd name="T7" fmla="*/ 0 h 641"/>
                  <a:gd name="T8" fmla="*/ 1027 w 1027"/>
                  <a:gd name="T9" fmla="*/ 641 h 64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027" h="641">
                    <a:moveTo>
                      <a:pt x="1027" y="641"/>
                    </a:moveTo>
                    <a:lnTo>
                      <a:pt x="0" y="532"/>
                    </a:lnTo>
                    <a:lnTo>
                      <a:pt x="0" y="111"/>
                    </a:lnTo>
                    <a:lnTo>
                      <a:pt x="1027" y="0"/>
                    </a:lnTo>
                    <a:lnTo>
                      <a:pt x="1027" y="641"/>
                    </a:lnTo>
                    <a:close/>
                  </a:path>
                </a:pathLst>
              </a:custGeom>
              <a:solidFill>
                <a:schemeClr val="accent3">
                  <a:lumMod val="60000"/>
                  <a:lumOff val="40000"/>
                </a:schemeClr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38" name="i$ḷïḍè"/>
              <p:cNvSpPr>
                <a:spLocks/>
              </p:cNvSpPr>
              <p:nvPr/>
            </p:nvSpPr>
            <p:spPr bwMode="auto">
              <a:xfrm rot="5400000">
                <a:off x="5592922" y="3910488"/>
                <a:ext cx="1168845" cy="728114"/>
              </a:xfrm>
              <a:custGeom>
                <a:avLst/>
                <a:gdLst>
                  <a:gd name="T0" fmla="*/ 0 w 1029"/>
                  <a:gd name="T1" fmla="*/ 641 h 641"/>
                  <a:gd name="T2" fmla="*/ 1029 w 1029"/>
                  <a:gd name="T3" fmla="*/ 532 h 641"/>
                  <a:gd name="T4" fmla="*/ 1029 w 1029"/>
                  <a:gd name="T5" fmla="*/ 111 h 641"/>
                  <a:gd name="T6" fmla="*/ 0 w 1029"/>
                  <a:gd name="T7" fmla="*/ 0 h 641"/>
                  <a:gd name="T8" fmla="*/ 0 w 1029"/>
                  <a:gd name="T9" fmla="*/ 641 h 64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029" h="641">
                    <a:moveTo>
                      <a:pt x="0" y="641"/>
                    </a:moveTo>
                    <a:lnTo>
                      <a:pt x="1029" y="532"/>
                    </a:lnTo>
                    <a:lnTo>
                      <a:pt x="1029" y="111"/>
                    </a:lnTo>
                    <a:lnTo>
                      <a:pt x="0" y="0"/>
                    </a:lnTo>
                    <a:lnTo>
                      <a:pt x="0" y="641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39" name="íŝlíḍê"/>
              <p:cNvSpPr>
                <a:spLocks/>
              </p:cNvSpPr>
              <p:nvPr/>
            </p:nvSpPr>
            <p:spPr bwMode="auto">
              <a:xfrm rot="5400000">
                <a:off x="7725013" y="3425457"/>
                <a:ext cx="9087" cy="531603"/>
              </a:xfrm>
              <a:custGeom>
                <a:avLst/>
                <a:gdLst>
                  <a:gd name="T0" fmla="*/ 8 w 8"/>
                  <a:gd name="T1" fmla="*/ 468 h 468"/>
                  <a:gd name="T2" fmla="*/ 0 w 8"/>
                  <a:gd name="T3" fmla="*/ 468 h 468"/>
                  <a:gd name="T4" fmla="*/ 0 w 8"/>
                  <a:gd name="T5" fmla="*/ 2 h 468"/>
                  <a:gd name="T6" fmla="*/ 3 w 8"/>
                  <a:gd name="T7" fmla="*/ 0 h 468"/>
                  <a:gd name="T8" fmla="*/ 8 w 8"/>
                  <a:gd name="T9" fmla="*/ 2 h 468"/>
                  <a:gd name="T10" fmla="*/ 8 w 8"/>
                  <a:gd name="T11" fmla="*/ 468 h 46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8" h="468">
                    <a:moveTo>
                      <a:pt x="8" y="468"/>
                    </a:moveTo>
                    <a:lnTo>
                      <a:pt x="0" y="468"/>
                    </a:lnTo>
                    <a:lnTo>
                      <a:pt x="0" y="2"/>
                    </a:lnTo>
                    <a:lnTo>
                      <a:pt x="3" y="0"/>
                    </a:lnTo>
                    <a:lnTo>
                      <a:pt x="8" y="2"/>
                    </a:lnTo>
                    <a:lnTo>
                      <a:pt x="8" y="468"/>
                    </a:lnTo>
                    <a:close/>
                  </a:path>
                </a:pathLst>
              </a:custGeom>
              <a:solidFill>
                <a:schemeClr val="bg1">
                  <a:alpha val="25000"/>
                </a:schemeClr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40" name="îŝḷîḑe"/>
              <p:cNvSpPr>
                <a:spLocks/>
              </p:cNvSpPr>
              <p:nvPr/>
            </p:nvSpPr>
            <p:spPr bwMode="auto">
              <a:xfrm rot="5400000">
                <a:off x="6992355" y="3403875"/>
                <a:ext cx="9087" cy="574767"/>
              </a:xfrm>
              <a:custGeom>
                <a:avLst/>
                <a:gdLst>
                  <a:gd name="T0" fmla="*/ 8 w 8"/>
                  <a:gd name="T1" fmla="*/ 506 h 506"/>
                  <a:gd name="T2" fmla="*/ 0 w 8"/>
                  <a:gd name="T3" fmla="*/ 506 h 506"/>
                  <a:gd name="T4" fmla="*/ 0 w 8"/>
                  <a:gd name="T5" fmla="*/ 1 h 506"/>
                  <a:gd name="T6" fmla="*/ 3 w 8"/>
                  <a:gd name="T7" fmla="*/ 0 h 506"/>
                  <a:gd name="T8" fmla="*/ 8 w 8"/>
                  <a:gd name="T9" fmla="*/ 1 h 506"/>
                  <a:gd name="T10" fmla="*/ 8 w 8"/>
                  <a:gd name="T11" fmla="*/ 506 h 50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8" h="506">
                    <a:moveTo>
                      <a:pt x="8" y="506"/>
                    </a:moveTo>
                    <a:lnTo>
                      <a:pt x="0" y="506"/>
                    </a:lnTo>
                    <a:lnTo>
                      <a:pt x="0" y="1"/>
                    </a:lnTo>
                    <a:lnTo>
                      <a:pt x="3" y="0"/>
                    </a:lnTo>
                    <a:lnTo>
                      <a:pt x="8" y="1"/>
                    </a:lnTo>
                    <a:lnTo>
                      <a:pt x="8" y="506"/>
                    </a:lnTo>
                    <a:close/>
                  </a:path>
                </a:pathLst>
              </a:custGeom>
              <a:solidFill>
                <a:schemeClr val="bg1">
                  <a:alpha val="25000"/>
                </a:schemeClr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41" name="îṩḷîḑè"/>
              <p:cNvSpPr>
                <a:spLocks/>
              </p:cNvSpPr>
              <p:nvPr/>
            </p:nvSpPr>
            <p:spPr bwMode="auto">
              <a:xfrm rot="5400000">
                <a:off x="4629676" y="3425457"/>
                <a:ext cx="9087" cy="531603"/>
              </a:xfrm>
              <a:custGeom>
                <a:avLst/>
                <a:gdLst>
                  <a:gd name="T0" fmla="*/ 8 w 8"/>
                  <a:gd name="T1" fmla="*/ 0 h 468"/>
                  <a:gd name="T2" fmla="*/ 0 w 8"/>
                  <a:gd name="T3" fmla="*/ 0 h 468"/>
                  <a:gd name="T4" fmla="*/ 0 w 8"/>
                  <a:gd name="T5" fmla="*/ 467 h 468"/>
                  <a:gd name="T6" fmla="*/ 3 w 8"/>
                  <a:gd name="T7" fmla="*/ 468 h 468"/>
                  <a:gd name="T8" fmla="*/ 8 w 8"/>
                  <a:gd name="T9" fmla="*/ 467 h 468"/>
                  <a:gd name="T10" fmla="*/ 8 w 8"/>
                  <a:gd name="T11" fmla="*/ 0 h 46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8" h="468">
                    <a:moveTo>
                      <a:pt x="8" y="0"/>
                    </a:moveTo>
                    <a:lnTo>
                      <a:pt x="0" y="0"/>
                    </a:lnTo>
                    <a:lnTo>
                      <a:pt x="0" y="467"/>
                    </a:lnTo>
                    <a:lnTo>
                      <a:pt x="3" y="468"/>
                    </a:lnTo>
                    <a:lnTo>
                      <a:pt x="8" y="467"/>
                    </a:lnTo>
                    <a:lnTo>
                      <a:pt x="8" y="0"/>
                    </a:lnTo>
                    <a:close/>
                  </a:path>
                </a:pathLst>
              </a:custGeom>
              <a:solidFill>
                <a:schemeClr val="bg1">
                  <a:alpha val="25000"/>
                </a:schemeClr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42" name="íŝlïḑe"/>
              <p:cNvSpPr>
                <a:spLocks/>
              </p:cNvSpPr>
              <p:nvPr/>
            </p:nvSpPr>
            <p:spPr bwMode="auto">
              <a:xfrm rot="5400000">
                <a:off x="5361198" y="3403875"/>
                <a:ext cx="9087" cy="574767"/>
              </a:xfrm>
              <a:custGeom>
                <a:avLst/>
                <a:gdLst>
                  <a:gd name="T0" fmla="*/ 8 w 8"/>
                  <a:gd name="T1" fmla="*/ 0 h 506"/>
                  <a:gd name="T2" fmla="*/ 0 w 8"/>
                  <a:gd name="T3" fmla="*/ 0 h 506"/>
                  <a:gd name="T4" fmla="*/ 0 w 8"/>
                  <a:gd name="T5" fmla="*/ 504 h 506"/>
                  <a:gd name="T6" fmla="*/ 3 w 8"/>
                  <a:gd name="T7" fmla="*/ 506 h 506"/>
                  <a:gd name="T8" fmla="*/ 8 w 8"/>
                  <a:gd name="T9" fmla="*/ 504 h 506"/>
                  <a:gd name="T10" fmla="*/ 8 w 8"/>
                  <a:gd name="T11" fmla="*/ 0 h 50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8" h="506">
                    <a:moveTo>
                      <a:pt x="8" y="0"/>
                    </a:moveTo>
                    <a:lnTo>
                      <a:pt x="0" y="0"/>
                    </a:lnTo>
                    <a:lnTo>
                      <a:pt x="0" y="504"/>
                    </a:lnTo>
                    <a:lnTo>
                      <a:pt x="3" y="506"/>
                    </a:lnTo>
                    <a:lnTo>
                      <a:pt x="8" y="504"/>
                    </a:lnTo>
                    <a:lnTo>
                      <a:pt x="8" y="0"/>
                    </a:lnTo>
                    <a:close/>
                  </a:path>
                </a:pathLst>
              </a:custGeom>
              <a:solidFill>
                <a:schemeClr val="bg1">
                  <a:alpha val="25000"/>
                </a:schemeClr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43" name="ï$ḻîďê"/>
              <p:cNvSpPr>
                <a:spLocks/>
              </p:cNvSpPr>
              <p:nvPr/>
            </p:nvSpPr>
            <p:spPr bwMode="auto">
              <a:xfrm rot="5400000">
                <a:off x="6172801" y="3327202"/>
                <a:ext cx="9087" cy="728114"/>
              </a:xfrm>
              <a:custGeom>
                <a:avLst/>
                <a:gdLst>
                  <a:gd name="T0" fmla="*/ 8 w 8"/>
                  <a:gd name="T1" fmla="*/ 640 h 641"/>
                  <a:gd name="T2" fmla="*/ 3 w 8"/>
                  <a:gd name="T3" fmla="*/ 641 h 641"/>
                  <a:gd name="T4" fmla="*/ 0 w 8"/>
                  <a:gd name="T5" fmla="*/ 640 h 641"/>
                  <a:gd name="T6" fmla="*/ 0 w 8"/>
                  <a:gd name="T7" fmla="*/ 0 h 641"/>
                  <a:gd name="T8" fmla="*/ 3 w 8"/>
                  <a:gd name="T9" fmla="*/ 0 h 641"/>
                  <a:gd name="T10" fmla="*/ 8 w 8"/>
                  <a:gd name="T11" fmla="*/ 0 h 641"/>
                  <a:gd name="T12" fmla="*/ 8 w 8"/>
                  <a:gd name="T13" fmla="*/ 640 h 64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8" h="641">
                    <a:moveTo>
                      <a:pt x="8" y="640"/>
                    </a:moveTo>
                    <a:lnTo>
                      <a:pt x="3" y="641"/>
                    </a:lnTo>
                    <a:lnTo>
                      <a:pt x="0" y="640"/>
                    </a:lnTo>
                    <a:lnTo>
                      <a:pt x="0" y="0"/>
                    </a:lnTo>
                    <a:lnTo>
                      <a:pt x="3" y="0"/>
                    </a:lnTo>
                    <a:lnTo>
                      <a:pt x="8" y="0"/>
                    </a:lnTo>
                    <a:lnTo>
                      <a:pt x="8" y="640"/>
                    </a:lnTo>
                    <a:close/>
                  </a:path>
                </a:pathLst>
              </a:custGeom>
              <a:solidFill>
                <a:schemeClr val="bg1">
                  <a:alpha val="25000"/>
                </a:schemeClr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44" name="ïṣlîdé"/>
              <p:cNvSpPr>
                <a:spLocks/>
              </p:cNvSpPr>
              <p:nvPr/>
            </p:nvSpPr>
            <p:spPr bwMode="auto">
              <a:xfrm rot="5400000">
                <a:off x="7303593" y="3529960"/>
                <a:ext cx="1059798" cy="323733"/>
              </a:xfrm>
              <a:custGeom>
                <a:avLst/>
                <a:gdLst>
                  <a:gd name="T0" fmla="*/ 465 w 933"/>
                  <a:gd name="T1" fmla="*/ 0 h 285"/>
                  <a:gd name="T2" fmla="*/ 0 w 933"/>
                  <a:gd name="T3" fmla="*/ 280 h 285"/>
                  <a:gd name="T4" fmla="*/ 0 w 933"/>
                  <a:gd name="T5" fmla="*/ 285 h 285"/>
                  <a:gd name="T6" fmla="*/ 465 w 933"/>
                  <a:gd name="T7" fmla="*/ 10 h 285"/>
                  <a:gd name="T8" fmla="*/ 933 w 933"/>
                  <a:gd name="T9" fmla="*/ 285 h 285"/>
                  <a:gd name="T10" fmla="*/ 933 w 933"/>
                  <a:gd name="T11" fmla="*/ 280 h 285"/>
                  <a:gd name="T12" fmla="*/ 465 w 933"/>
                  <a:gd name="T13" fmla="*/ 0 h 28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933" h="285">
                    <a:moveTo>
                      <a:pt x="465" y="0"/>
                    </a:moveTo>
                    <a:lnTo>
                      <a:pt x="0" y="280"/>
                    </a:lnTo>
                    <a:lnTo>
                      <a:pt x="0" y="285"/>
                    </a:lnTo>
                    <a:lnTo>
                      <a:pt x="465" y="10"/>
                    </a:lnTo>
                    <a:lnTo>
                      <a:pt x="933" y="285"/>
                    </a:lnTo>
                    <a:lnTo>
                      <a:pt x="933" y="280"/>
                    </a:lnTo>
                    <a:lnTo>
                      <a:pt x="465" y="0"/>
                    </a:lnTo>
                    <a:close/>
                  </a:path>
                </a:pathLst>
              </a:custGeom>
              <a:solidFill>
                <a:schemeClr val="bg1">
                  <a:alpha val="25000"/>
                </a:schemeClr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45" name="iśḷïďe"/>
              <p:cNvSpPr>
                <a:spLocks/>
              </p:cNvSpPr>
              <p:nvPr/>
            </p:nvSpPr>
            <p:spPr bwMode="auto">
              <a:xfrm rot="5400000">
                <a:off x="6837871" y="3587891"/>
                <a:ext cx="1059798" cy="207871"/>
              </a:xfrm>
              <a:custGeom>
                <a:avLst/>
                <a:gdLst>
                  <a:gd name="T0" fmla="*/ 0 w 933"/>
                  <a:gd name="T1" fmla="*/ 183 h 183"/>
                  <a:gd name="T2" fmla="*/ 462 w 933"/>
                  <a:gd name="T3" fmla="*/ 7 h 183"/>
                  <a:gd name="T4" fmla="*/ 470 w 933"/>
                  <a:gd name="T5" fmla="*/ 7 h 183"/>
                  <a:gd name="T6" fmla="*/ 933 w 933"/>
                  <a:gd name="T7" fmla="*/ 183 h 183"/>
                  <a:gd name="T8" fmla="*/ 933 w 933"/>
                  <a:gd name="T9" fmla="*/ 178 h 183"/>
                  <a:gd name="T10" fmla="*/ 470 w 933"/>
                  <a:gd name="T11" fmla="*/ 0 h 183"/>
                  <a:gd name="T12" fmla="*/ 462 w 933"/>
                  <a:gd name="T13" fmla="*/ 0 h 183"/>
                  <a:gd name="T14" fmla="*/ 0 w 933"/>
                  <a:gd name="T15" fmla="*/ 178 h 183"/>
                  <a:gd name="T16" fmla="*/ 0 w 933"/>
                  <a:gd name="T17" fmla="*/ 183 h 18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933" h="183">
                    <a:moveTo>
                      <a:pt x="0" y="183"/>
                    </a:moveTo>
                    <a:lnTo>
                      <a:pt x="462" y="7"/>
                    </a:lnTo>
                    <a:lnTo>
                      <a:pt x="470" y="7"/>
                    </a:lnTo>
                    <a:lnTo>
                      <a:pt x="933" y="183"/>
                    </a:lnTo>
                    <a:lnTo>
                      <a:pt x="933" y="178"/>
                    </a:lnTo>
                    <a:lnTo>
                      <a:pt x="470" y="0"/>
                    </a:lnTo>
                    <a:lnTo>
                      <a:pt x="462" y="0"/>
                    </a:lnTo>
                    <a:lnTo>
                      <a:pt x="0" y="178"/>
                    </a:lnTo>
                    <a:lnTo>
                      <a:pt x="0" y="183"/>
                    </a:lnTo>
                    <a:close/>
                  </a:path>
                </a:pathLst>
              </a:custGeom>
              <a:solidFill>
                <a:schemeClr val="bg1">
                  <a:alpha val="25000"/>
                </a:schemeClr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46" name="iŝlïdè"/>
              <p:cNvSpPr>
                <a:spLocks/>
              </p:cNvSpPr>
              <p:nvPr/>
            </p:nvSpPr>
            <p:spPr bwMode="auto">
              <a:xfrm rot="5400000">
                <a:off x="6303998" y="3559494"/>
                <a:ext cx="1697039" cy="263530"/>
              </a:xfrm>
              <a:custGeom>
                <a:avLst/>
                <a:gdLst>
                  <a:gd name="T0" fmla="*/ 746 w 1494"/>
                  <a:gd name="T1" fmla="*/ 0 h 232"/>
                  <a:gd name="T2" fmla="*/ 0 w 1494"/>
                  <a:gd name="T3" fmla="*/ 224 h 232"/>
                  <a:gd name="T4" fmla="*/ 0 w 1494"/>
                  <a:gd name="T5" fmla="*/ 232 h 232"/>
                  <a:gd name="T6" fmla="*/ 746 w 1494"/>
                  <a:gd name="T7" fmla="*/ 10 h 232"/>
                  <a:gd name="T8" fmla="*/ 1494 w 1494"/>
                  <a:gd name="T9" fmla="*/ 232 h 232"/>
                  <a:gd name="T10" fmla="*/ 1494 w 1494"/>
                  <a:gd name="T11" fmla="*/ 224 h 232"/>
                  <a:gd name="T12" fmla="*/ 746 w 1494"/>
                  <a:gd name="T13" fmla="*/ 0 h 2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494" h="232">
                    <a:moveTo>
                      <a:pt x="746" y="0"/>
                    </a:moveTo>
                    <a:lnTo>
                      <a:pt x="0" y="224"/>
                    </a:lnTo>
                    <a:lnTo>
                      <a:pt x="0" y="232"/>
                    </a:lnTo>
                    <a:lnTo>
                      <a:pt x="746" y="10"/>
                    </a:lnTo>
                    <a:lnTo>
                      <a:pt x="1494" y="232"/>
                    </a:lnTo>
                    <a:lnTo>
                      <a:pt x="1494" y="224"/>
                    </a:lnTo>
                    <a:lnTo>
                      <a:pt x="746" y="0"/>
                    </a:lnTo>
                    <a:close/>
                  </a:path>
                </a:pathLst>
              </a:custGeom>
              <a:solidFill>
                <a:schemeClr val="bg1">
                  <a:alpha val="25000"/>
                </a:schemeClr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47" name="îṩļíḑé"/>
              <p:cNvSpPr>
                <a:spLocks/>
              </p:cNvSpPr>
              <p:nvPr/>
            </p:nvSpPr>
            <p:spPr bwMode="auto">
              <a:xfrm rot="5400000">
                <a:off x="5804200" y="3621969"/>
                <a:ext cx="1697039" cy="138580"/>
              </a:xfrm>
              <a:custGeom>
                <a:avLst/>
                <a:gdLst>
                  <a:gd name="T0" fmla="*/ 743 w 1494"/>
                  <a:gd name="T1" fmla="*/ 0 h 122"/>
                  <a:gd name="T2" fmla="*/ 0 w 1494"/>
                  <a:gd name="T3" fmla="*/ 113 h 122"/>
                  <a:gd name="T4" fmla="*/ 0 w 1494"/>
                  <a:gd name="T5" fmla="*/ 122 h 122"/>
                  <a:gd name="T6" fmla="*/ 743 w 1494"/>
                  <a:gd name="T7" fmla="*/ 11 h 122"/>
                  <a:gd name="T8" fmla="*/ 751 w 1494"/>
                  <a:gd name="T9" fmla="*/ 11 h 122"/>
                  <a:gd name="T10" fmla="*/ 1494 w 1494"/>
                  <a:gd name="T11" fmla="*/ 122 h 122"/>
                  <a:gd name="T12" fmla="*/ 1494 w 1494"/>
                  <a:gd name="T13" fmla="*/ 113 h 122"/>
                  <a:gd name="T14" fmla="*/ 751 w 1494"/>
                  <a:gd name="T15" fmla="*/ 0 h 122"/>
                  <a:gd name="T16" fmla="*/ 743 w 1494"/>
                  <a:gd name="T17" fmla="*/ 0 h 1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494" h="122">
                    <a:moveTo>
                      <a:pt x="743" y="0"/>
                    </a:moveTo>
                    <a:lnTo>
                      <a:pt x="0" y="113"/>
                    </a:lnTo>
                    <a:lnTo>
                      <a:pt x="0" y="122"/>
                    </a:lnTo>
                    <a:lnTo>
                      <a:pt x="743" y="11"/>
                    </a:lnTo>
                    <a:lnTo>
                      <a:pt x="751" y="11"/>
                    </a:lnTo>
                    <a:lnTo>
                      <a:pt x="1494" y="122"/>
                    </a:lnTo>
                    <a:lnTo>
                      <a:pt x="1494" y="113"/>
                    </a:lnTo>
                    <a:lnTo>
                      <a:pt x="751" y="0"/>
                    </a:lnTo>
                    <a:lnTo>
                      <a:pt x="743" y="0"/>
                    </a:lnTo>
                    <a:close/>
                  </a:path>
                </a:pathLst>
              </a:custGeom>
              <a:solidFill>
                <a:schemeClr val="bg1">
                  <a:alpha val="25000"/>
                </a:schemeClr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48" name="iṩliḍe"/>
              <p:cNvSpPr>
                <a:spLocks/>
              </p:cNvSpPr>
              <p:nvPr/>
            </p:nvSpPr>
            <p:spPr bwMode="auto">
              <a:xfrm rot="5400000">
                <a:off x="4000386" y="3529960"/>
                <a:ext cx="1059798" cy="323733"/>
              </a:xfrm>
              <a:custGeom>
                <a:avLst/>
                <a:gdLst>
                  <a:gd name="T0" fmla="*/ 465 w 933"/>
                  <a:gd name="T1" fmla="*/ 285 h 285"/>
                  <a:gd name="T2" fmla="*/ 0 w 933"/>
                  <a:gd name="T3" fmla="*/ 5 h 285"/>
                  <a:gd name="T4" fmla="*/ 0 w 933"/>
                  <a:gd name="T5" fmla="*/ 0 h 285"/>
                  <a:gd name="T6" fmla="*/ 465 w 933"/>
                  <a:gd name="T7" fmla="*/ 275 h 285"/>
                  <a:gd name="T8" fmla="*/ 933 w 933"/>
                  <a:gd name="T9" fmla="*/ 0 h 285"/>
                  <a:gd name="T10" fmla="*/ 933 w 933"/>
                  <a:gd name="T11" fmla="*/ 5 h 285"/>
                  <a:gd name="T12" fmla="*/ 465 w 933"/>
                  <a:gd name="T13" fmla="*/ 285 h 28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933" h="285">
                    <a:moveTo>
                      <a:pt x="465" y="285"/>
                    </a:moveTo>
                    <a:lnTo>
                      <a:pt x="0" y="5"/>
                    </a:lnTo>
                    <a:lnTo>
                      <a:pt x="0" y="0"/>
                    </a:lnTo>
                    <a:lnTo>
                      <a:pt x="465" y="275"/>
                    </a:lnTo>
                    <a:lnTo>
                      <a:pt x="933" y="0"/>
                    </a:lnTo>
                    <a:lnTo>
                      <a:pt x="933" y="5"/>
                    </a:lnTo>
                    <a:lnTo>
                      <a:pt x="465" y="285"/>
                    </a:lnTo>
                    <a:close/>
                  </a:path>
                </a:pathLst>
              </a:custGeom>
              <a:solidFill>
                <a:schemeClr val="bg1">
                  <a:alpha val="25000"/>
                </a:schemeClr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49" name="ïSḷiḓê"/>
              <p:cNvSpPr>
                <a:spLocks/>
              </p:cNvSpPr>
              <p:nvPr/>
            </p:nvSpPr>
            <p:spPr bwMode="auto">
              <a:xfrm rot="5400000">
                <a:off x="4466105" y="3587891"/>
                <a:ext cx="1059798" cy="207871"/>
              </a:xfrm>
              <a:custGeom>
                <a:avLst/>
                <a:gdLst>
                  <a:gd name="T0" fmla="*/ 0 w 933"/>
                  <a:gd name="T1" fmla="*/ 0 h 183"/>
                  <a:gd name="T2" fmla="*/ 462 w 933"/>
                  <a:gd name="T3" fmla="*/ 176 h 183"/>
                  <a:gd name="T4" fmla="*/ 470 w 933"/>
                  <a:gd name="T5" fmla="*/ 176 h 183"/>
                  <a:gd name="T6" fmla="*/ 933 w 933"/>
                  <a:gd name="T7" fmla="*/ 0 h 183"/>
                  <a:gd name="T8" fmla="*/ 933 w 933"/>
                  <a:gd name="T9" fmla="*/ 5 h 183"/>
                  <a:gd name="T10" fmla="*/ 470 w 933"/>
                  <a:gd name="T11" fmla="*/ 183 h 183"/>
                  <a:gd name="T12" fmla="*/ 462 w 933"/>
                  <a:gd name="T13" fmla="*/ 183 h 183"/>
                  <a:gd name="T14" fmla="*/ 0 w 933"/>
                  <a:gd name="T15" fmla="*/ 5 h 183"/>
                  <a:gd name="T16" fmla="*/ 0 w 933"/>
                  <a:gd name="T17" fmla="*/ 0 h 18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933" h="183">
                    <a:moveTo>
                      <a:pt x="0" y="0"/>
                    </a:moveTo>
                    <a:lnTo>
                      <a:pt x="462" y="176"/>
                    </a:lnTo>
                    <a:lnTo>
                      <a:pt x="470" y="176"/>
                    </a:lnTo>
                    <a:lnTo>
                      <a:pt x="933" y="0"/>
                    </a:lnTo>
                    <a:lnTo>
                      <a:pt x="933" y="5"/>
                    </a:lnTo>
                    <a:lnTo>
                      <a:pt x="470" y="183"/>
                    </a:lnTo>
                    <a:lnTo>
                      <a:pt x="462" y="183"/>
                    </a:lnTo>
                    <a:lnTo>
                      <a:pt x="0" y="5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bg1">
                  <a:alpha val="25000"/>
                </a:schemeClr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50" name="işľiḓè"/>
              <p:cNvSpPr>
                <a:spLocks/>
              </p:cNvSpPr>
              <p:nvPr/>
            </p:nvSpPr>
            <p:spPr bwMode="auto">
              <a:xfrm rot="5400000">
                <a:off x="4362170" y="3558926"/>
                <a:ext cx="1697039" cy="264666"/>
              </a:xfrm>
              <a:custGeom>
                <a:avLst/>
                <a:gdLst>
                  <a:gd name="T0" fmla="*/ 746 w 1494"/>
                  <a:gd name="T1" fmla="*/ 233 h 233"/>
                  <a:gd name="T2" fmla="*/ 0 w 1494"/>
                  <a:gd name="T3" fmla="*/ 9 h 233"/>
                  <a:gd name="T4" fmla="*/ 0 w 1494"/>
                  <a:gd name="T5" fmla="*/ 0 h 233"/>
                  <a:gd name="T6" fmla="*/ 746 w 1494"/>
                  <a:gd name="T7" fmla="*/ 222 h 233"/>
                  <a:gd name="T8" fmla="*/ 1494 w 1494"/>
                  <a:gd name="T9" fmla="*/ 0 h 233"/>
                  <a:gd name="T10" fmla="*/ 1494 w 1494"/>
                  <a:gd name="T11" fmla="*/ 9 h 233"/>
                  <a:gd name="T12" fmla="*/ 746 w 1494"/>
                  <a:gd name="T13" fmla="*/ 233 h 23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494" h="233">
                    <a:moveTo>
                      <a:pt x="746" y="233"/>
                    </a:moveTo>
                    <a:lnTo>
                      <a:pt x="0" y="9"/>
                    </a:lnTo>
                    <a:lnTo>
                      <a:pt x="0" y="0"/>
                    </a:lnTo>
                    <a:lnTo>
                      <a:pt x="746" y="222"/>
                    </a:lnTo>
                    <a:lnTo>
                      <a:pt x="1494" y="0"/>
                    </a:lnTo>
                    <a:lnTo>
                      <a:pt x="1494" y="9"/>
                    </a:lnTo>
                    <a:lnTo>
                      <a:pt x="746" y="233"/>
                    </a:lnTo>
                    <a:close/>
                  </a:path>
                </a:pathLst>
              </a:custGeom>
              <a:solidFill>
                <a:schemeClr val="bg1">
                  <a:alpha val="25000"/>
                </a:schemeClr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51" name="îṣḷiďê"/>
              <p:cNvSpPr>
                <a:spLocks/>
              </p:cNvSpPr>
              <p:nvPr/>
            </p:nvSpPr>
            <p:spPr bwMode="auto">
              <a:xfrm rot="5400000">
                <a:off x="4862537" y="3621969"/>
                <a:ext cx="1697039" cy="138580"/>
              </a:xfrm>
              <a:custGeom>
                <a:avLst/>
                <a:gdLst>
                  <a:gd name="T0" fmla="*/ 743 w 1494"/>
                  <a:gd name="T1" fmla="*/ 122 h 122"/>
                  <a:gd name="T2" fmla="*/ 0 w 1494"/>
                  <a:gd name="T3" fmla="*/ 9 h 122"/>
                  <a:gd name="T4" fmla="*/ 0 w 1494"/>
                  <a:gd name="T5" fmla="*/ 0 h 122"/>
                  <a:gd name="T6" fmla="*/ 743 w 1494"/>
                  <a:gd name="T7" fmla="*/ 112 h 122"/>
                  <a:gd name="T8" fmla="*/ 751 w 1494"/>
                  <a:gd name="T9" fmla="*/ 112 h 122"/>
                  <a:gd name="T10" fmla="*/ 1494 w 1494"/>
                  <a:gd name="T11" fmla="*/ 0 h 122"/>
                  <a:gd name="T12" fmla="*/ 1494 w 1494"/>
                  <a:gd name="T13" fmla="*/ 9 h 122"/>
                  <a:gd name="T14" fmla="*/ 751 w 1494"/>
                  <a:gd name="T15" fmla="*/ 122 h 122"/>
                  <a:gd name="T16" fmla="*/ 743 w 1494"/>
                  <a:gd name="T17" fmla="*/ 122 h 1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494" h="122">
                    <a:moveTo>
                      <a:pt x="743" y="122"/>
                    </a:moveTo>
                    <a:lnTo>
                      <a:pt x="0" y="9"/>
                    </a:lnTo>
                    <a:lnTo>
                      <a:pt x="0" y="0"/>
                    </a:lnTo>
                    <a:lnTo>
                      <a:pt x="743" y="112"/>
                    </a:lnTo>
                    <a:lnTo>
                      <a:pt x="751" y="112"/>
                    </a:lnTo>
                    <a:lnTo>
                      <a:pt x="1494" y="0"/>
                    </a:lnTo>
                    <a:lnTo>
                      <a:pt x="1494" y="9"/>
                    </a:lnTo>
                    <a:lnTo>
                      <a:pt x="751" y="122"/>
                    </a:lnTo>
                    <a:lnTo>
                      <a:pt x="743" y="122"/>
                    </a:lnTo>
                    <a:close/>
                  </a:path>
                </a:pathLst>
              </a:custGeom>
              <a:solidFill>
                <a:schemeClr val="bg1">
                  <a:alpha val="25000"/>
                </a:schemeClr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52" name="ïS1îḓé"/>
              <p:cNvSpPr>
                <a:spLocks/>
              </p:cNvSpPr>
              <p:nvPr/>
            </p:nvSpPr>
            <p:spPr bwMode="auto">
              <a:xfrm rot="5400000">
                <a:off x="5303835" y="3621400"/>
                <a:ext cx="2335417" cy="139716"/>
              </a:xfrm>
              <a:custGeom>
                <a:avLst/>
                <a:gdLst>
                  <a:gd name="T0" fmla="*/ 1027 w 2056"/>
                  <a:gd name="T1" fmla="*/ 0 h 123"/>
                  <a:gd name="T2" fmla="*/ 0 w 2056"/>
                  <a:gd name="T3" fmla="*/ 111 h 123"/>
                  <a:gd name="T4" fmla="*/ 0 w 2056"/>
                  <a:gd name="T5" fmla="*/ 123 h 123"/>
                  <a:gd name="T6" fmla="*/ 1027 w 2056"/>
                  <a:gd name="T7" fmla="*/ 14 h 123"/>
                  <a:gd name="T8" fmla="*/ 2056 w 2056"/>
                  <a:gd name="T9" fmla="*/ 123 h 123"/>
                  <a:gd name="T10" fmla="*/ 2056 w 2056"/>
                  <a:gd name="T11" fmla="*/ 111 h 123"/>
                  <a:gd name="T12" fmla="*/ 1027 w 2056"/>
                  <a:gd name="T13" fmla="*/ 0 h 1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056" h="123">
                    <a:moveTo>
                      <a:pt x="1027" y="0"/>
                    </a:moveTo>
                    <a:lnTo>
                      <a:pt x="0" y="111"/>
                    </a:lnTo>
                    <a:lnTo>
                      <a:pt x="0" y="123"/>
                    </a:lnTo>
                    <a:lnTo>
                      <a:pt x="1027" y="14"/>
                    </a:lnTo>
                    <a:lnTo>
                      <a:pt x="2056" y="123"/>
                    </a:lnTo>
                    <a:lnTo>
                      <a:pt x="2056" y="111"/>
                    </a:lnTo>
                    <a:lnTo>
                      <a:pt x="1027" y="0"/>
                    </a:lnTo>
                    <a:close/>
                  </a:path>
                </a:pathLst>
              </a:custGeom>
              <a:solidFill>
                <a:schemeClr val="bg1">
                  <a:alpha val="25000"/>
                </a:schemeClr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53" name="iṡ1îḑé"/>
              <p:cNvSpPr>
                <a:spLocks/>
              </p:cNvSpPr>
              <p:nvPr/>
            </p:nvSpPr>
            <p:spPr bwMode="auto">
              <a:xfrm rot="5400000">
                <a:off x="4713165" y="3623672"/>
                <a:ext cx="2335417" cy="135173"/>
              </a:xfrm>
              <a:custGeom>
                <a:avLst/>
                <a:gdLst>
                  <a:gd name="T0" fmla="*/ 1027 w 2056"/>
                  <a:gd name="T1" fmla="*/ 119 h 119"/>
                  <a:gd name="T2" fmla="*/ 0 w 2056"/>
                  <a:gd name="T3" fmla="*/ 10 h 119"/>
                  <a:gd name="T4" fmla="*/ 0 w 2056"/>
                  <a:gd name="T5" fmla="*/ 0 h 119"/>
                  <a:gd name="T6" fmla="*/ 1027 w 2056"/>
                  <a:gd name="T7" fmla="*/ 104 h 119"/>
                  <a:gd name="T8" fmla="*/ 2056 w 2056"/>
                  <a:gd name="T9" fmla="*/ 0 h 119"/>
                  <a:gd name="T10" fmla="*/ 2056 w 2056"/>
                  <a:gd name="T11" fmla="*/ 10 h 119"/>
                  <a:gd name="T12" fmla="*/ 1027 w 2056"/>
                  <a:gd name="T13" fmla="*/ 119 h 1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056" h="119">
                    <a:moveTo>
                      <a:pt x="1027" y="119"/>
                    </a:moveTo>
                    <a:lnTo>
                      <a:pt x="0" y="10"/>
                    </a:lnTo>
                    <a:lnTo>
                      <a:pt x="0" y="0"/>
                    </a:lnTo>
                    <a:lnTo>
                      <a:pt x="1027" y="104"/>
                    </a:lnTo>
                    <a:lnTo>
                      <a:pt x="2056" y="0"/>
                    </a:lnTo>
                    <a:lnTo>
                      <a:pt x="2056" y="10"/>
                    </a:lnTo>
                    <a:lnTo>
                      <a:pt x="1027" y="119"/>
                    </a:lnTo>
                    <a:close/>
                  </a:path>
                </a:pathLst>
              </a:custGeom>
              <a:solidFill>
                <a:schemeClr val="bg1">
                  <a:alpha val="25000"/>
                </a:schemeClr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</p:grpSp>
        <p:sp>
          <p:nvSpPr>
            <p:cNvPr id="5" name="íSḷîďê"/>
            <p:cNvSpPr>
              <a:spLocks/>
            </p:cNvSpPr>
            <p:nvPr/>
          </p:nvSpPr>
          <p:spPr bwMode="auto">
            <a:xfrm rot="20753229">
              <a:off x="4779311" y="1737373"/>
              <a:ext cx="608187" cy="766608"/>
            </a:xfrm>
            <a:custGeom>
              <a:avLst/>
              <a:gdLst>
                <a:gd name="T0" fmla="*/ 82 w 239"/>
                <a:gd name="T1" fmla="*/ 301 h 301"/>
                <a:gd name="T2" fmla="*/ 64 w 239"/>
                <a:gd name="T3" fmla="*/ 298 h 301"/>
                <a:gd name="T4" fmla="*/ 8 w 239"/>
                <a:gd name="T5" fmla="*/ 212 h 301"/>
                <a:gd name="T6" fmla="*/ 100 w 239"/>
                <a:gd name="T7" fmla="*/ 162 h 301"/>
                <a:gd name="T8" fmla="*/ 153 w 239"/>
                <a:gd name="T9" fmla="*/ 182 h 301"/>
                <a:gd name="T10" fmla="*/ 44 w 239"/>
                <a:gd name="T11" fmla="*/ 17 h 301"/>
                <a:gd name="T12" fmla="*/ 53 w 239"/>
                <a:gd name="T13" fmla="*/ 47 h 301"/>
                <a:gd name="T14" fmla="*/ 51 w 239"/>
                <a:gd name="T15" fmla="*/ 52 h 301"/>
                <a:gd name="T16" fmla="*/ 46 w 239"/>
                <a:gd name="T17" fmla="*/ 50 h 301"/>
                <a:gd name="T18" fmla="*/ 34 w 239"/>
                <a:gd name="T19" fmla="*/ 11 h 301"/>
                <a:gd name="T20" fmla="*/ 33 w 239"/>
                <a:gd name="T21" fmla="*/ 8 h 301"/>
                <a:gd name="T22" fmla="*/ 34 w 239"/>
                <a:gd name="T23" fmla="*/ 3 h 301"/>
                <a:gd name="T24" fmla="*/ 36 w 239"/>
                <a:gd name="T25" fmla="*/ 3 h 301"/>
                <a:gd name="T26" fmla="*/ 44 w 239"/>
                <a:gd name="T27" fmla="*/ 0 h 301"/>
                <a:gd name="T28" fmla="*/ 81 w 239"/>
                <a:gd name="T29" fmla="*/ 6 h 301"/>
                <a:gd name="T30" fmla="*/ 80 w 239"/>
                <a:gd name="T31" fmla="*/ 14 h 301"/>
                <a:gd name="T32" fmla="*/ 47 w 239"/>
                <a:gd name="T33" fmla="*/ 9 h 301"/>
                <a:gd name="T34" fmla="*/ 161 w 239"/>
                <a:gd name="T35" fmla="*/ 187 h 301"/>
                <a:gd name="T36" fmla="*/ 239 w 239"/>
                <a:gd name="T37" fmla="*/ 288 h 301"/>
                <a:gd name="T38" fmla="*/ 236 w 239"/>
                <a:gd name="T39" fmla="*/ 293 h 301"/>
                <a:gd name="T40" fmla="*/ 231 w 239"/>
                <a:gd name="T41" fmla="*/ 291 h 301"/>
                <a:gd name="T42" fmla="*/ 161 w 239"/>
                <a:gd name="T43" fmla="*/ 197 h 301"/>
                <a:gd name="T44" fmla="*/ 149 w 239"/>
                <a:gd name="T45" fmla="*/ 252 h 301"/>
                <a:gd name="T46" fmla="*/ 82 w 239"/>
                <a:gd name="T47" fmla="*/ 301 h 301"/>
                <a:gd name="T48" fmla="*/ 79 w 239"/>
                <a:gd name="T49" fmla="*/ 168 h 301"/>
                <a:gd name="T50" fmla="*/ 16 w 239"/>
                <a:gd name="T51" fmla="*/ 214 h 301"/>
                <a:gd name="T52" fmla="*/ 66 w 239"/>
                <a:gd name="T53" fmla="*/ 291 h 301"/>
                <a:gd name="T54" fmla="*/ 141 w 239"/>
                <a:gd name="T55" fmla="*/ 249 h 301"/>
                <a:gd name="T56" fmla="*/ 153 w 239"/>
                <a:gd name="T57" fmla="*/ 191 h 301"/>
                <a:gd name="T58" fmla="*/ 99 w 239"/>
                <a:gd name="T59" fmla="*/ 170 h 301"/>
                <a:gd name="T60" fmla="*/ 79 w 239"/>
                <a:gd name="T61" fmla="*/ 168 h 3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239" h="301">
                  <a:moveTo>
                    <a:pt x="82" y="301"/>
                  </a:moveTo>
                  <a:cubicBezTo>
                    <a:pt x="76" y="301"/>
                    <a:pt x="70" y="300"/>
                    <a:pt x="64" y="298"/>
                  </a:cubicBezTo>
                  <a:cubicBezTo>
                    <a:pt x="17" y="285"/>
                    <a:pt x="0" y="245"/>
                    <a:pt x="8" y="212"/>
                  </a:cubicBezTo>
                  <a:cubicBezTo>
                    <a:pt x="15" y="180"/>
                    <a:pt x="47" y="152"/>
                    <a:pt x="100" y="162"/>
                  </a:cubicBezTo>
                  <a:cubicBezTo>
                    <a:pt x="120" y="165"/>
                    <a:pt x="137" y="173"/>
                    <a:pt x="153" y="182"/>
                  </a:cubicBezTo>
                  <a:cubicBezTo>
                    <a:pt x="148" y="130"/>
                    <a:pt x="116" y="69"/>
                    <a:pt x="44" y="17"/>
                  </a:cubicBezTo>
                  <a:cubicBezTo>
                    <a:pt x="53" y="47"/>
                    <a:pt x="53" y="47"/>
                    <a:pt x="53" y="47"/>
                  </a:cubicBezTo>
                  <a:cubicBezTo>
                    <a:pt x="54" y="49"/>
                    <a:pt x="53" y="51"/>
                    <a:pt x="51" y="52"/>
                  </a:cubicBezTo>
                  <a:cubicBezTo>
                    <a:pt x="49" y="53"/>
                    <a:pt x="46" y="52"/>
                    <a:pt x="46" y="50"/>
                  </a:cubicBezTo>
                  <a:cubicBezTo>
                    <a:pt x="41" y="41"/>
                    <a:pt x="33" y="22"/>
                    <a:pt x="34" y="11"/>
                  </a:cubicBezTo>
                  <a:cubicBezTo>
                    <a:pt x="33" y="8"/>
                    <a:pt x="33" y="8"/>
                    <a:pt x="33" y="8"/>
                  </a:cubicBezTo>
                  <a:cubicBezTo>
                    <a:pt x="32" y="6"/>
                    <a:pt x="33" y="4"/>
                    <a:pt x="34" y="3"/>
                  </a:cubicBezTo>
                  <a:cubicBezTo>
                    <a:pt x="35" y="3"/>
                    <a:pt x="35" y="3"/>
                    <a:pt x="36" y="3"/>
                  </a:cubicBezTo>
                  <a:cubicBezTo>
                    <a:pt x="37" y="1"/>
                    <a:pt x="40" y="0"/>
                    <a:pt x="44" y="0"/>
                  </a:cubicBezTo>
                  <a:cubicBezTo>
                    <a:pt x="59" y="3"/>
                    <a:pt x="81" y="6"/>
                    <a:pt x="81" y="6"/>
                  </a:cubicBezTo>
                  <a:cubicBezTo>
                    <a:pt x="80" y="14"/>
                    <a:pt x="80" y="14"/>
                    <a:pt x="80" y="14"/>
                  </a:cubicBezTo>
                  <a:cubicBezTo>
                    <a:pt x="80" y="14"/>
                    <a:pt x="62" y="11"/>
                    <a:pt x="47" y="9"/>
                  </a:cubicBezTo>
                  <a:cubicBezTo>
                    <a:pt x="125" y="66"/>
                    <a:pt x="158" y="131"/>
                    <a:pt x="161" y="187"/>
                  </a:cubicBezTo>
                  <a:cubicBezTo>
                    <a:pt x="217" y="225"/>
                    <a:pt x="238" y="287"/>
                    <a:pt x="239" y="288"/>
                  </a:cubicBezTo>
                  <a:cubicBezTo>
                    <a:pt x="239" y="290"/>
                    <a:pt x="238" y="293"/>
                    <a:pt x="236" y="293"/>
                  </a:cubicBezTo>
                  <a:cubicBezTo>
                    <a:pt x="234" y="294"/>
                    <a:pt x="232" y="293"/>
                    <a:pt x="231" y="291"/>
                  </a:cubicBezTo>
                  <a:cubicBezTo>
                    <a:pt x="231" y="290"/>
                    <a:pt x="211" y="233"/>
                    <a:pt x="161" y="197"/>
                  </a:cubicBezTo>
                  <a:cubicBezTo>
                    <a:pt x="161" y="217"/>
                    <a:pt x="156" y="236"/>
                    <a:pt x="149" y="252"/>
                  </a:cubicBezTo>
                  <a:cubicBezTo>
                    <a:pt x="134" y="283"/>
                    <a:pt x="109" y="301"/>
                    <a:pt x="82" y="301"/>
                  </a:cubicBezTo>
                  <a:close/>
                  <a:moveTo>
                    <a:pt x="79" y="168"/>
                  </a:moveTo>
                  <a:cubicBezTo>
                    <a:pt x="43" y="168"/>
                    <a:pt x="21" y="189"/>
                    <a:pt x="16" y="214"/>
                  </a:cubicBezTo>
                  <a:cubicBezTo>
                    <a:pt x="9" y="243"/>
                    <a:pt x="24" y="279"/>
                    <a:pt x="66" y="291"/>
                  </a:cubicBezTo>
                  <a:cubicBezTo>
                    <a:pt x="96" y="299"/>
                    <a:pt x="125" y="283"/>
                    <a:pt x="141" y="249"/>
                  </a:cubicBezTo>
                  <a:cubicBezTo>
                    <a:pt x="149" y="232"/>
                    <a:pt x="154" y="212"/>
                    <a:pt x="153" y="191"/>
                  </a:cubicBezTo>
                  <a:cubicBezTo>
                    <a:pt x="138" y="181"/>
                    <a:pt x="120" y="174"/>
                    <a:pt x="99" y="170"/>
                  </a:cubicBezTo>
                  <a:cubicBezTo>
                    <a:pt x="92" y="168"/>
                    <a:pt x="85" y="168"/>
                    <a:pt x="79" y="168"/>
                  </a:cubicBez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>
              <a:noFill/>
            </a:ln>
            <a:extLst/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6" name="íS1íḓe"/>
            <p:cNvSpPr>
              <a:spLocks/>
            </p:cNvSpPr>
            <p:nvPr/>
          </p:nvSpPr>
          <p:spPr bwMode="auto">
            <a:xfrm rot="1550989" flipH="1">
              <a:off x="7423432" y="2523455"/>
              <a:ext cx="608187" cy="766608"/>
            </a:xfrm>
            <a:custGeom>
              <a:avLst/>
              <a:gdLst>
                <a:gd name="T0" fmla="*/ 82 w 239"/>
                <a:gd name="T1" fmla="*/ 301 h 301"/>
                <a:gd name="T2" fmla="*/ 64 w 239"/>
                <a:gd name="T3" fmla="*/ 298 h 301"/>
                <a:gd name="T4" fmla="*/ 8 w 239"/>
                <a:gd name="T5" fmla="*/ 212 h 301"/>
                <a:gd name="T6" fmla="*/ 100 w 239"/>
                <a:gd name="T7" fmla="*/ 162 h 301"/>
                <a:gd name="T8" fmla="*/ 153 w 239"/>
                <a:gd name="T9" fmla="*/ 182 h 301"/>
                <a:gd name="T10" fmla="*/ 44 w 239"/>
                <a:gd name="T11" fmla="*/ 17 h 301"/>
                <a:gd name="T12" fmla="*/ 53 w 239"/>
                <a:gd name="T13" fmla="*/ 47 h 301"/>
                <a:gd name="T14" fmla="*/ 51 w 239"/>
                <a:gd name="T15" fmla="*/ 52 h 301"/>
                <a:gd name="T16" fmla="*/ 46 w 239"/>
                <a:gd name="T17" fmla="*/ 50 h 301"/>
                <a:gd name="T18" fmla="*/ 34 w 239"/>
                <a:gd name="T19" fmla="*/ 11 h 301"/>
                <a:gd name="T20" fmla="*/ 33 w 239"/>
                <a:gd name="T21" fmla="*/ 8 h 301"/>
                <a:gd name="T22" fmla="*/ 34 w 239"/>
                <a:gd name="T23" fmla="*/ 3 h 301"/>
                <a:gd name="T24" fmla="*/ 36 w 239"/>
                <a:gd name="T25" fmla="*/ 3 h 301"/>
                <a:gd name="T26" fmla="*/ 44 w 239"/>
                <a:gd name="T27" fmla="*/ 0 h 301"/>
                <a:gd name="T28" fmla="*/ 81 w 239"/>
                <a:gd name="T29" fmla="*/ 6 h 301"/>
                <a:gd name="T30" fmla="*/ 80 w 239"/>
                <a:gd name="T31" fmla="*/ 14 h 301"/>
                <a:gd name="T32" fmla="*/ 47 w 239"/>
                <a:gd name="T33" fmla="*/ 9 h 301"/>
                <a:gd name="T34" fmla="*/ 161 w 239"/>
                <a:gd name="T35" fmla="*/ 187 h 301"/>
                <a:gd name="T36" fmla="*/ 239 w 239"/>
                <a:gd name="T37" fmla="*/ 288 h 301"/>
                <a:gd name="T38" fmla="*/ 236 w 239"/>
                <a:gd name="T39" fmla="*/ 293 h 301"/>
                <a:gd name="T40" fmla="*/ 231 w 239"/>
                <a:gd name="T41" fmla="*/ 291 h 301"/>
                <a:gd name="T42" fmla="*/ 161 w 239"/>
                <a:gd name="T43" fmla="*/ 197 h 301"/>
                <a:gd name="T44" fmla="*/ 149 w 239"/>
                <a:gd name="T45" fmla="*/ 252 h 301"/>
                <a:gd name="T46" fmla="*/ 82 w 239"/>
                <a:gd name="T47" fmla="*/ 301 h 301"/>
                <a:gd name="T48" fmla="*/ 79 w 239"/>
                <a:gd name="T49" fmla="*/ 168 h 301"/>
                <a:gd name="T50" fmla="*/ 16 w 239"/>
                <a:gd name="T51" fmla="*/ 214 h 301"/>
                <a:gd name="T52" fmla="*/ 66 w 239"/>
                <a:gd name="T53" fmla="*/ 291 h 301"/>
                <a:gd name="T54" fmla="*/ 141 w 239"/>
                <a:gd name="T55" fmla="*/ 249 h 301"/>
                <a:gd name="T56" fmla="*/ 153 w 239"/>
                <a:gd name="T57" fmla="*/ 191 h 301"/>
                <a:gd name="T58" fmla="*/ 99 w 239"/>
                <a:gd name="T59" fmla="*/ 170 h 301"/>
                <a:gd name="T60" fmla="*/ 79 w 239"/>
                <a:gd name="T61" fmla="*/ 168 h 3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239" h="301">
                  <a:moveTo>
                    <a:pt x="82" y="301"/>
                  </a:moveTo>
                  <a:cubicBezTo>
                    <a:pt x="76" y="301"/>
                    <a:pt x="70" y="300"/>
                    <a:pt x="64" y="298"/>
                  </a:cubicBezTo>
                  <a:cubicBezTo>
                    <a:pt x="17" y="285"/>
                    <a:pt x="0" y="245"/>
                    <a:pt x="8" y="212"/>
                  </a:cubicBezTo>
                  <a:cubicBezTo>
                    <a:pt x="15" y="180"/>
                    <a:pt x="47" y="152"/>
                    <a:pt x="100" y="162"/>
                  </a:cubicBezTo>
                  <a:cubicBezTo>
                    <a:pt x="120" y="165"/>
                    <a:pt x="137" y="173"/>
                    <a:pt x="153" y="182"/>
                  </a:cubicBezTo>
                  <a:cubicBezTo>
                    <a:pt x="148" y="130"/>
                    <a:pt x="116" y="69"/>
                    <a:pt x="44" y="17"/>
                  </a:cubicBezTo>
                  <a:cubicBezTo>
                    <a:pt x="53" y="47"/>
                    <a:pt x="53" y="47"/>
                    <a:pt x="53" y="47"/>
                  </a:cubicBezTo>
                  <a:cubicBezTo>
                    <a:pt x="54" y="49"/>
                    <a:pt x="53" y="51"/>
                    <a:pt x="51" y="52"/>
                  </a:cubicBezTo>
                  <a:cubicBezTo>
                    <a:pt x="49" y="53"/>
                    <a:pt x="46" y="52"/>
                    <a:pt x="46" y="50"/>
                  </a:cubicBezTo>
                  <a:cubicBezTo>
                    <a:pt x="41" y="41"/>
                    <a:pt x="33" y="22"/>
                    <a:pt x="34" y="11"/>
                  </a:cubicBezTo>
                  <a:cubicBezTo>
                    <a:pt x="33" y="8"/>
                    <a:pt x="33" y="8"/>
                    <a:pt x="33" y="8"/>
                  </a:cubicBezTo>
                  <a:cubicBezTo>
                    <a:pt x="32" y="6"/>
                    <a:pt x="33" y="4"/>
                    <a:pt x="34" y="3"/>
                  </a:cubicBezTo>
                  <a:cubicBezTo>
                    <a:pt x="35" y="3"/>
                    <a:pt x="35" y="3"/>
                    <a:pt x="36" y="3"/>
                  </a:cubicBezTo>
                  <a:cubicBezTo>
                    <a:pt x="37" y="1"/>
                    <a:pt x="40" y="0"/>
                    <a:pt x="44" y="0"/>
                  </a:cubicBezTo>
                  <a:cubicBezTo>
                    <a:pt x="59" y="3"/>
                    <a:pt x="81" y="6"/>
                    <a:pt x="81" y="6"/>
                  </a:cubicBezTo>
                  <a:cubicBezTo>
                    <a:pt x="80" y="14"/>
                    <a:pt x="80" y="14"/>
                    <a:pt x="80" y="14"/>
                  </a:cubicBezTo>
                  <a:cubicBezTo>
                    <a:pt x="80" y="14"/>
                    <a:pt x="62" y="11"/>
                    <a:pt x="47" y="9"/>
                  </a:cubicBezTo>
                  <a:cubicBezTo>
                    <a:pt x="125" y="66"/>
                    <a:pt x="158" y="131"/>
                    <a:pt x="161" y="187"/>
                  </a:cubicBezTo>
                  <a:cubicBezTo>
                    <a:pt x="217" y="225"/>
                    <a:pt x="238" y="287"/>
                    <a:pt x="239" y="288"/>
                  </a:cubicBezTo>
                  <a:cubicBezTo>
                    <a:pt x="239" y="290"/>
                    <a:pt x="238" y="293"/>
                    <a:pt x="236" y="293"/>
                  </a:cubicBezTo>
                  <a:cubicBezTo>
                    <a:pt x="234" y="294"/>
                    <a:pt x="232" y="293"/>
                    <a:pt x="231" y="291"/>
                  </a:cubicBezTo>
                  <a:cubicBezTo>
                    <a:pt x="231" y="290"/>
                    <a:pt x="211" y="233"/>
                    <a:pt x="161" y="197"/>
                  </a:cubicBezTo>
                  <a:cubicBezTo>
                    <a:pt x="161" y="217"/>
                    <a:pt x="156" y="236"/>
                    <a:pt x="149" y="252"/>
                  </a:cubicBezTo>
                  <a:cubicBezTo>
                    <a:pt x="134" y="283"/>
                    <a:pt x="109" y="301"/>
                    <a:pt x="82" y="301"/>
                  </a:cubicBezTo>
                  <a:close/>
                  <a:moveTo>
                    <a:pt x="79" y="168"/>
                  </a:moveTo>
                  <a:cubicBezTo>
                    <a:pt x="43" y="168"/>
                    <a:pt x="21" y="189"/>
                    <a:pt x="16" y="214"/>
                  </a:cubicBezTo>
                  <a:cubicBezTo>
                    <a:pt x="9" y="243"/>
                    <a:pt x="24" y="279"/>
                    <a:pt x="66" y="291"/>
                  </a:cubicBezTo>
                  <a:cubicBezTo>
                    <a:pt x="96" y="299"/>
                    <a:pt x="125" y="283"/>
                    <a:pt x="141" y="249"/>
                  </a:cubicBezTo>
                  <a:cubicBezTo>
                    <a:pt x="149" y="232"/>
                    <a:pt x="154" y="212"/>
                    <a:pt x="153" y="191"/>
                  </a:cubicBezTo>
                  <a:cubicBezTo>
                    <a:pt x="138" y="181"/>
                    <a:pt x="120" y="174"/>
                    <a:pt x="99" y="170"/>
                  </a:cubicBezTo>
                  <a:cubicBezTo>
                    <a:pt x="92" y="168"/>
                    <a:pt x="85" y="168"/>
                    <a:pt x="79" y="168"/>
                  </a:cubicBez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>
              <a:noFill/>
            </a:ln>
            <a:extLst/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7" name="ïŝḷiďê"/>
            <p:cNvSpPr>
              <a:spLocks/>
            </p:cNvSpPr>
            <p:nvPr/>
          </p:nvSpPr>
          <p:spPr bwMode="auto">
            <a:xfrm rot="19719786">
              <a:off x="4019847" y="3367538"/>
              <a:ext cx="608187" cy="766608"/>
            </a:xfrm>
            <a:custGeom>
              <a:avLst/>
              <a:gdLst>
                <a:gd name="T0" fmla="*/ 82 w 239"/>
                <a:gd name="T1" fmla="*/ 301 h 301"/>
                <a:gd name="T2" fmla="*/ 64 w 239"/>
                <a:gd name="T3" fmla="*/ 298 h 301"/>
                <a:gd name="T4" fmla="*/ 8 w 239"/>
                <a:gd name="T5" fmla="*/ 212 h 301"/>
                <a:gd name="T6" fmla="*/ 100 w 239"/>
                <a:gd name="T7" fmla="*/ 162 h 301"/>
                <a:gd name="T8" fmla="*/ 153 w 239"/>
                <a:gd name="T9" fmla="*/ 182 h 301"/>
                <a:gd name="T10" fmla="*/ 44 w 239"/>
                <a:gd name="T11" fmla="*/ 17 h 301"/>
                <a:gd name="T12" fmla="*/ 53 w 239"/>
                <a:gd name="T13" fmla="*/ 47 h 301"/>
                <a:gd name="T14" fmla="*/ 51 w 239"/>
                <a:gd name="T15" fmla="*/ 52 h 301"/>
                <a:gd name="T16" fmla="*/ 46 w 239"/>
                <a:gd name="T17" fmla="*/ 50 h 301"/>
                <a:gd name="T18" fmla="*/ 34 w 239"/>
                <a:gd name="T19" fmla="*/ 11 h 301"/>
                <a:gd name="T20" fmla="*/ 33 w 239"/>
                <a:gd name="T21" fmla="*/ 8 h 301"/>
                <a:gd name="T22" fmla="*/ 34 w 239"/>
                <a:gd name="T23" fmla="*/ 3 h 301"/>
                <a:gd name="T24" fmla="*/ 36 w 239"/>
                <a:gd name="T25" fmla="*/ 3 h 301"/>
                <a:gd name="T26" fmla="*/ 44 w 239"/>
                <a:gd name="T27" fmla="*/ 0 h 301"/>
                <a:gd name="T28" fmla="*/ 81 w 239"/>
                <a:gd name="T29" fmla="*/ 6 h 301"/>
                <a:gd name="T30" fmla="*/ 80 w 239"/>
                <a:gd name="T31" fmla="*/ 14 h 301"/>
                <a:gd name="T32" fmla="*/ 47 w 239"/>
                <a:gd name="T33" fmla="*/ 9 h 301"/>
                <a:gd name="T34" fmla="*/ 161 w 239"/>
                <a:gd name="T35" fmla="*/ 187 h 301"/>
                <a:gd name="T36" fmla="*/ 239 w 239"/>
                <a:gd name="T37" fmla="*/ 288 h 301"/>
                <a:gd name="T38" fmla="*/ 236 w 239"/>
                <a:gd name="T39" fmla="*/ 293 h 301"/>
                <a:gd name="T40" fmla="*/ 231 w 239"/>
                <a:gd name="T41" fmla="*/ 291 h 301"/>
                <a:gd name="T42" fmla="*/ 161 w 239"/>
                <a:gd name="T43" fmla="*/ 197 h 301"/>
                <a:gd name="T44" fmla="*/ 149 w 239"/>
                <a:gd name="T45" fmla="*/ 252 h 301"/>
                <a:gd name="T46" fmla="*/ 82 w 239"/>
                <a:gd name="T47" fmla="*/ 301 h 301"/>
                <a:gd name="T48" fmla="*/ 79 w 239"/>
                <a:gd name="T49" fmla="*/ 168 h 301"/>
                <a:gd name="T50" fmla="*/ 16 w 239"/>
                <a:gd name="T51" fmla="*/ 214 h 301"/>
                <a:gd name="T52" fmla="*/ 66 w 239"/>
                <a:gd name="T53" fmla="*/ 291 h 301"/>
                <a:gd name="T54" fmla="*/ 141 w 239"/>
                <a:gd name="T55" fmla="*/ 249 h 301"/>
                <a:gd name="T56" fmla="*/ 153 w 239"/>
                <a:gd name="T57" fmla="*/ 191 h 301"/>
                <a:gd name="T58" fmla="*/ 99 w 239"/>
                <a:gd name="T59" fmla="*/ 170 h 301"/>
                <a:gd name="T60" fmla="*/ 79 w 239"/>
                <a:gd name="T61" fmla="*/ 168 h 3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239" h="301">
                  <a:moveTo>
                    <a:pt x="82" y="301"/>
                  </a:moveTo>
                  <a:cubicBezTo>
                    <a:pt x="76" y="301"/>
                    <a:pt x="70" y="300"/>
                    <a:pt x="64" y="298"/>
                  </a:cubicBezTo>
                  <a:cubicBezTo>
                    <a:pt x="17" y="285"/>
                    <a:pt x="0" y="245"/>
                    <a:pt x="8" y="212"/>
                  </a:cubicBezTo>
                  <a:cubicBezTo>
                    <a:pt x="15" y="180"/>
                    <a:pt x="47" y="152"/>
                    <a:pt x="100" y="162"/>
                  </a:cubicBezTo>
                  <a:cubicBezTo>
                    <a:pt x="120" y="165"/>
                    <a:pt x="137" y="173"/>
                    <a:pt x="153" y="182"/>
                  </a:cubicBezTo>
                  <a:cubicBezTo>
                    <a:pt x="148" y="130"/>
                    <a:pt x="116" y="69"/>
                    <a:pt x="44" y="17"/>
                  </a:cubicBezTo>
                  <a:cubicBezTo>
                    <a:pt x="53" y="47"/>
                    <a:pt x="53" y="47"/>
                    <a:pt x="53" y="47"/>
                  </a:cubicBezTo>
                  <a:cubicBezTo>
                    <a:pt x="54" y="49"/>
                    <a:pt x="53" y="51"/>
                    <a:pt x="51" y="52"/>
                  </a:cubicBezTo>
                  <a:cubicBezTo>
                    <a:pt x="49" y="53"/>
                    <a:pt x="46" y="52"/>
                    <a:pt x="46" y="50"/>
                  </a:cubicBezTo>
                  <a:cubicBezTo>
                    <a:pt x="41" y="41"/>
                    <a:pt x="33" y="22"/>
                    <a:pt x="34" y="11"/>
                  </a:cubicBezTo>
                  <a:cubicBezTo>
                    <a:pt x="33" y="8"/>
                    <a:pt x="33" y="8"/>
                    <a:pt x="33" y="8"/>
                  </a:cubicBezTo>
                  <a:cubicBezTo>
                    <a:pt x="32" y="6"/>
                    <a:pt x="33" y="4"/>
                    <a:pt x="34" y="3"/>
                  </a:cubicBezTo>
                  <a:cubicBezTo>
                    <a:pt x="35" y="3"/>
                    <a:pt x="35" y="3"/>
                    <a:pt x="36" y="3"/>
                  </a:cubicBezTo>
                  <a:cubicBezTo>
                    <a:pt x="37" y="1"/>
                    <a:pt x="40" y="0"/>
                    <a:pt x="44" y="0"/>
                  </a:cubicBezTo>
                  <a:cubicBezTo>
                    <a:pt x="59" y="3"/>
                    <a:pt x="81" y="6"/>
                    <a:pt x="81" y="6"/>
                  </a:cubicBezTo>
                  <a:cubicBezTo>
                    <a:pt x="80" y="14"/>
                    <a:pt x="80" y="14"/>
                    <a:pt x="80" y="14"/>
                  </a:cubicBezTo>
                  <a:cubicBezTo>
                    <a:pt x="80" y="14"/>
                    <a:pt x="62" y="11"/>
                    <a:pt x="47" y="9"/>
                  </a:cubicBezTo>
                  <a:cubicBezTo>
                    <a:pt x="125" y="66"/>
                    <a:pt x="158" y="131"/>
                    <a:pt x="161" y="187"/>
                  </a:cubicBezTo>
                  <a:cubicBezTo>
                    <a:pt x="217" y="225"/>
                    <a:pt x="238" y="287"/>
                    <a:pt x="239" y="288"/>
                  </a:cubicBezTo>
                  <a:cubicBezTo>
                    <a:pt x="239" y="290"/>
                    <a:pt x="238" y="293"/>
                    <a:pt x="236" y="293"/>
                  </a:cubicBezTo>
                  <a:cubicBezTo>
                    <a:pt x="234" y="294"/>
                    <a:pt x="232" y="293"/>
                    <a:pt x="231" y="291"/>
                  </a:cubicBezTo>
                  <a:cubicBezTo>
                    <a:pt x="231" y="290"/>
                    <a:pt x="211" y="233"/>
                    <a:pt x="161" y="197"/>
                  </a:cubicBezTo>
                  <a:cubicBezTo>
                    <a:pt x="161" y="217"/>
                    <a:pt x="156" y="236"/>
                    <a:pt x="149" y="252"/>
                  </a:cubicBezTo>
                  <a:cubicBezTo>
                    <a:pt x="134" y="283"/>
                    <a:pt x="109" y="301"/>
                    <a:pt x="82" y="301"/>
                  </a:cubicBezTo>
                  <a:close/>
                  <a:moveTo>
                    <a:pt x="79" y="168"/>
                  </a:moveTo>
                  <a:cubicBezTo>
                    <a:pt x="43" y="168"/>
                    <a:pt x="21" y="189"/>
                    <a:pt x="16" y="214"/>
                  </a:cubicBezTo>
                  <a:cubicBezTo>
                    <a:pt x="9" y="243"/>
                    <a:pt x="24" y="279"/>
                    <a:pt x="66" y="291"/>
                  </a:cubicBezTo>
                  <a:cubicBezTo>
                    <a:pt x="96" y="299"/>
                    <a:pt x="125" y="283"/>
                    <a:pt x="141" y="249"/>
                  </a:cubicBezTo>
                  <a:cubicBezTo>
                    <a:pt x="149" y="232"/>
                    <a:pt x="154" y="212"/>
                    <a:pt x="153" y="191"/>
                  </a:cubicBezTo>
                  <a:cubicBezTo>
                    <a:pt x="138" y="181"/>
                    <a:pt x="120" y="174"/>
                    <a:pt x="99" y="170"/>
                  </a:cubicBezTo>
                  <a:cubicBezTo>
                    <a:pt x="92" y="168"/>
                    <a:pt x="85" y="168"/>
                    <a:pt x="79" y="168"/>
                  </a:cubicBez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>
              <a:noFill/>
            </a:ln>
            <a:extLst/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8" name="ïṧļídè"/>
            <p:cNvSpPr>
              <a:spLocks/>
            </p:cNvSpPr>
            <p:nvPr/>
          </p:nvSpPr>
          <p:spPr bwMode="auto">
            <a:xfrm rot="19443382">
              <a:off x="4706504" y="4728635"/>
              <a:ext cx="608187" cy="766608"/>
            </a:xfrm>
            <a:custGeom>
              <a:avLst/>
              <a:gdLst>
                <a:gd name="T0" fmla="*/ 82 w 239"/>
                <a:gd name="T1" fmla="*/ 301 h 301"/>
                <a:gd name="T2" fmla="*/ 64 w 239"/>
                <a:gd name="T3" fmla="*/ 298 h 301"/>
                <a:gd name="T4" fmla="*/ 8 w 239"/>
                <a:gd name="T5" fmla="*/ 212 h 301"/>
                <a:gd name="T6" fmla="*/ 100 w 239"/>
                <a:gd name="T7" fmla="*/ 162 h 301"/>
                <a:gd name="T8" fmla="*/ 153 w 239"/>
                <a:gd name="T9" fmla="*/ 182 h 301"/>
                <a:gd name="T10" fmla="*/ 44 w 239"/>
                <a:gd name="T11" fmla="*/ 17 h 301"/>
                <a:gd name="T12" fmla="*/ 53 w 239"/>
                <a:gd name="T13" fmla="*/ 47 h 301"/>
                <a:gd name="T14" fmla="*/ 51 w 239"/>
                <a:gd name="T15" fmla="*/ 52 h 301"/>
                <a:gd name="T16" fmla="*/ 46 w 239"/>
                <a:gd name="T17" fmla="*/ 50 h 301"/>
                <a:gd name="T18" fmla="*/ 34 w 239"/>
                <a:gd name="T19" fmla="*/ 11 h 301"/>
                <a:gd name="T20" fmla="*/ 33 w 239"/>
                <a:gd name="T21" fmla="*/ 8 h 301"/>
                <a:gd name="T22" fmla="*/ 34 w 239"/>
                <a:gd name="T23" fmla="*/ 3 h 301"/>
                <a:gd name="T24" fmla="*/ 36 w 239"/>
                <a:gd name="T25" fmla="*/ 3 h 301"/>
                <a:gd name="T26" fmla="*/ 44 w 239"/>
                <a:gd name="T27" fmla="*/ 0 h 301"/>
                <a:gd name="T28" fmla="*/ 81 w 239"/>
                <a:gd name="T29" fmla="*/ 6 h 301"/>
                <a:gd name="T30" fmla="*/ 80 w 239"/>
                <a:gd name="T31" fmla="*/ 14 h 301"/>
                <a:gd name="T32" fmla="*/ 47 w 239"/>
                <a:gd name="T33" fmla="*/ 9 h 301"/>
                <a:gd name="T34" fmla="*/ 161 w 239"/>
                <a:gd name="T35" fmla="*/ 187 h 301"/>
                <a:gd name="T36" fmla="*/ 239 w 239"/>
                <a:gd name="T37" fmla="*/ 288 h 301"/>
                <a:gd name="T38" fmla="*/ 236 w 239"/>
                <a:gd name="T39" fmla="*/ 293 h 301"/>
                <a:gd name="T40" fmla="*/ 231 w 239"/>
                <a:gd name="T41" fmla="*/ 291 h 301"/>
                <a:gd name="T42" fmla="*/ 161 w 239"/>
                <a:gd name="T43" fmla="*/ 197 h 301"/>
                <a:gd name="T44" fmla="*/ 149 w 239"/>
                <a:gd name="T45" fmla="*/ 252 h 301"/>
                <a:gd name="T46" fmla="*/ 82 w 239"/>
                <a:gd name="T47" fmla="*/ 301 h 301"/>
                <a:gd name="T48" fmla="*/ 79 w 239"/>
                <a:gd name="T49" fmla="*/ 168 h 301"/>
                <a:gd name="T50" fmla="*/ 16 w 239"/>
                <a:gd name="T51" fmla="*/ 214 h 301"/>
                <a:gd name="T52" fmla="*/ 66 w 239"/>
                <a:gd name="T53" fmla="*/ 291 h 301"/>
                <a:gd name="T54" fmla="*/ 141 w 239"/>
                <a:gd name="T55" fmla="*/ 249 h 301"/>
                <a:gd name="T56" fmla="*/ 153 w 239"/>
                <a:gd name="T57" fmla="*/ 191 h 301"/>
                <a:gd name="T58" fmla="*/ 99 w 239"/>
                <a:gd name="T59" fmla="*/ 170 h 301"/>
                <a:gd name="T60" fmla="*/ 79 w 239"/>
                <a:gd name="T61" fmla="*/ 168 h 3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239" h="301">
                  <a:moveTo>
                    <a:pt x="82" y="301"/>
                  </a:moveTo>
                  <a:cubicBezTo>
                    <a:pt x="76" y="301"/>
                    <a:pt x="70" y="300"/>
                    <a:pt x="64" y="298"/>
                  </a:cubicBezTo>
                  <a:cubicBezTo>
                    <a:pt x="17" y="285"/>
                    <a:pt x="0" y="245"/>
                    <a:pt x="8" y="212"/>
                  </a:cubicBezTo>
                  <a:cubicBezTo>
                    <a:pt x="15" y="180"/>
                    <a:pt x="47" y="152"/>
                    <a:pt x="100" y="162"/>
                  </a:cubicBezTo>
                  <a:cubicBezTo>
                    <a:pt x="120" y="165"/>
                    <a:pt x="137" y="173"/>
                    <a:pt x="153" y="182"/>
                  </a:cubicBezTo>
                  <a:cubicBezTo>
                    <a:pt x="148" y="130"/>
                    <a:pt x="116" y="69"/>
                    <a:pt x="44" y="17"/>
                  </a:cubicBezTo>
                  <a:cubicBezTo>
                    <a:pt x="53" y="47"/>
                    <a:pt x="53" y="47"/>
                    <a:pt x="53" y="47"/>
                  </a:cubicBezTo>
                  <a:cubicBezTo>
                    <a:pt x="54" y="49"/>
                    <a:pt x="53" y="51"/>
                    <a:pt x="51" y="52"/>
                  </a:cubicBezTo>
                  <a:cubicBezTo>
                    <a:pt x="49" y="53"/>
                    <a:pt x="46" y="52"/>
                    <a:pt x="46" y="50"/>
                  </a:cubicBezTo>
                  <a:cubicBezTo>
                    <a:pt x="41" y="41"/>
                    <a:pt x="33" y="22"/>
                    <a:pt x="34" y="11"/>
                  </a:cubicBezTo>
                  <a:cubicBezTo>
                    <a:pt x="33" y="8"/>
                    <a:pt x="33" y="8"/>
                    <a:pt x="33" y="8"/>
                  </a:cubicBezTo>
                  <a:cubicBezTo>
                    <a:pt x="32" y="6"/>
                    <a:pt x="33" y="4"/>
                    <a:pt x="34" y="3"/>
                  </a:cubicBezTo>
                  <a:cubicBezTo>
                    <a:pt x="35" y="3"/>
                    <a:pt x="35" y="3"/>
                    <a:pt x="36" y="3"/>
                  </a:cubicBezTo>
                  <a:cubicBezTo>
                    <a:pt x="37" y="1"/>
                    <a:pt x="40" y="0"/>
                    <a:pt x="44" y="0"/>
                  </a:cubicBezTo>
                  <a:cubicBezTo>
                    <a:pt x="59" y="3"/>
                    <a:pt x="81" y="6"/>
                    <a:pt x="81" y="6"/>
                  </a:cubicBezTo>
                  <a:cubicBezTo>
                    <a:pt x="80" y="14"/>
                    <a:pt x="80" y="14"/>
                    <a:pt x="80" y="14"/>
                  </a:cubicBezTo>
                  <a:cubicBezTo>
                    <a:pt x="80" y="14"/>
                    <a:pt x="62" y="11"/>
                    <a:pt x="47" y="9"/>
                  </a:cubicBezTo>
                  <a:cubicBezTo>
                    <a:pt x="125" y="66"/>
                    <a:pt x="158" y="131"/>
                    <a:pt x="161" y="187"/>
                  </a:cubicBezTo>
                  <a:cubicBezTo>
                    <a:pt x="217" y="225"/>
                    <a:pt x="238" y="287"/>
                    <a:pt x="239" y="288"/>
                  </a:cubicBezTo>
                  <a:cubicBezTo>
                    <a:pt x="239" y="290"/>
                    <a:pt x="238" y="293"/>
                    <a:pt x="236" y="293"/>
                  </a:cubicBezTo>
                  <a:cubicBezTo>
                    <a:pt x="234" y="294"/>
                    <a:pt x="232" y="293"/>
                    <a:pt x="231" y="291"/>
                  </a:cubicBezTo>
                  <a:cubicBezTo>
                    <a:pt x="231" y="290"/>
                    <a:pt x="211" y="233"/>
                    <a:pt x="161" y="197"/>
                  </a:cubicBezTo>
                  <a:cubicBezTo>
                    <a:pt x="161" y="217"/>
                    <a:pt x="156" y="236"/>
                    <a:pt x="149" y="252"/>
                  </a:cubicBezTo>
                  <a:cubicBezTo>
                    <a:pt x="134" y="283"/>
                    <a:pt x="109" y="301"/>
                    <a:pt x="82" y="301"/>
                  </a:cubicBezTo>
                  <a:close/>
                  <a:moveTo>
                    <a:pt x="79" y="168"/>
                  </a:moveTo>
                  <a:cubicBezTo>
                    <a:pt x="43" y="168"/>
                    <a:pt x="21" y="189"/>
                    <a:pt x="16" y="214"/>
                  </a:cubicBezTo>
                  <a:cubicBezTo>
                    <a:pt x="9" y="243"/>
                    <a:pt x="24" y="279"/>
                    <a:pt x="66" y="291"/>
                  </a:cubicBezTo>
                  <a:cubicBezTo>
                    <a:pt x="96" y="299"/>
                    <a:pt x="125" y="283"/>
                    <a:pt x="141" y="249"/>
                  </a:cubicBezTo>
                  <a:cubicBezTo>
                    <a:pt x="149" y="232"/>
                    <a:pt x="154" y="212"/>
                    <a:pt x="153" y="191"/>
                  </a:cubicBezTo>
                  <a:cubicBezTo>
                    <a:pt x="138" y="181"/>
                    <a:pt x="120" y="174"/>
                    <a:pt x="99" y="170"/>
                  </a:cubicBezTo>
                  <a:cubicBezTo>
                    <a:pt x="92" y="168"/>
                    <a:pt x="85" y="168"/>
                    <a:pt x="79" y="168"/>
                  </a:cubicBez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>
              <a:noFill/>
            </a:ln>
            <a:extLst/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9" name="isliḓè"/>
            <p:cNvSpPr>
              <a:spLocks/>
            </p:cNvSpPr>
            <p:nvPr/>
          </p:nvSpPr>
          <p:spPr bwMode="auto">
            <a:xfrm rot="2378522" flipH="1">
              <a:off x="7487084" y="4024977"/>
              <a:ext cx="608187" cy="766608"/>
            </a:xfrm>
            <a:custGeom>
              <a:avLst/>
              <a:gdLst>
                <a:gd name="T0" fmla="*/ 82 w 239"/>
                <a:gd name="T1" fmla="*/ 301 h 301"/>
                <a:gd name="T2" fmla="*/ 64 w 239"/>
                <a:gd name="T3" fmla="*/ 298 h 301"/>
                <a:gd name="T4" fmla="*/ 8 w 239"/>
                <a:gd name="T5" fmla="*/ 212 h 301"/>
                <a:gd name="T6" fmla="*/ 100 w 239"/>
                <a:gd name="T7" fmla="*/ 162 h 301"/>
                <a:gd name="T8" fmla="*/ 153 w 239"/>
                <a:gd name="T9" fmla="*/ 182 h 301"/>
                <a:gd name="T10" fmla="*/ 44 w 239"/>
                <a:gd name="T11" fmla="*/ 17 h 301"/>
                <a:gd name="T12" fmla="*/ 53 w 239"/>
                <a:gd name="T13" fmla="*/ 47 h 301"/>
                <a:gd name="T14" fmla="*/ 51 w 239"/>
                <a:gd name="T15" fmla="*/ 52 h 301"/>
                <a:gd name="T16" fmla="*/ 46 w 239"/>
                <a:gd name="T17" fmla="*/ 50 h 301"/>
                <a:gd name="T18" fmla="*/ 34 w 239"/>
                <a:gd name="T19" fmla="*/ 11 h 301"/>
                <a:gd name="T20" fmla="*/ 33 w 239"/>
                <a:gd name="T21" fmla="*/ 8 h 301"/>
                <a:gd name="T22" fmla="*/ 34 w 239"/>
                <a:gd name="T23" fmla="*/ 3 h 301"/>
                <a:gd name="T24" fmla="*/ 36 w 239"/>
                <a:gd name="T25" fmla="*/ 3 h 301"/>
                <a:gd name="T26" fmla="*/ 44 w 239"/>
                <a:gd name="T27" fmla="*/ 0 h 301"/>
                <a:gd name="T28" fmla="*/ 81 w 239"/>
                <a:gd name="T29" fmla="*/ 6 h 301"/>
                <a:gd name="T30" fmla="*/ 80 w 239"/>
                <a:gd name="T31" fmla="*/ 14 h 301"/>
                <a:gd name="T32" fmla="*/ 47 w 239"/>
                <a:gd name="T33" fmla="*/ 9 h 301"/>
                <a:gd name="T34" fmla="*/ 161 w 239"/>
                <a:gd name="T35" fmla="*/ 187 h 301"/>
                <a:gd name="T36" fmla="*/ 239 w 239"/>
                <a:gd name="T37" fmla="*/ 288 h 301"/>
                <a:gd name="T38" fmla="*/ 236 w 239"/>
                <a:gd name="T39" fmla="*/ 293 h 301"/>
                <a:gd name="T40" fmla="*/ 231 w 239"/>
                <a:gd name="T41" fmla="*/ 291 h 301"/>
                <a:gd name="T42" fmla="*/ 161 w 239"/>
                <a:gd name="T43" fmla="*/ 197 h 301"/>
                <a:gd name="T44" fmla="*/ 149 w 239"/>
                <a:gd name="T45" fmla="*/ 252 h 301"/>
                <a:gd name="T46" fmla="*/ 82 w 239"/>
                <a:gd name="T47" fmla="*/ 301 h 301"/>
                <a:gd name="T48" fmla="*/ 79 w 239"/>
                <a:gd name="T49" fmla="*/ 168 h 301"/>
                <a:gd name="T50" fmla="*/ 16 w 239"/>
                <a:gd name="T51" fmla="*/ 214 h 301"/>
                <a:gd name="T52" fmla="*/ 66 w 239"/>
                <a:gd name="T53" fmla="*/ 291 h 301"/>
                <a:gd name="T54" fmla="*/ 141 w 239"/>
                <a:gd name="T55" fmla="*/ 249 h 301"/>
                <a:gd name="T56" fmla="*/ 153 w 239"/>
                <a:gd name="T57" fmla="*/ 191 h 301"/>
                <a:gd name="T58" fmla="*/ 99 w 239"/>
                <a:gd name="T59" fmla="*/ 170 h 301"/>
                <a:gd name="T60" fmla="*/ 79 w 239"/>
                <a:gd name="T61" fmla="*/ 168 h 3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239" h="301">
                  <a:moveTo>
                    <a:pt x="82" y="301"/>
                  </a:moveTo>
                  <a:cubicBezTo>
                    <a:pt x="76" y="301"/>
                    <a:pt x="70" y="300"/>
                    <a:pt x="64" y="298"/>
                  </a:cubicBezTo>
                  <a:cubicBezTo>
                    <a:pt x="17" y="285"/>
                    <a:pt x="0" y="245"/>
                    <a:pt x="8" y="212"/>
                  </a:cubicBezTo>
                  <a:cubicBezTo>
                    <a:pt x="15" y="180"/>
                    <a:pt x="47" y="152"/>
                    <a:pt x="100" y="162"/>
                  </a:cubicBezTo>
                  <a:cubicBezTo>
                    <a:pt x="120" y="165"/>
                    <a:pt x="137" y="173"/>
                    <a:pt x="153" y="182"/>
                  </a:cubicBezTo>
                  <a:cubicBezTo>
                    <a:pt x="148" y="130"/>
                    <a:pt x="116" y="69"/>
                    <a:pt x="44" y="17"/>
                  </a:cubicBezTo>
                  <a:cubicBezTo>
                    <a:pt x="53" y="47"/>
                    <a:pt x="53" y="47"/>
                    <a:pt x="53" y="47"/>
                  </a:cubicBezTo>
                  <a:cubicBezTo>
                    <a:pt x="54" y="49"/>
                    <a:pt x="53" y="51"/>
                    <a:pt x="51" y="52"/>
                  </a:cubicBezTo>
                  <a:cubicBezTo>
                    <a:pt x="49" y="53"/>
                    <a:pt x="46" y="52"/>
                    <a:pt x="46" y="50"/>
                  </a:cubicBezTo>
                  <a:cubicBezTo>
                    <a:pt x="41" y="41"/>
                    <a:pt x="33" y="22"/>
                    <a:pt x="34" y="11"/>
                  </a:cubicBezTo>
                  <a:cubicBezTo>
                    <a:pt x="33" y="8"/>
                    <a:pt x="33" y="8"/>
                    <a:pt x="33" y="8"/>
                  </a:cubicBezTo>
                  <a:cubicBezTo>
                    <a:pt x="32" y="6"/>
                    <a:pt x="33" y="4"/>
                    <a:pt x="34" y="3"/>
                  </a:cubicBezTo>
                  <a:cubicBezTo>
                    <a:pt x="35" y="3"/>
                    <a:pt x="35" y="3"/>
                    <a:pt x="36" y="3"/>
                  </a:cubicBezTo>
                  <a:cubicBezTo>
                    <a:pt x="37" y="1"/>
                    <a:pt x="40" y="0"/>
                    <a:pt x="44" y="0"/>
                  </a:cubicBezTo>
                  <a:cubicBezTo>
                    <a:pt x="59" y="3"/>
                    <a:pt x="81" y="6"/>
                    <a:pt x="81" y="6"/>
                  </a:cubicBezTo>
                  <a:cubicBezTo>
                    <a:pt x="80" y="14"/>
                    <a:pt x="80" y="14"/>
                    <a:pt x="80" y="14"/>
                  </a:cubicBezTo>
                  <a:cubicBezTo>
                    <a:pt x="80" y="14"/>
                    <a:pt x="62" y="11"/>
                    <a:pt x="47" y="9"/>
                  </a:cubicBezTo>
                  <a:cubicBezTo>
                    <a:pt x="125" y="66"/>
                    <a:pt x="158" y="131"/>
                    <a:pt x="161" y="187"/>
                  </a:cubicBezTo>
                  <a:cubicBezTo>
                    <a:pt x="217" y="225"/>
                    <a:pt x="238" y="287"/>
                    <a:pt x="239" y="288"/>
                  </a:cubicBezTo>
                  <a:cubicBezTo>
                    <a:pt x="239" y="290"/>
                    <a:pt x="238" y="293"/>
                    <a:pt x="236" y="293"/>
                  </a:cubicBezTo>
                  <a:cubicBezTo>
                    <a:pt x="234" y="294"/>
                    <a:pt x="232" y="293"/>
                    <a:pt x="231" y="291"/>
                  </a:cubicBezTo>
                  <a:cubicBezTo>
                    <a:pt x="231" y="290"/>
                    <a:pt x="211" y="233"/>
                    <a:pt x="161" y="197"/>
                  </a:cubicBezTo>
                  <a:cubicBezTo>
                    <a:pt x="161" y="217"/>
                    <a:pt x="156" y="236"/>
                    <a:pt x="149" y="252"/>
                  </a:cubicBezTo>
                  <a:cubicBezTo>
                    <a:pt x="134" y="283"/>
                    <a:pt x="109" y="301"/>
                    <a:pt x="82" y="301"/>
                  </a:cubicBezTo>
                  <a:close/>
                  <a:moveTo>
                    <a:pt x="79" y="168"/>
                  </a:moveTo>
                  <a:cubicBezTo>
                    <a:pt x="43" y="168"/>
                    <a:pt x="21" y="189"/>
                    <a:pt x="16" y="214"/>
                  </a:cubicBezTo>
                  <a:cubicBezTo>
                    <a:pt x="9" y="243"/>
                    <a:pt x="24" y="279"/>
                    <a:pt x="66" y="291"/>
                  </a:cubicBezTo>
                  <a:cubicBezTo>
                    <a:pt x="96" y="299"/>
                    <a:pt x="125" y="283"/>
                    <a:pt x="141" y="249"/>
                  </a:cubicBezTo>
                  <a:cubicBezTo>
                    <a:pt x="149" y="232"/>
                    <a:pt x="154" y="212"/>
                    <a:pt x="153" y="191"/>
                  </a:cubicBezTo>
                  <a:cubicBezTo>
                    <a:pt x="138" y="181"/>
                    <a:pt x="120" y="174"/>
                    <a:pt x="99" y="170"/>
                  </a:cubicBezTo>
                  <a:cubicBezTo>
                    <a:pt x="92" y="168"/>
                    <a:pt x="85" y="168"/>
                    <a:pt x="79" y="168"/>
                  </a:cubicBez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>
              <a:noFill/>
            </a:ln>
            <a:extLst/>
          </p:spPr>
          <p:txBody>
            <a:bodyPr anchor="ctr"/>
            <a:lstStyle/>
            <a:p>
              <a:pPr algn="ctr"/>
              <a:endParaRPr/>
            </a:p>
          </p:txBody>
        </p:sp>
      </p:grpSp>
      <p:grpSp>
        <p:nvGrpSpPr>
          <p:cNvPr id="62" name="组合 61"/>
          <p:cNvGrpSpPr/>
          <p:nvPr/>
        </p:nvGrpSpPr>
        <p:grpSpPr>
          <a:xfrm>
            <a:off x="8218458" y="2436631"/>
            <a:ext cx="2712893" cy="957185"/>
            <a:chOff x="3624779" y="2412339"/>
            <a:chExt cx="2712893" cy="957185"/>
          </a:xfrm>
        </p:grpSpPr>
        <p:sp>
          <p:nvSpPr>
            <p:cNvPr id="63" name="文本框 62"/>
            <p:cNvSpPr txBox="1"/>
            <p:nvPr/>
          </p:nvSpPr>
          <p:spPr>
            <a:xfrm>
              <a:off x="3624780" y="2412339"/>
              <a:ext cx="213378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r>
                <a:rPr lang="zh-CN" altLang="en-US" b="1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Century Gothic" panose="020B0502020202020204" pitchFamily="34" charset="0"/>
                </a:rPr>
                <a:t>标题文字添加</a:t>
              </a:r>
              <a:endParaRPr lang="zh-CN" altLang="en-US" b="1" dirty="0">
                <a:solidFill>
                  <a:schemeClr val="tx1">
                    <a:lumMod val="75000"/>
                    <a:lumOff val="25000"/>
                  </a:schemeClr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64" name="文本框 63"/>
            <p:cNvSpPr txBox="1"/>
            <p:nvPr/>
          </p:nvSpPr>
          <p:spPr>
            <a:xfrm>
              <a:off x="3624779" y="2750893"/>
              <a:ext cx="2712893" cy="618631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14000"/>
                </a:lnSpc>
              </a:pPr>
              <a:r>
                <a:rPr lang="en-US" altLang="zh-CN" sz="10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computer, or </a:t>
              </a:r>
              <a:r>
                <a:rPr lang="en-US" altLang="zh-CN" sz="10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entury Gothic" panose="020B0502020202020204" pitchFamily="34" charset="0"/>
                  <a:ea typeface="+mj-ea"/>
                </a:rPr>
                <a:t>presentation </a:t>
              </a:r>
              <a:r>
                <a:rPr lang="en-US" altLang="zh-CN" sz="10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entury Gothic" panose="020B0502020202020204" pitchFamily="34" charset="0"/>
                  <a:ea typeface="+mj-ea"/>
                </a:rPr>
                <a:t>and make it </a:t>
              </a:r>
              <a:r>
                <a:rPr lang="en-US" altLang="zh-CN" sz="10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entury Gothic" panose="020B0502020202020204" pitchFamily="34" charset="0"/>
                  <a:ea typeface="+mj-ea"/>
                </a:rPr>
                <a:t>film </a:t>
              </a:r>
              <a:r>
                <a:rPr lang="en-US" altLang="zh-CN" sz="10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to be used in a wider field</a:t>
              </a:r>
            </a:p>
          </p:txBody>
        </p:sp>
      </p:grpSp>
      <p:grpSp>
        <p:nvGrpSpPr>
          <p:cNvPr id="65" name="组合 64"/>
          <p:cNvGrpSpPr/>
          <p:nvPr/>
        </p:nvGrpSpPr>
        <p:grpSpPr>
          <a:xfrm>
            <a:off x="8218459" y="4142676"/>
            <a:ext cx="2712892" cy="957185"/>
            <a:chOff x="3624780" y="2412339"/>
            <a:chExt cx="2712892" cy="957185"/>
          </a:xfrm>
        </p:grpSpPr>
        <p:sp>
          <p:nvSpPr>
            <p:cNvPr id="66" name="文本框 65"/>
            <p:cNvSpPr txBox="1"/>
            <p:nvPr/>
          </p:nvSpPr>
          <p:spPr>
            <a:xfrm>
              <a:off x="3624780" y="2412339"/>
              <a:ext cx="213378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r>
                <a:rPr lang="zh-CN" altLang="en-US" b="1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Century Gothic" panose="020B0502020202020204" pitchFamily="34" charset="0"/>
                </a:rPr>
                <a:t>标题文字添加</a:t>
              </a:r>
              <a:endParaRPr lang="zh-CN" altLang="en-US" b="1" dirty="0">
                <a:solidFill>
                  <a:schemeClr val="tx1">
                    <a:lumMod val="75000"/>
                    <a:lumOff val="25000"/>
                  </a:schemeClr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67" name="文本框 66"/>
            <p:cNvSpPr txBox="1"/>
            <p:nvPr/>
          </p:nvSpPr>
          <p:spPr>
            <a:xfrm>
              <a:off x="3624780" y="2750893"/>
              <a:ext cx="2712892" cy="618631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14000"/>
                </a:lnSpc>
              </a:pPr>
              <a:r>
                <a:rPr lang="en-US" altLang="zh-CN" sz="10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computer, or </a:t>
              </a:r>
              <a:r>
                <a:rPr lang="en-US" altLang="zh-CN" sz="10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entury Gothic" panose="020B0502020202020204" pitchFamily="34" charset="0"/>
                  <a:ea typeface="+mj-ea"/>
                </a:rPr>
                <a:t>presentation </a:t>
              </a:r>
              <a:r>
                <a:rPr lang="en-US" altLang="zh-CN" sz="10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entury Gothic" panose="020B0502020202020204" pitchFamily="34" charset="0"/>
                  <a:ea typeface="+mj-ea"/>
                </a:rPr>
                <a:t>and make it </a:t>
              </a:r>
              <a:r>
                <a:rPr lang="en-US" altLang="zh-CN" sz="10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entury Gothic" panose="020B0502020202020204" pitchFamily="34" charset="0"/>
                  <a:ea typeface="+mj-ea"/>
                </a:rPr>
                <a:t>film </a:t>
              </a:r>
              <a:r>
                <a:rPr lang="en-US" altLang="zh-CN" sz="10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to be used in a wider field</a:t>
              </a:r>
            </a:p>
          </p:txBody>
        </p:sp>
      </p:grpSp>
      <p:grpSp>
        <p:nvGrpSpPr>
          <p:cNvPr id="68" name="组合 67"/>
          <p:cNvGrpSpPr/>
          <p:nvPr/>
        </p:nvGrpSpPr>
        <p:grpSpPr>
          <a:xfrm>
            <a:off x="1676400" y="1947300"/>
            <a:ext cx="2936865" cy="957185"/>
            <a:chOff x="2821697" y="2412339"/>
            <a:chExt cx="2936865" cy="957185"/>
          </a:xfrm>
        </p:grpSpPr>
        <p:sp>
          <p:nvSpPr>
            <p:cNvPr id="69" name="文本框 68"/>
            <p:cNvSpPr txBox="1"/>
            <p:nvPr/>
          </p:nvSpPr>
          <p:spPr>
            <a:xfrm>
              <a:off x="3624781" y="2412339"/>
              <a:ext cx="213378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r"/>
              <a:r>
                <a:rPr lang="zh-CN" altLang="en-US" b="1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Century Gothic" panose="020B0502020202020204" pitchFamily="34" charset="0"/>
                </a:rPr>
                <a:t>标题文字添加</a:t>
              </a:r>
              <a:endParaRPr lang="zh-CN" altLang="en-US" b="1" dirty="0">
                <a:solidFill>
                  <a:schemeClr val="tx1">
                    <a:lumMod val="75000"/>
                    <a:lumOff val="25000"/>
                  </a:schemeClr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70" name="文本框 69"/>
            <p:cNvSpPr txBox="1"/>
            <p:nvPr/>
          </p:nvSpPr>
          <p:spPr>
            <a:xfrm>
              <a:off x="2821697" y="2750893"/>
              <a:ext cx="2936865" cy="618631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r">
                <a:lnSpc>
                  <a:spcPct val="114000"/>
                </a:lnSpc>
              </a:pPr>
              <a:r>
                <a:rPr lang="en-US" altLang="zh-CN" sz="10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computer, or </a:t>
              </a:r>
              <a:r>
                <a:rPr lang="en-US" altLang="zh-CN" sz="10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entury Gothic" panose="020B0502020202020204" pitchFamily="34" charset="0"/>
                  <a:ea typeface="+mj-ea"/>
                </a:rPr>
                <a:t>presentation </a:t>
              </a:r>
              <a:r>
                <a:rPr lang="en-US" altLang="zh-CN" sz="10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entury Gothic" panose="020B0502020202020204" pitchFamily="34" charset="0"/>
                  <a:ea typeface="+mj-ea"/>
                </a:rPr>
                <a:t>and make it </a:t>
              </a:r>
              <a:r>
                <a:rPr lang="en-US" altLang="zh-CN" sz="10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entury Gothic" panose="020B0502020202020204" pitchFamily="34" charset="0"/>
                  <a:ea typeface="+mj-ea"/>
                </a:rPr>
                <a:t>film </a:t>
              </a:r>
              <a:r>
                <a:rPr lang="en-US" altLang="zh-CN" sz="10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to be used in a wider field</a:t>
              </a:r>
            </a:p>
          </p:txBody>
        </p:sp>
      </p:grpSp>
      <p:grpSp>
        <p:nvGrpSpPr>
          <p:cNvPr id="71" name="组合 70"/>
          <p:cNvGrpSpPr/>
          <p:nvPr/>
        </p:nvGrpSpPr>
        <p:grpSpPr>
          <a:xfrm>
            <a:off x="1589729" y="4842979"/>
            <a:ext cx="2936865" cy="957185"/>
            <a:chOff x="2821697" y="2412339"/>
            <a:chExt cx="2936865" cy="957185"/>
          </a:xfrm>
        </p:grpSpPr>
        <p:sp>
          <p:nvSpPr>
            <p:cNvPr id="72" name="文本框 71"/>
            <p:cNvSpPr txBox="1"/>
            <p:nvPr/>
          </p:nvSpPr>
          <p:spPr>
            <a:xfrm>
              <a:off x="3624781" y="2412339"/>
              <a:ext cx="213378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r"/>
              <a:r>
                <a:rPr lang="zh-CN" altLang="en-US" b="1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Century Gothic" panose="020B0502020202020204" pitchFamily="34" charset="0"/>
                </a:rPr>
                <a:t>标题文字添加</a:t>
              </a:r>
              <a:endParaRPr lang="zh-CN" altLang="en-US" b="1" dirty="0">
                <a:solidFill>
                  <a:schemeClr val="tx1">
                    <a:lumMod val="75000"/>
                    <a:lumOff val="25000"/>
                  </a:schemeClr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73" name="文本框 72"/>
            <p:cNvSpPr txBox="1"/>
            <p:nvPr/>
          </p:nvSpPr>
          <p:spPr>
            <a:xfrm>
              <a:off x="2821697" y="2750893"/>
              <a:ext cx="2936865" cy="618631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r">
                <a:lnSpc>
                  <a:spcPct val="114000"/>
                </a:lnSpc>
              </a:pPr>
              <a:r>
                <a:rPr lang="en-US" altLang="zh-CN" sz="10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computer, or </a:t>
              </a:r>
              <a:r>
                <a:rPr lang="en-US" altLang="zh-CN" sz="10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entury Gothic" panose="020B0502020202020204" pitchFamily="34" charset="0"/>
                  <a:ea typeface="+mj-ea"/>
                </a:rPr>
                <a:t>presentation </a:t>
              </a:r>
              <a:r>
                <a:rPr lang="en-US" altLang="zh-CN" sz="10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entury Gothic" panose="020B0502020202020204" pitchFamily="34" charset="0"/>
                  <a:ea typeface="+mj-ea"/>
                </a:rPr>
                <a:t>and make it </a:t>
              </a:r>
              <a:r>
                <a:rPr lang="en-US" altLang="zh-CN" sz="10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entury Gothic" panose="020B0502020202020204" pitchFamily="34" charset="0"/>
                  <a:ea typeface="+mj-ea"/>
                </a:rPr>
                <a:t>film </a:t>
              </a:r>
              <a:r>
                <a:rPr lang="en-US" altLang="zh-CN" sz="10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to be used in a wider field</a:t>
              </a:r>
            </a:p>
          </p:txBody>
        </p:sp>
      </p:grpSp>
      <p:grpSp>
        <p:nvGrpSpPr>
          <p:cNvPr id="74" name="组合 73"/>
          <p:cNvGrpSpPr/>
          <p:nvPr/>
        </p:nvGrpSpPr>
        <p:grpSpPr>
          <a:xfrm>
            <a:off x="800906" y="3395140"/>
            <a:ext cx="2936865" cy="957185"/>
            <a:chOff x="2821697" y="2412339"/>
            <a:chExt cx="2936865" cy="957185"/>
          </a:xfrm>
        </p:grpSpPr>
        <p:sp>
          <p:nvSpPr>
            <p:cNvPr id="75" name="文本框 74"/>
            <p:cNvSpPr txBox="1"/>
            <p:nvPr/>
          </p:nvSpPr>
          <p:spPr>
            <a:xfrm>
              <a:off x="3624781" y="2412339"/>
              <a:ext cx="213378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r"/>
              <a:r>
                <a:rPr lang="zh-CN" altLang="en-US" b="1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Century Gothic" panose="020B0502020202020204" pitchFamily="34" charset="0"/>
                </a:rPr>
                <a:t>标题文字添加</a:t>
              </a:r>
              <a:endParaRPr lang="zh-CN" altLang="en-US" b="1" dirty="0">
                <a:solidFill>
                  <a:schemeClr val="tx1">
                    <a:lumMod val="75000"/>
                    <a:lumOff val="25000"/>
                  </a:schemeClr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76" name="文本框 75"/>
            <p:cNvSpPr txBox="1"/>
            <p:nvPr/>
          </p:nvSpPr>
          <p:spPr>
            <a:xfrm>
              <a:off x="2821697" y="2750893"/>
              <a:ext cx="2936865" cy="618631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r">
                <a:lnSpc>
                  <a:spcPct val="114000"/>
                </a:lnSpc>
              </a:pPr>
              <a:r>
                <a:rPr lang="en-US" altLang="zh-CN" sz="10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computer, or </a:t>
              </a:r>
              <a:r>
                <a:rPr lang="en-US" altLang="zh-CN" sz="10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entury Gothic" panose="020B0502020202020204" pitchFamily="34" charset="0"/>
                  <a:ea typeface="+mj-ea"/>
                </a:rPr>
                <a:t>presentation </a:t>
              </a:r>
              <a:r>
                <a:rPr lang="en-US" altLang="zh-CN" sz="10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entury Gothic" panose="020B0502020202020204" pitchFamily="34" charset="0"/>
                  <a:ea typeface="+mj-ea"/>
                </a:rPr>
                <a:t>and make it </a:t>
              </a:r>
              <a:r>
                <a:rPr lang="en-US" altLang="zh-CN" sz="10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entury Gothic" panose="020B0502020202020204" pitchFamily="34" charset="0"/>
                  <a:ea typeface="+mj-ea"/>
                </a:rPr>
                <a:t>film </a:t>
              </a:r>
              <a:r>
                <a:rPr lang="en-US" altLang="zh-CN" sz="10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to be used in a wider field</a:t>
              </a:r>
            </a:p>
          </p:txBody>
        </p:sp>
      </p:grpSp>
      <p:grpSp>
        <p:nvGrpSpPr>
          <p:cNvPr id="54" name="组合 53"/>
          <p:cNvGrpSpPr/>
          <p:nvPr/>
        </p:nvGrpSpPr>
        <p:grpSpPr>
          <a:xfrm>
            <a:off x="441025" y="218860"/>
            <a:ext cx="4812552" cy="1014413"/>
            <a:chOff x="441025" y="218860"/>
            <a:chExt cx="4812552" cy="1014413"/>
          </a:xfrm>
        </p:grpSpPr>
        <p:grpSp>
          <p:nvGrpSpPr>
            <p:cNvPr id="55" name="组合 54"/>
            <p:cNvGrpSpPr/>
            <p:nvPr/>
          </p:nvGrpSpPr>
          <p:grpSpPr>
            <a:xfrm>
              <a:off x="595313" y="387468"/>
              <a:ext cx="4658264" cy="677196"/>
              <a:chOff x="1893616" y="449275"/>
              <a:chExt cx="4658264" cy="677196"/>
            </a:xfrm>
          </p:grpSpPr>
          <p:sp>
            <p:nvSpPr>
              <p:cNvPr id="57" name="文本框 56"/>
              <p:cNvSpPr txBox="1"/>
              <p:nvPr/>
            </p:nvSpPr>
            <p:spPr>
              <a:xfrm>
                <a:off x="1893616" y="449275"/>
                <a:ext cx="3904343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  <a:scene3d>
                  <a:camera prst="orthographicFront"/>
                  <a:lightRig rig="threePt" dir="t"/>
                </a:scene3d>
                <a:sp3d contourW="12700"/>
              </a:bodyPr>
              <a:lstStyle>
                <a:defPPr>
                  <a:defRPr lang="en-US"/>
                </a:defPPr>
                <a:lvl1pPr algn="ctr">
                  <a:defRPr sz="2800" b="1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Century Gothic" panose="020B0502020202020204" pitchFamily="34" charset="0"/>
                  </a:defRPr>
                </a:lvl1pPr>
              </a:lstStyle>
              <a:p>
                <a:pPr algn="l"/>
                <a:r>
                  <a:rPr lang="zh-CN" altLang="en-US" dirty="0"/>
                  <a:t>工作完成情况</a:t>
                </a:r>
              </a:p>
            </p:txBody>
          </p:sp>
          <p:sp>
            <p:nvSpPr>
              <p:cNvPr id="58" name="文本框 57"/>
              <p:cNvSpPr txBox="1"/>
              <p:nvPr/>
            </p:nvSpPr>
            <p:spPr>
              <a:xfrm>
                <a:off x="1893616" y="867233"/>
                <a:ext cx="4658264" cy="25923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  <a:scene3d>
                  <a:camera prst="orthographicFront"/>
                  <a:lightRig rig="threePt" dir="t"/>
                </a:scene3d>
                <a:sp3d contourW="12700"/>
              </a:bodyPr>
              <a:lstStyle>
                <a:defPPr>
                  <a:defRPr lang="en-US"/>
                </a:defPPr>
                <a:lvl1pPr algn="ctr">
                  <a:lnSpc>
                    <a:spcPct val="120000"/>
                  </a:lnSpc>
                  <a:defRPr sz="1100">
                    <a:solidFill>
                      <a:schemeClr val="bg1">
                        <a:lumMod val="65000"/>
                      </a:schemeClr>
                    </a:solidFill>
                    <a:latin typeface="Century Gothic" panose="020B0502020202020204" pitchFamily="34" charset="0"/>
                  </a:defRPr>
                </a:lvl1pPr>
              </a:lstStyle>
              <a:p>
                <a:pPr algn="l"/>
                <a:r>
                  <a:rPr lang="en-US" altLang="zh-CN" sz="1000" dirty="0">
                    <a:solidFill>
                      <a:schemeClr val="bg1">
                        <a:lumMod val="50000"/>
                      </a:schemeClr>
                    </a:solidFill>
                  </a:rPr>
                  <a:t>print the presentation and make it into a film to be used in a </a:t>
                </a:r>
                <a:r>
                  <a:rPr lang="en-US" altLang="zh-CN" sz="1000" dirty="0" smtClean="0">
                    <a:solidFill>
                      <a:schemeClr val="bg1">
                        <a:lumMod val="50000"/>
                      </a:schemeClr>
                    </a:solidFill>
                  </a:rPr>
                  <a:t>wider</a:t>
                </a:r>
                <a:endParaRPr lang="en-US" altLang="zh-CN" sz="1000" dirty="0">
                  <a:solidFill>
                    <a:schemeClr val="bg1">
                      <a:lumMod val="50000"/>
                    </a:schemeClr>
                  </a:solidFill>
                </a:endParaRPr>
              </a:p>
            </p:txBody>
          </p:sp>
        </p:grpSp>
        <p:sp>
          <p:nvSpPr>
            <p:cNvPr id="56" name="任意多边形 55"/>
            <p:cNvSpPr/>
            <p:nvPr/>
          </p:nvSpPr>
          <p:spPr>
            <a:xfrm>
              <a:off x="441025" y="218860"/>
              <a:ext cx="384775" cy="1014413"/>
            </a:xfrm>
            <a:custGeom>
              <a:avLst/>
              <a:gdLst>
                <a:gd name="connsiteX0" fmla="*/ 0 w 384775"/>
                <a:gd name="connsiteY0" fmla="*/ 0 h 1014413"/>
                <a:gd name="connsiteX1" fmla="*/ 384775 w 384775"/>
                <a:gd name="connsiteY1" fmla="*/ 0 h 1014413"/>
                <a:gd name="connsiteX2" fmla="*/ 384775 w 384775"/>
                <a:gd name="connsiteY2" fmla="*/ 168608 h 1014413"/>
                <a:gd name="connsiteX3" fmla="*/ 336678 w 384775"/>
                <a:gd name="connsiteY3" fmla="*/ 168608 h 1014413"/>
                <a:gd name="connsiteX4" fmla="*/ 336678 w 384775"/>
                <a:gd name="connsiteY4" fmla="*/ 48097 h 1014413"/>
                <a:gd name="connsiteX5" fmla="*/ 48097 w 384775"/>
                <a:gd name="connsiteY5" fmla="*/ 48097 h 1014413"/>
                <a:gd name="connsiteX6" fmla="*/ 48097 w 384775"/>
                <a:gd name="connsiteY6" fmla="*/ 966316 h 1014413"/>
                <a:gd name="connsiteX7" fmla="*/ 336678 w 384775"/>
                <a:gd name="connsiteY7" fmla="*/ 966316 h 1014413"/>
                <a:gd name="connsiteX8" fmla="*/ 336678 w 384775"/>
                <a:gd name="connsiteY8" fmla="*/ 845804 h 1014413"/>
                <a:gd name="connsiteX9" fmla="*/ 384775 w 384775"/>
                <a:gd name="connsiteY9" fmla="*/ 845804 h 1014413"/>
                <a:gd name="connsiteX10" fmla="*/ 384775 w 384775"/>
                <a:gd name="connsiteY10" fmla="*/ 1014413 h 1014413"/>
                <a:gd name="connsiteX11" fmla="*/ 0 w 384775"/>
                <a:gd name="connsiteY11" fmla="*/ 1014413 h 10144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384775" h="1014413">
                  <a:moveTo>
                    <a:pt x="0" y="0"/>
                  </a:moveTo>
                  <a:lnTo>
                    <a:pt x="384775" y="0"/>
                  </a:lnTo>
                  <a:lnTo>
                    <a:pt x="384775" y="168608"/>
                  </a:lnTo>
                  <a:lnTo>
                    <a:pt x="336678" y="168608"/>
                  </a:lnTo>
                  <a:lnTo>
                    <a:pt x="336678" y="48097"/>
                  </a:lnTo>
                  <a:lnTo>
                    <a:pt x="48097" y="48097"/>
                  </a:lnTo>
                  <a:lnTo>
                    <a:pt x="48097" y="966316"/>
                  </a:lnTo>
                  <a:lnTo>
                    <a:pt x="336678" y="966316"/>
                  </a:lnTo>
                  <a:lnTo>
                    <a:pt x="336678" y="845804"/>
                  </a:lnTo>
                  <a:lnTo>
                    <a:pt x="384775" y="845804"/>
                  </a:lnTo>
                  <a:lnTo>
                    <a:pt x="384775" y="1014413"/>
                  </a:lnTo>
                  <a:lnTo>
                    <a:pt x="0" y="1014413"/>
                  </a:lnTo>
                  <a:close/>
                </a:path>
              </a:pathLst>
            </a:cu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742326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3" name="组合 82"/>
          <p:cNvGrpSpPr/>
          <p:nvPr/>
        </p:nvGrpSpPr>
        <p:grpSpPr>
          <a:xfrm>
            <a:off x="2439513" y="2070459"/>
            <a:ext cx="2502624" cy="2517596"/>
            <a:chOff x="2077903" y="1666875"/>
            <a:chExt cx="2862421" cy="2879546"/>
          </a:xfrm>
        </p:grpSpPr>
        <p:grpSp>
          <p:nvGrpSpPr>
            <p:cNvPr id="5" name="iṣľïḓe"/>
            <p:cNvGrpSpPr/>
            <p:nvPr/>
          </p:nvGrpSpPr>
          <p:grpSpPr>
            <a:xfrm>
              <a:off x="2323479" y="1926172"/>
              <a:ext cx="2395286" cy="2393983"/>
              <a:chOff x="1833521" y="2498961"/>
              <a:chExt cx="2848032" cy="2846478"/>
            </a:xfrm>
          </p:grpSpPr>
          <p:sp>
            <p:nvSpPr>
              <p:cNvPr id="60" name="ïŝľïḑê"/>
              <p:cNvSpPr>
                <a:spLocks/>
              </p:cNvSpPr>
              <p:nvPr/>
            </p:nvSpPr>
            <p:spPr bwMode="auto">
              <a:xfrm>
                <a:off x="3755477" y="3110139"/>
                <a:ext cx="846963" cy="598769"/>
              </a:xfrm>
              <a:custGeom>
                <a:avLst/>
                <a:gdLst>
                  <a:gd name="T0" fmla="*/ 73 w 1093"/>
                  <a:gd name="T1" fmla="*/ 771 h 771"/>
                  <a:gd name="T2" fmla="*/ 1093 w 1093"/>
                  <a:gd name="T3" fmla="*/ 441 h 771"/>
                  <a:gd name="T4" fmla="*/ 1093 w 1093"/>
                  <a:gd name="T5" fmla="*/ 441 h 771"/>
                  <a:gd name="T6" fmla="*/ 1071 w 1093"/>
                  <a:gd name="T7" fmla="*/ 381 h 771"/>
                  <a:gd name="T8" fmla="*/ 1047 w 1093"/>
                  <a:gd name="T9" fmla="*/ 324 h 771"/>
                  <a:gd name="T10" fmla="*/ 1022 w 1093"/>
                  <a:gd name="T11" fmla="*/ 267 h 771"/>
                  <a:gd name="T12" fmla="*/ 995 w 1093"/>
                  <a:gd name="T13" fmla="*/ 211 h 771"/>
                  <a:gd name="T14" fmla="*/ 965 w 1093"/>
                  <a:gd name="T15" fmla="*/ 157 h 771"/>
                  <a:gd name="T16" fmla="*/ 934 w 1093"/>
                  <a:gd name="T17" fmla="*/ 103 h 771"/>
                  <a:gd name="T18" fmla="*/ 902 w 1093"/>
                  <a:gd name="T19" fmla="*/ 51 h 771"/>
                  <a:gd name="T20" fmla="*/ 868 w 1093"/>
                  <a:gd name="T21" fmla="*/ 0 h 771"/>
                  <a:gd name="T22" fmla="*/ 0 w 1093"/>
                  <a:gd name="T23" fmla="*/ 630 h 771"/>
                  <a:gd name="T24" fmla="*/ 0 w 1093"/>
                  <a:gd name="T25" fmla="*/ 630 h 771"/>
                  <a:gd name="T26" fmla="*/ 20 w 1093"/>
                  <a:gd name="T27" fmla="*/ 664 h 771"/>
                  <a:gd name="T28" fmla="*/ 39 w 1093"/>
                  <a:gd name="T29" fmla="*/ 699 h 771"/>
                  <a:gd name="T30" fmla="*/ 57 w 1093"/>
                  <a:gd name="T31" fmla="*/ 735 h 771"/>
                  <a:gd name="T32" fmla="*/ 73 w 1093"/>
                  <a:gd name="T33" fmla="*/ 771 h 771"/>
                  <a:gd name="T34" fmla="*/ 73 w 1093"/>
                  <a:gd name="T35" fmla="*/ 771 h 77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1093" h="771">
                    <a:moveTo>
                      <a:pt x="73" y="771"/>
                    </a:moveTo>
                    <a:lnTo>
                      <a:pt x="1093" y="441"/>
                    </a:lnTo>
                    <a:lnTo>
                      <a:pt x="1093" y="441"/>
                    </a:lnTo>
                    <a:lnTo>
                      <a:pt x="1071" y="381"/>
                    </a:lnTo>
                    <a:lnTo>
                      <a:pt x="1047" y="324"/>
                    </a:lnTo>
                    <a:lnTo>
                      <a:pt x="1022" y="267"/>
                    </a:lnTo>
                    <a:lnTo>
                      <a:pt x="995" y="211"/>
                    </a:lnTo>
                    <a:lnTo>
                      <a:pt x="965" y="157"/>
                    </a:lnTo>
                    <a:lnTo>
                      <a:pt x="934" y="103"/>
                    </a:lnTo>
                    <a:lnTo>
                      <a:pt x="902" y="51"/>
                    </a:lnTo>
                    <a:lnTo>
                      <a:pt x="868" y="0"/>
                    </a:lnTo>
                    <a:lnTo>
                      <a:pt x="0" y="630"/>
                    </a:lnTo>
                    <a:lnTo>
                      <a:pt x="0" y="630"/>
                    </a:lnTo>
                    <a:lnTo>
                      <a:pt x="20" y="664"/>
                    </a:lnTo>
                    <a:lnTo>
                      <a:pt x="39" y="699"/>
                    </a:lnTo>
                    <a:lnTo>
                      <a:pt x="57" y="735"/>
                    </a:lnTo>
                    <a:lnTo>
                      <a:pt x="73" y="771"/>
                    </a:lnTo>
                    <a:lnTo>
                      <a:pt x="73" y="771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61" name="íślíḓe"/>
              <p:cNvSpPr>
                <a:spLocks/>
              </p:cNvSpPr>
              <p:nvPr/>
            </p:nvSpPr>
            <p:spPr bwMode="auto">
              <a:xfrm>
                <a:off x="3288561" y="2498961"/>
                <a:ext cx="380048" cy="850066"/>
              </a:xfrm>
              <a:custGeom>
                <a:avLst/>
                <a:gdLst>
                  <a:gd name="T0" fmla="*/ 158 w 490"/>
                  <a:gd name="T1" fmla="*/ 1097 h 1097"/>
                  <a:gd name="T2" fmla="*/ 490 w 490"/>
                  <a:gd name="T3" fmla="*/ 77 h 1097"/>
                  <a:gd name="T4" fmla="*/ 490 w 490"/>
                  <a:gd name="T5" fmla="*/ 77 h 1097"/>
                  <a:gd name="T6" fmla="*/ 430 w 490"/>
                  <a:gd name="T7" fmla="*/ 60 h 1097"/>
                  <a:gd name="T8" fmla="*/ 371 w 490"/>
                  <a:gd name="T9" fmla="*/ 46 h 1097"/>
                  <a:gd name="T10" fmla="*/ 311 w 490"/>
                  <a:gd name="T11" fmla="*/ 32 h 1097"/>
                  <a:gd name="T12" fmla="*/ 250 w 490"/>
                  <a:gd name="T13" fmla="*/ 22 h 1097"/>
                  <a:gd name="T14" fmla="*/ 188 w 490"/>
                  <a:gd name="T15" fmla="*/ 13 h 1097"/>
                  <a:gd name="T16" fmla="*/ 127 w 490"/>
                  <a:gd name="T17" fmla="*/ 7 h 1097"/>
                  <a:gd name="T18" fmla="*/ 63 w 490"/>
                  <a:gd name="T19" fmla="*/ 3 h 1097"/>
                  <a:gd name="T20" fmla="*/ 0 w 490"/>
                  <a:gd name="T21" fmla="*/ 0 h 1097"/>
                  <a:gd name="T22" fmla="*/ 0 w 490"/>
                  <a:gd name="T23" fmla="*/ 1072 h 1097"/>
                  <a:gd name="T24" fmla="*/ 0 w 490"/>
                  <a:gd name="T25" fmla="*/ 1072 h 1097"/>
                  <a:gd name="T26" fmla="*/ 41 w 490"/>
                  <a:gd name="T27" fmla="*/ 1075 h 1097"/>
                  <a:gd name="T28" fmla="*/ 80 w 490"/>
                  <a:gd name="T29" fmla="*/ 1080 h 1097"/>
                  <a:gd name="T30" fmla="*/ 119 w 490"/>
                  <a:gd name="T31" fmla="*/ 1087 h 1097"/>
                  <a:gd name="T32" fmla="*/ 158 w 490"/>
                  <a:gd name="T33" fmla="*/ 1097 h 1097"/>
                  <a:gd name="T34" fmla="*/ 158 w 490"/>
                  <a:gd name="T35" fmla="*/ 1097 h 109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490" h="1097">
                    <a:moveTo>
                      <a:pt x="158" y="1097"/>
                    </a:moveTo>
                    <a:lnTo>
                      <a:pt x="490" y="77"/>
                    </a:lnTo>
                    <a:lnTo>
                      <a:pt x="490" y="77"/>
                    </a:lnTo>
                    <a:lnTo>
                      <a:pt x="430" y="60"/>
                    </a:lnTo>
                    <a:lnTo>
                      <a:pt x="371" y="46"/>
                    </a:lnTo>
                    <a:lnTo>
                      <a:pt x="311" y="32"/>
                    </a:lnTo>
                    <a:lnTo>
                      <a:pt x="250" y="22"/>
                    </a:lnTo>
                    <a:lnTo>
                      <a:pt x="188" y="13"/>
                    </a:lnTo>
                    <a:lnTo>
                      <a:pt x="127" y="7"/>
                    </a:lnTo>
                    <a:lnTo>
                      <a:pt x="63" y="3"/>
                    </a:lnTo>
                    <a:lnTo>
                      <a:pt x="0" y="0"/>
                    </a:lnTo>
                    <a:lnTo>
                      <a:pt x="0" y="1072"/>
                    </a:lnTo>
                    <a:lnTo>
                      <a:pt x="0" y="1072"/>
                    </a:lnTo>
                    <a:lnTo>
                      <a:pt x="41" y="1075"/>
                    </a:lnTo>
                    <a:lnTo>
                      <a:pt x="80" y="1080"/>
                    </a:lnTo>
                    <a:lnTo>
                      <a:pt x="119" y="1087"/>
                    </a:lnTo>
                    <a:lnTo>
                      <a:pt x="158" y="1097"/>
                    </a:lnTo>
                    <a:lnTo>
                      <a:pt x="158" y="1097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62" name="ï$ḷíďê"/>
              <p:cNvSpPr>
                <a:spLocks/>
              </p:cNvSpPr>
              <p:nvPr/>
            </p:nvSpPr>
            <p:spPr bwMode="auto">
              <a:xfrm>
                <a:off x="3631380" y="2789038"/>
                <a:ext cx="760095" cy="760095"/>
              </a:xfrm>
              <a:custGeom>
                <a:avLst/>
                <a:gdLst>
                  <a:gd name="T0" fmla="*/ 113 w 980"/>
                  <a:gd name="T1" fmla="*/ 981 h 981"/>
                  <a:gd name="T2" fmla="*/ 980 w 980"/>
                  <a:gd name="T3" fmla="*/ 349 h 981"/>
                  <a:gd name="T4" fmla="*/ 980 w 980"/>
                  <a:gd name="T5" fmla="*/ 349 h 981"/>
                  <a:gd name="T6" fmla="*/ 942 w 980"/>
                  <a:gd name="T7" fmla="*/ 301 h 981"/>
                  <a:gd name="T8" fmla="*/ 902 w 980"/>
                  <a:gd name="T9" fmla="*/ 254 h 981"/>
                  <a:gd name="T10" fmla="*/ 860 w 980"/>
                  <a:gd name="T11" fmla="*/ 208 h 981"/>
                  <a:gd name="T12" fmla="*/ 817 w 980"/>
                  <a:gd name="T13" fmla="*/ 162 h 981"/>
                  <a:gd name="T14" fmla="*/ 773 w 980"/>
                  <a:gd name="T15" fmla="*/ 119 h 981"/>
                  <a:gd name="T16" fmla="*/ 727 w 980"/>
                  <a:gd name="T17" fmla="*/ 78 h 981"/>
                  <a:gd name="T18" fmla="*/ 679 w 980"/>
                  <a:gd name="T19" fmla="*/ 39 h 981"/>
                  <a:gd name="T20" fmla="*/ 631 w 980"/>
                  <a:gd name="T21" fmla="*/ 0 h 981"/>
                  <a:gd name="T22" fmla="*/ 0 w 980"/>
                  <a:gd name="T23" fmla="*/ 868 h 981"/>
                  <a:gd name="T24" fmla="*/ 0 w 980"/>
                  <a:gd name="T25" fmla="*/ 868 h 981"/>
                  <a:gd name="T26" fmla="*/ 30 w 980"/>
                  <a:gd name="T27" fmla="*/ 893 h 981"/>
                  <a:gd name="T28" fmla="*/ 59 w 980"/>
                  <a:gd name="T29" fmla="*/ 921 h 981"/>
                  <a:gd name="T30" fmla="*/ 86 w 980"/>
                  <a:gd name="T31" fmla="*/ 950 h 981"/>
                  <a:gd name="T32" fmla="*/ 113 w 980"/>
                  <a:gd name="T33" fmla="*/ 981 h 981"/>
                  <a:gd name="T34" fmla="*/ 113 w 980"/>
                  <a:gd name="T35" fmla="*/ 981 h 98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980" h="981">
                    <a:moveTo>
                      <a:pt x="113" y="981"/>
                    </a:moveTo>
                    <a:lnTo>
                      <a:pt x="980" y="349"/>
                    </a:lnTo>
                    <a:lnTo>
                      <a:pt x="980" y="349"/>
                    </a:lnTo>
                    <a:lnTo>
                      <a:pt x="942" y="301"/>
                    </a:lnTo>
                    <a:lnTo>
                      <a:pt x="902" y="254"/>
                    </a:lnTo>
                    <a:lnTo>
                      <a:pt x="860" y="208"/>
                    </a:lnTo>
                    <a:lnTo>
                      <a:pt x="817" y="162"/>
                    </a:lnTo>
                    <a:lnTo>
                      <a:pt x="773" y="119"/>
                    </a:lnTo>
                    <a:lnTo>
                      <a:pt x="727" y="78"/>
                    </a:lnTo>
                    <a:lnTo>
                      <a:pt x="679" y="39"/>
                    </a:lnTo>
                    <a:lnTo>
                      <a:pt x="631" y="0"/>
                    </a:lnTo>
                    <a:lnTo>
                      <a:pt x="0" y="868"/>
                    </a:lnTo>
                    <a:lnTo>
                      <a:pt x="0" y="868"/>
                    </a:lnTo>
                    <a:lnTo>
                      <a:pt x="30" y="893"/>
                    </a:lnTo>
                    <a:lnTo>
                      <a:pt x="59" y="921"/>
                    </a:lnTo>
                    <a:lnTo>
                      <a:pt x="86" y="950"/>
                    </a:lnTo>
                    <a:lnTo>
                      <a:pt x="113" y="981"/>
                    </a:lnTo>
                    <a:lnTo>
                      <a:pt x="113" y="981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63" name="ïşlïḋé"/>
              <p:cNvSpPr>
                <a:spLocks/>
              </p:cNvSpPr>
              <p:nvPr/>
            </p:nvSpPr>
            <p:spPr bwMode="auto">
              <a:xfrm>
                <a:off x="3829935" y="3511904"/>
                <a:ext cx="851618" cy="378496"/>
              </a:xfrm>
              <a:custGeom>
                <a:avLst/>
                <a:gdLst>
                  <a:gd name="T0" fmla="*/ 25 w 1098"/>
                  <a:gd name="T1" fmla="*/ 488 h 488"/>
                  <a:gd name="T2" fmla="*/ 1098 w 1098"/>
                  <a:gd name="T3" fmla="*/ 488 h 488"/>
                  <a:gd name="T4" fmla="*/ 1098 w 1098"/>
                  <a:gd name="T5" fmla="*/ 488 h 488"/>
                  <a:gd name="T6" fmla="*/ 1095 w 1098"/>
                  <a:gd name="T7" fmla="*/ 425 h 488"/>
                  <a:gd name="T8" fmla="*/ 1090 w 1098"/>
                  <a:gd name="T9" fmla="*/ 363 h 488"/>
                  <a:gd name="T10" fmla="*/ 1085 w 1098"/>
                  <a:gd name="T11" fmla="*/ 300 h 488"/>
                  <a:gd name="T12" fmla="*/ 1075 w 1098"/>
                  <a:gd name="T13" fmla="*/ 239 h 488"/>
                  <a:gd name="T14" fmla="*/ 1064 w 1098"/>
                  <a:gd name="T15" fmla="*/ 178 h 488"/>
                  <a:gd name="T16" fmla="*/ 1052 w 1098"/>
                  <a:gd name="T17" fmla="*/ 118 h 488"/>
                  <a:gd name="T18" fmla="*/ 1038 w 1098"/>
                  <a:gd name="T19" fmla="*/ 58 h 488"/>
                  <a:gd name="T20" fmla="*/ 1020 w 1098"/>
                  <a:gd name="T21" fmla="*/ 0 h 488"/>
                  <a:gd name="T22" fmla="*/ 0 w 1098"/>
                  <a:gd name="T23" fmla="*/ 331 h 488"/>
                  <a:gd name="T24" fmla="*/ 0 w 1098"/>
                  <a:gd name="T25" fmla="*/ 331 h 488"/>
                  <a:gd name="T26" fmla="*/ 9 w 1098"/>
                  <a:gd name="T27" fmla="*/ 370 h 488"/>
                  <a:gd name="T28" fmla="*/ 16 w 1098"/>
                  <a:gd name="T29" fmla="*/ 409 h 488"/>
                  <a:gd name="T30" fmla="*/ 21 w 1098"/>
                  <a:gd name="T31" fmla="*/ 448 h 488"/>
                  <a:gd name="T32" fmla="*/ 25 w 1098"/>
                  <a:gd name="T33" fmla="*/ 488 h 488"/>
                  <a:gd name="T34" fmla="*/ 25 w 1098"/>
                  <a:gd name="T35" fmla="*/ 488 h 48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1098" h="488">
                    <a:moveTo>
                      <a:pt x="25" y="488"/>
                    </a:moveTo>
                    <a:lnTo>
                      <a:pt x="1098" y="488"/>
                    </a:lnTo>
                    <a:lnTo>
                      <a:pt x="1098" y="488"/>
                    </a:lnTo>
                    <a:lnTo>
                      <a:pt x="1095" y="425"/>
                    </a:lnTo>
                    <a:lnTo>
                      <a:pt x="1090" y="363"/>
                    </a:lnTo>
                    <a:lnTo>
                      <a:pt x="1085" y="300"/>
                    </a:lnTo>
                    <a:lnTo>
                      <a:pt x="1075" y="239"/>
                    </a:lnTo>
                    <a:lnTo>
                      <a:pt x="1064" y="178"/>
                    </a:lnTo>
                    <a:lnTo>
                      <a:pt x="1052" y="118"/>
                    </a:lnTo>
                    <a:lnTo>
                      <a:pt x="1038" y="58"/>
                    </a:lnTo>
                    <a:lnTo>
                      <a:pt x="1020" y="0"/>
                    </a:lnTo>
                    <a:lnTo>
                      <a:pt x="0" y="331"/>
                    </a:lnTo>
                    <a:lnTo>
                      <a:pt x="0" y="331"/>
                    </a:lnTo>
                    <a:lnTo>
                      <a:pt x="9" y="370"/>
                    </a:lnTo>
                    <a:lnTo>
                      <a:pt x="16" y="409"/>
                    </a:lnTo>
                    <a:lnTo>
                      <a:pt x="21" y="448"/>
                    </a:lnTo>
                    <a:lnTo>
                      <a:pt x="25" y="488"/>
                    </a:lnTo>
                    <a:lnTo>
                      <a:pt x="25" y="488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64" name="iṡḷiďê"/>
              <p:cNvSpPr>
                <a:spLocks/>
              </p:cNvSpPr>
              <p:nvPr/>
            </p:nvSpPr>
            <p:spPr bwMode="auto">
              <a:xfrm>
                <a:off x="2846465" y="4495373"/>
                <a:ext cx="380048" cy="850066"/>
              </a:xfrm>
              <a:custGeom>
                <a:avLst/>
                <a:gdLst>
                  <a:gd name="T0" fmla="*/ 332 w 490"/>
                  <a:gd name="T1" fmla="*/ 0 h 1097"/>
                  <a:gd name="T2" fmla="*/ 0 w 490"/>
                  <a:gd name="T3" fmla="*/ 1020 h 1097"/>
                  <a:gd name="T4" fmla="*/ 0 w 490"/>
                  <a:gd name="T5" fmla="*/ 1020 h 1097"/>
                  <a:gd name="T6" fmla="*/ 60 w 490"/>
                  <a:gd name="T7" fmla="*/ 1037 h 1097"/>
                  <a:gd name="T8" fmla="*/ 119 w 490"/>
                  <a:gd name="T9" fmla="*/ 1051 h 1097"/>
                  <a:gd name="T10" fmla="*/ 179 w 490"/>
                  <a:gd name="T11" fmla="*/ 1063 h 1097"/>
                  <a:gd name="T12" fmla="*/ 240 w 490"/>
                  <a:gd name="T13" fmla="*/ 1074 h 1097"/>
                  <a:gd name="T14" fmla="*/ 302 w 490"/>
                  <a:gd name="T15" fmla="*/ 1084 h 1097"/>
                  <a:gd name="T16" fmla="*/ 363 w 490"/>
                  <a:gd name="T17" fmla="*/ 1090 h 1097"/>
                  <a:gd name="T18" fmla="*/ 427 w 490"/>
                  <a:gd name="T19" fmla="*/ 1094 h 1097"/>
                  <a:gd name="T20" fmla="*/ 490 w 490"/>
                  <a:gd name="T21" fmla="*/ 1097 h 1097"/>
                  <a:gd name="T22" fmla="*/ 490 w 490"/>
                  <a:gd name="T23" fmla="*/ 25 h 1097"/>
                  <a:gd name="T24" fmla="*/ 490 w 490"/>
                  <a:gd name="T25" fmla="*/ 25 h 1097"/>
                  <a:gd name="T26" fmla="*/ 449 w 490"/>
                  <a:gd name="T27" fmla="*/ 22 h 1097"/>
                  <a:gd name="T28" fmla="*/ 410 w 490"/>
                  <a:gd name="T29" fmla="*/ 17 h 1097"/>
                  <a:gd name="T30" fmla="*/ 371 w 490"/>
                  <a:gd name="T31" fmla="*/ 8 h 1097"/>
                  <a:gd name="T32" fmla="*/ 332 w 490"/>
                  <a:gd name="T33" fmla="*/ 0 h 1097"/>
                  <a:gd name="T34" fmla="*/ 332 w 490"/>
                  <a:gd name="T35" fmla="*/ 0 h 109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490" h="1097">
                    <a:moveTo>
                      <a:pt x="332" y="0"/>
                    </a:moveTo>
                    <a:lnTo>
                      <a:pt x="0" y="1020"/>
                    </a:lnTo>
                    <a:lnTo>
                      <a:pt x="0" y="1020"/>
                    </a:lnTo>
                    <a:lnTo>
                      <a:pt x="60" y="1037"/>
                    </a:lnTo>
                    <a:lnTo>
                      <a:pt x="119" y="1051"/>
                    </a:lnTo>
                    <a:lnTo>
                      <a:pt x="179" y="1063"/>
                    </a:lnTo>
                    <a:lnTo>
                      <a:pt x="240" y="1074"/>
                    </a:lnTo>
                    <a:lnTo>
                      <a:pt x="302" y="1084"/>
                    </a:lnTo>
                    <a:lnTo>
                      <a:pt x="363" y="1090"/>
                    </a:lnTo>
                    <a:lnTo>
                      <a:pt x="427" y="1094"/>
                    </a:lnTo>
                    <a:lnTo>
                      <a:pt x="490" y="1097"/>
                    </a:lnTo>
                    <a:lnTo>
                      <a:pt x="490" y="25"/>
                    </a:lnTo>
                    <a:lnTo>
                      <a:pt x="490" y="25"/>
                    </a:lnTo>
                    <a:lnTo>
                      <a:pt x="449" y="22"/>
                    </a:lnTo>
                    <a:lnTo>
                      <a:pt x="410" y="17"/>
                    </a:lnTo>
                    <a:lnTo>
                      <a:pt x="371" y="8"/>
                    </a:lnTo>
                    <a:lnTo>
                      <a:pt x="332" y="0"/>
                    </a:lnTo>
                    <a:lnTo>
                      <a:pt x="332" y="0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65" name="ïslïďê"/>
              <p:cNvSpPr>
                <a:spLocks/>
              </p:cNvSpPr>
              <p:nvPr/>
            </p:nvSpPr>
            <p:spPr bwMode="auto">
              <a:xfrm>
                <a:off x="3470053" y="2576522"/>
                <a:ext cx="600321" cy="848514"/>
              </a:xfrm>
              <a:custGeom>
                <a:avLst/>
                <a:gdLst>
                  <a:gd name="T0" fmla="*/ 141 w 773"/>
                  <a:gd name="T1" fmla="*/ 1094 h 1094"/>
                  <a:gd name="T2" fmla="*/ 773 w 773"/>
                  <a:gd name="T3" fmla="*/ 226 h 1094"/>
                  <a:gd name="T4" fmla="*/ 773 w 773"/>
                  <a:gd name="T5" fmla="*/ 226 h 1094"/>
                  <a:gd name="T6" fmla="*/ 721 w 773"/>
                  <a:gd name="T7" fmla="*/ 191 h 1094"/>
                  <a:gd name="T8" fmla="*/ 668 w 773"/>
                  <a:gd name="T9" fmla="*/ 158 h 1094"/>
                  <a:gd name="T10" fmla="*/ 616 w 773"/>
                  <a:gd name="T11" fmla="*/ 127 h 1094"/>
                  <a:gd name="T12" fmla="*/ 561 w 773"/>
                  <a:gd name="T13" fmla="*/ 98 h 1094"/>
                  <a:gd name="T14" fmla="*/ 506 w 773"/>
                  <a:gd name="T15" fmla="*/ 71 h 1094"/>
                  <a:gd name="T16" fmla="*/ 448 w 773"/>
                  <a:gd name="T17" fmla="*/ 45 h 1094"/>
                  <a:gd name="T18" fmla="*/ 390 w 773"/>
                  <a:gd name="T19" fmla="*/ 23 h 1094"/>
                  <a:gd name="T20" fmla="*/ 332 w 773"/>
                  <a:gd name="T21" fmla="*/ 0 h 1094"/>
                  <a:gd name="T22" fmla="*/ 0 w 773"/>
                  <a:gd name="T23" fmla="*/ 1021 h 1094"/>
                  <a:gd name="T24" fmla="*/ 0 w 773"/>
                  <a:gd name="T25" fmla="*/ 1021 h 1094"/>
                  <a:gd name="T26" fmla="*/ 36 w 773"/>
                  <a:gd name="T27" fmla="*/ 1036 h 1094"/>
                  <a:gd name="T28" fmla="*/ 73 w 773"/>
                  <a:gd name="T29" fmla="*/ 1053 h 1094"/>
                  <a:gd name="T30" fmla="*/ 108 w 773"/>
                  <a:gd name="T31" fmla="*/ 1072 h 1094"/>
                  <a:gd name="T32" fmla="*/ 141 w 773"/>
                  <a:gd name="T33" fmla="*/ 1094 h 1094"/>
                  <a:gd name="T34" fmla="*/ 141 w 773"/>
                  <a:gd name="T35" fmla="*/ 1094 h 109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773" h="1094">
                    <a:moveTo>
                      <a:pt x="141" y="1094"/>
                    </a:moveTo>
                    <a:lnTo>
                      <a:pt x="773" y="226"/>
                    </a:lnTo>
                    <a:lnTo>
                      <a:pt x="773" y="226"/>
                    </a:lnTo>
                    <a:lnTo>
                      <a:pt x="721" y="191"/>
                    </a:lnTo>
                    <a:lnTo>
                      <a:pt x="668" y="158"/>
                    </a:lnTo>
                    <a:lnTo>
                      <a:pt x="616" y="127"/>
                    </a:lnTo>
                    <a:lnTo>
                      <a:pt x="561" y="98"/>
                    </a:lnTo>
                    <a:lnTo>
                      <a:pt x="506" y="71"/>
                    </a:lnTo>
                    <a:lnTo>
                      <a:pt x="448" y="45"/>
                    </a:lnTo>
                    <a:lnTo>
                      <a:pt x="390" y="23"/>
                    </a:lnTo>
                    <a:lnTo>
                      <a:pt x="332" y="0"/>
                    </a:lnTo>
                    <a:lnTo>
                      <a:pt x="0" y="1021"/>
                    </a:lnTo>
                    <a:lnTo>
                      <a:pt x="0" y="1021"/>
                    </a:lnTo>
                    <a:lnTo>
                      <a:pt x="36" y="1036"/>
                    </a:lnTo>
                    <a:lnTo>
                      <a:pt x="73" y="1053"/>
                    </a:lnTo>
                    <a:lnTo>
                      <a:pt x="108" y="1072"/>
                    </a:lnTo>
                    <a:lnTo>
                      <a:pt x="141" y="1094"/>
                    </a:lnTo>
                    <a:lnTo>
                      <a:pt x="141" y="1094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66" name="ïṡḻíḋe"/>
              <p:cNvSpPr>
                <a:spLocks/>
              </p:cNvSpPr>
              <p:nvPr/>
            </p:nvSpPr>
            <p:spPr bwMode="auto">
              <a:xfrm>
                <a:off x="3288561" y="4495373"/>
                <a:ext cx="380048" cy="850066"/>
              </a:xfrm>
              <a:custGeom>
                <a:avLst/>
                <a:gdLst>
                  <a:gd name="T0" fmla="*/ 0 w 490"/>
                  <a:gd name="T1" fmla="*/ 25 h 1097"/>
                  <a:gd name="T2" fmla="*/ 0 w 490"/>
                  <a:gd name="T3" fmla="*/ 1097 h 1097"/>
                  <a:gd name="T4" fmla="*/ 0 w 490"/>
                  <a:gd name="T5" fmla="*/ 1097 h 1097"/>
                  <a:gd name="T6" fmla="*/ 63 w 490"/>
                  <a:gd name="T7" fmla="*/ 1094 h 1097"/>
                  <a:gd name="T8" fmla="*/ 127 w 490"/>
                  <a:gd name="T9" fmla="*/ 1090 h 1097"/>
                  <a:gd name="T10" fmla="*/ 188 w 490"/>
                  <a:gd name="T11" fmla="*/ 1084 h 1097"/>
                  <a:gd name="T12" fmla="*/ 250 w 490"/>
                  <a:gd name="T13" fmla="*/ 1074 h 1097"/>
                  <a:gd name="T14" fmla="*/ 311 w 490"/>
                  <a:gd name="T15" fmla="*/ 1063 h 1097"/>
                  <a:gd name="T16" fmla="*/ 371 w 490"/>
                  <a:gd name="T17" fmla="*/ 1051 h 1097"/>
                  <a:gd name="T18" fmla="*/ 430 w 490"/>
                  <a:gd name="T19" fmla="*/ 1037 h 1097"/>
                  <a:gd name="T20" fmla="*/ 490 w 490"/>
                  <a:gd name="T21" fmla="*/ 1020 h 1097"/>
                  <a:gd name="T22" fmla="*/ 158 w 490"/>
                  <a:gd name="T23" fmla="*/ 0 h 1097"/>
                  <a:gd name="T24" fmla="*/ 158 w 490"/>
                  <a:gd name="T25" fmla="*/ 0 h 1097"/>
                  <a:gd name="T26" fmla="*/ 119 w 490"/>
                  <a:gd name="T27" fmla="*/ 8 h 1097"/>
                  <a:gd name="T28" fmla="*/ 80 w 490"/>
                  <a:gd name="T29" fmla="*/ 17 h 1097"/>
                  <a:gd name="T30" fmla="*/ 41 w 490"/>
                  <a:gd name="T31" fmla="*/ 22 h 1097"/>
                  <a:gd name="T32" fmla="*/ 0 w 490"/>
                  <a:gd name="T33" fmla="*/ 25 h 1097"/>
                  <a:gd name="T34" fmla="*/ 0 w 490"/>
                  <a:gd name="T35" fmla="*/ 25 h 109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490" h="1097">
                    <a:moveTo>
                      <a:pt x="0" y="25"/>
                    </a:moveTo>
                    <a:lnTo>
                      <a:pt x="0" y="1097"/>
                    </a:lnTo>
                    <a:lnTo>
                      <a:pt x="0" y="1097"/>
                    </a:lnTo>
                    <a:lnTo>
                      <a:pt x="63" y="1094"/>
                    </a:lnTo>
                    <a:lnTo>
                      <a:pt x="127" y="1090"/>
                    </a:lnTo>
                    <a:lnTo>
                      <a:pt x="188" y="1084"/>
                    </a:lnTo>
                    <a:lnTo>
                      <a:pt x="250" y="1074"/>
                    </a:lnTo>
                    <a:lnTo>
                      <a:pt x="311" y="1063"/>
                    </a:lnTo>
                    <a:lnTo>
                      <a:pt x="371" y="1051"/>
                    </a:lnTo>
                    <a:lnTo>
                      <a:pt x="430" y="1037"/>
                    </a:lnTo>
                    <a:lnTo>
                      <a:pt x="490" y="1020"/>
                    </a:lnTo>
                    <a:lnTo>
                      <a:pt x="158" y="0"/>
                    </a:lnTo>
                    <a:lnTo>
                      <a:pt x="158" y="0"/>
                    </a:lnTo>
                    <a:lnTo>
                      <a:pt x="119" y="8"/>
                    </a:lnTo>
                    <a:lnTo>
                      <a:pt x="80" y="17"/>
                    </a:lnTo>
                    <a:lnTo>
                      <a:pt x="41" y="22"/>
                    </a:lnTo>
                    <a:lnTo>
                      <a:pt x="0" y="25"/>
                    </a:lnTo>
                    <a:lnTo>
                      <a:pt x="0" y="25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67" name="iṣḷîďê"/>
              <p:cNvSpPr>
                <a:spLocks/>
              </p:cNvSpPr>
              <p:nvPr/>
            </p:nvSpPr>
            <p:spPr bwMode="auto">
              <a:xfrm>
                <a:off x="3829935" y="3952448"/>
                <a:ext cx="851618" cy="380047"/>
              </a:xfrm>
              <a:custGeom>
                <a:avLst/>
                <a:gdLst>
                  <a:gd name="T0" fmla="*/ 25 w 1098"/>
                  <a:gd name="T1" fmla="*/ 0 h 489"/>
                  <a:gd name="T2" fmla="*/ 25 w 1098"/>
                  <a:gd name="T3" fmla="*/ 0 h 489"/>
                  <a:gd name="T4" fmla="*/ 21 w 1098"/>
                  <a:gd name="T5" fmla="*/ 40 h 489"/>
                  <a:gd name="T6" fmla="*/ 16 w 1098"/>
                  <a:gd name="T7" fmla="*/ 80 h 489"/>
                  <a:gd name="T8" fmla="*/ 9 w 1098"/>
                  <a:gd name="T9" fmla="*/ 119 h 489"/>
                  <a:gd name="T10" fmla="*/ 0 w 1098"/>
                  <a:gd name="T11" fmla="*/ 157 h 489"/>
                  <a:gd name="T12" fmla="*/ 1020 w 1098"/>
                  <a:gd name="T13" fmla="*/ 489 h 489"/>
                  <a:gd name="T14" fmla="*/ 1020 w 1098"/>
                  <a:gd name="T15" fmla="*/ 489 h 489"/>
                  <a:gd name="T16" fmla="*/ 1038 w 1098"/>
                  <a:gd name="T17" fmla="*/ 430 h 489"/>
                  <a:gd name="T18" fmla="*/ 1052 w 1098"/>
                  <a:gd name="T19" fmla="*/ 371 h 489"/>
                  <a:gd name="T20" fmla="*/ 1064 w 1098"/>
                  <a:gd name="T21" fmla="*/ 310 h 489"/>
                  <a:gd name="T22" fmla="*/ 1075 w 1098"/>
                  <a:gd name="T23" fmla="*/ 250 h 489"/>
                  <a:gd name="T24" fmla="*/ 1085 w 1098"/>
                  <a:gd name="T25" fmla="*/ 188 h 489"/>
                  <a:gd name="T26" fmla="*/ 1090 w 1098"/>
                  <a:gd name="T27" fmla="*/ 126 h 489"/>
                  <a:gd name="T28" fmla="*/ 1095 w 1098"/>
                  <a:gd name="T29" fmla="*/ 63 h 489"/>
                  <a:gd name="T30" fmla="*/ 1098 w 1098"/>
                  <a:gd name="T31" fmla="*/ 0 h 489"/>
                  <a:gd name="T32" fmla="*/ 25 w 1098"/>
                  <a:gd name="T33" fmla="*/ 0 h 48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1098" h="489">
                    <a:moveTo>
                      <a:pt x="25" y="0"/>
                    </a:moveTo>
                    <a:lnTo>
                      <a:pt x="25" y="0"/>
                    </a:lnTo>
                    <a:lnTo>
                      <a:pt x="21" y="40"/>
                    </a:lnTo>
                    <a:lnTo>
                      <a:pt x="16" y="80"/>
                    </a:lnTo>
                    <a:lnTo>
                      <a:pt x="9" y="119"/>
                    </a:lnTo>
                    <a:lnTo>
                      <a:pt x="0" y="157"/>
                    </a:lnTo>
                    <a:lnTo>
                      <a:pt x="1020" y="489"/>
                    </a:lnTo>
                    <a:lnTo>
                      <a:pt x="1020" y="489"/>
                    </a:lnTo>
                    <a:lnTo>
                      <a:pt x="1038" y="430"/>
                    </a:lnTo>
                    <a:lnTo>
                      <a:pt x="1052" y="371"/>
                    </a:lnTo>
                    <a:lnTo>
                      <a:pt x="1064" y="310"/>
                    </a:lnTo>
                    <a:lnTo>
                      <a:pt x="1075" y="250"/>
                    </a:lnTo>
                    <a:lnTo>
                      <a:pt x="1085" y="188"/>
                    </a:lnTo>
                    <a:lnTo>
                      <a:pt x="1090" y="126"/>
                    </a:lnTo>
                    <a:lnTo>
                      <a:pt x="1095" y="63"/>
                    </a:lnTo>
                    <a:lnTo>
                      <a:pt x="1098" y="0"/>
                    </a:lnTo>
                    <a:lnTo>
                      <a:pt x="25" y="0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68" name="íS1íḋe"/>
              <p:cNvSpPr>
                <a:spLocks/>
              </p:cNvSpPr>
              <p:nvPr/>
            </p:nvSpPr>
            <p:spPr bwMode="auto">
              <a:xfrm>
                <a:off x="3755477" y="4133941"/>
                <a:ext cx="846963" cy="600319"/>
              </a:xfrm>
              <a:custGeom>
                <a:avLst/>
                <a:gdLst>
                  <a:gd name="T0" fmla="*/ 0 w 1093"/>
                  <a:gd name="T1" fmla="*/ 143 h 773"/>
                  <a:gd name="T2" fmla="*/ 868 w 1093"/>
                  <a:gd name="T3" fmla="*/ 773 h 773"/>
                  <a:gd name="T4" fmla="*/ 868 w 1093"/>
                  <a:gd name="T5" fmla="*/ 773 h 773"/>
                  <a:gd name="T6" fmla="*/ 902 w 1093"/>
                  <a:gd name="T7" fmla="*/ 722 h 773"/>
                  <a:gd name="T8" fmla="*/ 934 w 1093"/>
                  <a:gd name="T9" fmla="*/ 670 h 773"/>
                  <a:gd name="T10" fmla="*/ 965 w 1093"/>
                  <a:gd name="T11" fmla="*/ 616 h 773"/>
                  <a:gd name="T12" fmla="*/ 995 w 1093"/>
                  <a:gd name="T13" fmla="*/ 561 h 773"/>
                  <a:gd name="T14" fmla="*/ 1022 w 1093"/>
                  <a:gd name="T15" fmla="*/ 506 h 773"/>
                  <a:gd name="T16" fmla="*/ 1047 w 1093"/>
                  <a:gd name="T17" fmla="*/ 449 h 773"/>
                  <a:gd name="T18" fmla="*/ 1071 w 1093"/>
                  <a:gd name="T19" fmla="*/ 392 h 773"/>
                  <a:gd name="T20" fmla="*/ 1093 w 1093"/>
                  <a:gd name="T21" fmla="*/ 332 h 773"/>
                  <a:gd name="T22" fmla="*/ 73 w 1093"/>
                  <a:gd name="T23" fmla="*/ 0 h 773"/>
                  <a:gd name="T24" fmla="*/ 73 w 1093"/>
                  <a:gd name="T25" fmla="*/ 0 h 773"/>
                  <a:gd name="T26" fmla="*/ 57 w 1093"/>
                  <a:gd name="T27" fmla="*/ 38 h 773"/>
                  <a:gd name="T28" fmla="*/ 39 w 1093"/>
                  <a:gd name="T29" fmla="*/ 74 h 773"/>
                  <a:gd name="T30" fmla="*/ 20 w 1093"/>
                  <a:gd name="T31" fmla="*/ 109 h 773"/>
                  <a:gd name="T32" fmla="*/ 0 w 1093"/>
                  <a:gd name="T33" fmla="*/ 143 h 773"/>
                  <a:gd name="T34" fmla="*/ 0 w 1093"/>
                  <a:gd name="T35" fmla="*/ 143 h 77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1093" h="773">
                    <a:moveTo>
                      <a:pt x="0" y="143"/>
                    </a:moveTo>
                    <a:lnTo>
                      <a:pt x="868" y="773"/>
                    </a:lnTo>
                    <a:lnTo>
                      <a:pt x="868" y="773"/>
                    </a:lnTo>
                    <a:lnTo>
                      <a:pt x="902" y="722"/>
                    </a:lnTo>
                    <a:lnTo>
                      <a:pt x="934" y="670"/>
                    </a:lnTo>
                    <a:lnTo>
                      <a:pt x="965" y="616"/>
                    </a:lnTo>
                    <a:lnTo>
                      <a:pt x="995" y="561"/>
                    </a:lnTo>
                    <a:lnTo>
                      <a:pt x="1022" y="506"/>
                    </a:lnTo>
                    <a:lnTo>
                      <a:pt x="1047" y="449"/>
                    </a:lnTo>
                    <a:lnTo>
                      <a:pt x="1071" y="392"/>
                    </a:lnTo>
                    <a:lnTo>
                      <a:pt x="1093" y="332"/>
                    </a:lnTo>
                    <a:lnTo>
                      <a:pt x="73" y="0"/>
                    </a:lnTo>
                    <a:lnTo>
                      <a:pt x="73" y="0"/>
                    </a:lnTo>
                    <a:lnTo>
                      <a:pt x="57" y="38"/>
                    </a:lnTo>
                    <a:lnTo>
                      <a:pt x="39" y="74"/>
                    </a:lnTo>
                    <a:lnTo>
                      <a:pt x="20" y="109"/>
                    </a:lnTo>
                    <a:lnTo>
                      <a:pt x="0" y="143"/>
                    </a:lnTo>
                    <a:lnTo>
                      <a:pt x="0" y="143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69" name="ïšľïḓe"/>
              <p:cNvSpPr>
                <a:spLocks/>
              </p:cNvSpPr>
              <p:nvPr/>
            </p:nvSpPr>
            <p:spPr bwMode="auto">
              <a:xfrm>
                <a:off x="1912633" y="4133941"/>
                <a:ext cx="846963" cy="600319"/>
              </a:xfrm>
              <a:custGeom>
                <a:avLst/>
                <a:gdLst>
                  <a:gd name="T0" fmla="*/ 1020 w 1093"/>
                  <a:gd name="T1" fmla="*/ 0 h 773"/>
                  <a:gd name="T2" fmla="*/ 0 w 1093"/>
                  <a:gd name="T3" fmla="*/ 332 h 773"/>
                  <a:gd name="T4" fmla="*/ 0 w 1093"/>
                  <a:gd name="T5" fmla="*/ 332 h 773"/>
                  <a:gd name="T6" fmla="*/ 22 w 1093"/>
                  <a:gd name="T7" fmla="*/ 392 h 773"/>
                  <a:gd name="T8" fmla="*/ 46 w 1093"/>
                  <a:gd name="T9" fmla="*/ 449 h 773"/>
                  <a:gd name="T10" fmla="*/ 71 w 1093"/>
                  <a:gd name="T11" fmla="*/ 506 h 773"/>
                  <a:gd name="T12" fmla="*/ 98 w 1093"/>
                  <a:gd name="T13" fmla="*/ 561 h 773"/>
                  <a:gd name="T14" fmla="*/ 128 w 1093"/>
                  <a:gd name="T15" fmla="*/ 616 h 773"/>
                  <a:gd name="T16" fmla="*/ 159 w 1093"/>
                  <a:gd name="T17" fmla="*/ 670 h 773"/>
                  <a:gd name="T18" fmla="*/ 191 w 1093"/>
                  <a:gd name="T19" fmla="*/ 722 h 773"/>
                  <a:gd name="T20" fmla="*/ 225 w 1093"/>
                  <a:gd name="T21" fmla="*/ 773 h 773"/>
                  <a:gd name="T22" fmla="*/ 1093 w 1093"/>
                  <a:gd name="T23" fmla="*/ 143 h 773"/>
                  <a:gd name="T24" fmla="*/ 1093 w 1093"/>
                  <a:gd name="T25" fmla="*/ 143 h 773"/>
                  <a:gd name="T26" fmla="*/ 1073 w 1093"/>
                  <a:gd name="T27" fmla="*/ 109 h 773"/>
                  <a:gd name="T28" fmla="*/ 1054 w 1093"/>
                  <a:gd name="T29" fmla="*/ 74 h 773"/>
                  <a:gd name="T30" fmla="*/ 1036 w 1093"/>
                  <a:gd name="T31" fmla="*/ 38 h 773"/>
                  <a:gd name="T32" fmla="*/ 1020 w 1093"/>
                  <a:gd name="T33" fmla="*/ 0 h 773"/>
                  <a:gd name="T34" fmla="*/ 1020 w 1093"/>
                  <a:gd name="T35" fmla="*/ 0 h 77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1093" h="773">
                    <a:moveTo>
                      <a:pt x="1020" y="0"/>
                    </a:moveTo>
                    <a:lnTo>
                      <a:pt x="0" y="332"/>
                    </a:lnTo>
                    <a:lnTo>
                      <a:pt x="0" y="332"/>
                    </a:lnTo>
                    <a:lnTo>
                      <a:pt x="22" y="392"/>
                    </a:lnTo>
                    <a:lnTo>
                      <a:pt x="46" y="449"/>
                    </a:lnTo>
                    <a:lnTo>
                      <a:pt x="71" y="506"/>
                    </a:lnTo>
                    <a:lnTo>
                      <a:pt x="98" y="561"/>
                    </a:lnTo>
                    <a:lnTo>
                      <a:pt x="128" y="616"/>
                    </a:lnTo>
                    <a:lnTo>
                      <a:pt x="159" y="670"/>
                    </a:lnTo>
                    <a:lnTo>
                      <a:pt x="191" y="722"/>
                    </a:lnTo>
                    <a:lnTo>
                      <a:pt x="225" y="773"/>
                    </a:lnTo>
                    <a:lnTo>
                      <a:pt x="1093" y="143"/>
                    </a:lnTo>
                    <a:lnTo>
                      <a:pt x="1093" y="143"/>
                    </a:lnTo>
                    <a:lnTo>
                      <a:pt x="1073" y="109"/>
                    </a:lnTo>
                    <a:lnTo>
                      <a:pt x="1054" y="74"/>
                    </a:lnTo>
                    <a:lnTo>
                      <a:pt x="1036" y="38"/>
                    </a:lnTo>
                    <a:lnTo>
                      <a:pt x="1020" y="0"/>
                    </a:lnTo>
                    <a:lnTo>
                      <a:pt x="1020" y="0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70" name="ïśľíḍé"/>
              <p:cNvSpPr>
                <a:spLocks/>
              </p:cNvSpPr>
              <p:nvPr/>
            </p:nvSpPr>
            <p:spPr bwMode="auto">
              <a:xfrm>
                <a:off x="3631380" y="4295267"/>
                <a:ext cx="760095" cy="760095"/>
              </a:xfrm>
              <a:custGeom>
                <a:avLst/>
                <a:gdLst>
                  <a:gd name="T0" fmla="*/ 0 w 980"/>
                  <a:gd name="T1" fmla="*/ 113 h 981"/>
                  <a:gd name="T2" fmla="*/ 631 w 980"/>
                  <a:gd name="T3" fmla="*/ 981 h 981"/>
                  <a:gd name="T4" fmla="*/ 631 w 980"/>
                  <a:gd name="T5" fmla="*/ 981 h 981"/>
                  <a:gd name="T6" fmla="*/ 679 w 980"/>
                  <a:gd name="T7" fmla="*/ 942 h 981"/>
                  <a:gd name="T8" fmla="*/ 727 w 980"/>
                  <a:gd name="T9" fmla="*/ 902 h 981"/>
                  <a:gd name="T10" fmla="*/ 773 w 980"/>
                  <a:gd name="T11" fmla="*/ 860 h 981"/>
                  <a:gd name="T12" fmla="*/ 817 w 980"/>
                  <a:gd name="T13" fmla="*/ 817 h 981"/>
                  <a:gd name="T14" fmla="*/ 860 w 980"/>
                  <a:gd name="T15" fmla="*/ 773 h 981"/>
                  <a:gd name="T16" fmla="*/ 902 w 980"/>
                  <a:gd name="T17" fmla="*/ 727 h 981"/>
                  <a:gd name="T18" fmla="*/ 942 w 980"/>
                  <a:gd name="T19" fmla="*/ 680 h 981"/>
                  <a:gd name="T20" fmla="*/ 980 w 980"/>
                  <a:gd name="T21" fmla="*/ 631 h 981"/>
                  <a:gd name="T22" fmla="*/ 113 w 980"/>
                  <a:gd name="T23" fmla="*/ 0 h 981"/>
                  <a:gd name="T24" fmla="*/ 113 w 980"/>
                  <a:gd name="T25" fmla="*/ 0 h 981"/>
                  <a:gd name="T26" fmla="*/ 86 w 980"/>
                  <a:gd name="T27" fmla="*/ 31 h 981"/>
                  <a:gd name="T28" fmla="*/ 59 w 980"/>
                  <a:gd name="T29" fmla="*/ 60 h 981"/>
                  <a:gd name="T30" fmla="*/ 30 w 980"/>
                  <a:gd name="T31" fmla="*/ 88 h 981"/>
                  <a:gd name="T32" fmla="*/ 0 w 980"/>
                  <a:gd name="T33" fmla="*/ 113 h 981"/>
                  <a:gd name="T34" fmla="*/ 0 w 980"/>
                  <a:gd name="T35" fmla="*/ 113 h 98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980" h="981">
                    <a:moveTo>
                      <a:pt x="0" y="113"/>
                    </a:moveTo>
                    <a:lnTo>
                      <a:pt x="631" y="981"/>
                    </a:lnTo>
                    <a:lnTo>
                      <a:pt x="631" y="981"/>
                    </a:lnTo>
                    <a:lnTo>
                      <a:pt x="679" y="942"/>
                    </a:lnTo>
                    <a:lnTo>
                      <a:pt x="727" y="902"/>
                    </a:lnTo>
                    <a:lnTo>
                      <a:pt x="773" y="860"/>
                    </a:lnTo>
                    <a:lnTo>
                      <a:pt x="817" y="817"/>
                    </a:lnTo>
                    <a:lnTo>
                      <a:pt x="860" y="773"/>
                    </a:lnTo>
                    <a:lnTo>
                      <a:pt x="902" y="727"/>
                    </a:lnTo>
                    <a:lnTo>
                      <a:pt x="942" y="680"/>
                    </a:lnTo>
                    <a:lnTo>
                      <a:pt x="980" y="631"/>
                    </a:lnTo>
                    <a:lnTo>
                      <a:pt x="113" y="0"/>
                    </a:lnTo>
                    <a:lnTo>
                      <a:pt x="113" y="0"/>
                    </a:lnTo>
                    <a:lnTo>
                      <a:pt x="86" y="31"/>
                    </a:lnTo>
                    <a:lnTo>
                      <a:pt x="59" y="60"/>
                    </a:lnTo>
                    <a:lnTo>
                      <a:pt x="30" y="88"/>
                    </a:lnTo>
                    <a:lnTo>
                      <a:pt x="0" y="113"/>
                    </a:lnTo>
                    <a:lnTo>
                      <a:pt x="0" y="113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71" name="ïSlïḍé"/>
              <p:cNvSpPr>
                <a:spLocks/>
              </p:cNvSpPr>
              <p:nvPr/>
            </p:nvSpPr>
            <p:spPr bwMode="auto">
              <a:xfrm>
                <a:off x="3470053" y="4419364"/>
                <a:ext cx="600321" cy="846963"/>
              </a:xfrm>
              <a:custGeom>
                <a:avLst/>
                <a:gdLst>
                  <a:gd name="T0" fmla="*/ 0 w 773"/>
                  <a:gd name="T1" fmla="*/ 73 h 1093"/>
                  <a:gd name="T2" fmla="*/ 332 w 773"/>
                  <a:gd name="T3" fmla="*/ 1093 h 1093"/>
                  <a:gd name="T4" fmla="*/ 332 w 773"/>
                  <a:gd name="T5" fmla="*/ 1093 h 1093"/>
                  <a:gd name="T6" fmla="*/ 390 w 773"/>
                  <a:gd name="T7" fmla="*/ 1071 h 1093"/>
                  <a:gd name="T8" fmla="*/ 448 w 773"/>
                  <a:gd name="T9" fmla="*/ 1049 h 1093"/>
                  <a:gd name="T10" fmla="*/ 506 w 773"/>
                  <a:gd name="T11" fmla="*/ 1023 h 1093"/>
                  <a:gd name="T12" fmla="*/ 561 w 773"/>
                  <a:gd name="T13" fmla="*/ 995 h 1093"/>
                  <a:gd name="T14" fmla="*/ 616 w 773"/>
                  <a:gd name="T15" fmla="*/ 967 h 1093"/>
                  <a:gd name="T16" fmla="*/ 668 w 773"/>
                  <a:gd name="T17" fmla="*/ 936 h 1093"/>
                  <a:gd name="T18" fmla="*/ 721 w 773"/>
                  <a:gd name="T19" fmla="*/ 902 h 1093"/>
                  <a:gd name="T20" fmla="*/ 773 w 773"/>
                  <a:gd name="T21" fmla="*/ 868 h 1093"/>
                  <a:gd name="T22" fmla="*/ 141 w 773"/>
                  <a:gd name="T23" fmla="*/ 0 h 1093"/>
                  <a:gd name="T24" fmla="*/ 141 w 773"/>
                  <a:gd name="T25" fmla="*/ 0 h 1093"/>
                  <a:gd name="T26" fmla="*/ 108 w 773"/>
                  <a:gd name="T27" fmla="*/ 22 h 1093"/>
                  <a:gd name="T28" fmla="*/ 73 w 773"/>
                  <a:gd name="T29" fmla="*/ 41 h 1093"/>
                  <a:gd name="T30" fmla="*/ 36 w 773"/>
                  <a:gd name="T31" fmla="*/ 58 h 1093"/>
                  <a:gd name="T32" fmla="*/ 0 w 773"/>
                  <a:gd name="T33" fmla="*/ 73 h 1093"/>
                  <a:gd name="T34" fmla="*/ 0 w 773"/>
                  <a:gd name="T35" fmla="*/ 73 h 109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773" h="1093">
                    <a:moveTo>
                      <a:pt x="0" y="73"/>
                    </a:moveTo>
                    <a:lnTo>
                      <a:pt x="332" y="1093"/>
                    </a:lnTo>
                    <a:lnTo>
                      <a:pt x="332" y="1093"/>
                    </a:lnTo>
                    <a:lnTo>
                      <a:pt x="390" y="1071"/>
                    </a:lnTo>
                    <a:lnTo>
                      <a:pt x="448" y="1049"/>
                    </a:lnTo>
                    <a:lnTo>
                      <a:pt x="506" y="1023"/>
                    </a:lnTo>
                    <a:lnTo>
                      <a:pt x="561" y="995"/>
                    </a:lnTo>
                    <a:lnTo>
                      <a:pt x="616" y="967"/>
                    </a:lnTo>
                    <a:lnTo>
                      <a:pt x="668" y="936"/>
                    </a:lnTo>
                    <a:lnTo>
                      <a:pt x="721" y="902"/>
                    </a:lnTo>
                    <a:lnTo>
                      <a:pt x="773" y="868"/>
                    </a:lnTo>
                    <a:lnTo>
                      <a:pt x="141" y="0"/>
                    </a:lnTo>
                    <a:lnTo>
                      <a:pt x="141" y="0"/>
                    </a:lnTo>
                    <a:lnTo>
                      <a:pt x="108" y="22"/>
                    </a:lnTo>
                    <a:lnTo>
                      <a:pt x="73" y="41"/>
                    </a:lnTo>
                    <a:lnTo>
                      <a:pt x="36" y="58"/>
                    </a:lnTo>
                    <a:lnTo>
                      <a:pt x="0" y="73"/>
                    </a:lnTo>
                    <a:lnTo>
                      <a:pt x="0" y="73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72" name="iṩḷiḓé"/>
              <p:cNvSpPr>
                <a:spLocks/>
              </p:cNvSpPr>
              <p:nvPr/>
            </p:nvSpPr>
            <p:spPr bwMode="auto">
              <a:xfrm>
                <a:off x="1833521" y="3952448"/>
                <a:ext cx="851618" cy="380047"/>
              </a:xfrm>
              <a:custGeom>
                <a:avLst/>
                <a:gdLst>
                  <a:gd name="T0" fmla="*/ 1073 w 1098"/>
                  <a:gd name="T1" fmla="*/ 0 h 489"/>
                  <a:gd name="T2" fmla="*/ 0 w 1098"/>
                  <a:gd name="T3" fmla="*/ 0 h 489"/>
                  <a:gd name="T4" fmla="*/ 0 w 1098"/>
                  <a:gd name="T5" fmla="*/ 0 h 489"/>
                  <a:gd name="T6" fmla="*/ 3 w 1098"/>
                  <a:gd name="T7" fmla="*/ 63 h 489"/>
                  <a:gd name="T8" fmla="*/ 8 w 1098"/>
                  <a:gd name="T9" fmla="*/ 126 h 489"/>
                  <a:gd name="T10" fmla="*/ 13 w 1098"/>
                  <a:gd name="T11" fmla="*/ 188 h 489"/>
                  <a:gd name="T12" fmla="*/ 23 w 1098"/>
                  <a:gd name="T13" fmla="*/ 250 h 489"/>
                  <a:gd name="T14" fmla="*/ 34 w 1098"/>
                  <a:gd name="T15" fmla="*/ 310 h 489"/>
                  <a:gd name="T16" fmla="*/ 46 w 1098"/>
                  <a:gd name="T17" fmla="*/ 371 h 489"/>
                  <a:gd name="T18" fmla="*/ 60 w 1098"/>
                  <a:gd name="T19" fmla="*/ 430 h 489"/>
                  <a:gd name="T20" fmla="*/ 78 w 1098"/>
                  <a:gd name="T21" fmla="*/ 489 h 489"/>
                  <a:gd name="T22" fmla="*/ 1098 w 1098"/>
                  <a:gd name="T23" fmla="*/ 157 h 489"/>
                  <a:gd name="T24" fmla="*/ 1098 w 1098"/>
                  <a:gd name="T25" fmla="*/ 157 h 489"/>
                  <a:gd name="T26" fmla="*/ 1089 w 1098"/>
                  <a:gd name="T27" fmla="*/ 119 h 489"/>
                  <a:gd name="T28" fmla="*/ 1082 w 1098"/>
                  <a:gd name="T29" fmla="*/ 80 h 489"/>
                  <a:gd name="T30" fmla="*/ 1077 w 1098"/>
                  <a:gd name="T31" fmla="*/ 40 h 489"/>
                  <a:gd name="T32" fmla="*/ 1073 w 1098"/>
                  <a:gd name="T33" fmla="*/ 0 h 489"/>
                  <a:gd name="T34" fmla="*/ 1073 w 1098"/>
                  <a:gd name="T35" fmla="*/ 0 h 48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1098" h="489">
                    <a:moveTo>
                      <a:pt x="1073" y="0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3" y="63"/>
                    </a:lnTo>
                    <a:lnTo>
                      <a:pt x="8" y="126"/>
                    </a:lnTo>
                    <a:lnTo>
                      <a:pt x="13" y="188"/>
                    </a:lnTo>
                    <a:lnTo>
                      <a:pt x="23" y="250"/>
                    </a:lnTo>
                    <a:lnTo>
                      <a:pt x="34" y="310"/>
                    </a:lnTo>
                    <a:lnTo>
                      <a:pt x="46" y="371"/>
                    </a:lnTo>
                    <a:lnTo>
                      <a:pt x="60" y="430"/>
                    </a:lnTo>
                    <a:lnTo>
                      <a:pt x="78" y="489"/>
                    </a:lnTo>
                    <a:lnTo>
                      <a:pt x="1098" y="157"/>
                    </a:lnTo>
                    <a:lnTo>
                      <a:pt x="1098" y="157"/>
                    </a:lnTo>
                    <a:lnTo>
                      <a:pt x="1089" y="119"/>
                    </a:lnTo>
                    <a:lnTo>
                      <a:pt x="1082" y="80"/>
                    </a:lnTo>
                    <a:lnTo>
                      <a:pt x="1077" y="40"/>
                    </a:lnTo>
                    <a:lnTo>
                      <a:pt x="1073" y="0"/>
                    </a:lnTo>
                    <a:lnTo>
                      <a:pt x="1073" y="0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73" name="ïṩľiḓê"/>
              <p:cNvSpPr>
                <a:spLocks/>
              </p:cNvSpPr>
              <p:nvPr/>
            </p:nvSpPr>
            <p:spPr bwMode="auto">
              <a:xfrm>
                <a:off x="2446251" y="4419364"/>
                <a:ext cx="598769" cy="846963"/>
              </a:xfrm>
              <a:custGeom>
                <a:avLst/>
                <a:gdLst>
                  <a:gd name="T0" fmla="*/ 631 w 772"/>
                  <a:gd name="T1" fmla="*/ 0 h 1093"/>
                  <a:gd name="T2" fmla="*/ 0 w 772"/>
                  <a:gd name="T3" fmla="*/ 868 h 1093"/>
                  <a:gd name="T4" fmla="*/ 0 w 772"/>
                  <a:gd name="T5" fmla="*/ 868 h 1093"/>
                  <a:gd name="T6" fmla="*/ 51 w 772"/>
                  <a:gd name="T7" fmla="*/ 902 h 1093"/>
                  <a:gd name="T8" fmla="*/ 104 w 772"/>
                  <a:gd name="T9" fmla="*/ 936 h 1093"/>
                  <a:gd name="T10" fmla="*/ 156 w 772"/>
                  <a:gd name="T11" fmla="*/ 967 h 1093"/>
                  <a:gd name="T12" fmla="*/ 211 w 772"/>
                  <a:gd name="T13" fmla="*/ 995 h 1093"/>
                  <a:gd name="T14" fmla="*/ 266 w 772"/>
                  <a:gd name="T15" fmla="*/ 1023 h 1093"/>
                  <a:gd name="T16" fmla="*/ 324 w 772"/>
                  <a:gd name="T17" fmla="*/ 1049 h 1093"/>
                  <a:gd name="T18" fmla="*/ 382 w 772"/>
                  <a:gd name="T19" fmla="*/ 1071 h 1093"/>
                  <a:gd name="T20" fmla="*/ 440 w 772"/>
                  <a:gd name="T21" fmla="*/ 1093 h 1093"/>
                  <a:gd name="T22" fmla="*/ 772 w 772"/>
                  <a:gd name="T23" fmla="*/ 73 h 1093"/>
                  <a:gd name="T24" fmla="*/ 772 w 772"/>
                  <a:gd name="T25" fmla="*/ 73 h 1093"/>
                  <a:gd name="T26" fmla="*/ 736 w 772"/>
                  <a:gd name="T27" fmla="*/ 58 h 1093"/>
                  <a:gd name="T28" fmla="*/ 699 w 772"/>
                  <a:gd name="T29" fmla="*/ 41 h 1093"/>
                  <a:gd name="T30" fmla="*/ 664 w 772"/>
                  <a:gd name="T31" fmla="*/ 22 h 1093"/>
                  <a:gd name="T32" fmla="*/ 631 w 772"/>
                  <a:gd name="T33" fmla="*/ 0 h 1093"/>
                  <a:gd name="T34" fmla="*/ 631 w 772"/>
                  <a:gd name="T35" fmla="*/ 0 h 109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772" h="1093">
                    <a:moveTo>
                      <a:pt x="631" y="0"/>
                    </a:moveTo>
                    <a:lnTo>
                      <a:pt x="0" y="868"/>
                    </a:lnTo>
                    <a:lnTo>
                      <a:pt x="0" y="868"/>
                    </a:lnTo>
                    <a:lnTo>
                      <a:pt x="51" y="902"/>
                    </a:lnTo>
                    <a:lnTo>
                      <a:pt x="104" y="936"/>
                    </a:lnTo>
                    <a:lnTo>
                      <a:pt x="156" y="967"/>
                    </a:lnTo>
                    <a:lnTo>
                      <a:pt x="211" y="995"/>
                    </a:lnTo>
                    <a:lnTo>
                      <a:pt x="266" y="1023"/>
                    </a:lnTo>
                    <a:lnTo>
                      <a:pt x="324" y="1049"/>
                    </a:lnTo>
                    <a:lnTo>
                      <a:pt x="382" y="1071"/>
                    </a:lnTo>
                    <a:lnTo>
                      <a:pt x="440" y="1093"/>
                    </a:lnTo>
                    <a:lnTo>
                      <a:pt x="772" y="73"/>
                    </a:lnTo>
                    <a:lnTo>
                      <a:pt x="772" y="73"/>
                    </a:lnTo>
                    <a:lnTo>
                      <a:pt x="736" y="58"/>
                    </a:lnTo>
                    <a:lnTo>
                      <a:pt x="699" y="41"/>
                    </a:lnTo>
                    <a:lnTo>
                      <a:pt x="664" y="22"/>
                    </a:lnTo>
                    <a:lnTo>
                      <a:pt x="631" y="0"/>
                    </a:lnTo>
                    <a:lnTo>
                      <a:pt x="631" y="0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74" name="ïṣḻïde"/>
              <p:cNvSpPr>
                <a:spLocks/>
              </p:cNvSpPr>
              <p:nvPr/>
            </p:nvSpPr>
            <p:spPr bwMode="auto">
              <a:xfrm>
                <a:off x="1833521" y="3511904"/>
                <a:ext cx="851618" cy="378496"/>
              </a:xfrm>
              <a:custGeom>
                <a:avLst/>
                <a:gdLst>
                  <a:gd name="T0" fmla="*/ 1098 w 1098"/>
                  <a:gd name="T1" fmla="*/ 331 h 488"/>
                  <a:gd name="T2" fmla="*/ 78 w 1098"/>
                  <a:gd name="T3" fmla="*/ 0 h 488"/>
                  <a:gd name="T4" fmla="*/ 78 w 1098"/>
                  <a:gd name="T5" fmla="*/ 0 h 488"/>
                  <a:gd name="T6" fmla="*/ 60 w 1098"/>
                  <a:gd name="T7" fmla="*/ 58 h 488"/>
                  <a:gd name="T8" fmla="*/ 46 w 1098"/>
                  <a:gd name="T9" fmla="*/ 118 h 488"/>
                  <a:gd name="T10" fmla="*/ 34 w 1098"/>
                  <a:gd name="T11" fmla="*/ 178 h 488"/>
                  <a:gd name="T12" fmla="*/ 23 w 1098"/>
                  <a:gd name="T13" fmla="*/ 239 h 488"/>
                  <a:gd name="T14" fmla="*/ 13 w 1098"/>
                  <a:gd name="T15" fmla="*/ 300 h 488"/>
                  <a:gd name="T16" fmla="*/ 8 w 1098"/>
                  <a:gd name="T17" fmla="*/ 363 h 488"/>
                  <a:gd name="T18" fmla="*/ 3 w 1098"/>
                  <a:gd name="T19" fmla="*/ 425 h 488"/>
                  <a:gd name="T20" fmla="*/ 0 w 1098"/>
                  <a:gd name="T21" fmla="*/ 488 h 488"/>
                  <a:gd name="T22" fmla="*/ 1073 w 1098"/>
                  <a:gd name="T23" fmla="*/ 488 h 488"/>
                  <a:gd name="T24" fmla="*/ 1073 w 1098"/>
                  <a:gd name="T25" fmla="*/ 488 h 488"/>
                  <a:gd name="T26" fmla="*/ 1077 w 1098"/>
                  <a:gd name="T27" fmla="*/ 448 h 488"/>
                  <a:gd name="T28" fmla="*/ 1082 w 1098"/>
                  <a:gd name="T29" fmla="*/ 409 h 488"/>
                  <a:gd name="T30" fmla="*/ 1089 w 1098"/>
                  <a:gd name="T31" fmla="*/ 370 h 488"/>
                  <a:gd name="T32" fmla="*/ 1098 w 1098"/>
                  <a:gd name="T33" fmla="*/ 331 h 488"/>
                  <a:gd name="T34" fmla="*/ 1098 w 1098"/>
                  <a:gd name="T35" fmla="*/ 331 h 48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1098" h="488">
                    <a:moveTo>
                      <a:pt x="1098" y="331"/>
                    </a:moveTo>
                    <a:lnTo>
                      <a:pt x="78" y="0"/>
                    </a:lnTo>
                    <a:lnTo>
                      <a:pt x="78" y="0"/>
                    </a:lnTo>
                    <a:lnTo>
                      <a:pt x="60" y="58"/>
                    </a:lnTo>
                    <a:lnTo>
                      <a:pt x="46" y="118"/>
                    </a:lnTo>
                    <a:lnTo>
                      <a:pt x="34" y="178"/>
                    </a:lnTo>
                    <a:lnTo>
                      <a:pt x="23" y="239"/>
                    </a:lnTo>
                    <a:lnTo>
                      <a:pt x="13" y="300"/>
                    </a:lnTo>
                    <a:lnTo>
                      <a:pt x="8" y="363"/>
                    </a:lnTo>
                    <a:lnTo>
                      <a:pt x="3" y="425"/>
                    </a:lnTo>
                    <a:lnTo>
                      <a:pt x="0" y="488"/>
                    </a:lnTo>
                    <a:lnTo>
                      <a:pt x="1073" y="488"/>
                    </a:lnTo>
                    <a:lnTo>
                      <a:pt x="1073" y="488"/>
                    </a:lnTo>
                    <a:lnTo>
                      <a:pt x="1077" y="448"/>
                    </a:lnTo>
                    <a:lnTo>
                      <a:pt x="1082" y="409"/>
                    </a:lnTo>
                    <a:lnTo>
                      <a:pt x="1089" y="370"/>
                    </a:lnTo>
                    <a:lnTo>
                      <a:pt x="1098" y="331"/>
                    </a:lnTo>
                    <a:lnTo>
                      <a:pt x="1098" y="331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75" name="íşļîḍe"/>
              <p:cNvSpPr>
                <a:spLocks/>
              </p:cNvSpPr>
              <p:nvPr/>
            </p:nvSpPr>
            <p:spPr bwMode="auto">
              <a:xfrm>
                <a:off x="2444700" y="2576522"/>
                <a:ext cx="600321" cy="848514"/>
              </a:xfrm>
              <a:custGeom>
                <a:avLst/>
                <a:gdLst>
                  <a:gd name="T0" fmla="*/ 773 w 773"/>
                  <a:gd name="T1" fmla="*/ 1021 h 1094"/>
                  <a:gd name="T2" fmla="*/ 441 w 773"/>
                  <a:gd name="T3" fmla="*/ 0 h 1094"/>
                  <a:gd name="T4" fmla="*/ 441 w 773"/>
                  <a:gd name="T5" fmla="*/ 0 h 1094"/>
                  <a:gd name="T6" fmla="*/ 383 w 773"/>
                  <a:gd name="T7" fmla="*/ 23 h 1094"/>
                  <a:gd name="T8" fmla="*/ 325 w 773"/>
                  <a:gd name="T9" fmla="*/ 45 h 1094"/>
                  <a:gd name="T10" fmla="*/ 267 w 773"/>
                  <a:gd name="T11" fmla="*/ 71 h 1094"/>
                  <a:gd name="T12" fmla="*/ 212 w 773"/>
                  <a:gd name="T13" fmla="*/ 98 h 1094"/>
                  <a:gd name="T14" fmla="*/ 157 w 773"/>
                  <a:gd name="T15" fmla="*/ 127 h 1094"/>
                  <a:gd name="T16" fmla="*/ 105 w 773"/>
                  <a:gd name="T17" fmla="*/ 158 h 1094"/>
                  <a:gd name="T18" fmla="*/ 52 w 773"/>
                  <a:gd name="T19" fmla="*/ 191 h 1094"/>
                  <a:gd name="T20" fmla="*/ 0 w 773"/>
                  <a:gd name="T21" fmla="*/ 226 h 1094"/>
                  <a:gd name="T22" fmla="*/ 632 w 773"/>
                  <a:gd name="T23" fmla="*/ 1094 h 1094"/>
                  <a:gd name="T24" fmla="*/ 632 w 773"/>
                  <a:gd name="T25" fmla="*/ 1094 h 1094"/>
                  <a:gd name="T26" fmla="*/ 665 w 773"/>
                  <a:gd name="T27" fmla="*/ 1072 h 1094"/>
                  <a:gd name="T28" fmla="*/ 700 w 773"/>
                  <a:gd name="T29" fmla="*/ 1053 h 1094"/>
                  <a:gd name="T30" fmla="*/ 737 w 773"/>
                  <a:gd name="T31" fmla="*/ 1036 h 1094"/>
                  <a:gd name="T32" fmla="*/ 773 w 773"/>
                  <a:gd name="T33" fmla="*/ 1021 h 1094"/>
                  <a:gd name="T34" fmla="*/ 773 w 773"/>
                  <a:gd name="T35" fmla="*/ 1021 h 109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773" h="1094">
                    <a:moveTo>
                      <a:pt x="773" y="1021"/>
                    </a:moveTo>
                    <a:lnTo>
                      <a:pt x="441" y="0"/>
                    </a:lnTo>
                    <a:lnTo>
                      <a:pt x="441" y="0"/>
                    </a:lnTo>
                    <a:lnTo>
                      <a:pt x="383" y="23"/>
                    </a:lnTo>
                    <a:lnTo>
                      <a:pt x="325" y="45"/>
                    </a:lnTo>
                    <a:lnTo>
                      <a:pt x="267" y="71"/>
                    </a:lnTo>
                    <a:lnTo>
                      <a:pt x="212" y="98"/>
                    </a:lnTo>
                    <a:lnTo>
                      <a:pt x="157" y="127"/>
                    </a:lnTo>
                    <a:lnTo>
                      <a:pt x="105" y="158"/>
                    </a:lnTo>
                    <a:lnTo>
                      <a:pt x="52" y="191"/>
                    </a:lnTo>
                    <a:lnTo>
                      <a:pt x="0" y="226"/>
                    </a:lnTo>
                    <a:lnTo>
                      <a:pt x="632" y="1094"/>
                    </a:lnTo>
                    <a:lnTo>
                      <a:pt x="632" y="1094"/>
                    </a:lnTo>
                    <a:lnTo>
                      <a:pt x="665" y="1072"/>
                    </a:lnTo>
                    <a:lnTo>
                      <a:pt x="700" y="1053"/>
                    </a:lnTo>
                    <a:lnTo>
                      <a:pt x="737" y="1036"/>
                    </a:lnTo>
                    <a:lnTo>
                      <a:pt x="773" y="1021"/>
                    </a:lnTo>
                    <a:lnTo>
                      <a:pt x="773" y="1021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76" name="îšliḓê"/>
              <p:cNvSpPr>
                <a:spLocks/>
              </p:cNvSpPr>
              <p:nvPr/>
            </p:nvSpPr>
            <p:spPr bwMode="auto">
              <a:xfrm>
                <a:off x="1912633" y="3110139"/>
                <a:ext cx="846963" cy="598769"/>
              </a:xfrm>
              <a:custGeom>
                <a:avLst/>
                <a:gdLst>
                  <a:gd name="T0" fmla="*/ 1093 w 1093"/>
                  <a:gd name="T1" fmla="*/ 630 h 771"/>
                  <a:gd name="T2" fmla="*/ 225 w 1093"/>
                  <a:gd name="T3" fmla="*/ 0 h 771"/>
                  <a:gd name="T4" fmla="*/ 225 w 1093"/>
                  <a:gd name="T5" fmla="*/ 0 h 771"/>
                  <a:gd name="T6" fmla="*/ 191 w 1093"/>
                  <a:gd name="T7" fmla="*/ 51 h 771"/>
                  <a:gd name="T8" fmla="*/ 159 w 1093"/>
                  <a:gd name="T9" fmla="*/ 103 h 771"/>
                  <a:gd name="T10" fmla="*/ 128 w 1093"/>
                  <a:gd name="T11" fmla="*/ 157 h 771"/>
                  <a:gd name="T12" fmla="*/ 98 w 1093"/>
                  <a:gd name="T13" fmla="*/ 211 h 771"/>
                  <a:gd name="T14" fmla="*/ 71 w 1093"/>
                  <a:gd name="T15" fmla="*/ 267 h 771"/>
                  <a:gd name="T16" fmla="*/ 46 w 1093"/>
                  <a:gd name="T17" fmla="*/ 324 h 771"/>
                  <a:gd name="T18" fmla="*/ 22 w 1093"/>
                  <a:gd name="T19" fmla="*/ 381 h 771"/>
                  <a:gd name="T20" fmla="*/ 0 w 1093"/>
                  <a:gd name="T21" fmla="*/ 441 h 771"/>
                  <a:gd name="T22" fmla="*/ 1020 w 1093"/>
                  <a:gd name="T23" fmla="*/ 771 h 771"/>
                  <a:gd name="T24" fmla="*/ 1020 w 1093"/>
                  <a:gd name="T25" fmla="*/ 771 h 771"/>
                  <a:gd name="T26" fmla="*/ 1036 w 1093"/>
                  <a:gd name="T27" fmla="*/ 735 h 771"/>
                  <a:gd name="T28" fmla="*/ 1054 w 1093"/>
                  <a:gd name="T29" fmla="*/ 699 h 771"/>
                  <a:gd name="T30" fmla="*/ 1073 w 1093"/>
                  <a:gd name="T31" fmla="*/ 664 h 771"/>
                  <a:gd name="T32" fmla="*/ 1093 w 1093"/>
                  <a:gd name="T33" fmla="*/ 630 h 771"/>
                  <a:gd name="T34" fmla="*/ 1093 w 1093"/>
                  <a:gd name="T35" fmla="*/ 630 h 77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1093" h="771">
                    <a:moveTo>
                      <a:pt x="1093" y="630"/>
                    </a:moveTo>
                    <a:lnTo>
                      <a:pt x="225" y="0"/>
                    </a:lnTo>
                    <a:lnTo>
                      <a:pt x="225" y="0"/>
                    </a:lnTo>
                    <a:lnTo>
                      <a:pt x="191" y="51"/>
                    </a:lnTo>
                    <a:lnTo>
                      <a:pt x="159" y="103"/>
                    </a:lnTo>
                    <a:lnTo>
                      <a:pt x="128" y="157"/>
                    </a:lnTo>
                    <a:lnTo>
                      <a:pt x="98" y="211"/>
                    </a:lnTo>
                    <a:lnTo>
                      <a:pt x="71" y="267"/>
                    </a:lnTo>
                    <a:lnTo>
                      <a:pt x="46" y="324"/>
                    </a:lnTo>
                    <a:lnTo>
                      <a:pt x="22" y="381"/>
                    </a:lnTo>
                    <a:lnTo>
                      <a:pt x="0" y="441"/>
                    </a:lnTo>
                    <a:lnTo>
                      <a:pt x="1020" y="771"/>
                    </a:lnTo>
                    <a:lnTo>
                      <a:pt x="1020" y="771"/>
                    </a:lnTo>
                    <a:lnTo>
                      <a:pt x="1036" y="735"/>
                    </a:lnTo>
                    <a:lnTo>
                      <a:pt x="1054" y="699"/>
                    </a:lnTo>
                    <a:lnTo>
                      <a:pt x="1073" y="664"/>
                    </a:lnTo>
                    <a:lnTo>
                      <a:pt x="1093" y="630"/>
                    </a:lnTo>
                    <a:lnTo>
                      <a:pt x="1093" y="630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77" name="îśļíḋê"/>
              <p:cNvSpPr>
                <a:spLocks/>
              </p:cNvSpPr>
              <p:nvPr/>
            </p:nvSpPr>
            <p:spPr bwMode="auto">
              <a:xfrm>
                <a:off x="2123599" y="2789038"/>
                <a:ext cx="760095" cy="760095"/>
              </a:xfrm>
              <a:custGeom>
                <a:avLst/>
                <a:gdLst>
                  <a:gd name="T0" fmla="*/ 980 w 980"/>
                  <a:gd name="T1" fmla="*/ 868 h 981"/>
                  <a:gd name="T2" fmla="*/ 349 w 980"/>
                  <a:gd name="T3" fmla="*/ 0 h 981"/>
                  <a:gd name="T4" fmla="*/ 349 w 980"/>
                  <a:gd name="T5" fmla="*/ 0 h 981"/>
                  <a:gd name="T6" fmla="*/ 301 w 980"/>
                  <a:gd name="T7" fmla="*/ 39 h 981"/>
                  <a:gd name="T8" fmla="*/ 253 w 980"/>
                  <a:gd name="T9" fmla="*/ 78 h 981"/>
                  <a:gd name="T10" fmla="*/ 207 w 980"/>
                  <a:gd name="T11" fmla="*/ 119 h 981"/>
                  <a:gd name="T12" fmla="*/ 163 w 980"/>
                  <a:gd name="T13" fmla="*/ 162 h 981"/>
                  <a:gd name="T14" fmla="*/ 120 w 980"/>
                  <a:gd name="T15" fmla="*/ 208 h 981"/>
                  <a:gd name="T16" fmla="*/ 78 w 980"/>
                  <a:gd name="T17" fmla="*/ 254 h 981"/>
                  <a:gd name="T18" fmla="*/ 38 w 980"/>
                  <a:gd name="T19" fmla="*/ 301 h 981"/>
                  <a:gd name="T20" fmla="*/ 0 w 980"/>
                  <a:gd name="T21" fmla="*/ 349 h 981"/>
                  <a:gd name="T22" fmla="*/ 867 w 980"/>
                  <a:gd name="T23" fmla="*/ 981 h 981"/>
                  <a:gd name="T24" fmla="*/ 867 w 980"/>
                  <a:gd name="T25" fmla="*/ 981 h 981"/>
                  <a:gd name="T26" fmla="*/ 894 w 980"/>
                  <a:gd name="T27" fmla="*/ 950 h 981"/>
                  <a:gd name="T28" fmla="*/ 921 w 980"/>
                  <a:gd name="T29" fmla="*/ 921 h 981"/>
                  <a:gd name="T30" fmla="*/ 950 w 980"/>
                  <a:gd name="T31" fmla="*/ 893 h 981"/>
                  <a:gd name="T32" fmla="*/ 980 w 980"/>
                  <a:gd name="T33" fmla="*/ 868 h 981"/>
                  <a:gd name="T34" fmla="*/ 980 w 980"/>
                  <a:gd name="T35" fmla="*/ 868 h 98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980" h="981">
                    <a:moveTo>
                      <a:pt x="980" y="868"/>
                    </a:moveTo>
                    <a:lnTo>
                      <a:pt x="349" y="0"/>
                    </a:lnTo>
                    <a:lnTo>
                      <a:pt x="349" y="0"/>
                    </a:lnTo>
                    <a:lnTo>
                      <a:pt x="301" y="39"/>
                    </a:lnTo>
                    <a:lnTo>
                      <a:pt x="253" y="78"/>
                    </a:lnTo>
                    <a:lnTo>
                      <a:pt x="207" y="119"/>
                    </a:lnTo>
                    <a:lnTo>
                      <a:pt x="163" y="162"/>
                    </a:lnTo>
                    <a:lnTo>
                      <a:pt x="120" y="208"/>
                    </a:lnTo>
                    <a:lnTo>
                      <a:pt x="78" y="254"/>
                    </a:lnTo>
                    <a:lnTo>
                      <a:pt x="38" y="301"/>
                    </a:lnTo>
                    <a:lnTo>
                      <a:pt x="0" y="349"/>
                    </a:lnTo>
                    <a:lnTo>
                      <a:pt x="867" y="981"/>
                    </a:lnTo>
                    <a:lnTo>
                      <a:pt x="867" y="981"/>
                    </a:lnTo>
                    <a:lnTo>
                      <a:pt x="894" y="950"/>
                    </a:lnTo>
                    <a:lnTo>
                      <a:pt x="921" y="921"/>
                    </a:lnTo>
                    <a:lnTo>
                      <a:pt x="950" y="893"/>
                    </a:lnTo>
                    <a:lnTo>
                      <a:pt x="980" y="868"/>
                    </a:lnTo>
                    <a:lnTo>
                      <a:pt x="980" y="868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78" name="îṥ1ïdè"/>
              <p:cNvSpPr>
                <a:spLocks/>
              </p:cNvSpPr>
              <p:nvPr/>
            </p:nvSpPr>
            <p:spPr bwMode="auto">
              <a:xfrm>
                <a:off x="2846465" y="2498961"/>
                <a:ext cx="380048" cy="850066"/>
              </a:xfrm>
              <a:custGeom>
                <a:avLst/>
                <a:gdLst>
                  <a:gd name="T0" fmla="*/ 490 w 490"/>
                  <a:gd name="T1" fmla="*/ 1072 h 1097"/>
                  <a:gd name="T2" fmla="*/ 490 w 490"/>
                  <a:gd name="T3" fmla="*/ 0 h 1097"/>
                  <a:gd name="T4" fmla="*/ 490 w 490"/>
                  <a:gd name="T5" fmla="*/ 0 h 1097"/>
                  <a:gd name="T6" fmla="*/ 427 w 490"/>
                  <a:gd name="T7" fmla="*/ 3 h 1097"/>
                  <a:gd name="T8" fmla="*/ 363 w 490"/>
                  <a:gd name="T9" fmla="*/ 7 h 1097"/>
                  <a:gd name="T10" fmla="*/ 302 w 490"/>
                  <a:gd name="T11" fmla="*/ 13 h 1097"/>
                  <a:gd name="T12" fmla="*/ 240 w 490"/>
                  <a:gd name="T13" fmla="*/ 22 h 1097"/>
                  <a:gd name="T14" fmla="*/ 179 w 490"/>
                  <a:gd name="T15" fmla="*/ 32 h 1097"/>
                  <a:gd name="T16" fmla="*/ 119 w 490"/>
                  <a:gd name="T17" fmla="*/ 46 h 1097"/>
                  <a:gd name="T18" fmla="*/ 60 w 490"/>
                  <a:gd name="T19" fmla="*/ 60 h 1097"/>
                  <a:gd name="T20" fmla="*/ 0 w 490"/>
                  <a:gd name="T21" fmla="*/ 77 h 1097"/>
                  <a:gd name="T22" fmla="*/ 332 w 490"/>
                  <a:gd name="T23" fmla="*/ 1097 h 1097"/>
                  <a:gd name="T24" fmla="*/ 332 w 490"/>
                  <a:gd name="T25" fmla="*/ 1097 h 1097"/>
                  <a:gd name="T26" fmla="*/ 371 w 490"/>
                  <a:gd name="T27" fmla="*/ 1087 h 1097"/>
                  <a:gd name="T28" fmla="*/ 410 w 490"/>
                  <a:gd name="T29" fmla="*/ 1080 h 1097"/>
                  <a:gd name="T30" fmla="*/ 449 w 490"/>
                  <a:gd name="T31" fmla="*/ 1075 h 1097"/>
                  <a:gd name="T32" fmla="*/ 490 w 490"/>
                  <a:gd name="T33" fmla="*/ 1072 h 1097"/>
                  <a:gd name="T34" fmla="*/ 490 w 490"/>
                  <a:gd name="T35" fmla="*/ 1072 h 109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490" h="1097">
                    <a:moveTo>
                      <a:pt x="490" y="1072"/>
                    </a:moveTo>
                    <a:lnTo>
                      <a:pt x="490" y="0"/>
                    </a:lnTo>
                    <a:lnTo>
                      <a:pt x="490" y="0"/>
                    </a:lnTo>
                    <a:lnTo>
                      <a:pt x="427" y="3"/>
                    </a:lnTo>
                    <a:lnTo>
                      <a:pt x="363" y="7"/>
                    </a:lnTo>
                    <a:lnTo>
                      <a:pt x="302" y="13"/>
                    </a:lnTo>
                    <a:lnTo>
                      <a:pt x="240" y="22"/>
                    </a:lnTo>
                    <a:lnTo>
                      <a:pt x="179" y="32"/>
                    </a:lnTo>
                    <a:lnTo>
                      <a:pt x="119" y="46"/>
                    </a:lnTo>
                    <a:lnTo>
                      <a:pt x="60" y="60"/>
                    </a:lnTo>
                    <a:lnTo>
                      <a:pt x="0" y="77"/>
                    </a:lnTo>
                    <a:lnTo>
                      <a:pt x="332" y="1097"/>
                    </a:lnTo>
                    <a:lnTo>
                      <a:pt x="332" y="1097"/>
                    </a:lnTo>
                    <a:lnTo>
                      <a:pt x="371" y="1087"/>
                    </a:lnTo>
                    <a:lnTo>
                      <a:pt x="410" y="1080"/>
                    </a:lnTo>
                    <a:lnTo>
                      <a:pt x="449" y="1075"/>
                    </a:lnTo>
                    <a:lnTo>
                      <a:pt x="490" y="1072"/>
                    </a:lnTo>
                    <a:lnTo>
                      <a:pt x="490" y="1072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79" name="îşļíḍê"/>
              <p:cNvSpPr>
                <a:spLocks/>
              </p:cNvSpPr>
              <p:nvPr/>
            </p:nvSpPr>
            <p:spPr bwMode="auto">
              <a:xfrm>
                <a:off x="2123599" y="4295267"/>
                <a:ext cx="760095" cy="760095"/>
              </a:xfrm>
              <a:custGeom>
                <a:avLst/>
                <a:gdLst>
                  <a:gd name="T0" fmla="*/ 867 w 980"/>
                  <a:gd name="T1" fmla="*/ 0 h 981"/>
                  <a:gd name="T2" fmla="*/ 0 w 980"/>
                  <a:gd name="T3" fmla="*/ 631 h 981"/>
                  <a:gd name="T4" fmla="*/ 0 w 980"/>
                  <a:gd name="T5" fmla="*/ 631 h 981"/>
                  <a:gd name="T6" fmla="*/ 38 w 980"/>
                  <a:gd name="T7" fmla="*/ 680 h 981"/>
                  <a:gd name="T8" fmla="*/ 78 w 980"/>
                  <a:gd name="T9" fmla="*/ 727 h 981"/>
                  <a:gd name="T10" fmla="*/ 120 w 980"/>
                  <a:gd name="T11" fmla="*/ 773 h 981"/>
                  <a:gd name="T12" fmla="*/ 163 w 980"/>
                  <a:gd name="T13" fmla="*/ 817 h 981"/>
                  <a:gd name="T14" fmla="*/ 207 w 980"/>
                  <a:gd name="T15" fmla="*/ 860 h 981"/>
                  <a:gd name="T16" fmla="*/ 253 w 980"/>
                  <a:gd name="T17" fmla="*/ 902 h 981"/>
                  <a:gd name="T18" fmla="*/ 301 w 980"/>
                  <a:gd name="T19" fmla="*/ 942 h 981"/>
                  <a:gd name="T20" fmla="*/ 349 w 980"/>
                  <a:gd name="T21" fmla="*/ 981 h 981"/>
                  <a:gd name="T22" fmla="*/ 980 w 980"/>
                  <a:gd name="T23" fmla="*/ 113 h 981"/>
                  <a:gd name="T24" fmla="*/ 980 w 980"/>
                  <a:gd name="T25" fmla="*/ 113 h 981"/>
                  <a:gd name="T26" fmla="*/ 950 w 980"/>
                  <a:gd name="T27" fmla="*/ 88 h 981"/>
                  <a:gd name="T28" fmla="*/ 921 w 980"/>
                  <a:gd name="T29" fmla="*/ 60 h 981"/>
                  <a:gd name="T30" fmla="*/ 894 w 980"/>
                  <a:gd name="T31" fmla="*/ 31 h 981"/>
                  <a:gd name="T32" fmla="*/ 867 w 980"/>
                  <a:gd name="T33" fmla="*/ 0 h 981"/>
                  <a:gd name="T34" fmla="*/ 867 w 980"/>
                  <a:gd name="T35" fmla="*/ 0 h 98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980" h="981">
                    <a:moveTo>
                      <a:pt x="867" y="0"/>
                    </a:moveTo>
                    <a:lnTo>
                      <a:pt x="0" y="631"/>
                    </a:lnTo>
                    <a:lnTo>
                      <a:pt x="0" y="631"/>
                    </a:lnTo>
                    <a:lnTo>
                      <a:pt x="38" y="680"/>
                    </a:lnTo>
                    <a:lnTo>
                      <a:pt x="78" y="727"/>
                    </a:lnTo>
                    <a:lnTo>
                      <a:pt x="120" y="773"/>
                    </a:lnTo>
                    <a:lnTo>
                      <a:pt x="163" y="817"/>
                    </a:lnTo>
                    <a:lnTo>
                      <a:pt x="207" y="860"/>
                    </a:lnTo>
                    <a:lnTo>
                      <a:pt x="253" y="902"/>
                    </a:lnTo>
                    <a:lnTo>
                      <a:pt x="301" y="942"/>
                    </a:lnTo>
                    <a:lnTo>
                      <a:pt x="349" y="981"/>
                    </a:lnTo>
                    <a:lnTo>
                      <a:pt x="980" y="113"/>
                    </a:lnTo>
                    <a:lnTo>
                      <a:pt x="980" y="113"/>
                    </a:lnTo>
                    <a:lnTo>
                      <a:pt x="950" y="88"/>
                    </a:lnTo>
                    <a:lnTo>
                      <a:pt x="921" y="60"/>
                    </a:lnTo>
                    <a:lnTo>
                      <a:pt x="894" y="31"/>
                    </a:lnTo>
                    <a:lnTo>
                      <a:pt x="867" y="0"/>
                    </a:lnTo>
                    <a:lnTo>
                      <a:pt x="867" y="0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</p:grpSp>
        <p:grpSp>
          <p:nvGrpSpPr>
            <p:cNvPr id="6" name="ïslïďé"/>
            <p:cNvGrpSpPr/>
            <p:nvPr/>
          </p:nvGrpSpPr>
          <p:grpSpPr>
            <a:xfrm>
              <a:off x="2077903" y="1666875"/>
              <a:ext cx="2862421" cy="2879546"/>
              <a:chOff x="907879" y="2281904"/>
              <a:chExt cx="3158296" cy="3287240"/>
            </a:xfrm>
          </p:grpSpPr>
          <p:cxnSp>
            <p:nvCxnSpPr>
              <p:cNvPr id="50" name="Straight Connector 24"/>
              <p:cNvCxnSpPr/>
              <p:nvPr/>
            </p:nvCxnSpPr>
            <p:spPr>
              <a:xfrm flipV="1">
                <a:off x="2482623" y="2281904"/>
                <a:ext cx="0" cy="72000"/>
              </a:xfrm>
              <a:prstGeom prst="line">
                <a:avLst/>
              </a:prstGeom>
              <a:ln w="28575">
                <a:solidFill>
                  <a:schemeClr val="bg1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1" name="Straight Connector 25"/>
              <p:cNvCxnSpPr/>
              <p:nvPr/>
            </p:nvCxnSpPr>
            <p:spPr>
              <a:xfrm flipV="1">
                <a:off x="2482623" y="5497144"/>
                <a:ext cx="0" cy="72000"/>
              </a:xfrm>
              <a:prstGeom prst="line">
                <a:avLst/>
              </a:prstGeom>
              <a:ln w="28575">
                <a:solidFill>
                  <a:schemeClr val="bg1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2" name="Straight Connector 26"/>
              <p:cNvCxnSpPr/>
              <p:nvPr/>
            </p:nvCxnSpPr>
            <p:spPr>
              <a:xfrm rot="2160000" flipV="1">
                <a:off x="3431504" y="2586790"/>
                <a:ext cx="0" cy="72000"/>
              </a:xfrm>
              <a:prstGeom prst="line">
                <a:avLst/>
              </a:prstGeom>
              <a:ln w="28575">
                <a:solidFill>
                  <a:schemeClr val="bg1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3" name="Straight Connector 27"/>
              <p:cNvCxnSpPr/>
              <p:nvPr/>
            </p:nvCxnSpPr>
            <p:spPr>
              <a:xfrm rot="2160000" flipV="1">
                <a:off x="1537009" y="5185843"/>
                <a:ext cx="0" cy="72000"/>
              </a:xfrm>
              <a:prstGeom prst="line">
                <a:avLst/>
              </a:prstGeom>
              <a:ln w="28575">
                <a:solidFill>
                  <a:schemeClr val="bg1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4" name="Straight Connector 28"/>
              <p:cNvCxnSpPr/>
              <p:nvPr/>
            </p:nvCxnSpPr>
            <p:spPr>
              <a:xfrm rot="4320000" flipV="1">
                <a:off x="4018698" y="3395911"/>
                <a:ext cx="0" cy="72000"/>
              </a:xfrm>
              <a:prstGeom prst="line">
                <a:avLst/>
              </a:prstGeom>
              <a:ln w="28575">
                <a:solidFill>
                  <a:schemeClr val="bg1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5" name="Straight Connector 29"/>
              <p:cNvCxnSpPr/>
              <p:nvPr/>
            </p:nvCxnSpPr>
            <p:spPr>
              <a:xfrm rot="4320000" flipV="1">
                <a:off x="943879" y="4384963"/>
                <a:ext cx="0" cy="72000"/>
              </a:xfrm>
              <a:prstGeom prst="line">
                <a:avLst/>
              </a:prstGeom>
              <a:ln w="28575">
                <a:solidFill>
                  <a:schemeClr val="bg1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6" name="Straight Connector 30"/>
              <p:cNvCxnSpPr/>
              <p:nvPr/>
            </p:nvCxnSpPr>
            <p:spPr>
              <a:xfrm rot="19440000">
                <a:off x="3426004" y="5195394"/>
                <a:ext cx="0" cy="72000"/>
              </a:xfrm>
              <a:prstGeom prst="line">
                <a:avLst/>
              </a:prstGeom>
              <a:ln w="28575">
                <a:solidFill>
                  <a:schemeClr val="bg1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7" name="Straight Connector 31"/>
              <p:cNvCxnSpPr/>
              <p:nvPr/>
            </p:nvCxnSpPr>
            <p:spPr>
              <a:xfrm rot="19440000">
                <a:off x="1539142" y="2584578"/>
                <a:ext cx="0" cy="72000"/>
              </a:xfrm>
              <a:prstGeom prst="line">
                <a:avLst/>
              </a:prstGeom>
              <a:ln w="28575">
                <a:solidFill>
                  <a:schemeClr val="bg1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8" name="Straight Connector 32"/>
              <p:cNvCxnSpPr/>
              <p:nvPr/>
            </p:nvCxnSpPr>
            <p:spPr>
              <a:xfrm rot="17280000">
                <a:off x="4030175" y="4369891"/>
                <a:ext cx="0" cy="72000"/>
              </a:xfrm>
              <a:prstGeom prst="line">
                <a:avLst/>
              </a:prstGeom>
              <a:ln w="28575">
                <a:solidFill>
                  <a:schemeClr val="bg1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9" name="Straight Connector 33"/>
              <p:cNvCxnSpPr/>
              <p:nvPr/>
            </p:nvCxnSpPr>
            <p:spPr>
              <a:xfrm rot="17280000">
                <a:off x="956790" y="3393699"/>
                <a:ext cx="0" cy="72000"/>
              </a:xfrm>
              <a:prstGeom prst="line">
                <a:avLst/>
              </a:prstGeom>
              <a:ln w="28575">
                <a:solidFill>
                  <a:schemeClr val="bg1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8" name="ïṡ1îḑê"/>
            <p:cNvSpPr/>
            <p:nvPr/>
          </p:nvSpPr>
          <p:spPr>
            <a:xfrm>
              <a:off x="2596233" y="2198416"/>
              <a:ext cx="1849779" cy="184977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9" name="íšḷîḍè"/>
            <p:cNvSpPr txBox="1">
              <a:spLocks/>
            </p:cNvSpPr>
            <p:nvPr/>
          </p:nvSpPr>
          <p:spPr>
            <a:xfrm>
              <a:off x="2973330" y="3239340"/>
              <a:ext cx="1095586" cy="406324"/>
            </a:xfrm>
            <a:prstGeom prst="rect">
              <a:avLst/>
            </a:prstGeom>
          </p:spPr>
          <p:txBody>
            <a:bodyPr wrap="none" lIns="0" tIns="0" rIns="0" bIns="0">
              <a:noAutofit/>
              <a:scene3d>
                <a:camera prst="orthographicFront"/>
                <a:lightRig rig="threePt" dir="t"/>
              </a:scene3d>
              <a:sp3d contourW="12700">
                <a:bevelT w="0" h="0"/>
              </a:sp3d>
            </a:bodyPr>
            <a:lstStyle/>
            <a:p>
              <a:pPr algn="ctr">
                <a:spcBef>
                  <a:spcPct val="0"/>
                </a:spcBef>
                <a:tabLst>
                  <a:tab pos="180975" algn="l"/>
                </a:tabLst>
              </a:pPr>
              <a:r>
                <a:rPr lang="en-US" altLang="ko-KR" sz="2400" spc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entury Gothic" panose="020B0502020202020204" pitchFamily="34" charset="0"/>
                </a:rPr>
                <a:t>40%</a:t>
              </a:r>
            </a:p>
          </p:txBody>
        </p:sp>
        <p:sp>
          <p:nvSpPr>
            <p:cNvPr id="11" name="iṩḻídè"/>
            <p:cNvSpPr>
              <a:spLocks/>
            </p:cNvSpPr>
            <p:nvPr/>
          </p:nvSpPr>
          <p:spPr bwMode="auto">
            <a:xfrm>
              <a:off x="3236877" y="2524062"/>
              <a:ext cx="573884" cy="573884"/>
            </a:xfrm>
            <a:custGeom>
              <a:avLst/>
              <a:gdLst>
                <a:gd name="T0" fmla="*/ 223 w 228"/>
                <a:gd name="T1" fmla="*/ 95 h 228"/>
                <a:gd name="T2" fmla="*/ 196 w 228"/>
                <a:gd name="T3" fmla="*/ 90 h 228"/>
                <a:gd name="T4" fmla="*/ 189 w 228"/>
                <a:gd name="T5" fmla="*/ 74 h 228"/>
                <a:gd name="T6" fmla="*/ 205 w 228"/>
                <a:gd name="T7" fmla="*/ 50 h 228"/>
                <a:gd name="T8" fmla="*/ 205 w 228"/>
                <a:gd name="T9" fmla="*/ 43 h 228"/>
                <a:gd name="T10" fmla="*/ 185 w 228"/>
                <a:gd name="T11" fmla="*/ 24 h 228"/>
                <a:gd name="T12" fmla="*/ 178 w 228"/>
                <a:gd name="T13" fmla="*/ 23 h 228"/>
                <a:gd name="T14" fmla="*/ 155 w 228"/>
                <a:gd name="T15" fmla="*/ 39 h 228"/>
                <a:gd name="T16" fmla="*/ 138 w 228"/>
                <a:gd name="T17" fmla="*/ 32 h 228"/>
                <a:gd name="T18" fmla="*/ 133 w 228"/>
                <a:gd name="T19" fmla="*/ 5 h 228"/>
                <a:gd name="T20" fmla="*/ 127 w 228"/>
                <a:gd name="T21" fmla="*/ 0 h 228"/>
                <a:gd name="T22" fmla="*/ 100 w 228"/>
                <a:gd name="T23" fmla="*/ 0 h 228"/>
                <a:gd name="T24" fmla="*/ 94 w 228"/>
                <a:gd name="T25" fmla="*/ 5 h 228"/>
                <a:gd name="T26" fmla="*/ 89 w 228"/>
                <a:gd name="T27" fmla="*/ 32 h 228"/>
                <a:gd name="T28" fmla="*/ 73 w 228"/>
                <a:gd name="T29" fmla="*/ 39 h 228"/>
                <a:gd name="T30" fmla="*/ 50 w 228"/>
                <a:gd name="T31" fmla="*/ 23 h 228"/>
                <a:gd name="T32" fmla="*/ 43 w 228"/>
                <a:gd name="T33" fmla="*/ 24 h 228"/>
                <a:gd name="T34" fmla="*/ 23 w 228"/>
                <a:gd name="T35" fmla="*/ 43 h 228"/>
                <a:gd name="T36" fmla="*/ 23 w 228"/>
                <a:gd name="T37" fmla="*/ 51 h 228"/>
                <a:gd name="T38" fmla="*/ 39 w 228"/>
                <a:gd name="T39" fmla="*/ 74 h 228"/>
                <a:gd name="T40" fmla="*/ 32 w 228"/>
                <a:gd name="T41" fmla="*/ 90 h 228"/>
                <a:gd name="T42" fmla="*/ 5 w 228"/>
                <a:gd name="T43" fmla="*/ 95 h 228"/>
                <a:gd name="T44" fmla="*/ 0 w 228"/>
                <a:gd name="T45" fmla="*/ 100 h 228"/>
                <a:gd name="T46" fmla="*/ 0 w 228"/>
                <a:gd name="T47" fmla="*/ 128 h 228"/>
                <a:gd name="T48" fmla="*/ 5 w 228"/>
                <a:gd name="T49" fmla="*/ 134 h 228"/>
                <a:gd name="T50" fmla="*/ 32 w 228"/>
                <a:gd name="T51" fmla="*/ 139 h 228"/>
                <a:gd name="T52" fmla="*/ 39 w 228"/>
                <a:gd name="T53" fmla="*/ 155 h 228"/>
                <a:gd name="T54" fmla="*/ 23 w 228"/>
                <a:gd name="T55" fmla="*/ 178 h 228"/>
                <a:gd name="T56" fmla="*/ 24 w 228"/>
                <a:gd name="T57" fmla="*/ 185 h 228"/>
                <a:gd name="T58" fmla="*/ 43 w 228"/>
                <a:gd name="T59" fmla="*/ 204 h 228"/>
                <a:gd name="T60" fmla="*/ 51 w 228"/>
                <a:gd name="T61" fmla="*/ 205 h 228"/>
                <a:gd name="T62" fmla="*/ 73 w 228"/>
                <a:gd name="T63" fmla="*/ 189 h 228"/>
                <a:gd name="T64" fmla="*/ 89 w 228"/>
                <a:gd name="T65" fmla="*/ 196 h 228"/>
                <a:gd name="T66" fmla="*/ 94 w 228"/>
                <a:gd name="T67" fmla="*/ 223 h 228"/>
                <a:gd name="T68" fmla="*/ 100 w 228"/>
                <a:gd name="T69" fmla="*/ 228 h 228"/>
                <a:gd name="T70" fmla="*/ 127 w 228"/>
                <a:gd name="T71" fmla="*/ 228 h 228"/>
                <a:gd name="T72" fmla="*/ 133 w 228"/>
                <a:gd name="T73" fmla="*/ 223 h 228"/>
                <a:gd name="T74" fmla="*/ 138 w 228"/>
                <a:gd name="T75" fmla="*/ 196 h 228"/>
                <a:gd name="T76" fmla="*/ 154 w 228"/>
                <a:gd name="T77" fmla="*/ 190 h 228"/>
                <a:gd name="T78" fmla="*/ 177 w 228"/>
                <a:gd name="T79" fmla="*/ 205 h 228"/>
                <a:gd name="T80" fmla="*/ 185 w 228"/>
                <a:gd name="T81" fmla="*/ 205 h 228"/>
                <a:gd name="T82" fmla="*/ 204 w 228"/>
                <a:gd name="T83" fmla="*/ 185 h 228"/>
                <a:gd name="T84" fmla="*/ 205 w 228"/>
                <a:gd name="T85" fmla="*/ 178 h 228"/>
                <a:gd name="T86" fmla="*/ 189 w 228"/>
                <a:gd name="T87" fmla="*/ 155 h 228"/>
                <a:gd name="T88" fmla="*/ 196 w 228"/>
                <a:gd name="T89" fmla="*/ 139 h 228"/>
                <a:gd name="T90" fmla="*/ 223 w 228"/>
                <a:gd name="T91" fmla="*/ 134 h 228"/>
                <a:gd name="T92" fmla="*/ 228 w 228"/>
                <a:gd name="T93" fmla="*/ 128 h 228"/>
                <a:gd name="T94" fmla="*/ 228 w 228"/>
                <a:gd name="T95" fmla="*/ 100 h 228"/>
                <a:gd name="T96" fmla="*/ 223 w 228"/>
                <a:gd name="T97" fmla="*/ 95 h 228"/>
                <a:gd name="T98" fmla="*/ 114 w 228"/>
                <a:gd name="T99" fmla="*/ 149 h 228"/>
                <a:gd name="T100" fmla="*/ 79 w 228"/>
                <a:gd name="T101" fmla="*/ 114 h 228"/>
                <a:gd name="T102" fmla="*/ 114 w 228"/>
                <a:gd name="T103" fmla="*/ 79 h 228"/>
                <a:gd name="T104" fmla="*/ 149 w 228"/>
                <a:gd name="T105" fmla="*/ 114 h 228"/>
                <a:gd name="T106" fmla="*/ 114 w 228"/>
                <a:gd name="T107" fmla="*/ 149 h 2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228" h="228">
                  <a:moveTo>
                    <a:pt x="223" y="95"/>
                  </a:moveTo>
                  <a:cubicBezTo>
                    <a:pt x="196" y="90"/>
                    <a:pt x="196" y="90"/>
                    <a:pt x="196" y="90"/>
                  </a:cubicBezTo>
                  <a:cubicBezTo>
                    <a:pt x="194" y="84"/>
                    <a:pt x="192" y="79"/>
                    <a:pt x="189" y="74"/>
                  </a:cubicBezTo>
                  <a:cubicBezTo>
                    <a:pt x="205" y="50"/>
                    <a:pt x="205" y="50"/>
                    <a:pt x="205" y="50"/>
                  </a:cubicBezTo>
                  <a:cubicBezTo>
                    <a:pt x="207" y="48"/>
                    <a:pt x="206" y="45"/>
                    <a:pt x="205" y="43"/>
                  </a:cubicBezTo>
                  <a:cubicBezTo>
                    <a:pt x="185" y="24"/>
                    <a:pt x="185" y="24"/>
                    <a:pt x="185" y="24"/>
                  </a:cubicBezTo>
                  <a:cubicBezTo>
                    <a:pt x="183" y="22"/>
                    <a:pt x="180" y="21"/>
                    <a:pt x="178" y="23"/>
                  </a:cubicBezTo>
                  <a:cubicBezTo>
                    <a:pt x="155" y="39"/>
                    <a:pt x="155" y="39"/>
                    <a:pt x="155" y="39"/>
                  </a:cubicBezTo>
                  <a:cubicBezTo>
                    <a:pt x="149" y="36"/>
                    <a:pt x="144" y="34"/>
                    <a:pt x="138" y="32"/>
                  </a:cubicBezTo>
                  <a:cubicBezTo>
                    <a:pt x="133" y="5"/>
                    <a:pt x="133" y="5"/>
                    <a:pt x="133" y="5"/>
                  </a:cubicBezTo>
                  <a:cubicBezTo>
                    <a:pt x="133" y="2"/>
                    <a:pt x="130" y="0"/>
                    <a:pt x="127" y="0"/>
                  </a:cubicBezTo>
                  <a:cubicBezTo>
                    <a:pt x="100" y="0"/>
                    <a:pt x="100" y="0"/>
                    <a:pt x="100" y="0"/>
                  </a:cubicBezTo>
                  <a:cubicBezTo>
                    <a:pt x="97" y="0"/>
                    <a:pt x="95" y="2"/>
                    <a:pt x="94" y="5"/>
                  </a:cubicBezTo>
                  <a:cubicBezTo>
                    <a:pt x="89" y="32"/>
                    <a:pt x="89" y="32"/>
                    <a:pt x="89" y="32"/>
                  </a:cubicBezTo>
                  <a:cubicBezTo>
                    <a:pt x="83" y="34"/>
                    <a:pt x="78" y="36"/>
                    <a:pt x="73" y="39"/>
                  </a:cubicBezTo>
                  <a:cubicBezTo>
                    <a:pt x="50" y="23"/>
                    <a:pt x="50" y="23"/>
                    <a:pt x="50" y="23"/>
                  </a:cubicBezTo>
                  <a:cubicBezTo>
                    <a:pt x="48" y="22"/>
                    <a:pt x="45" y="22"/>
                    <a:pt x="43" y="24"/>
                  </a:cubicBezTo>
                  <a:cubicBezTo>
                    <a:pt x="23" y="43"/>
                    <a:pt x="23" y="43"/>
                    <a:pt x="23" y="43"/>
                  </a:cubicBezTo>
                  <a:cubicBezTo>
                    <a:pt x="22" y="45"/>
                    <a:pt x="21" y="49"/>
                    <a:pt x="23" y="51"/>
                  </a:cubicBezTo>
                  <a:cubicBezTo>
                    <a:pt x="39" y="74"/>
                    <a:pt x="39" y="74"/>
                    <a:pt x="39" y="74"/>
                  </a:cubicBezTo>
                  <a:cubicBezTo>
                    <a:pt x="36" y="79"/>
                    <a:pt x="34" y="84"/>
                    <a:pt x="32" y="90"/>
                  </a:cubicBezTo>
                  <a:cubicBezTo>
                    <a:pt x="5" y="95"/>
                    <a:pt x="5" y="95"/>
                    <a:pt x="5" y="95"/>
                  </a:cubicBezTo>
                  <a:cubicBezTo>
                    <a:pt x="2" y="95"/>
                    <a:pt x="0" y="98"/>
                    <a:pt x="0" y="100"/>
                  </a:cubicBezTo>
                  <a:cubicBezTo>
                    <a:pt x="0" y="128"/>
                    <a:pt x="0" y="128"/>
                    <a:pt x="0" y="128"/>
                  </a:cubicBezTo>
                  <a:cubicBezTo>
                    <a:pt x="0" y="131"/>
                    <a:pt x="2" y="133"/>
                    <a:pt x="5" y="134"/>
                  </a:cubicBezTo>
                  <a:cubicBezTo>
                    <a:pt x="32" y="139"/>
                    <a:pt x="32" y="139"/>
                    <a:pt x="32" y="139"/>
                  </a:cubicBezTo>
                  <a:cubicBezTo>
                    <a:pt x="34" y="144"/>
                    <a:pt x="36" y="150"/>
                    <a:pt x="39" y="155"/>
                  </a:cubicBezTo>
                  <a:cubicBezTo>
                    <a:pt x="23" y="178"/>
                    <a:pt x="23" y="178"/>
                    <a:pt x="23" y="178"/>
                  </a:cubicBezTo>
                  <a:cubicBezTo>
                    <a:pt x="22" y="180"/>
                    <a:pt x="22" y="183"/>
                    <a:pt x="24" y="185"/>
                  </a:cubicBezTo>
                  <a:cubicBezTo>
                    <a:pt x="43" y="204"/>
                    <a:pt x="43" y="204"/>
                    <a:pt x="43" y="204"/>
                  </a:cubicBezTo>
                  <a:cubicBezTo>
                    <a:pt x="45" y="206"/>
                    <a:pt x="48" y="207"/>
                    <a:pt x="51" y="205"/>
                  </a:cubicBezTo>
                  <a:cubicBezTo>
                    <a:pt x="73" y="189"/>
                    <a:pt x="73" y="189"/>
                    <a:pt x="73" y="189"/>
                  </a:cubicBezTo>
                  <a:cubicBezTo>
                    <a:pt x="78" y="192"/>
                    <a:pt x="84" y="194"/>
                    <a:pt x="89" y="196"/>
                  </a:cubicBezTo>
                  <a:cubicBezTo>
                    <a:pt x="94" y="223"/>
                    <a:pt x="94" y="223"/>
                    <a:pt x="94" y="223"/>
                  </a:cubicBezTo>
                  <a:cubicBezTo>
                    <a:pt x="95" y="226"/>
                    <a:pt x="97" y="228"/>
                    <a:pt x="100" y="228"/>
                  </a:cubicBezTo>
                  <a:cubicBezTo>
                    <a:pt x="127" y="228"/>
                    <a:pt x="127" y="228"/>
                    <a:pt x="127" y="228"/>
                  </a:cubicBezTo>
                  <a:cubicBezTo>
                    <a:pt x="130" y="228"/>
                    <a:pt x="133" y="226"/>
                    <a:pt x="133" y="223"/>
                  </a:cubicBezTo>
                  <a:cubicBezTo>
                    <a:pt x="138" y="196"/>
                    <a:pt x="138" y="196"/>
                    <a:pt x="138" y="196"/>
                  </a:cubicBezTo>
                  <a:cubicBezTo>
                    <a:pt x="144" y="194"/>
                    <a:pt x="149" y="192"/>
                    <a:pt x="154" y="190"/>
                  </a:cubicBezTo>
                  <a:cubicBezTo>
                    <a:pt x="177" y="205"/>
                    <a:pt x="177" y="205"/>
                    <a:pt x="177" y="205"/>
                  </a:cubicBezTo>
                  <a:cubicBezTo>
                    <a:pt x="180" y="207"/>
                    <a:pt x="183" y="207"/>
                    <a:pt x="185" y="205"/>
                  </a:cubicBezTo>
                  <a:cubicBezTo>
                    <a:pt x="204" y="185"/>
                    <a:pt x="204" y="185"/>
                    <a:pt x="204" y="185"/>
                  </a:cubicBezTo>
                  <a:cubicBezTo>
                    <a:pt x="206" y="183"/>
                    <a:pt x="206" y="180"/>
                    <a:pt x="205" y="178"/>
                  </a:cubicBezTo>
                  <a:cubicBezTo>
                    <a:pt x="189" y="155"/>
                    <a:pt x="189" y="155"/>
                    <a:pt x="189" y="155"/>
                  </a:cubicBezTo>
                  <a:cubicBezTo>
                    <a:pt x="192" y="150"/>
                    <a:pt x="194" y="144"/>
                    <a:pt x="196" y="139"/>
                  </a:cubicBezTo>
                  <a:cubicBezTo>
                    <a:pt x="223" y="134"/>
                    <a:pt x="223" y="134"/>
                    <a:pt x="223" y="134"/>
                  </a:cubicBezTo>
                  <a:cubicBezTo>
                    <a:pt x="226" y="133"/>
                    <a:pt x="228" y="131"/>
                    <a:pt x="228" y="128"/>
                  </a:cubicBezTo>
                  <a:cubicBezTo>
                    <a:pt x="228" y="100"/>
                    <a:pt x="228" y="100"/>
                    <a:pt x="228" y="100"/>
                  </a:cubicBezTo>
                  <a:cubicBezTo>
                    <a:pt x="228" y="98"/>
                    <a:pt x="226" y="95"/>
                    <a:pt x="223" y="95"/>
                  </a:cubicBezTo>
                  <a:close/>
                  <a:moveTo>
                    <a:pt x="114" y="149"/>
                  </a:moveTo>
                  <a:cubicBezTo>
                    <a:pt x="95" y="149"/>
                    <a:pt x="79" y="133"/>
                    <a:pt x="79" y="114"/>
                  </a:cubicBezTo>
                  <a:cubicBezTo>
                    <a:pt x="79" y="95"/>
                    <a:pt x="95" y="79"/>
                    <a:pt x="114" y="79"/>
                  </a:cubicBezTo>
                  <a:cubicBezTo>
                    <a:pt x="133" y="79"/>
                    <a:pt x="149" y="95"/>
                    <a:pt x="149" y="114"/>
                  </a:cubicBezTo>
                  <a:cubicBezTo>
                    <a:pt x="149" y="133"/>
                    <a:pt x="133" y="149"/>
                    <a:pt x="114" y="149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/>
          </p:spPr>
          <p:txBody>
            <a:bodyPr anchor="ctr"/>
            <a:lstStyle/>
            <a:p>
              <a:pPr algn="ctr"/>
              <a:endParaRPr/>
            </a:p>
          </p:txBody>
        </p:sp>
      </p:grpSp>
      <p:grpSp>
        <p:nvGrpSpPr>
          <p:cNvPr id="84" name="组合 83"/>
          <p:cNvGrpSpPr/>
          <p:nvPr/>
        </p:nvGrpSpPr>
        <p:grpSpPr>
          <a:xfrm>
            <a:off x="7268912" y="2070459"/>
            <a:ext cx="2502624" cy="2517596"/>
            <a:chOff x="6907302" y="1666875"/>
            <a:chExt cx="2862421" cy="2879546"/>
          </a:xfrm>
        </p:grpSpPr>
        <p:grpSp>
          <p:nvGrpSpPr>
            <p:cNvPr id="13" name="iṩļiďê"/>
            <p:cNvGrpSpPr/>
            <p:nvPr/>
          </p:nvGrpSpPr>
          <p:grpSpPr>
            <a:xfrm>
              <a:off x="7152873" y="1926172"/>
              <a:ext cx="2395286" cy="2393983"/>
              <a:chOff x="6211860" y="2498961"/>
              <a:chExt cx="2848032" cy="2846478"/>
            </a:xfrm>
          </p:grpSpPr>
          <p:sp>
            <p:nvSpPr>
              <p:cNvPr id="30" name="ïṡļiḑê"/>
              <p:cNvSpPr>
                <a:spLocks/>
              </p:cNvSpPr>
              <p:nvPr/>
            </p:nvSpPr>
            <p:spPr bwMode="auto">
              <a:xfrm>
                <a:off x="8133816" y="3110139"/>
                <a:ext cx="846963" cy="598769"/>
              </a:xfrm>
              <a:custGeom>
                <a:avLst/>
                <a:gdLst>
                  <a:gd name="T0" fmla="*/ 73 w 1093"/>
                  <a:gd name="T1" fmla="*/ 771 h 771"/>
                  <a:gd name="T2" fmla="*/ 1093 w 1093"/>
                  <a:gd name="T3" fmla="*/ 441 h 771"/>
                  <a:gd name="T4" fmla="*/ 1093 w 1093"/>
                  <a:gd name="T5" fmla="*/ 441 h 771"/>
                  <a:gd name="T6" fmla="*/ 1071 w 1093"/>
                  <a:gd name="T7" fmla="*/ 381 h 771"/>
                  <a:gd name="T8" fmla="*/ 1047 w 1093"/>
                  <a:gd name="T9" fmla="*/ 324 h 771"/>
                  <a:gd name="T10" fmla="*/ 1022 w 1093"/>
                  <a:gd name="T11" fmla="*/ 267 h 771"/>
                  <a:gd name="T12" fmla="*/ 995 w 1093"/>
                  <a:gd name="T13" fmla="*/ 211 h 771"/>
                  <a:gd name="T14" fmla="*/ 965 w 1093"/>
                  <a:gd name="T15" fmla="*/ 157 h 771"/>
                  <a:gd name="T16" fmla="*/ 934 w 1093"/>
                  <a:gd name="T17" fmla="*/ 103 h 771"/>
                  <a:gd name="T18" fmla="*/ 902 w 1093"/>
                  <a:gd name="T19" fmla="*/ 51 h 771"/>
                  <a:gd name="T20" fmla="*/ 868 w 1093"/>
                  <a:gd name="T21" fmla="*/ 0 h 771"/>
                  <a:gd name="T22" fmla="*/ 0 w 1093"/>
                  <a:gd name="T23" fmla="*/ 630 h 771"/>
                  <a:gd name="T24" fmla="*/ 0 w 1093"/>
                  <a:gd name="T25" fmla="*/ 630 h 771"/>
                  <a:gd name="T26" fmla="*/ 20 w 1093"/>
                  <a:gd name="T27" fmla="*/ 664 h 771"/>
                  <a:gd name="T28" fmla="*/ 39 w 1093"/>
                  <a:gd name="T29" fmla="*/ 699 h 771"/>
                  <a:gd name="T30" fmla="*/ 57 w 1093"/>
                  <a:gd name="T31" fmla="*/ 735 h 771"/>
                  <a:gd name="T32" fmla="*/ 73 w 1093"/>
                  <a:gd name="T33" fmla="*/ 771 h 771"/>
                  <a:gd name="T34" fmla="*/ 73 w 1093"/>
                  <a:gd name="T35" fmla="*/ 771 h 77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1093" h="771">
                    <a:moveTo>
                      <a:pt x="73" y="771"/>
                    </a:moveTo>
                    <a:lnTo>
                      <a:pt x="1093" y="441"/>
                    </a:lnTo>
                    <a:lnTo>
                      <a:pt x="1093" y="441"/>
                    </a:lnTo>
                    <a:lnTo>
                      <a:pt x="1071" y="381"/>
                    </a:lnTo>
                    <a:lnTo>
                      <a:pt x="1047" y="324"/>
                    </a:lnTo>
                    <a:lnTo>
                      <a:pt x="1022" y="267"/>
                    </a:lnTo>
                    <a:lnTo>
                      <a:pt x="995" y="211"/>
                    </a:lnTo>
                    <a:lnTo>
                      <a:pt x="965" y="157"/>
                    </a:lnTo>
                    <a:lnTo>
                      <a:pt x="934" y="103"/>
                    </a:lnTo>
                    <a:lnTo>
                      <a:pt x="902" y="51"/>
                    </a:lnTo>
                    <a:lnTo>
                      <a:pt x="868" y="0"/>
                    </a:lnTo>
                    <a:lnTo>
                      <a:pt x="0" y="630"/>
                    </a:lnTo>
                    <a:lnTo>
                      <a:pt x="0" y="630"/>
                    </a:lnTo>
                    <a:lnTo>
                      <a:pt x="20" y="664"/>
                    </a:lnTo>
                    <a:lnTo>
                      <a:pt x="39" y="699"/>
                    </a:lnTo>
                    <a:lnTo>
                      <a:pt x="57" y="735"/>
                    </a:lnTo>
                    <a:lnTo>
                      <a:pt x="73" y="771"/>
                    </a:lnTo>
                    <a:lnTo>
                      <a:pt x="73" y="771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31" name="îš1iḍe"/>
              <p:cNvSpPr>
                <a:spLocks/>
              </p:cNvSpPr>
              <p:nvPr/>
            </p:nvSpPr>
            <p:spPr bwMode="auto">
              <a:xfrm>
                <a:off x="7666900" y="2498961"/>
                <a:ext cx="380048" cy="850066"/>
              </a:xfrm>
              <a:custGeom>
                <a:avLst/>
                <a:gdLst>
                  <a:gd name="T0" fmla="*/ 158 w 490"/>
                  <a:gd name="T1" fmla="*/ 1097 h 1097"/>
                  <a:gd name="T2" fmla="*/ 490 w 490"/>
                  <a:gd name="T3" fmla="*/ 77 h 1097"/>
                  <a:gd name="T4" fmla="*/ 490 w 490"/>
                  <a:gd name="T5" fmla="*/ 77 h 1097"/>
                  <a:gd name="T6" fmla="*/ 430 w 490"/>
                  <a:gd name="T7" fmla="*/ 60 h 1097"/>
                  <a:gd name="T8" fmla="*/ 371 w 490"/>
                  <a:gd name="T9" fmla="*/ 46 h 1097"/>
                  <a:gd name="T10" fmla="*/ 311 w 490"/>
                  <a:gd name="T11" fmla="*/ 32 h 1097"/>
                  <a:gd name="T12" fmla="*/ 250 w 490"/>
                  <a:gd name="T13" fmla="*/ 22 h 1097"/>
                  <a:gd name="T14" fmla="*/ 188 w 490"/>
                  <a:gd name="T15" fmla="*/ 13 h 1097"/>
                  <a:gd name="T16" fmla="*/ 127 w 490"/>
                  <a:gd name="T17" fmla="*/ 7 h 1097"/>
                  <a:gd name="T18" fmla="*/ 63 w 490"/>
                  <a:gd name="T19" fmla="*/ 3 h 1097"/>
                  <a:gd name="T20" fmla="*/ 0 w 490"/>
                  <a:gd name="T21" fmla="*/ 0 h 1097"/>
                  <a:gd name="T22" fmla="*/ 0 w 490"/>
                  <a:gd name="T23" fmla="*/ 1072 h 1097"/>
                  <a:gd name="T24" fmla="*/ 0 w 490"/>
                  <a:gd name="T25" fmla="*/ 1072 h 1097"/>
                  <a:gd name="T26" fmla="*/ 41 w 490"/>
                  <a:gd name="T27" fmla="*/ 1075 h 1097"/>
                  <a:gd name="T28" fmla="*/ 80 w 490"/>
                  <a:gd name="T29" fmla="*/ 1080 h 1097"/>
                  <a:gd name="T30" fmla="*/ 119 w 490"/>
                  <a:gd name="T31" fmla="*/ 1087 h 1097"/>
                  <a:gd name="T32" fmla="*/ 158 w 490"/>
                  <a:gd name="T33" fmla="*/ 1097 h 1097"/>
                  <a:gd name="T34" fmla="*/ 158 w 490"/>
                  <a:gd name="T35" fmla="*/ 1097 h 109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490" h="1097">
                    <a:moveTo>
                      <a:pt x="158" y="1097"/>
                    </a:moveTo>
                    <a:lnTo>
                      <a:pt x="490" y="77"/>
                    </a:lnTo>
                    <a:lnTo>
                      <a:pt x="490" y="77"/>
                    </a:lnTo>
                    <a:lnTo>
                      <a:pt x="430" y="60"/>
                    </a:lnTo>
                    <a:lnTo>
                      <a:pt x="371" y="46"/>
                    </a:lnTo>
                    <a:lnTo>
                      <a:pt x="311" y="32"/>
                    </a:lnTo>
                    <a:lnTo>
                      <a:pt x="250" y="22"/>
                    </a:lnTo>
                    <a:lnTo>
                      <a:pt x="188" y="13"/>
                    </a:lnTo>
                    <a:lnTo>
                      <a:pt x="127" y="7"/>
                    </a:lnTo>
                    <a:lnTo>
                      <a:pt x="63" y="3"/>
                    </a:lnTo>
                    <a:lnTo>
                      <a:pt x="0" y="0"/>
                    </a:lnTo>
                    <a:lnTo>
                      <a:pt x="0" y="1072"/>
                    </a:lnTo>
                    <a:lnTo>
                      <a:pt x="0" y="1072"/>
                    </a:lnTo>
                    <a:lnTo>
                      <a:pt x="41" y="1075"/>
                    </a:lnTo>
                    <a:lnTo>
                      <a:pt x="80" y="1080"/>
                    </a:lnTo>
                    <a:lnTo>
                      <a:pt x="119" y="1087"/>
                    </a:lnTo>
                    <a:lnTo>
                      <a:pt x="158" y="1097"/>
                    </a:lnTo>
                    <a:lnTo>
                      <a:pt x="158" y="1097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32" name="îSľide"/>
              <p:cNvSpPr>
                <a:spLocks/>
              </p:cNvSpPr>
              <p:nvPr/>
            </p:nvSpPr>
            <p:spPr bwMode="auto">
              <a:xfrm>
                <a:off x="8009719" y="2789038"/>
                <a:ext cx="760095" cy="760095"/>
              </a:xfrm>
              <a:custGeom>
                <a:avLst/>
                <a:gdLst>
                  <a:gd name="T0" fmla="*/ 113 w 980"/>
                  <a:gd name="T1" fmla="*/ 981 h 981"/>
                  <a:gd name="T2" fmla="*/ 980 w 980"/>
                  <a:gd name="T3" fmla="*/ 349 h 981"/>
                  <a:gd name="T4" fmla="*/ 980 w 980"/>
                  <a:gd name="T5" fmla="*/ 349 h 981"/>
                  <a:gd name="T6" fmla="*/ 942 w 980"/>
                  <a:gd name="T7" fmla="*/ 301 h 981"/>
                  <a:gd name="T8" fmla="*/ 902 w 980"/>
                  <a:gd name="T9" fmla="*/ 254 h 981"/>
                  <a:gd name="T10" fmla="*/ 860 w 980"/>
                  <a:gd name="T11" fmla="*/ 208 h 981"/>
                  <a:gd name="T12" fmla="*/ 817 w 980"/>
                  <a:gd name="T13" fmla="*/ 162 h 981"/>
                  <a:gd name="T14" fmla="*/ 773 w 980"/>
                  <a:gd name="T15" fmla="*/ 119 h 981"/>
                  <a:gd name="T16" fmla="*/ 727 w 980"/>
                  <a:gd name="T17" fmla="*/ 78 h 981"/>
                  <a:gd name="T18" fmla="*/ 679 w 980"/>
                  <a:gd name="T19" fmla="*/ 39 h 981"/>
                  <a:gd name="T20" fmla="*/ 631 w 980"/>
                  <a:gd name="T21" fmla="*/ 0 h 981"/>
                  <a:gd name="T22" fmla="*/ 0 w 980"/>
                  <a:gd name="T23" fmla="*/ 868 h 981"/>
                  <a:gd name="T24" fmla="*/ 0 w 980"/>
                  <a:gd name="T25" fmla="*/ 868 h 981"/>
                  <a:gd name="T26" fmla="*/ 30 w 980"/>
                  <a:gd name="T27" fmla="*/ 893 h 981"/>
                  <a:gd name="T28" fmla="*/ 59 w 980"/>
                  <a:gd name="T29" fmla="*/ 921 h 981"/>
                  <a:gd name="T30" fmla="*/ 86 w 980"/>
                  <a:gd name="T31" fmla="*/ 950 h 981"/>
                  <a:gd name="T32" fmla="*/ 113 w 980"/>
                  <a:gd name="T33" fmla="*/ 981 h 981"/>
                  <a:gd name="T34" fmla="*/ 113 w 980"/>
                  <a:gd name="T35" fmla="*/ 981 h 98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980" h="981">
                    <a:moveTo>
                      <a:pt x="113" y="981"/>
                    </a:moveTo>
                    <a:lnTo>
                      <a:pt x="980" y="349"/>
                    </a:lnTo>
                    <a:lnTo>
                      <a:pt x="980" y="349"/>
                    </a:lnTo>
                    <a:lnTo>
                      <a:pt x="942" y="301"/>
                    </a:lnTo>
                    <a:lnTo>
                      <a:pt x="902" y="254"/>
                    </a:lnTo>
                    <a:lnTo>
                      <a:pt x="860" y="208"/>
                    </a:lnTo>
                    <a:lnTo>
                      <a:pt x="817" y="162"/>
                    </a:lnTo>
                    <a:lnTo>
                      <a:pt x="773" y="119"/>
                    </a:lnTo>
                    <a:lnTo>
                      <a:pt x="727" y="78"/>
                    </a:lnTo>
                    <a:lnTo>
                      <a:pt x="679" y="39"/>
                    </a:lnTo>
                    <a:lnTo>
                      <a:pt x="631" y="0"/>
                    </a:lnTo>
                    <a:lnTo>
                      <a:pt x="0" y="868"/>
                    </a:lnTo>
                    <a:lnTo>
                      <a:pt x="0" y="868"/>
                    </a:lnTo>
                    <a:lnTo>
                      <a:pt x="30" y="893"/>
                    </a:lnTo>
                    <a:lnTo>
                      <a:pt x="59" y="921"/>
                    </a:lnTo>
                    <a:lnTo>
                      <a:pt x="86" y="950"/>
                    </a:lnTo>
                    <a:lnTo>
                      <a:pt x="113" y="981"/>
                    </a:lnTo>
                    <a:lnTo>
                      <a:pt x="113" y="981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33" name="íŝľíde"/>
              <p:cNvSpPr>
                <a:spLocks/>
              </p:cNvSpPr>
              <p:nvPr/>
            </p:nvSpPr>
            <p:spPr bwMode="auto">
              <a:xfrm>
                <a:off x="8208274" y="3511904"/>
                <a:ext cx="851618" cy="378496"/>
              </a:xfrm>
              <a:custGeom>
                <a:avLst/>
                <a:gdLst>
                  <a:gd name="T0" fmla="*/ 25 w 1098"/>
                  <a:gd name="T1" fmla="*/ 488 h 488"/>
                  <a:gd name="T2" fmla="*/ 1098 w 1098"/>
                  <a:gd name="T3" fmla="*/ 488 h 488"/>
                  <a:gd name="T4" fmla="*/ 1098 w 1098"/>
                  <a:gd name="T5" fmla="*/ 488 h 488"/>
                  <a:gd name="T6" fmla="*/ 1095 w 1098"/>
                  <a:gd name="T7" fmla="*/ 425 h 488"/>
                  <a:gd name="T8" fmla="*/ 1090 w 1098"/>
                  <a:gd name="T9" fmla="*/ 363 h 488"/>
                  <a:gd name="T10" fmla="*/ 1085 w 1098"/>
                  <a:gd name="T11" fmla="*/ 300 h 488"/>
                  <a:gd name="T12" fmla="*/ 1075 w 1098"/>
                  <a:gd name="T13" fmla="*/ 239 h 488"/>
                  <a:gd name="T14" fmla="*/ 1064 w 1098"/>
                  <a:gd name="T15" fmla="*/ 178 h 488"/>
                  <a:gd name="T16" fmla="*/ 1052 w 1098"/>
                  <a:gd name="T17" fmla="*/ 118 h 488"/>
                  <a:gd name="T18" fmla="*/ 1038 w 1098"/>
                  <a:gd name="T19" fmla="*/ 58 h 488"/>
                  <a:gd name="T20" fmla="*/ 1020 w 1098"/>
                  <a:gd name="T21" fmla="*/ 0 h 488"/>
                  <a:gd name="T22" fmla="*/ 0 w 1098"/>
                  <a:gd name="T23" fmla="*/ 331 h 488"/>
                  <a:gd name="T24" fmla="*/ 0 w 1098"/>
                  <a:gd name="T25" fmla="*/ 331 h 488"/>
                  <a:gd name="T26" fmla="*/ 9 w 1098"/>
                  <a:gd name="T27" fmla="*/ 370 h 488"/>
                  <a:gd name="T28" fmla="*/ 16 w 1098"/>
                  <a:gd name="T29" fmla="*/ 409 h 488"/>
                  <a:gd name="T30" fmla="*/ 21 w 1098"/>
                  <a:gd name="T31" fmla="*/ 448 h 488"/>
                  <a:gd name="T32" fmla="*/ 25 w 1098"/>
                  <a:gd name="T33" fmla="*/ 488 h 488"/>
                  <a:gd name="T34" fmla="*/ 25 w 1098"/>
                  <a:gd name="T35" fmla="*/ 488 h 48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1098" h="488">
                    <a:moveTo>
                      <a:pt x="25" y="488"/>
                    </a:moveTo>
                    <a:lnTo>
                      <a:pt x="1098" y="488"/>
                    </a:lnTo>
                    <a:lnTo>
                      <a:pt x="1098" y="488"/>
                    </a:lnTo>
                    <a:lnTo>
                      <a:pt x="1095" y="425"/>
                    </a:lnTo>
                    <a:lnTo>
                      <a:pt x="1090" y="363"/>
                    </a:lnTo>
                    <a:lnTo>
                      <a:pt x="1085" y="300"/>
                    </a:lnTo>
                    <a:lnTo>
                      <a:pt x="1075" y="239"/>
                    </a:lnTo>
                    <a:lnTo>
                      <a:pt x="1064" y="178"/>
                    </a:lnTo>
                    <a:lnTo>
                      <a:pt x="1052" y="118"/>
                    </a:lnTo>
                    <a:lnTo>
                      <a:pt x="1038" y="58"/>
                    </a:lnTo>
                    <a:lnTo>
                      <a:pt x="1020" y="0"/>
                    </a:lnTo>
                    <a:lnTo>
                      <a:pt x="0" y="331"/>
                    </a:lnTo>
                    <a:lnTo>
                      <a:pt x="0" y="331"/>
                    </a:lnTo>
                    <a:lnTo>
                      <a:pt x="9" y="370"/>
                    </a:lnTo>
                    <a:lnTo>
                      <a:pt x="16" y="409"/>
                    </a:lnTo>
                    <a:lnTo>
                      <a:pt x="21" y="448"/>
                    </a:lnTo>
                    <a:lnTo>
                      <a:pt x="25" y="488"/>
                    </a:lnTo>
                    <a:lnTo>
                      <a:pt x="25" y="488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34" name="îṥľîdè"/>
              <p:cNvSpPr>
                <a:spLocks/>
              </p:cNvSpPr>
              <p:nvPr/>
            </p:nvSpPr>
            <p:spPr bwMode="auto">
              <a:xfrm>
                <a:off x="7224804" y="4495373"/>
                <a:ext cx="380048" cy="850066"/>
              </a:xfrm>
              <a:custGeom>
                <a:avLst/>
                <a:gdLst>
                  <a:gd name="T0" fmla="*/ 332 w 490"/>
                  <a:gd name="T1" fmla="*/ 0 h 1097"/>
                  <a:gd name="T2" fmla="*/ 0 w 490"/>
                  <a:gd name="T3" fmla="*/ 1020 h 1097"/>
                  <a:gd name="T4" fmla="*/ 0 w 490"/>
                  <a:gd name="T5" fmla="*/ 1020 h 1097"/>
                  <a:gd name="T6" fmla="*/ 60 w 490"/>
                  <a:gd name="T7" fmla="*/ 1037 h 1097"/>
                  <a:gd name="T8" fmla="*/ 119 w 490"/>
                  <a:gd name="T9" fmla="*/ 1051 h 1097"/>
                  <a:gd name="T10" fmla="*/ 179 w 490"/>
                  <a:gd name="T11" fmla="*/ 1063 h 1097"/>
                  <a:gd name="T12" fmla="*/ 240 w 490"/>
                  <a:gd name="T13" fmla="*/ 1074 h 1097"/>
                  <a:gd name="T14" fmla="*/ 302 w 490"/>
                  <a:gd name="T15" fmla="*/ 1084 h 1097"/>
                  <a:gd name="T16" fmla="*/ 363 w 490"/>
                  <a:gd name="T17" fmla="*/ 1090 h 1097"/>
                  <a:gd name="T18" fmla="*/ 427 w 490"/>
                  <a:gd name="T19" fmla="*/ 1094 h 1097"/>
                  <a:gd name="T20" fmla="*/ 490 w 490"/>
                  <a:gd name="T21" fmla="*/ 1097 h 1097"/>
                  <a:gd name="T22" fmla="*/ 490 w 490"/>
                  <a:gd name="T23" fmla="*/ 25 h 1097"/>
                  <a:gd name="T24" fmla="*/ 490 w 490"/>
                  <a:gd name="T25" fmla="*/ 25 h 1097"/>
                  <a:gd name="T26" fmla="*/ 449 w 490"/>
                  <a:gd name="T27" fmla="*/ 22 h 1097"/>
                  <a:gd name="T28" fmla="*/ 410 w 490"/>
                  <a:gd name="T29" fmla="*/ 17 h 1097"/>
                  <a:gd name="T30" fmla="*/ 371 w 490"/>
                  <a:gd name="T31" fmla="*/ 8 h 1097"/>
                  <a:gd name="T32" fmla="*/ 332 w 490"/>
                  <a:gd name="T33" fmla="*/ 0 h 1097"/>
                  <a:gd name="T34" fmla="*/ 332 w 490"/>
                  <a:gd name="T35" fmla="*/ 0 h 109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490" h="1097">
                    <a:moveTo>
                      <a:pt x="332" y="0"/>
                    </a:moveTo>
                    <a:lnTo>
                      <a:pt x="0" y="1020"/>
                    </a:lnTo>
                    <a:lnTo>
                      <a:pt x="0" y="1020"/>
                    </a:lnTo>
                    <a:lnTo>
                      <a:pt x="60" y="1037"/>
                    </a:lnTo>
                    <a:lnTo>
                      <a:pt x="119" y="1051"/>
                    </a:lnTo>
                    <a:lnTo>
                      <a:pt x="179" y="1063"/>
                    </a:lnTo>
                    <a:lnTo>
                      <a:pt x="240" y="1074"/>
                    </a:lnTo>
                    <a:lnTo>
                      <a:pt x="302" y="1084"/>
                    </a:lnTo>
                    <a:lnTo>
                      <a:pt x="363" y="1090"/>
                    </a:lnTo>
                    <a:lnTo>
                      <a:pt x="427" y="1094"/>
                    </a:lnTo>
                    <a:lnTo>
                      <a:pt x="490" y="1097"/>
                    </a:lnTo>
                    <a:lnTo>
                      <a:pt x="490" y="25"/>
                    </a:lnTo>
                    <a:lnTo>
                      <a:pt x="490" y="25"/>
                    </a:lnTo>
                    <a:lnTo>
                      <a:pt x="449" y="22"/>
                    </a:lnTo>
                    <a:lnTo>
                      <a:pt x="410" y="17"/>
                    </a:lnTo>
                    <a:lnTo>
                      <a:pt x="371" y="8"/>
                    </a:lnTo>
                    <a:lnTo>
                      <a:pt x="332" y="0"/>
                    </a:lnTo>
                    <a:lnTo>
                      <a:pt x="332" y="0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35" name="îsḷïḑe"/>
              <p:cNvSpPr>
                <a:spLocks/>
              </p:cNvSpPr>
              <p:nvPr/>
            </p:nvSpPr>
            <p:spPr bwMode="auto">
              <a:xfrm>
                <a:off x="7848392" y="2576522"/>
                <a:ext cx="600321" cy="848514"/>
              </a:xfrm>
              <a:custGeom>
                <a:avLst/>
                <a:gdLst>
                  <a:gd name="T0" fmla="*/ 141 w 773"/>
                  <a:gd name="T1" fmla="*/ 1094 h 1094"/>
                  <a:gd name="T2" fmla="*/ 773 w 773"/>
                  <a:gd name="T3" fmla="*/ 226 h 1094"/>
                  <a:gd name="T4" fmla="*/ 773 w 773"/>
                  <a:gd name="T5" fmla="*/ 226 h 1094"/>
                  <a:gd name="T6" fmla="*/ 721 w 773"/>
                  <a:gd name="T7" fmla="*/ 191 h 1094"/>
                  <a:gd name="T8" fmla="*/ 668 w 773"/>
                  <a:gd name="T9" fmla="*/ 158 h 1094"/>
                  <a:gd name="T10" fmla="*/ 616 w 773"/>
                  <a:gd name="T11" fmla="*/ 127 h 1094"/>
                  <a:gd name="T12" fmla="*/ 561 w 773"/>
                  <a:gd name="T13" fmla="*/ 98 h 1094"/>
                  <a:gd name="T14" fmla="*/ 506 w 773"/>
                  <a:gd name="T15" fmla="*/ 71 h 1094"/>
                  <a:gd name="T16" fmla="*/ 448 w 773"/>
                  <a:gd name="T17" fmla="*/ 45 h 1094"/>
                  <a:gd name="T18" fmla="*/ 390 w 773"/>
                  <a:gd name="T19" fmla="*/ 23 h 1094"/>
                  <a:gd name="T20" fmla="*/ 332 w 773"/>
                  <a:gd name="T21" fmla="*/ 0 h 1094"/>
                  <a:gd name="T22" fmla="*/ 0 w 773"/>
                  <a:gd name="T23" fmla="*/ 1021 h 1094"/>
                  <a:gd name="T24" fmla="*/ 0 w 773"/>
                  <a:gd name="T25" fmla="*/ 1021 h 1094"/>
                  <a:gd name="T26" fmla="*/ 36 w 773"/>
                  <a:gd name="T27" fmla="*/ 1036 h 1094"/>
                  <a:gd name="T28" fmla="*/ 73 w 773"/>
                  <a:gd name="T29" fmla="*/ 1053 h 1094"/>
                  <a:gd name="T30" fmla="*/ 108 w 773"/>
                  <a:gd name="T31" fmla="*/ 1072 h 1094"/>
                  <a:gd name="T32" fmla="*/ 141 w 773"/>
                  <a:gd name="T33" fmla="*/ 1094 h 1094"/>
                  <a:gd name="T34" fmla="*/ 141 w 773"/>
                  <a:gd name="T35" fmla="*/ 1094 h 109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773" h="1094">
                    <a:moveTo>
                      <a:pt x="141" y="1094"/>
                    </a:moveTo>
                    <a:lnTo>
                      <a:pt x="773" y="226"/>
                    </a:lnTo>
                    <a:lnTo>
                      <a:pt x="773" y="226"/>
                    </a:lnTo>
                    <a:lnTo>
                      <a:pt x="721" y="191"/>
                    </a:lnTo>
                    <a:lnTo>
                      <a:pt x="668" y="158"/>
                    </a:lnTo>
                    <a:lnTo>
                      <a:pt x="616" y="127"/>
                    </a:lnTo>
                    <a:lnTo>
                      <a:pt x="561" y="98"/>
                    </a:lnTo>
                    <a:lnTo>
                      <a:pt x="506" y="71"/>
                    </a:lnTo>
                    <a:lnTo>
                      <a:pt x="448" y="45"/>
                    </a:lnTo>
                    <a:lnTo>
                      <a:pt x="390" y="23"/>
                    </a:lnTo>
                    <a:lnTo>
                      <a:pt x="332" y="0"/>
                    </a:lnTo>
                    <a:lnTo>
                      <a:pt x="0" y="1021"/>
                    </a:lnTo>
                    <a:lnTo>
                      <a:pt x="0" y="1021"/>
                    </a:lnTo>
                    <a:lnTo>
                      <a:pt x="36" y="1036"/>
                    </a:lnTo>
                    <a:lnTo>
                      <a:pt x="73" y="1053"/>
                    </a:lnTo>
                    <a:lnTo>
                      <a:pt x="108" y="1072"/>
                    </a:lnTo>
                    <a:lnTo>
                      <a:pt x="141" y="1094"/>
                    </a:lnTo>
                    <a:lnTo>
                      <a:pt x="141" y="1094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36" name="ï$ḷîḍé"/>
              <p:cNvSpPr>
                <a:spLocks/>
              </p:cNvSpPr>
              <p:nvPr/>
            </p:nvSpPr>
            <p:spPr bwMode="auto">
              <a:xfrm>
                <a:off x="7666900" y="4495373"/>
                <a:ext cx="380048" cy="850066"/>
              </a:xfrm>
              <a:custGeom>
                <a:avLst/>
                <a:gdLst>
                  <a:gd name="T0" fmla="*/ 0 w 490"/>
                  <a:gd name="T1" fmla="*/ 25 h 1097"/>
                  <a:gd name="T2" fmla="*/ 0 w 490"/>
                  <a:gd name="T3" fmla="*/ 1097 h 1097"/>
                  <a:gd name="T4" fmla="*/ 0 w 490"/>
                  <a:gd name="T5" fmla="*/ 1097 h 1097"/>
                  <a:gd name="T6" fmla="*/ 63 w 490"/>
                  <a:gd name="T7" fmla="*/ 1094 h 1097"/>
                  <a:gd name="T8" fmla="*/ 127 w 490"/>
                  <a:gd name="T9" fmla="*/ 1090 h 1097"/>
                  <a:gd name="T10" fmla="*/ 188 w 490"/>
                  <a:gd name="T11" fmla="*/ 1084 h 1097"/>
                  <a:gd name="T12" fmla="*/ 250 w 490"/>
                  <a:gd name="T13" fmla="*/ 1074 h 1097"/>
                  <a:gd name="T14" fmla="*/ 311 w 490"/>
                  <a:gd name="T15" fmla="*/ 1063 h 1097"/>
                  <a:gd name="T16" fmla="*/ 371 w 490"/>
                  <a:gd name="T17" fmla="*/ 1051 h 1097"/>
                  <a:gd name="T18" fmla="*/ 430 w 490"/>
                  <a:gd name="T19" fmla="*/ 1037 h 1097"/>
                  <a:gd name="T20" fmla="*/ 490 w 490"/>
                  <a:gd name="T21" fmla="*/ 1020 h 1097"/>
                  <a:gd name="T22" fmla="*/ 158 w 490"/>
                  <a:gd name="T23" fmla="*/ 0 h 1097"/>
                  <a:gd name="T24" fmla="*/ 158 w 490"/>
                  <a:gd name="T25" fmla="*/ 0 h 1097"/>
                  <a:gd name="T26" fmla="*/ 119 w 490"/>
                  <a:gd name="T27" fmla="*/ 8 h 1097"/>
                  <a:gd name="T28" fmla="*/ 80 w 490"/>
                  <a:gd name="T29" fmla="*/ 17 h 1097"/>
                  <a:gd name="T30" fmla="*/ 41 w 490"/>
                  <a:gd name="T31" fmla="*/ 22 h 1097"/>
                  <a:gd name="T32" fmla="*/ 0 w 490"/>
                  <a:gd name="T33" fmla="*/ 25 h 1097"/>
                  <a:gd name="T34" fmla="*/ 0 w 490"/>
                  <a:gd name="T35" fmla="*/ 25 h 109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490" h="1097">
                    <a:moveTo>
                      <a:pt x="0" y="25"/>
                    </a:moveTo>
                    <a:lnTo>
                      <a:pt x="0" y="1097"/>
                    </a:lnTo>
                    <a:lnTo>
                      <a:pt x="0" y="1097"/>
                    </a:lnTo>
                    <a:lnTo>
                      <a:pt x="63" y="1094"/>
                    </a:lnTo>
                    <a:lnTo>
                      <a:pt x="127" y="1090"/>
                    </a:lnTo>
                    <a:lnTo>
                      <a:pt x="188" y="1084"/>
                    </a:lnTo>
                    <a:lnTo>
                      <a:pt x="250" y="1074"/>
                    </a:lnTo>
                    <a:lnTo>
                      <a:pt x="311" y="1063"/>
                    </a:lnTo>
                    <a:lnTo>
                      <a:pt x="371" y="1051"/>
                    </a:lnTo>
                    <a:lnTo>
                      <a:pt x="430" y="1037"/>
                    </a:lnTo>
                    <a:lnTo>
                      <a:pt x="490" y="1020"/>
                    </a:lnTo>
                    <a:lnTo>
                      <a:pt x="158" y="0"/>
                    </a:lnTo>
                    <a:lnTo>
                      <a:pt x="158" y="0"/>
                    </a:lnTo>
                    <a:lnTo>
                      <a:pt x="119" y="8"/>
                    </a:lnTo>
                    <a:lnTo>
                      <a:pt x="80" y="17"/>
                    </a:lnTo>
                    <a:lnTo>
                      <a:pt x="41" y="22"/>
                    </a:lnTo>
                    <a:lnTo>
                      <a:pt x="0" y="25"/>
                    </a:lnTo>
                    <a:lnTo>
                      <a:pt x="0" y="25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37" name="îš1ïḓê"/>
              <p:cNvSpPr>
                <a:spLocks/>
              </p:cNvSpPr>
              <p:nvPr/>
            </p:nvSpPr>
            <p:spPr bwMode="auto">
              <a:xfrm>
                <a:off x="8208274" y="3952448"/>
                <a:ext cx="851618" cy="380047"/>
              </a:xfrm>
              <a:custGeom>
                <a:avLst/>
                <a:gdLst>
                  <a:gd name="T0" fmla="*/ 25 w 1098"/>
                  <a:gd name="T1" fmla="*/ 0 h 489"/>
                  <a:gd name="T2" fmla="*/ 25 w 1098"/>
                  <a:gd name="T3" fmla="*/ 0 h 489"/>
                  <a:gd name="T4" fmla="*/ 21 w 1098"/>
                  <a:gd name="T5" fmla="*/ 40 h 489"/>
                  <a:gd name="T6" fmla="*/ 16 w 1098"/>
                  <a:gd name="T7" fmla="*/ 80 h 489"/>
                  <a:gd name="T8" fmla="*/ 9 w 1098"/>
                  <a:gd name="T9" fmla="*/ 119 h 489"/>
                  <a:gd name="T10" fmla="*/ 0 w 1098"/>
                  <a:gd name="T11" fmla="*/ 157 h 489"/>
                  <a:gd name="T12" fmla="*/ 1020 w 1098"/>
                  <a:gd name="T13" fmla="*/ 489 h 489"/>
                  <a:gd name="T14" fmla="*/ 1020 w 1098"/>
                  <a:gd name="T15" fmla="*/ 489 h 489"/>
                  <a:gd name="T16" fmla="*/ 1038 w 1098"/>
                  <a:gd name="T17" fmla="*/ 430 h 489"/>
                  <a:gd name="T18" fmla="*/ 1052 w 1098"/>
                  <a:gd name="T19" fmla="*/ 371 h 489"/>
                  <a:gd name="T20" fmla="*/ 1064 w 1098"/>
                  <a:gd name="T21" fmla="*/ 310 h 489"/>
                  <a:gd name="T22" fmla="*/ 1075 w 1098"/>
                  <a:gd name="T23" fmla="*/ 250 h 489"/>
                  <a:gd name="T24" fmla="*/ 1085 w 1098"/>
                  <a:gd name="T25" fmla="*/ 188 h 489"/>
                  <a:gd name="T26" fmla="*/ 1090 w 1098"/>
                  <a:gd name="T27" fmla="*/ 126 h 489"/>
                  <a:gd name="T28" fmla="*/ 1095 w 1098"/>
                  <a:gd name="T29" fmla="*/ 63 h 489"/>
                  <a:gd name="T30" fmla="*/ 1098 w 1098"/>
                  <a:gd name="T31" fmla="*/ 0 h 489"/>
                  <a:gd name="T32" fmla="*/ 25 w 1098"/>
                  <a:gd name="T33" fmla="*/ 0 h 48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1098" h="489">
                    <a:moveTo>
                      <a:pt x="25" y="0"/>
                    </a:moveTo>
                    <a:lnTo>
                      <a:pt x="25" y="0"/>
                    </a:lnTo>
                    <a:lnTo>
                      <a:pt x="21" y="40"/>
                    </a:lnTo>
                    <a:lnTo>
                      <a:pt x="16" y="80"/>
                    </a:lnTo>
                    <a:lnTo>
                      <a:pt x="9" y="119"/>
                    </a:lnTo>
                    <a:lnTo>
                      <a:pt x="0" y="157"/>
                    </a:lnTo>
                    <a:lnTo>
                      <a:pt x="1020" y="489"/>
                    </a:lnTo>
                    <a:lnTo>
                      <a:pt x="1020" y="489"/>
                    </a:lnTo>
                    <a:lnTo>
                      <a:pt x="1038" y="430"/>
                    </a:lnTo>
                    <a:lnTo>
                      <a:pt x="1052" y="371"/>
                    </a:lnTo>
                    <a:lnTo>
                      <a:pt x="1064" y="310"/>
                    </a:lnTo>
                    <a:lnTo>
                      <a:pt x="1075" y="250"/>
                    </a:lnTo>
                    <a:lnTo>
                      <a:pt x="1085" y="188"/>
                    </a:lnTo>
                    <a:lnTo>
                      <a:pt x="1090" y="126"/>
                    </a:lnTo>
                    <a:lnTo>
                      <a:pt x="1095" y="63"/>
                    </a:lnTo>
                    <a:lnTo>
                      <a:pt x="1098" y="0"/>
                    </a:lnTo>
                    <a:lnTo>
                      <a:pt x="25" y="0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38" name="ïṥ1íďé"/>
              <p:cNvSpPr>
                <a:spLocks/>
              </p:cNvSpPr>
              <p:nvPr/>
            </p:nvSpPr>
            <p:spPr bwMode="auto">
              <a:xfrm>
                <a:off x="8133816" y="4133941"/>
                <a:ext cx="846963" cy="600319"/>
              </a:xfrm>
              <a:custGeom>
                <a:avLst/>
                <a:gdLst>
                  <a:gd name="T0" fmla="*/ 0 w 1093"/>
                  <a:gd name="T1" fmla="*/ 143 h 773"/>
                  <a:gd name="T2" fmla="*/ 868 w 1093"/>
                  <a:gd name="T3" fmla="*/ 773 h 773"/>
                  <a:gd name="T4" fmla="*/ 868 w 1093"/>
                  <a:gd name="T5" fmla="*/ 773 h 773"/>
                  <a:gd name="T6" fmla="*/ 902 w 1093"/>
                  <a:gd name="T7" fmla="*/ 722 h 773"/>
                  <a:gd name="T8" fmla="*/ 934 w 1093"/>
                  <a:gd name="T9" fmla="*/ 670 h 773"/>
                  <a:gd name="T10" fmla="*/ 965 w 1093"/>
                  <a:gd name="T11" fmla="*/ 616 h 773"/>
                  <a:gd name="T12" fmla="*/ 995 w 1093"/>
                  <a:gd name="T13" fmla="*/ 561 h 773"/>
                  <a:gd name="T14" fmla="*/ 1022 w 1093"/>
                  <a:gd name="T15" fmla="*/ 506 h 773"/>
                  <a:gd name="T16" fmla="*/ 1047 w 1093"/>
                  <a:gd name="T17" fmla="*/ 449 h 773"/>
                  <a:gd name="T18" fmla="*/ 1071 w 1093"/>
                  <a:gd name="T19" fmla="*/ 392 h 773"/>
                  <a:gd name="T20" fmla="*/ 1093 w 1093"/>
                  <a:gd name="T21" fmla="*/ 332 h 773"/>
                  <a:gd name="T22" fmla="*/ 73 w 1093"/>
                  <a:gd name="T23" fmla="*/ 0 h 773"/>
                  <a:gd name="T24" fmla="*/ 73 w 1093"/>
                  <a:gd name="T25" fmla="*/ 0 h 773"/>
                  <a:gd name="T26" fmla="*/ 57 w 1093"/>
                  <a:gd name="T27" fmla="*/ 38 h 773"/>
                  <a:gd name="T28" fmla="*/ 39 w 1093"/>
                  <a:gd name="T29" fmla="*/ 74 h 773"/>
                  <a:gd name="T30" fmla="*/ 20 w 1093"/>
                  <a:gd name="T31" fmla="*/ 109 h 773"/>
                  <a:gd name="T32" fmla="*/ 0 w 1093"/>
                  <a:gd name="T33" fmla="*/ 143 h 773"/>
                  <a:gd name="T34" fmla="*/ 0 w 1093"/>
                  <a:gd name="T35" fmla="*/ 143 h 77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1093" h="773">
                    <a:moveTo>
                      <a:pt x="0" y="143"/>
                    </a:moveTo>
                    <a:lnTo>
                      <a:pt x="868" y="773"/>
                    </a:lnTo>
                    <a:lnTo>
                      <a:pt x="868" y="773"/>
                    </a:lnTo>
                    <a:lnTo>
                      <a:pt x="902" y="722"/>
                    </a:lnTo>
                    <a:lnTo>
                      <a:pt x="934" y="670"/>
                    </a:lnTo>
                    <a:lnTo>
                      <a:pt x="965" y="616"/>
                    </a:lnTo>
                    <a:lnTo>
                      <a:pt x="995" y="561"/>
                    </a:lnTo>
                    <a:lnTo>
                      <a:pt x="1022" y="506"/>
                    </a:lnTo>
                    <a:lnTo>
                      <a:pt x="1047" y="449"/>
                    </a:lnTo>
                    <a:lnTo>
                      <a:pt x="1071" y="392"/>
                    </a:lnTo>
                    <a:lnTo>
                      <a:pt x="1093" y="332"/>
                    </a:lnTo>
                    <a:lnTo>
                      <a:pt x="73" y="0"/>
                    </a:lnTo>
                    <a:lnTo>
                      <a:pt x="73" y="0"/>
                    </a:lnTo>
                    <a:lnTo>
                      <a:pt x="57" y="38"/>
                    </a:lnTo>
                    <a:lnTo>
                      <a:pt x="39" y="74"/>
                    </a:lnTo>
                    <a:lnTo>
                      <a:pt x="20" y="109"/>
                    </a:lnTo>
                    <a:lnTo>
                      <a:pt x="0" y="143"/>
                    </a:lnTo>
                    <a:lnTo>
                      <a:pt x="0" y="143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39" name="íŝlíḍe"/>
              <p:cNvSpPr>
                <a:spLocks/>
              </p:cNvSpPr>
              <p:nvPr/>
            </p:nvSpPr>
            <p:spPr bwMode="auto">
              <a:xfrm>
                <a:off x="6290972" y="4133941"/>
                <a:ext cx="846963" cy="600319"/>
              </a:xfrm>
              <a:custGeom>
                <a:avLst/>
                <a:gdLst>
                  <a:gd name="T0" fmla="*/ 1020 w 1093"/>
                  <a:gd name="T1" fmla="*/ 0 h 773"/>
                  <a:gd name="T2" fmla="*/ 0 w 1093"/>
                  <a:gd name="T3" fmla="*/ 332 h 773"/>
                  <a:gd name="T4" fmla="*/ 0 w 1093"/>
                  <a:gd name="T5" fmla="*/ 332 h 773"/>
                  <a:gd name="T6" fmla="*/ 22 w 1093"/>
                  <a:gd name="T7" fmla="*/ 392 h 773"/>
                  <a:gd name="T8" fmla="*/ 46 w 1093"/>
                  <a:gd name="T9" fmla="*/ 449 h 773"/>
                  <a:gd name="T10" fmla="*/ 71 w 1093"/>
                  <a:gd name="T11" fmla="*/ 506 h 773"/>
                  <a:gd name="T12" fmla="*/ 98 w 1093"/>
                  <a:gd name="T13" fmla="*/ 561 h 773"/>
                  <a:gd name="T14" fmla="*/ 128 w 1093"/>
                  <a:gd name="T15" fmla="*/ 616 h 773"/>
                  <a:gd name="T16" fmla="*/ 159 w 1093"/>
                  <a:gd name="T17" fmla="*/ 670 h 773"/>
                  <a:gd name="T18" fmla="*/ 191 w 1093"/>
                  <a:gd name="T19" fmla="*/ 722 h 773"/>
                  <a:gd name="T20" fmla="*/ 225 w 1093"/>
                  <a:gd name="T21" fmla="*/ 773 h 773"/>
                  <a:gd name="T22" fmla="*/ 1093 w 1093"/>
                  <a:gd name="T23" fmla="*/ 143 h 773"/>
                  <a:gd name="T24" fmla="*/ 1093 w 1093"/>
                  <a:gd name="T25" fmla="*/ 143 h 773"/>
                  <a:gd name="T26" fmla="*/ 1073 w 1093"/>
                  <a:gd name="T27" fmla="*/ 109 h 773"/>
                  <a:gd name="T28" fmla="*/ 1054 w 1093"/>
                  <a:gd name="T29" fmla="*/ 74 h 773"/>
                  <a:gd name="T30" fmla="*/ 1036 w 1093"/>
                  <a:gd name="T31" fmla="*/ 38 h 773"/>
                  <a:gd name="T32" fmla="*/ 1020 w 1093"/>
                  <a:gd name="T33" fmla="*/ 0 h 773"/>
                  <a:gd name="T34" fmla="*/ 1020 w 1093"/>
                  <a:gd name="T35" fmla="*/ 0 h 77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1093" h="773">
                    <a:moveTo>
                      <a:pt x="1020" y="0"/>
                    </a:moveTo>
                    <a:lnTo>
                      <a:pt x="0" y="332"/>
                    </a:lnTo>
                    <a:lnTo>
                      <a:pt x="0" y="332"/>
                    </a:lnTo>
                    <a:lnTo>
                      <a:pt x="22" y="392"/>
                    </a:lnTo>
                    <a:lnTo>
                      <a:pt x="46" y="449"/>
                    </a:lnTo>
                    <a:lnTo>
                      <a:pt x="71" y="506"/>
                    </a:lnTo>
                    <a:lnTo>
                      <a:pt x="98" y="561"/>
                    </a:lnTo>
                    <a:lnTo>
                      <a:pt x="128" y="616"/>
                    </a:lnTo>
                    <a:lnTo>
                      <a:pt x="159" y="670"/>
                    </a:lnTo>
                    <a:lnTo>
                      <a:pt x="191" y="722"/>
                    </a:lnTo>
                    <a:lnTo>
                      <a:pt x="225" y="773"/>
                    </a:lnTo>
                    <a:lnTo>
                      <a:pt x="1093" y="143"/>
                    </a:lnTo>
                    <a:lnTo>
                      <a:pt x="1093" y="143"/>
                    </a:lnTo>
                    <a:lnTo>
                      <a:pt x="1073" y="109"/>
                    </a:lnTo>
                    <a:lnTo>
                      <a:pt x="1054" y="74"/>
                    </a:lnTo>
                    <a:lnTo>
                      <a:pt x="1036" y="38"/>
                    </a:lnTo>
                    <a:lnTo>
                      <a:pt x="1020" y="0"/>
                    </a:lnTo>
                    <a:lnTo>
                      <a:pt x="1020" y="0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40" name="îSḷîḑè"/>
              <p:cNvSpPr>
                <a:spLocks/>
              </p:cNvSpPr>
              <p:nvPr/>
            </p:nvSpPr>
            <p:spPr bwMode="auto">
              <a:xfrm>
                <a:off x="8009719" y="4295267"/>
                <a:ext cx="760095" cy="760095"/>
              </a:xfrm>
              <a:custGeom>
                <a:avLst/>
                <a:gdLst>
                  <a:gd name="T0" fmla="*/ 0 w 980"/>
                  <a:gd name="T1" fmla="*/ 113 h 981"/>
                  <a:gd name="T2" fmla="*/ 631 w 980"/>
                  <a:gd name="T3" fmla="*/ 981 h 981"/>
                  <a:gd name="T4" fmla="*/ 631 w 980"/>
                  <a:gd name="T5" fmla="*/ 981 h 981"/>
                  <a:gd name="T6" fmla="*/ 679 w 980"/>
                  <a:gd name="T7" fmla="*/ 942 h 981"/>
                  <a:gd name="T8" fmla="*/ 727 w 980"/>
                  <a:gd name="T9" fmla="*/ 902 h 981"/>
                  <a:gd name="T10" fmla="*/ 773 w 980"/>
                  <a:gd name="T11" fmla="*/ 860 h 981"/>
                  <a:gd name="T12" fmla="*/ 817 w 980"/>
                  <a:gd name="T13" fmla="*/ 817 h 981"/>
                  <a:gd name="T14" fmla="*/ 860 w 980"/>
                  <a:gd name="T15" fmla="*/ 773 h 981"/>
                  <a:gd name="T16" fmla="*/ 902 w 980"/>
                  <a:gd name="T17" fmla="*/ 727 h 981"/>
                  <a:gd name="T18" fmla="*/ 942 w 980"/>
                  <a:gd name="T19" fmla="*/ 680 h 981"/>
                  <a:gd name="T20" fmla="*/ 980 w 980"/>
                  <a:gd name="T21" fmla="*/ 631 h 981"/>
                  <a:gd name="T22" fmla="*/ 113 w 980"/>
                  <a:gd name="T23" fmla="*/ 0 h 981"/>
                  <a:gd name="T24" fmla="*/ 113 w 980"/>
                  <a:gd name="T25" fmla="*/ 0 h 981"/>
                  <a:gd name="T26" fmla="*/ 86 w 980"/>
                  <a:gd name="T27" fmla="*/ 31 h 981"/>
                  <a:gd name="T28" fmla="*/ 59 w 980"/>
                  <a:gd name="T29" fmla="*/ 60 h 981"/>
                  <a:gd name="T30" fmla="*/ 30 w 980"/>
                  <a:gd name="T31" fmla="*/ 88 h 981"/>
                  <a:gd name="T32" fmla="*/ 0 w 980"/>
                  <a:gd name="T33" fmla="*/ 113 h 981"/>
                  <a:gd name="T34" fmla="*/ 0 w 980"/>
                  <a:gd name="T35" fmla="*/ 113 h 98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980" h="981">
                    <a:moveTo>
                      <a:pt x="0" y="113"/>
                    </a:moveTo>
                    <a:lnTo>
                      <a:pt x="631" y="981"/>
                    </a:lnTo>
                    <a:lnTo>
                      <a:pt x="631" y="981"/>
                    </a:lnTo>
                    <a:lnTo>
                      <a:pt x="679" y="942"/>
                    </a:lnTo>
                    <a:lnTo>
                      <a:pt x="727" y="902"/>
                    </a:lnTo>
                    <a:lnTo>
                      <a:pt x="773" y="860"/>
                    </a:lnTo>
                    <a:lnTo>
                      <a:pt x="817" y="817"/>
                    </a:lnTo>
                    <a:lnTo>
                      <a:pt x="860" y="773"/>
                    </a:lnTo>
                    <a:lnTo>
                      <a:pt x="902" y="727"/>
                    </a:lnTo>
                    <a:lnTo>
                      <a:pt x="942" y="680"/>
                    </a:lnTo>
                    <a:lnTo>
                      <a:pt x="980" y="631"/>
                    </a:lnTo>
                    <a:lnTo>
                      <a:pt x="113" y="0"/>
                    </a:lnTo>
                    <a:lnTo>
                      <a:pt x="113" y="0"/>
                    </a:lnTo>
                    <a:lnTo>
                      <a:pt x="86" y="31"/>
                    </a:lnTo>
                    <a:lnTo>
                      <a:pt x="59" y="60"/>
                    </a:lnTo>
                    <a:lnTo>
                      <a:pt x="30" y="88"/>
                    </a:lnTo>
                    <a:lnTo>
                      <a:pt x="0" y="113"/>
                    </a:lnTo>
                    <a:lnTo>
                      <a:pt x="0" y="113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41" name="íŝľídê"/>
              <p:cNvSpPr>
                <a:spLocks/>
              </p:cNvSpPr>
              <p:nvPr/>
            </p:nvSpPr>
            <p:spPr bwMode="auto">
              <a:xfrm>
                <a:off x="7848392" y="4419364"/>
                <a:ext cx="600321" cy="846963"/>
              </a:xfrm>
              <a:custGeom>
                <a:avLst/>
                <a:gdLst>
                  <a:gd name="T0" fmla="*/ 0 w 773"/>
                  <a:gd name="T1" fmla="*/ 73 h 1093"/>
                  <a:gd name="T2" fmla="*/ 332 w 773"/>
                  <a:gd name="T3" fmla="*/ 1093 h 1093"/>
                  <a:gd name="T4" fmla="*/ 332 w 773"/>
                  <a:gd name="T5" fmla="*/ 1093 h 1093"/>
                  <a:gd name="T6" fmla="*/ 390 w 773"/>
                  <a:gd name="T7" fmla="*/ 1071 h 1093"/>
                  <a:gd name="T8" fmla="*/ 448 w 773"/>
                  <a:gd name="T9" fmla="*/ 1049 h 1093"/>
                  <a:gd name="T10" fmla="*/ 506 w 773"/>
                  <a:gd name="T11" fmla="*/ 1023 h 1093"/>
                  <a:gd name="T12" fmla="*/ 561 w 773"/>
                  <a:gd name="T13" fmla="*/ 995 h 1093"/>
                  <a:gd name="T14" fmla="*/ 616 w 773"/>
                  <a:gd name="T15" fmla="*/ 967 h 1093"/>
                  <a:gd name="T16" fmla="*/ 668 w 773"/>
                  <a:gd name="T17" fmla="*/ 936 h 1093"/>
                  <a:gd name="T18" fmla="*/ 721 w 773"/>
                  <a:gd name="T19" fmla="*/ 902 h 1093"/>
                  <a:gd name="T20" fmla="*/ 773 w 773"/>
                  <a:gd name="T21" fmla="*/ 868 h 1093"/>
                  <a:gd name="T22" fmla="*/ 141 w 773"/>
                  <a:gd name="T23" fmla="*/ 0 h 1093"/>
                  <a:gd name="T24" fmla="*/ 141 w 773"/>
                  <a:gd name="T25" fmla="*/ 0 h 1093"/>
                  <a:gd name="T26" fmla="*/ 108 w 773"/>
                  <a:gd name="T27" fmla="*/ 22 h 1093"/>
                  <a:gd name="T28" fmla="*/ 73 w 773"/>
                  <a:gd name="T29" fmla="*/ 41 h 1093"/>
                  <a:gd name="T30" fmla="*/ 36 w 773"/>
                  <a:gd name="T31" fmla="*/ 58 h 1093"/>
                  <a:gd name="T32" fmla="*/ 0 w 773"/>
                  <a:gd name="T33" fmla="*/ 73 h 1093"/>
                  <a:gd name="T34" fmla="*/ 0 w 773"/>
                  <a:gd name="T35" fmla="*/ 73 h 109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773" h="1093">
                    <a:moveTo>
                      <a:pt x="0" y="73"/>
                    </a:moveTo>
                    <a:lnTo>
                      <a:pt x="332" y="1093"/>
                    </a:lnTo>
                    <a:lnTo>
                      <a:pt x="332" y="1093"/>
                    </a:lnTo>
                    <a:lnTo>
                      <a:pt x="390" y="1071"/>
                    </a:lnTo>
                    <a:lnTo>
                      <a:pt x="448" y="1049"/>
                    </a:lnTo>
                    <a:lnTo>
                      <a:pt x="506" y="1023"/>
                    </a:lnTo>
                    <a:lnTo>
                      <a:pt x="561" y="995"/>
                    </a:lnTo>
                    <a:lnTo>
                      <a:pt x="616" y="967"/>
                    </a:lnTo>
                    <a:lnTo>
                      <a:pt x="668" y="936"/>
                    </a:lnTo>
                    <a:lnTo>
                      <a:pt x="721" y="902"/>
                    </a:lnTo>
                    <a:lnTo>
                      <a:pt x="773" y="868"/>
                    </a:lnTo>
                    <a:lnTo>
                      <a:pt x="141" y="0"/>
                    </a:lnTo>
                    <a:lnTo>
                      <a:pt x="141" y="0"/>
                    </a:lnTo>
                    <a:lnTo>
                      <a:pt x="108" y="22"/>
                    </a:lnTo>
                    <a:lnTo>
                      <a:pt x="73" y="41"/>
                    </a:lnTo>
                    <a:lnTo>
                      <a:pt x="36" y="58"/>
                    </a:lnTo>
                    <a:lnTo>
                      <a:pt x="0" y="73"/>
                    </a:lnTo>
                    <a:lnTo>
                      <a:pt x="0" y="73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42" name="išlïḓè"/>
              <p:cNvSpPr>
                <a:spLocks/>
              </p:cNvSpPr>
              <p:nvPr/>
            </p:nvSpPr>
            <p:spPr bwMode="auto">
              <a:xfrm>
                <a:off x="6211860" y="3952448"/>
                <a:ext cx="851618" cy="380047"/>
              </a:xfrm>
              <a:custGeom>
                <a:avLst/>
                <a:gdLst>
                  <a:gd name="T0" fmla="*/ 1073 w 1098"/>
                  <a:gd name="T1" fmla="*/ 0 h 489"/>
                  <a:gd name="T2" fmla="*/ 0 w 1098"/>
                  <a:gd name="T3" fmla="*/ 0 h 489"/>
                  <a:gd name="T4" fmla="*/ 0 w 1098"/>
                  <a:gd name="T5" fmla="*/ 0 h 489"/>
                  <a:gd name="T6" fmla="*/ 3 w 1098"/>
                  <a:gd name="T7" fmla="*/ 63 h 489"/>
                  <a:gd name="T8" fmla="*/ 8 w 1098"/>
                  <a:gd name="T9" fmla="*/ 126 h 489"/>
                  <a:gd name="T10" fmla="*/ 13 w 1098"/>
                  <a:gd name="T11" fmla="*/ 188 h 489"/>
                  <a:gd name="T12" fmla="*/ 23 w 1098"/>
                  <a:gd name="T13" fmla="*/ 250 h 489"/>
                  <a:gd name="T14" fmla="*/ 34 w 1098"/>
                  <a:gd name="T15" fmla="*/ 310 h 489"/>
                  <a:gd name="T16" fmla="*/ 46 w 1098"/>
                  <a:gd name="T17" fmla="*/ 371 h 489"/>
                  <a:gd name="T18" fmla="*/ 60 w 1098"/>
                  <a:gd name="T19" fmla="*/ 430 h 489"/>
                  <a:gd name="T20" fmla="*/ 78 w 1098"/>
                  <a:gd name="T21" fmla="*/ 489 h 489"/>
                  <a:gd name="T22" fmla="*/ 1098 w 1098"/>
                  <a:gd name="T23" fmla="*/ 157 h 489"/>
                  <a:gd name="T24" fmla="*/ 1098 w 1098"/>
                  <a:gd name="T25" fmla="*/ 157 h 489"/>
                  <a:gd name="T26" fmla="*/ 1089 w 1098"/>
                  <a:gd name="T27" fmla="*/ 119 h 489"/>
                  <a:gd name="T28" fmla="*/ 1082 w 1098"/>
                  <a:gd name="T29" fmla="*/ 80 h 489"/>
                  <a:gd name="T30" fmla="*/ 1077 w 1098"/>
                  <a:gd name="T31" fmla="*/ 40 h 489"/>
                  <a:gd name="T32" fmla="*/ 1073 w 1098"/>
                  <a:gd name="T33" fmla="*/ 0 h 489"/>
                  <a:gd name="T34" fmla="*/ 1073 w 1098"/>
                  <a:gd name="T35" fmla="*/ 0 h 48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1098" h="489">
                    <a:moveTo>
                      <a:pt x="1073" y="0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3" y="63"/>
                    </a:lnTo>
                    <a:lnTo>
                      <a:pt x="8" y="126"/>
                    </a:lnTo>
                    <a:lnTo>
                      <a:pt x="13" y="188"/>
                    </a:lnTo>
                    <a:lnTo>
                      <a:pt x="23" y="250"/>
                    </a:lnTo>
                    <a:lnTo>
                      <a:pt x="34" y="310"/>
                    </a:lnTo>
                    <a:lnTo>
                      <a:pt x="46" y="371"/>
                    </a:lnTo>
                    <a:lnTo>
                      <a:pt x="60" y="430"/>
                    </a:lnTo>
                    <a:lnTo>
                      <a:pt x="78" y="489"/>
                    </a:lnTo>
                    <a:lnTo>
                      <a:pt x="1098" y="157"/>
                    </a:lnTo>
                    <a:lnTo>
                      <a:pt x="1098" y="157"/>
                    </a:lnTo>
                    <a:lnTo>
                      <a:pt x="1089" y="119"/>
                    </a:lnTo>
                    <a:lnTo>
                      <a:pt x="1082" y="80"/>
                    </a:lnTo>
                    <a:lnTo>
                      <a:pt x="1077" y="40"/>
                    </a:lnTo>
                    <a:lnTo>
                      <a:pt x="1073" y="0"/>
                    </a:lnTo>
                    <a:lnTo>
                      <a:pt x="1073" y="0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43" name="iṧḷíḓé"/>
              <p:cNvSpPr>
                <a:spLocks/>
              </p:cNvSpPr>
              <p:nvPr/>
            </p:nvSpPr>
            <p:spPr bwMode="auto">
              <a:xfrm>
                <a:off x="6824590" y="4419364"/>
                <a:ext cx="598769" cy="846963"/>
              </a:xfrm>
              <a:custGeom>
                <a:avLst/>
                <a:gdLst>
                  <a:gd name="T0" fmla="*/ 631 w 772"/>
                  <a:gd name="T1" fmla="*/ 0 h 1093"/>
                  <a:gd name="T2" fmla="*/ 0 w 772"/>
                  <a:gd name="T3" fmla="*/ 868 h 1093"/>
                  <a:gd name="T4" fmla="*/ 0 w 772"/>
                  <a:gd name="T5" fmla="*/ 868 h 1093"/>
                  <a:gd name="T6" fmla="*/ 51 w 772"/>
                  <a:gd name="T7" fmla="*/ 902 h 1093"/>
                  <a:gd name="T8" fmla="*/ 104 w 772"/>
                  <a:gd name="T9" fmla="*/ 936 h 1093"/>
                  <a:gd name="T10" fmla="*/ 156 w 772"/>
                  <a:gd name="T11" fmla="*/ 967 h 1093"/>
                  <a:gd name="T12" fmla="*/ 211 w 772"/>
                  <a:gd name="T13" fmla="*/ 995 h 1093"/>
                  <a:gd name="T14" fmla="*/ 266 w 772"/>
                  <a:gd name="T15" fmla="*/ 1023 h 1093"/>
                  <a:gd name="T16" fmla="*/ 324 w 772"/>
                  <a:gd name="T17" fmla="*/ 1049 h 1093"/>
                  <a:gd name="T18" fmla="*/ 382 w 772"/>
                  <a:gd name="T19" fmla="*/ 1071 h 1093"/>
                  <a:gd name="T20" fmla="*/ 440 w 772"/>
                  <a:gd name="T21" fmla="*/ 1093 h 1093"/>
                  <a:gd name="T22" fmla="*/ 772 w 772"/>
                  <a:gd name="T23" fmla="*/ 73 h 1093"/>
                  <a:gd name="T24" fmla="*/ 772 w 772"/>
                  <a:gd name="T25" fmla="*/ 73 h 1093"/>
                  <a:gd name="T26" fmla="*/ 736 w 772"/>
                  <a:gd name="T27" fmla="*/ 58 h 1093"/>
                  <a:gd name="T28" fmla="*/ 699 w 772"/>
                  <a:gd name="T29" fmla="*/ 41 h 1093"/>
                  <a:gd name="T30" fmla="*/ 664 w 772"/>
                  <a:gd name="T31" fmla="*/ 22 h 1093"/>
                  <a:gd name="T32" fmla="*/ 631 w 772"/>
                  <a:gd name="T33" fmla="*/ 0 h 1093"/>
                  <a:gd name="T34" fmla="*/ 631 w 772"/>
                  <a:gd name="T35" fmla="*/ 0 h 109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772" h="1093">
                    <a:moveTo>
                      <a:pt x="631" y="0"/>
                    </a:moveTo>
                    <a:lnTo>
                      <a:pt x="0" y="868"/>
                    </a:lnTo>
                    <a:lnTo>
                      <a:pt x="0" y="868"/>
                    </a:lnTo>
                    <a:lnTo>
                      <a:pt x="51" y="902"/>
                    </a:lnTo>
                    <a:lnTo>
                      <a:pt x="104" y="936"/>
                    </a:lnTo>
                    <a:lnTo>
                      <a:pt x="156" y="967"/>
                    </a:lnTo>
                    <a:lnTo>
                      <a:pt x="211" y="995"/>
                    </a:lnTo>
                    <a:lnTo>
                      <a:pt x="266" y="1023"/>
                    </a:lnTo>
                    <a:lnTo>
                      <a:pt x="324" y="1049"/>
                    </a:lnTo>
                    <a:lnTo>
                      <a:pt x="382" y="1071"/>
                    </a:lnTo>
                    <a:lnTo>
                      <a:pt x="440" y="1093"/>
                    </a:lnTo>
                    <a:lnTo>
                      <a:pt x="772" y="73"/>
                    </a:lnTo>
                    <a:lnTo>
                      <a:pt x="772" y="73"/>
                    </a:lnTo>
                    <a:lnTo>
                      <a:pt x="736" y="58"/>
                    </a:lnTo>
                    <a:lnTo>
                      <a:pt x="699" y="41"/>
                    </a:lnTo>
                    <a:lnTo>
                      <a:pt x="664" y="22"/>
                    </a:lnTo>
                    <a:lnTo>
                      <a:pt x="631" y="0"/>
                    </a:lnTo>
                    <a:lnTo>
                      <a:pt x="631" y="0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44" name="is1iḑê"/>
              <p:cNvSpPr>
                <a:spLocks/>
              </p:cNvSpPr>
              <p:nvPr/>
            </p:nvSpPr>
            <p:spPr bwMode="auto">
              <a:xfrm>
                <a:off x="6211860" y="3511904"/>
                <a:ext cx="851618" cy="378496"/>
              </a:xfrm>
              <a:custGeom>
                <a:avLst/>
                <a:gdLst>
                  <a:gd name="T0" fmla="*/ 1098 w 1098"/>
                  <a:gd name="T1" fmla="*/ 331 h 488"/>
                  <a:gd name="T2" fmla="*/ 78 w 1098"/>
                  <a:gd name="T3" fmla="*/ 0 h 488"/>
                  <a:gd name="T4" fmla="*/ 78 w 1098"/>
                  <a:gd name="T5" fmla="*/ 0 h 488"/>
                  <a:gd name="T6" fmla="*/ 60 w 1098"/>
                  <a:gd name="T7" fmla="*/ 58 h 488"/>
                  <a:gd name="T8" fmla="*/ 46 w 1098"/>
                  <a:gd name="T9" fmla="*/ 118 h 488"/>
                  <a:gd name="T10" fmla="*/ 34 w 1098"/>
                  <a:gd name="T11" fmla="*/ 178 h 488"/>
                  <a:gd name="T12" fmla="*/ 23 w 1098"/>
                  <a:gd name="T13" fmla="*/ 239 h 488"/>
                  <a:gd name="T14" fmla="*/ 13 w 1098"/>
                  <a:gd name="T15" fmla="*/ 300 h 488"/>
                  <a:gd name="T16" fmla="*/ 8 w 1098"/>
                  <a:gd name="T17" fmla="*/ 363 h 488"/>
                  <a:gd name="T18" fmla="*/ 3 w 1098"/>
                  <a:gd name="T19" fmla="*/ 425 h 488"/>
                  <a:gd name="T20" fmla="*/ 0 w 1098"/>
                  <a:gd name="T21" fmla="*/ 488 h 488"/>
                  <a:gd name="T22" fmla="*/ 1073 w 1098"/>
                  <a:gd name="T23" fmla="*/ 488 h 488"/>
                  <a:gd name="T24" fmla="*/ 1073 w 1098"/>
                  <a:gd name="T25" fmla="*/ 488 h 488"/>
                  <a:gd name="T26" fmla="*/ 1077 w 1098"/>
                  <a:gd name="T27" fmla="*/ 448 h 488"/>
                  <a:gd name="T28" fmla="*/ 1082 w 1098"/>
                  <a:gd name="T29" fmla="*/ 409 h 488"/>
                  <a:gd name="T30" fmla="*/ 1089 w 1098"/>
                  <a:gd name="T31" fmla="*/ 370 h 488"/>
                  <a:gd name="T32" fmla="*/ 1098 w 1098"/>
                  <a:gd name="T33" fmla="*/ 331 h 488"/>
                  <a:gd name="T34" fmla="*/ 1098 w 1098"/>
                  <a:gd name="T35" fmla="*/ 331 h 48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1098" h="488">
                    <a:moveTo>
                      <a:pt x="1098" y="331"/>
                    </a:moveTo>
                    <a:lnTo>
                      <a:pt x="78" y="0"/>
                    </a:lnTo>
                    <a:lnTo>
                      <a:pt x="78" y="0"/>
                    </a:lnTo>
                    <a:lnTo>
                      <a:pt x="60" y="58"/>
                    </a:lnTo>
                    <a:lnTo>
                      <a:pt x="46" y="118"/>
                    </a:lnTo>
                    <a:lnTo>
                      <a:pt x="34" y="178"/>
                    </a:lnTo>
                    <a:lnTo>
                      <a:pt x="23" y="239"/>
                    </a:lnTo>
                    <a:lnTo>
                      <a:pt x="13" y="300"/>
                    </a:lnTo>
                    <a:lnTo>
                      <a:pt x="8" y="363"/>
                    </a:lnTo>
                    <a:lnTo>
                      <a:pt x="3" y="425"/>
                    </a:lnTo>
                    <a:lnTo>
                      <a:pt x="0" y="488"/>
                    </a:lnTo>
                    <a:lnTo>
                      <a:pt x="1073" y="488"/>
                    </a:lnTo>
                    <a:lnTo>
                      <a:pt x="1073" y="488"/>
                    </a:lnTo>
                    <a:lnTo>
                      <a:pt x="1077" y="448"/>
                    </a:lnTo>
                    <a:lnTo>
                      <a:pt x="1082" y="409"/>
                    </a:lnTo>
                    <a:lnTo>
                      <a:pt x="1089" y="370"/>
                    </a:lnTo>
                    <a:lnTo>
                      <a:pt x="1098" y="331"/>
                    </a:lnTo>
                    <a:lnTo>
                      <a:pt x="1098" y="331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45" name="ïṥḷîďè"/>
              <p:cNvSpPr>
                <a:spLocks/>
              </p:cNvSpPr>
              <p:nvPr/>
            </p:nvSpPr>
            <p:spPr bwMode="auto">
              <a:xfrm>
                <a:off x="6823039" y="2576522"/>
                <a:ext cx="600321" cy="848514"/>
              </a:xfrm>
              <a:custGeom>
                <a:avLst/>
                <a:gdLst>
                  <a:gd name="T0" fmla="*/ 773 w 773"/>
                  <a:gd name="T1" fmla="*/ 1021 h 1094"/>
                  <a:gd name="T2" fmla="*/ 441 w 773"/>
                  <a:gd name="T3" fmla="*/ 0 h 1094"/>
                  <a:gd name="T4" fmla="*/ 441 w 773"/>
                  <a:gd name="T5" fmla="*/ 0 h 1094"/>
                  <a:gd name="T6" fmla="*/ 383 w 773"/>
                  <a:gd name="T7" fmla="*/ 23 h 1094"/>
                  <a:gd name="T8" fmla="*/ 325 w 773"/>
                  <a:gd name="T9" fmla="*/ 45 h 1094"/>
                  <a:gd name="T10" fmla="*/ 267 w 773"/>
                  <a:gd name="T11" fmla="*/ 71 h 1094"/>
                  <a:gd name="T12" fmla="*/ 212 w 773"/>
                  <a:gd name="T13" fmla="*/ 98 h 1094"/>
                  <a:gd name="T14" fmla="*/ 157 w 773"/>
                  <a:gd name="T15" fmla="*/ 127 h 1094"/>
                  <a:gd name="T16" fmla="*/ 105 w 773"/>
                  <a:gd name="T17" fmla="*/ 158 h 1094"/>
                  <a:gd name="T18" fmla="*/ 52 w 773"/>
                  <a:gd name="T19" fmla="*/ 191 h 1094"/>
                  <a:gd name="T20" fmla="*/ 0 w 773"/>
                  <a:gd name="T21" fmla="*/ 226 h 1094"/>
                  <a:gd name="T22" fmla="*/ 632 w 773"/>
                  <a:gd name="T23" fmla="*/ 1094 h 1094"/>
                  <a:gd name="T24" fmla="*/ 632 w 773"/>
                  <a:gd name="T25" fmla="*/ 1094 h 1094"/>
                  <a:gd name="T26" fmla="*/ 665 w 773"/>
                  <a:gd name="T27" fmla="*/ 1072 h 1094"/>
                  <a:gd name="T28" fmla="*/ 700 w 773"/>
                  <a:gd name="T29" fmla="*/ 1053 h 1094"/>
                  <a:gd name="T30" fmla="*/ 737 w 773"/>
                  <a:gd name="T31" fmla="*/ 1036 h 1094"/>
                  <a:gd name="T32" fmla="*/ 773 w 773"/>
                  <a:gd name="T33" fmla="*/ 1021 h 1094"/>
                  <a:gd name="T34" fmla="*/ 773 w 773"/>
                  <a:gd name="T35" fmla="*/ 1021 h 109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773" h="1094">
                    <a:moveTo>
                      <a:pt x="773" y="1021"/>
                    </a:moveTo>
                    <a:lnTo>
                      <a:pt x="441" y="0"/>
                    </a:lnTo>
                    <a:lnTo>
                      <a:pt x="441" y="0"/>
                    </a:lnTo>
                    <a:lnTo>
                      <a:pt x="383" y="23"/>
                    </a:lnTo>
                    <a:lnTo>
                      <a:pt x="325" y="45"/>
                    </a:lnTo>
                    <a:lnTo>
                      <a:pt x="267" y="71"/>
                    </a:lnTo>
                    <a:lnTo>
                      <a:pt x="212" y="98"/>
                    </a:lnTo>
                    <a:lnTo>
                      <a:pt x="157" y="127"/>
                    </a:lnTo>
                    <a:lnTo>
                      <a:pt x="105" y="158"/>
                    </a:lnTo>
                    <a:lnTo>
                      <a:pt x="52" y="191"/>
                    </a:lnTo>
                    <a:lnTo>
                      <a:pt x="0" y="226"/>
                    </a:lnTo>
                    <a:lnTo>
                      <a:pt x="632" y="1094"/>
                    </a:lnTo>
                    <a:lnTo>
                      <a:pt x="632" y="1094"/>
                    </a:lnTo>
                    <a:lnTo>
                      <a:pt x="665" y="1072"/>
                    </a:lnTo>
                    <a:lnTo>
                      <a:pt x="700" y="1053"/>
                    </a:lnTo>
                    <a:lnTo>
                      <a:pt x="737" y="1036"/>
                    </a:lnTo>
                    <a:lnTo>
                      <a:pt x="773" y="1021"/>
                    </a:lnTo>
                    <a:lnTo>
                      <a:pt x="773" y="1021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46" name="ïšlïḍe"/>
              <p:cNvSpPr>
                <a:spLocks/>
              </p:cNvSpPr>
              <p:nvPr/>
            </p:nvSpPr>
            <p:spPr bwMode="auto">
              <a:xfrm>
                <a:off x="6290972" y="3110139"/>
                <a:ext cx="846963" cy="598769"/>
              </a:xfrm>
              <a:custGeom>
                <a:avLst/>
                <a:gdLst>
                  <a:gd name="T0" fmla="*/ 1093 w 1093"/>
                  <a:gd name="T1" fmla="*/ 630 h 771"/>
                  <a:gd name="T2" fmla="*/ 225 w 1093"/>
                  <a:gd name="T3" fmla="*/ 0 h 771"/>
                  <a:gd name="T4" fmla="*/ 225 w 1093"/>
                  <a:gd name="T5" fmla="*/ 0 h 771"/>
                  <a:gd name="T6" fmla="*/ 191 w 1093"/>
                  <a:gd name="T7" fmla="*/ 51 h 771"/>
                  <a:gd name="T8" fmla="*/ 159 w 1093"/>
                  <a:gd name="T9" fmla="*/ 103 h 771"/>
                  <a:gd name="T10" fmla="*/ 128 w 1093"/>
                  <a:gd name="T11" fmla="*/ 157 h 771"/>
                  <a:gd name="T12" fmla="*/ 98 w 1093"/>
                  <a:gd name="T13" fmla="*/ 211 h 771"/>
                  <a:gd name="T14" fmla="*/ 71 w 1093"/>
                  <a:gd name="T15" fmla="*/ 267 h 771"/>
                  <a:gd name="T16" fmla="*/ 46 w 1093"/>
                  <a:gd name="T17" fmla="*/ 324 h 771"/>
                  <a:gd name="T18" fmla="*/ 22 w 1093"/>
                  <a:gd name="T19" fmla="*/ 381 h 771"/>
                  <a:gd name="T20" fmla="*/ 0 w 1093"/>
                  <a:gd name="T21" fmla="*/ 441 h 771"/>
                  <a:gd name="T22" fmla="*/ 1020 w 1093"/>
                  <a:gd name="T23" fmla="*/ 771 h 771"/>
                  <a:gd name="T24" fmla="*/ 1020 w 1093"/>
                  <a:gd name="T25" fmla="*/ 771 h 771"/>
                  <a:gd name="T26" fmla="*/ 1036 w 1093"/>
                  <a:gd name="T27" fmla="*/ 735 h 771"/>
                  <a:gd name="T28" fmla="*/ 1054 w 1093"/>
                  <a:gd name="T29" fmla="*/ 699 h 771"/>
                  <a:gd name="T30" fmla="*/ 1073 w 1093"/>
                  <a:gd name="T31" fmla="*/ 664 h 771"/>
                  <a:gd name="T32" fmla="*/ 1093 w 1093"/>
                  <a:gd name="T33" fmla="*/ 630 h 771"/>
                  <a:gd name="T34" fmla="*/ 1093 w 1093"/>
                  <a:gd name="T35" fmla="*/ 630 h 77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1093" h="771">
                    <a:moveTo>
                      <a:pt x="1093" y="630"/>
                    </a:moveTo>
                    <a:lnTo>
                      <a:pt x="225" y="0"/>
                    </a:lnTo>
                    <a:lnTo>
                      <a:pt x="225" y="0"/>
                    </a:lnTo>
                    <a:lnTo>
                      <a:pt x="191" y="51"/>
                    </a:lnTo>
                    <a:lnTo>
                      <a:pt x="159" y="103"/>
                    </a:lnTo>
                    <a:lnTo>
                      <a:pt x="128" y="157"/>
                    </a:lnTo>
                    <a:lnTo>
                      <a:pt x="98" y="211"/>
                    </a:lnTo>
                    <a:lnTo>
                      <a:pt x="71" y="267"/>
                    </a:lnTo>
                    <a:lnTo>
                      <a:pt x="46" y="324"/>
                    </a:lnTo>
                    <a:lnTo>
                      <a:pt x="22" y="381"/>
                    </a:lnTo>
                    <a:lnTo>
                      <a:pt x="0" y="441"/>
                    </a:lnTo>
                    <a:lnTo>
                      <a:pt x="1020" y="771"/>
                    </a:lnTo>
                    <a:lnTo>
                      <a:pt x="1020" y="771"/>
                    </a:lnTo>
                    <a:lnTo>
                      <a:pt x="1036" y="735"/>
                    </a:lnTo>
                    <a:lnTo>
                      <a:pt x="1054" y="699"/>
                    </a:lnTo>
                    <a:lnTo>
                      <a:pt x="1073" y="664"/>
                    </a:lnTo>
                    <a:lnTo>
                      <a:pt x="1093" y="630"/>
                    </a:lnTo>
                    <a:lnTo>
                      <a:pt x="1093" y="630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47" name="îṥľiḋe"/>
              <p:cNvSpPr>
                <a:spLocks/>
              </p:cNvSpPr>
              <p:nvPr/>
            </p:nvSpPr>
            <p:spPr bwMode="auto">
              <a:xfrm>
                <a:off x="6501938" y="2789038"/>
                <a:ext cx="760095" cy="760095"/>
              </a:xfrm>
              <a:custGeom>
                <a:avLst/>
                <a:gdLst>
                  <a:gd name="T0" fmla="*/ 980 w 980"/>
                  <a:gd name="T1" fmla="*/ 868 h 981"/>
                  <a:gd name="T2" fmla="*/ 349 w 980"/>
                  <a:gd name="T3" fmla="*/ 0 h 981"/>
                  <a:gd name="T4" fmla="*/ 349 w 980"/>
                  <a:gd name="T5" fmla="*/ 0 h 981"/>
                  <a:gd name="T6" fmla="*/ 301 w 980"/>
                  <a:gd name="T7" fmla="*/ 39 h 981"/>
                  <a:gd name="T8" fmla="*/ 253 w 980"/>
                  <a:gd name="T9" fmla="*/ 78 h 981"/>
                  <a:gd name="T10" fmla="*/ 207 w 980"/>
                  <a:gd name="T11" fmla="*/ 119 h 981"/>
                  <a:gd name="T12" fmla="*/ 163 w 980"/>
                  <a:gd name="T13" fmla="*/ 162 h 981"/>
                  <a:gd name="T14" fmla="*/ 120 w 980"/>
                  <a:gd name="T15" fmla="*/ 208 h 981"/>
                  <a:gd name="T16" fmla="*/ 78 w 980"/>
                  <a:gd name="T17" fmla="*/ 254 h 981"/>
                  <a:gd name="T18" fmla="*/ 38 w 980"/>
                  <a:gd name="T19" fmla="*/ 301 h 981"/>
                  <a:gd name="T20" fmla="*/ 0 w 980"/>
                  <a:gd name="T21" fmla="*/ 349 h 981"/>
                  <a:gd name="T22" fmla="*/ 867 w 980"/>
                  <a:gd name="T23" fmla="*/ 981 h 981"/>
                  <a:gd name="T24" fmla="*/ 867 w 980"/>
                  <a:gd name="T25" fmla="*/ 981 h 981"/>
                  <a:gd name="T26" fmla="*/ 894 w 980"/>
                  <a:gd name="T27" fmla="*/ 950 h 981"/>
                  <a:gd name="T28" fmla="*/ 921 w 980"/>
                  <a:gd name="T29" fmla="*/ 921 h 981"/>
                  <a:gd name="T30" fmla="*/ 950 w 980"/>
                  <a:gd name="T31" fmla="*/ 893 h 981"/>
                  <a:gd name="T32" fmla="*/ 980 w 980"/>
                  <a:gd name="T33" fmla="*/ 868 h 981"/>
                  <a:gd name="T34" fmla="*/ 980 w 980"/>
                  <a:gd name="T35" fmla="*/ 868 h 98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980" h="981">
                    <a:moveTo>
                      <a:pt x="980" y="868"/>
                    </a:moveTo>
                    <a:lnTo>
                      <a:pt x="349" y="0"/>
                    </a:lnTo>
                    <a:lnTo>
                      <a:pt x="349" y="0"/>
                    </a:lnTo>
                    <a:lnTo>
                      <a:pt x="301" y="39"/>
                    </a:lnTo>
                    <a:lnTo>
                      <a:pt x="253" y="78"/>
                    </a:lnTo>
                    <a:lnTo>
                      <a:pt x="207" y="119"/>
                    </a:lnTo>
                    <a:lnTo>
                      <a:pt x="163" y="162"/>
                    </a:lnTo>
                    <a:lnTo>
                      <a:pt x="120" y="208"/>
                    </a:lnTo>
                    <a:lnTo>
                      <a:pt x="78" y="254"/>
                    </a:lnTo>
                    <a:lnTo>
                      <a:pt x="38" y="301"/>
                    </a:lnTo>
                    <a:lnTo>
                      <a:pt x="0" y="349"/>
                    </a:lnTo>
                    <a:lnTo>
                      <a:pt x="867" y="981"/>
                    </a:lnTo>
                    <a:lnTo>
                      <a:pt x="867" y="981"/>
                    </a:lnTo>
                    <a:lnTo>
                      <a:pt x="894" y="950"/>
                    </a:lnTo>
                    <a:lnTo>
                      <a:pt x="921" y="921"/>
                    </a:lnTo>
                    <a:lnTo>
                      <a:pt x="950" y="893"/>
                    </a:lnTo>
                    <a:lnTo>
                      <a:pt x="980" y="868"/>
                    </a:lnTo>
                    <a:lnTo>
                      <a:pt x="980" y="868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48" name="íṣḻïḋé"/>
              <p:cNvSpPr>
                <a:spLocks/>
              </p:cNvSpPr>
              <p:nvPr/>
            </p:nvSpPr>
            <p:spPr bwMode="auto">
              <a:xfrm>
                <a:off x="7224804" y="2498961"/>
                <a:ext cx="380048" cy="850066"/>
              </a:xfrm>
              <a:custGeom>
                <a:avLst/>
                <a:gdLst>
                  <a:gd name="T0" fmla="*/ 490 w 490"/>
                  <a:gd name="T1" fmla="*/ 1072 h 1097"/>
                  <a:gd name="T2" fmla="*/ 490 w 490"/>
                  <a:gd name="T3" fmla="*/ 0 h 1097"/>
                  <a:gd name="T4" fmla="*/ 490 w 490"/>
                  <a:gd name="T5" fmla="*/ 0 h 1097"/>
                  <a:gd name="T6" fmla="*/ 427 w 490"/>
                  <a:gd name="T7" fmla="*/ 3 h 1097"/>
                  <a:gd name="T8" fmla="*/ 363 w 490"/>
                  <a:gd name="T9" fmla="*/ 7 h 1097"/>
                  <a:gd name="T10" fmla="*/ 302 w 490"/>
                  <a:gd name="T11" fmla="*/ 13 h 1097"/>
                  <a:gd name="T12" fmla="*/ 240 w 490"/>
                  <a:gd name="T13" fmla="*/ 22 h 1097"/>
                  <a:gd name="T14" fmla="*/ 179 w 490"/>
                  <a:gd name="T15" fmla="*/ 32 h 1097"/>
                  <a:gd name="T16" fmla="*/ 119 w 490"/>
                  <a:gd name="T17" fmla="*/ 46 h 1097"/>
                  <a:gd name="T18" fmla="*/ 60 w 490"/>
                  <a:gd name="T19" fmla="*/ 60 h 1097"/>
                  <a:gd name="T20" fmla="*/ 0 w 490"/>
                  <a:gd name="T21" fmla="*/ 77 h 1097"/>
                  <a:gd name="T22" fmla="*/ 332 w 490"/>
                  <a:gd name="T23" fmla="*/ 1097 h 1097"/>
                  <a:gd name="T24" fmla="*/ 332 w 490"/>
                  <a:gd name="T25" fmla="*/ 1097 h 1097"/>
                  <a:gd name="T26" fmla="*/ 371 w 490"/>
                  <a:gd name="T27" fmla="*/ 1087 h 1097"/>
                  <a:gd name="T28" fmla="*/ 410 w 490"/>
                  <a:gd name="T29" fmla="*/ 1080 h 1097"/>
                  <a:gd name="T30" fmla="*/ 449 w 490"/>
                  <a:gd name="T31" fmla="*/ 1075 h 1097"/>
                  <a:gd name="T32" fmla="*/ 490 w 490"/>
                  <a:gd name="T33" fmla="*/ 1072 h 1097"/>
                  <a:gd name="T34" fmla="*/ 490 w 490"/>
                  <a:gd name="T35" fmla="*/ 1072 h 109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490" h="1097">
                    <a:moveTo>
                      <a:pt x="490" y="1072"/>
                    </a:moveTo>
                    <a:lnTo>
                      <a:pt x="490" y="0"/>
                    </a:lnTo>
                    <a:lnTo>
                      <a:pt x="490" y="0"/>
                    </a:lnTo>
                    <a:lnTo>
                      <a:pt x="427" y="3"/>
                    </a:lnTo>
                    <a:lnTo>
                      <a:pt x="363" y="7"/>
                    </a:lnTo>
                    <a:lnTo>
                      <a:pt x="302" y="13"/>
                    </a:lnTo>
                    <a:lnTo>
                      <a:pt x="240" y="22"/>
                    </a:lnTo>
                    <a:lnTo>
                      <a:pt x="179" y="32"/>
                    </a:lnTo>
                    <a:lnTo>
                      <a:pt x="119" y="46"/>
                    </a:lnTo>
                    <a:lnTo>
                      <a:pt x="60" y="60"/>
                    </a:lnTo>
                    <a:lnTo>
                      <a:pt x="0" y="77"/>
                    </a:lnTo>
                    <a:lnTo>
                      <a:pt x="332" y="1097"/>
                    </a:lnTo>
                    <a:lnTo>
                      <a:pt x="332" y="1097"/>
                    </a:lnTo>
                    <a:lnTo>
                      <a:pt x="371" y="1087"/>
                    </a:lnTo>
                    <a:lnTo>
                      <a:pt x="410" y="1080"/>
                    </a:lnTo>
                    <a:lnTo>
                      <a:pt x="449" y="1075"/>
                    </a:lnTo>
                    <a:lnTo>
                      <a:pt x="490" y="1072"/>
                    </a:lnTo>
                    <a:lnTo>
                      <a:pt x="490" y="1072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49" name="i$liḍè"/>
              <p:cNvSpPr>
                <a:spLocks/>
              </p:cNvSpPr>
              <p:nvPr/>
            </p:nvSpPr>
            <p:spPr bwMode="auto">
              <a:xfrm>
                <a:off x="6501938" y="4295267"/>
                <a:ext cx="760095" cy="760095"/>
              </a:xfrm>
              <a:custGeom>
                <a:avLst/>
                <a:gdLst>
                  <a:gd name="T0" fmla="*/ 867 w 980"/>
                  <a:gd name="T1" fmla="*/ 0 h 981"/>
                  <a:gd name="T2" fmla="*/ 0 w 980"/>
                  <a:gd name="T3" fmla="*/ 631 h 981"/>
                  <a:gd name="T4" fmla="*/ 0 w 980"/>
                  <a:gd name="T5" fmla="*/ 631 h 981"/>
                  <a:gd name="T6" fmla="*/ 38 w 980"/>
                  <a:gd name="T7" fmla="*/ 680 h 981"/>
                  <a:gd name="T8" fmla="*/ 78 w 980"/>
                  <a:gd name="T9" fmla="*/ 727 h 981"/>
                  <a:gd name="T10" fmla="*/ 120 w 980"/>
                  <a:gd name="T11" fmla="*/ 773 h 981"/>
                  <a:gd name="T12" fmla="*/ 163 w 980"/>
                  <a:gd name="T13" fmla="*/ 817 h 981"/>
                  <a:gd name="T14" fmla="*/ 207 w 980"/>
                  <a:gd name="T15" fmla="*/ 860 h 981"/>
                  <a:gd name="T16" fmla="*/ 253 w 980"/>
                  <a:gd name="T17" fmla="*/ 902 h 981"/>
                  <a:gd name="T18" fmla="*/ 301 w 980"/>
                  <a:gd name="T19" fmla="*/ 942 h 981"/>
                  <a:gd name="T20" fmla="*/ 349 w 980"/>
                  <a:gd name="T21" fmla="*/ 981 h 981"/>
                  <a:gd name="T22" fmla="*/ 980 w 980"/>
                  <a:gd name="T23" fmla="*/ 113 h 981"/>
                  <a:gd name="T24" fmla="*/ 980 w 980"/>
                  <a:gd name="T25" fmla="*/ 113 h 981"/>
                  <a:gd name="T26" fmla="*/ 950 w 980"/>
                  <a:gd name="T27" fmla="*/ 88 h 981"/>
                  <a:gd name="T28" fmla="*/ 921 w 980"/>
                  <a:gd name="T29" fmla="*/ 60 h 981"/>
                  <a:gd name="T30" fmla="*/ 894 w 980"/>
                  <a:gd name="T31" fmla="*/ 31 h 981"/>
                  <a:gd name="T32" fmla="*/ 867 w 980"/>
                  <a:gd name="T33" fmla="*/ 0 h 981"/>
                  <a:gd name="T34" fmla="*/ 867 w 980"/>
                  <a:gd name="T35" fmla="*/ 0 h 98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980" h="981">
                    <a:moveTo>
                      <a:pt x="867" y="0"/>
                    </a:moveTo>
                    <a:lnTo>
                      <a:pt x="0" y="631"/>
                    </a:lnTo>
                    <a:lnTo>
                      <a:pt x="0" y="631"/>
                    </a:lnTo>
                    <a:lnTo>
                      <a:pt x="38" y="680"/>
                    </a:lnTo>
                    <a:lnTo>
                      <a:pt x="78" y="727"/>
                    </a:lnTo>
                    <a:lnTo>
                      <a:pt x="120" y="773"/>
                    </a:lnTo>
                    <a:lnTo>
                      <a:pt x="163" y="817"/>
                    </a:lnTo>
                    <a:lnTo>
                      <a:pt x="207" y="860"/>
                    </a:lnTo>
                    <a:lnTo>
                      <a:pt x="253" y="902"/>
                    </a:lnTo>
                    <a:lnTo>
                      <a:pt x="301" y="942"/>
                    </a:lnTo>
                    <a:lnTo>
                      <a:pt x="349" y="981"/>
                    </a:lnTo>
                    <a:lnTo>
                      <a:pt x="980" y="113"/>
                    </a:lnTo>
                    <a:lnTo>
                      <a:pt x="980" y="113"/>
                    </a:lnTo>
                    <a:lnTo>
                      <a:pt x="950" y="88"/>
                    </a:lnTo>
                    <a:lnTo>
                      <a:pt x="921" y="60"/>
                    </a:lnTo>
                    <a:lnTo>
                      <a:pt x="894" y="31"/>
                    </a:lnTo>
                    <a:lnTo>
                      <a:pt x="867" y="0"/>
                    </a:lnTo>
                    <a:lnTo>
                      <a:pt x="867" y="0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</p:grpSp>
        <p:grpSp>
          <p:nvGrpSpPr>
            <p:cNvPr id="14" name="íṩľidè"/>
            <p:cNvGrpSpPr/>
            <p:nvPr/>
          </p:nvGrpSpPr>
          <p:grpSpPr>
            <a:xfrm>
              <a:off x="6907302" y="1666875"/>
              <a:ext cx="2862421" cy="2879546"/>
              <a:chOff x="907879" y="2281904"/>
              <a:chExt cx="3158296" cy="3287240"/>
            </a:xfrm>
          </p:grpSpPr>
          <p:cxnSp>
            <p:nvCxnSpPr>
              <p:cNvPr id="20" name="Straight Connector 62"/>
              <p:cNvCxnSpPr/>
              <p:nvPr/>
            </p:nvCxnSpPr>
            <p:spPr>
              <a:xfrm flipV="1">
                <a:off x="2482623" y="2281904"/>
                <a:ext cx="0" cy="72000"/>
              </a:xfrm>
              <a:prstGeom prst="line">
                <a:avLst/>
              </a:prstGeom>
              <a:ln w="28575">
                <a:solidFill>
                  <a:schemeClr val="bg1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1" name="Straight Connector 63"/>
              <p:cNvCxnSpPr/>
              <p:nvPr/>
            </p:nvCxnSpPr>
            <p:spPr>
              <a:xfrm flipV="1">
                <a:off x="2482623" y="5497144"/>
                <a:ext cx="0" cy="72000"/>
              </a:xfrm>
              <a:prstGeom prst="line">
                <a:avLst/>
              </a:prstGeom>
              <a:ln w="28575">
                <a:solidFill>
                  <a:schemeClr val="bg1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2" name="Straight Connector 64"/>
              <p:cNvCxnSpPr/>
              <p:nvPr/>
            </p:nvCxnSpPr>
            <p:spPr>
              <a:xfrm rot="2160000" flipV="1">
                <a:off x="3431504" y="2586790"/>
                <a:ext cx="0" cy="72000"/>
              </a:xfrm>
              <a:prstGeom prst="line">
                <a:avLst/>
              </a:prstGeom>
              <a:ln w="28575">
                <a:solidFill>
                  <a:schemeClr val="bg1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3" name="Straight Connector 65"/>
              <p:cNvCxnSpPr/>
              <p:nvPr/>
            </p:nvCxnSpPr>
            <p:spPr>
              <a:xfrm rot="2160000" flipV="1">
                <a:off x="1537009" y="5185843"/>
                <a:ext cx="0" cy="72000"/>
              </a:xfrm>
              <a:prstGeom prst="line">
                <a:avLst/>
              </a:prstGeom>
              <a:ln w="28575">
                <a:solidFill>
                  <a:schemeClr val="bg1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4" name="Straight Connector 66"/>
              <p:cNvCxnSpPr/>
              <p:nvPr/>
            </p:nvCxnSpPr>
            <p:spPr>
              <a:xfrm rot="4320000" flipV="1">
                <a:off x="4018698" y="3395911"/>
                <a:ext cx="0" cy="72000"/>
              </a:xfrm>
              <a:prstGeom prst="line">
                <a:avLst/>
              </a:prstGeom>
              <a:ln w="28575">
                <a:solidFill>
                  <a:schemeClr val="bg1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5" name="Straight Connector 67"/>
              <p:cNvCxnSpPr/>
              <p:nvPr/>
            </p:nvCxnSpPr>
            <p:spPr>
              <a:xfrm rot="4320000" flipV="1">
                <a:off x="943879" y="4384963"/>
                <a:ext cx="0" cy="72000"/>
              </a:xfrm>
              <a:prstGeom prst="line">
                <a:avLst/>
              </a:prstGeom>
              <a:ln w="28575">
                <a:solidFill>
                  <a:schemeClr val="bg1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6" name="Straight Connector 68"/>
              <p:cNvCxnSpPr/>
              <p:nvPr/>
            </p:nvCxnSpPr>
            <p:spPr>
              <a:xfrm rot="19440000">
                <a:off x="3426004" y="5195394"/>
                <a:ext cx="0" cy="72000"/>
              </a:xfrm>
              <a:prstGeom prst="line">
                <a:avLst/>
              </a:prstGeom>
              <a:ln w="28575">
                <a:solidFill>
                  <a:schemeClr val="bg1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7" name="Straight Connector 69"/>
              <p:cNvCxnSpPr/>
              <p:nvPr/>
            </p:nvCxnSpPr>
            <p:spPr>
              <a:xfrm rot="19440000">
                <a:off x="1539142" y="2584578"/>
                <a:ext cx="0" cy="72000"/>
              </a:xfrm>
              <a:prstGeom prst="line">
                <a:avLst/>
              </a:prstGeom>
              <a:ln w="28575">
                <a:solidFill>
                  <a:schemeClr val="bg1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8" name="Straight Connector 70"/>
              <p:cNvCxnSpPr/>
              <p:nvPr/>
            </p:nvCxnSpPr>
            <p:spPr>
              <a:xfrm rot="17280000">
                <a:off x="4030175" y="4369891"/>
                <a:ext cx="0" cy="72000"/>
              </a:xfrm>
              <a:prstGeom prst="line">
                <a:avLst/>
              </a:prstGeom>
              <a:ln w="28575">
                <a:solidFill>
                  <a:schemeClr val="bg1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9" name="Straight Connector 71"/>
              <p:cNvCxnSpPr/>
              <p:nvPr/>
            </p:nvCxnSpPr>
            <p:spPr>
              <a:xfrm rot="17280000">
                <a:off x="956790" y="3393699"/>
                <a:ext cx="0" cy="72000"/>
              </a:xfrm>
              <a:prstGeom prst="line">
                <a:avLst/>
              </a:prstGeom>
              <a:ln w="28575">
                <a:solidFill>
                  <a:schemeClr val="bg1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16" name="iṩḻïďê"/>
            <p:cNvSpPr/>
            <p:nvPr/>
          </p:nvSpPr>
          <p:spPr>
            <a:xfrm>
              <a:off x="7425632" y="2198416"/>
              <a:ext cx="1849779" cy="184977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7" name="ïśľïḓe"/>
            <p:cNvSpPr txBox="1">
              <a:spLocks/>
            </p:cNvSpPr>
            <p:nvPr/>
          </p:nvSpPr>
          <p:spPr>
            <a:xfrm>
              <a:off x="7802729" y="3239340"/>
              <a:ext cx="1095586" cy="406324"/>
            </a:xfrm>
            <a:prstGeom prst="rect">
              <a:avLst/>
            </a:prstGeom>
          </p:spPr>
          <p:txBody>
            <a:bodyPr wrap="none" lIns="0" tIns="0" rIns="0" bIns="0">
              <a:noAutofit/>
              <a:scene3d>
                <a:camera prst="orthographicFront"/>
                <a:lightRig rig="threePt" dir="t"/>
              </a:scene3d>
              <a:sp3d contourW="12700">
                <a:bevelT w="0" h="0"/>
              </a:sp3d>
            </a:bodyPr>
            <a:lstStyle/>
            <a:p>
              <a:pPr algn="ctr">
                <a:spcBef>
                  <a:spcPct val="0"/>
                </a:spcBef>
                <a:tabLst>
                  <a:tab pos="180975" algn="l"/>
                </a:tabLst>
              </a:pPr>
              <a:r>
                <a:rPr lang="en-US" altLang="ko-KR" sz="2400" spc="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entury Gothic" panose="020B0502020202020204" pitchFamily="34" charset="0"/>
                </a:rPr>
                <a:t>70%</a:t>
              </a:r>
            </a:p>
          </p:txBody>
        </p:sp>
        <p:sp>
          <p:nvSpPr>
            <p:cNvPr id="18" name="iSḻiďê"/>
            <p:cNvSpPr>
              <a:spLocks/>
            </p:cNvSpPr>
            <p:nvPr/>
          </p:nvSpPr>
          <p:spPr bwMode="auto">
            <a:xfrm>
              <a:off x="8070756" y="2524062"/>
              <a:ext cx="573884" cy="573884"/>
            </a:xfrm>
            <a:custGeom>
              <a:avLst/>
              <a:gdLst>
                <a:gd name="T0" fmla="*/ 130 w 236"/>
                <a:gd name="T1" fmla="*/ 1 h 236"/>
                <a:gd name="T2" fmla="*/ 118 w 236"/>
                <a:gd name="T3" fmla="*/ 0 h 236"/>
                <a:gd name="T4" fmla="*/ 30 w 236"/>
                <a:gd name="T5" fmla="*/ 40 h 236"/>
                <a:gd name="T6" fmla="*/ 68 w 236"/>
                <a:gd name="T7" fmla="*/ 105 h 236"/>
                <a:gd name="T8" fmla="*/ 130 w 236"/>
                <a:gd name="T9" fmla="*/ 1 h 236"/>
                <a:gd name="T10" fmla="*/ 20 w 236"/>
                <a:gd name="T11" fmla="*/ 52 h 236"/>
                <a:gd name="T12" fmla="*/ 0 w 236"/>
                <a:gd name="T13" fmla="*/ 118 h 236"/>
                <a:gd name="T14" fmla="*/ 5 w 236"/>
                <a:gd name="T15" fmla="*/ 153 h 236"/>
                <a:gd name="T16" fmla="*/ 81 w 236"/>
                <a:gd name="T17" fmla="*/ 153 h 236"/>
                <a:gd name="T18" fmla="*/ 20 w 236"/>
                <a:gd name="T19" fmla="*/ 52 h 236"/>
                <a:gd name="T20" fmla="*/ 225 w 236"/>
                <a:gd name="T21" fmla="*/ 68 h 236"/>
                <a:gd name="T22" fmla="*/ 145 w 236"/>
                <a:gd name="T23" fmla="*/ 3 h 236"/>
                <a:gd name="T24" fmla="*/ 106 w 236"/>
                <a:gd name="T25" fmla="*/ 68 h 236"/>
                <a:gd name="T26" fmla="*/ 225 w 236"/>
                <a:gd name="T27" fmla="*/ 68 h 236"/>
                <a:gd name="T28" fmla="*/ 130 w 236"/>
                <a:gd name="T29" fmla="*/ 167 h 236"/>
                <a:gd name="T30" fmla="*/ 11 w 236"/>
                <a:gd name="T31" fmla="*/ 167 h 236"/>
                <a:gd name="T32" fmla="*/ 96 w 236"/>
                <a:gd name="T33" fmla="*/ 234 h 236"/>
                <a:gd name="T34" fmla="*/ 93 w 236"/>
                <a:gd name="T35" fmla="*/ 232 h 236"/>
                <a:gd name="T36" fmla="*/ 130 w 236"/>
                <a:gd name="T37" fmla="*/ 167 h 236"/>
                <a:gd name="T38" fmla="*/ 230 w 236"/>
                <a:gd name="T39" fmla="*/ 82 h 236"/>
                <a:gd name="T40" fmla="*/ 155 w 236"/>
                <a:gd name="T41" fmla="*/ 82 h 236"/>
                <a:gd name="T42" fmla="*/ 215 w 236"/>
                <a:gd name="T43" fmla="*/ 186 h 236"/>
                <a:gd name="T44" fmla="*/ 236 w 236"/>
                <a:gd name="T45" fmla="*/ 118 h 236"/>
                <a:gd name="T46" fmla="*/ 230 w 236"/>
                <a:gd name="T47" fmla="*/ 82 h 236"/>
                <a:gd name="T48" fmla="*/ 108 w 236"/>
                <a:gd name="T49" fmla="*/ 236 h 236"/>
                <a:gd name="T50" fmla="*/ 118 w 236"/>
                <a:gd name="T51" fmla="*/ 236 h 236"/>
                <a:gd name="T52" fmla="*/ 205 w 236"/>
                <a:gd name="T53" fmla="*/ 198 h 236"/>
                <a:gd name="T54" fmla="*/ 167 w 236"/>
                <a:gd name="T55" fmla="*/ 132 h 236"/>
                <a:gd name="T56" fmla="*/ 108 w 236"/>
                <a:gd name="T57" fmla="*/ 236 h 2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236" h="236">
                  <a:moveTo>
                    <a:pt x="130" y="1"/>
                  </a:moveTo>
                  <a:cubicBezTo>
                    <a:pt x="126" y="0"/>
                    <a:pt x="122" y="0"/>
                    <a:pt x="118" y="0"/>
                  </a:cubicBezTo>
                  <a:cubicBezTo>
                    <a:pt x="83" y="0"/>
                    <a:pt x="51" y="16"/>
                    <a:pt x="30" y="40"/>
                  </a:cubicBezTo>
                  <a:cubicBezTo>
                    <a:pt x="68" y="105"/>
                    <a:pt x="68" y="105"/>
                    <a:pt x="68" y="105"/>
                  </a:cubicBezTo>
                  <a:lnTo>
                    <a:pt x="130" y="1"/>
                  </a:lnTo>
                  <a:close/>
                  <a:moveTo>
                    <a:pt x="20" y="52"/>
                  </a:moveTo>
                  <a:cubicBezTo>
                    <a:pt x="7" y="71"/>
                    <a:pt x="0" y="94"/>
                    <a:pt x="0" y="118"/>
                  </a:cubicBezTo>
                  <a:cubicBezTo>
                    <a:pt x="0" y="130"/>
                    <a:pt x="2" y="142"/>
                    <a:pt x="5" y="153"/>
                  </a:cubicBezTo>
                  <a:cubicBezTo>
                    <a:pt x="81" y="153"/>
                    <a:pt x="81" y="153"/>
                    <a:pt x="81" y="153"/>
                  </a:cubicBezTo>
                  <a:lnTo>
                    <a:pt x="20" y="52"/>
                  </a:lnTo>
                  <a:close/>
                  <a:moveTo>
                    <a:pt x="225" y="68"/>
                  </a:moveTo>
                  <a:cubicBezTo>
                    <a:pt x="210" y="36"/>
                    <a:pt x="180" y="11"/>
                    <a:pt x="145" y="3"/>
                  </a:cubicBezTo>
                  <a:cubicBezTo>
                    <a:pt x="106" y="68"/>
                    <a:pt x="106" y="68"/>
                    <a:pt x="106" y="68"/>
                  </a:cubicBezTo>
                  <a:lnTo>
                    <a:pt x="225" y="68"/>
                  </a:lnTo>
                  <a:close/>
                  <a:moveTo>
                    <a:pt x="130" y="167"/>
                  </a:moveTo>
                  <a:cubicBezTo>
                    <a:pt x="11" y="167"/>
                    <a:pt x="11" y="167"/>
                    <a:pt x="11" y="167"/>
                  </a:cubicBezTo>
                  <a:cubicBezTo>
                    <a:pt x="26" y="201"/>
                    <a:pt x="58" y="227"/>
                    <a:pt x="96" y="234"/>
                  </a:cubicBezTo>
                  <a:cubicBezTo>
                    <a:pt x="93" y="232"/>
                    <a:pt x="93" y="232"/>
                    <a:pt x="93" y="232"/>
                  </a:cubicBezTo>
                  <a:lnTo>
                    <a:pt x="130" y="167"/>
                  </a:lnTo>
                  <a:close/>
                  <a:moveTo>
                    <a:pt x="230" y="82"/>
                  </a:moveTo>
                  <a:cubicBezTo>
                    <a:pt x="155" y="82"/>
                    <a:pt x="155" y="82"/>
                    <a:pt x="155" y="82"/>
                  </a:cubicBezTo>
                  <a:cubicBezTo>
                    <a:pt x="215" y="186"/>
                    <a:pt x="215" y="186"/>
                    <a:pt x="215" y="186"/>
                  </a:cubicBezTo>
                  <a:cubicBezTo>
                    <a:pt x="228" y="167"/>
                    <a:pt x="236" y="143"/>
                    <a:pt x="236" y="118"/>
                  </a:cubicBezTo>
                  <a:cubicBezTo>
                    <a:pt x="236" y="106"/>
                    <a:pt x="234" y="94"/>
                    <a:pt x="230" y="82"/>
                  </a:cubicBezTo>
                  <a:close/>
                  <a:moveTo>
                    <a:pt x="108" y="236"/>
                  </a:moveTo>
                  <a:cubicBezTo>
                    <a:pt x="111" y="236"/>
                    <a:pt x="115" y="236"/>
                    <a:pt x="118" y="236"/>
                  </a:cubicBezTo>
                  <a:cubicBezTo>
                    <a:pt x="152" y="236"/>
                    <a:pt x="183" y="221"/>
                    <a:pt x="205" y="198"/>
                  </a:cubicBezTo>
                  <a:cubicBezTo>
                    <a:pt x="167" y="132"/>
                    <a:pt x="167" y="132"/>
                    <a:pt x="167" y="132"/>
                  </a:cubicBezTo>
                  <a:lnTo>
                    <a:pt x="108" y="236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/>
          </p:spPr>
          <p:txBody>
            <a:bodyPr anchor="ctr"/>
            <a:lstStyle/>
            <a:p>
              <a:pPr algn="ctr"/>
              <a:endParaRPr/>
            </a:p>
          </p:txBody>
        </p:sp>
      </p:grpSp>
      <p:grpSp>
        <p:nvGrpSpPr>
          <p:cNvPr id="80" name="组合 79"/>
          <p:cNvGrpSpPr/>
          <p:nvPr/>
        </p:nvGrpSpPr>
        <p:grpSpPr>
          <a:xfrm>
            <a:off x="2122698" y="4765127"/>
            <a:ext cx="3135102" cy="957185"/>
            <a:chOff x="3232965" y="2412339"/>
            <a:chExt cx="3135102" cy="957185"/>
          </a:xfrm>
        </p:grpSpPr>
        <p:sp>
          <p:nvSpPr>
            <p:cNvPr id="81" name="文本框 80"/>
            <p:cNvSpPr txBox="1"/>
            <p:nvPr/>
          </p:nvSpPr>
          <p:spPr>
            <a:xfrm>
              <a:off x="3733626" y="2412339"/>
              <a:ext cx="213378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zh-CN" altLang="en-US" b="1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Century Gothic" panose="020B0502020202020204" pitchFamily="34" charset="0"/>
                </a:rPr>
                <a:t>标题文字添加</a:t>
              </a:r>
              <a:endParaRPr lang="zh-CN" altLang="en-US" b="1" dirty="0">
                <a:solidFill>
                  <a:schemeClr val="tx1">
                    <a:lumMod val="75000"/>
                    <a:lumOff val="25000"/>
                  </a:schemeClr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82" name="文本框 81"/>
            <p:cNvSpPr txBox="1"/>
            <p:nvPr/>
          </p:nvSpPr>
          <p:spPr>
            <a:xfrm>
              <a:off x="3232965" y="2750893"/>
              <a:ext cx="3135102" cy="618631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14000"/>
                </a:lnSpc>
              </a:pPr>
              <a:r>
                <a:rPr lang="en-US" altLang="zh-CN" sz="10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computer, or </a:t>
              </a:r>
              <a:r>
                <a:rPr lang="en-US" altLang="zh-CN" sz="10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entury Gothic" panose="020B0502020202020204" pitchFamily="34" charset="0"/>
                  <a:ea typeface="+mj-ea"/>
                </a:rPr>
                <a:t>presentation </a:t>
              </a:r>
              <a:r>
                <a:rPr lang="en-US" altLang="zh-CN" sz="10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entury Gothic" panose="020B0502020202020204" pitchFamily="34" charset="0"/>
                  <a:ea typeface="+mj-ea"/>
                </a:rPr>
                <a:t>and make it </a:t>
              </a:r>
              <a:r>
                <a:rPr lang="en-US" altLang="zh-CN" sz="10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entury Gothic" panose="020B0502020202020204" pitchFamily="34" charset="0"/>
                  <a:ea typeface="+mj-ea"/>
                </a:rPr>
                <a:t>film </a:t>
              </a:r>
              <a:r>
                <a:rPr lang="en-US" altLang="zh-CN" sz="10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to be used in a wider field</a:t>
              </a:r>
            </a:p>
          </p:txBody>
        </p:sp>
      </p:grpSp>
      <p:grpSp>
        <p:nvGrpSpPr>
          <p:cNvPr id="86" name="组合 85"/>
          <p:cNvGrpSpPr/>
          <p:nvPr/>
        </p:nvGrpSpPr>
        <p:grpSpPr>
          <a:xfrm>
            <a:off x="6985980" y="4765127"/>
            <a:ext cx="3135102" cy="957185"/>
            <a:chOff x="3232965" y="2412339"/>
            <a:chExt cx="3135102" cy="957185"/>
          </a:xfrm>
        </p:grpSpPr>
        <p:sp>
          <p:nvSpPr>
            <p:cNvPr id="87" name="文本框 86"/>
            <p:cNvSpPr txBox="1"/>
            <p:nvPr/>
          </p:nvSpPr>
          <p:spPr>
            <a:xfrm>
              <a:off x="3733626" y="2412339"/>
              <a:ext cx="213378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zh-CN" altLang="en-US" b="1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Century Gothic" panose="020B0502020202020204" pitchFamily="34" charset="0"/>
                </a:rPr>
                <a:t>标题文字添加</a:t>
              </a:r>
              <a:endParaRPr lang="zh-CN" altLang="en-US" b="1" dirty="0">
                <a:solidFill>
                  <a:schemeClr val="tx1">
                    <a:lumMod val="75000"/>
                    <a:lumOff val="25000"/>
                  </a:schemeClr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88" name="文本框 87"/>
            <p:cNvSpPr txBox="1"/>
            <p:nvPr/>
          </p:nvSpPr>
          <p:spPr>
            <a:xfrm>
              <a:off x="3232965" y="2750893"/>
              <a:ext cx="3135102" cy="618631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14000"/>
                </a:lnSpc>
              </a:pPr>
              <a:r>
                <a:rPr lang="en-US" altLang="zh-CN" sz="10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computer, or </a:t>
              </a:r>
              <a:r>
                <a:rPr lang="en-US" altLang="zh-CN" sz="10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entury Gothic" panose="020B0502020202020204" pitchFamily="34" charset="0"/>
                  <a:ea typeface="+mj-ea"/>
                </a:rPr>
                <a:t>presentation </a:t>
              </a:r>
              <a:r>
                <a:rPr lang="en-US" altLang="zh-CN" sz="10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entury Gothic" panose="020B0502020202020204" pitchFamily="34" charset="0"/>
                  <a:ea typeface="+mj-ea"/>
                </a:rPr>
                <a:t>and make it </a:t>
              </a:r>
              <a:r>
                <a:rPr lang="en-US" altLang="zh-CN" sz="10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entury Gothic" panose="020B0502020202020204" pitchFamily="34" charset="0"/>
                  <a:ea typeface="+mj-ea"/>
                </a:rPr>
                <a:t>film </a:t>
              </a:r>
              <a:r>
                <a:rPr lang="en-US" altLang="zh-CN" sz="10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to be used in a wider field</a:t>
              </a:r>
            </a:p>
          </p:txBody>
        </p:sp>
      </p:grpSp>
      <p:grpSp>
        <p:nvGrpSpPr>
          <p:cNvPr id="85" name="组合 84"/>
          <p:cNvGrpSpPr/>
          <p:nvPr/>
        </p:nvGrpSpPr>
        <p:grpSpPr>
          <a:xfrm>
            <a:off x="441025" y="218860"/>
            <a:ext cx="4812552" cy="1014413"/>
            <a:chOff x="441025" y="218860"/>
            <a:chExt cx="4812552" cy="1014413"/>
          </a:xfrm>
        </p:grpSpPr>
        <p:grpSp>
          <p:nvGrpSpPr>
            <p:cNvPr id="89" name="组合 88"/>
            <p:cNvGrpSpPr/>
            <p:nvPr/>
          </p:nvGrpSpPr>
          <p:grpSpPr>
            <a:xfrm>
              <a:off x="595313" y="387468"/>
              <a:ext cx="4658264" cy="677196"/>
              <a:chOff x="1893616" y="449275"/>
              <a:chExt cx="4658264" cy="677196"/>
            </a:xfrm>
          </p:grpSpPr>
          <p:sp>
            <p:nvSpPr>
              <p:cNvPr id="91" name="文本框 90"/>
              <p:cNvSpPr txBox="1"/>
              <p:nvPr/>
            </p:nvSpPr>
            <p:spPr>
              <a:xfrm>
                <a:off x="1893616" y="449275"/>
                <a:ext cx="3904343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  <a:scene3d>
                  <a:camera prst="orthographicFront"/>
                  <a:lightRig rig="threePt" dir="t"/>
                </a:scene3d>
                <a:sp3d contourW="12700"/>
              </a:bodyPr>
              <a:lstStyle>
                <a:defPPr>
                  <a:defRPr lang="en-US"/>
                </a:defPPr>
                <a:lvl1pPr algn="ctr">
                  <a:defRPr sz="2800" b="1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Century Gothic" panose="020B0502020202020204" pitchFamily="34" charset="0"/>
                  </a:defRPr>
                </a:lvl1pPr>
              </a:lstStyle>
              <a:p>
                <a:pPr algn="l"/>
                <a:r>
                  <a:rPr lang="zh-CN" altLang="en-US" dirty="0"/>
                  <a:t>工作完成情况</a:t>
                </a:r>
              </a:p>
            </p:txBody>
          </p:sp>
          <p:sp>
            <p:nvSpPr>
              <p:cNvPr id="92" name="文本框 91"/>
              <p:cNvSpPr txBox="1"/>
              <p:nvPr/>
            </p:nvSpPr>
            <p:spPr>
              <a:xfrm>
                <a:off x="1893616" y="867233"/>
                <a:ext cx="4658264" cy="25923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  <a:scene3d>
                  <a:camera prst="orthographicFront"/>
                  <a:lightRig rig="threePt" dir="t"/>
                </a:scene3d>
                <a:sp3d contourW="12700"/>
              </a:bodyPr>
              <a:lstStyle>
                <a:defPPr>
                  <a:defRPr lang="en-US"/>
                </a:defPPr>
                <a:lvl1pPr algn="ctr">
                  <a:lnSpc>
                    <a:spcPct val="120000"/>
                  </a:lnSpc>
                  <a:defRPr sz="1100">
                    <a:solidFill>
                      <a:schemeClr val="bg1">
                        <a:lumMod val="65000"/>
                      </a:schemeClr>
                    </a:solidFill>
                    <a:latin typeface="Century Gothic" panose="020B0502020202020204" pitchFamily="34" charset="0"/>
                  </a:defRPr>
                </a:lvl1pPr>
              </a:lstStyle>
              <a:p>
                <a:pPr algn="l"/>
                <a:r>
                  <a:rPr lang="en-US" altLang="zh-CN" sz="1000" dirty="0">
                    <a:solidFill>
                      <a:schemeClr val="bg1">
                        <a:lumMod val="50000"/>
                      </a:schemeClr>
                    </a:solidFill>
                  </a:rPr>
                  <a:t>print the presentation and make it into a film to be used in a </a:t>
                </a:r>
                <a:r>
                  <a:rPr lang="en-US" altLang="zh-CN" sz="1000" dirty="0" smtClean="0">
                    <a:solidFill>
                      <a:schemeClr val="bg1">
                        <a:lumMod val="50000"/>
                      </a:schemeClr>
                    </a:solidFill>
                  </a:rPr>
                  <a:t>wider</a:t>
                </a:r>
                <a:endParaRPr lang="en-US" altLang="zh-CN" sz="1000" dirty="0">
                  <a:solidFill>
                    <a:schemeClr val="bg1">
                      <a:lumMod val="50000"/>
                    </a:schemeClr>
                  </a:solidFill>
                </a:endParaRPr>
              </a:p>
            </p:txBody>
          </p:sp>
        </p:grpSp>
        <p:sp>
          <p:nvSpPr>
            <p:cNvPr id="90" name="任意多边形 89"/>
            <p:cNvSpPr/>
            <p:nvPr/>
          </p:nvSpPr>
          <p:spPr>
            <a:xfrm>
              <a:off x="441025" y="218860"/>
              <a:ext cx="384775" cy="1014413"/>
            </a:xfrm>
            <a:custGeom>
              <a:avLst/>
              <a:gdLst>
                <a:gd name="connsiteX0" fmla="*/ 0 w 384775"/>
                <a:gd name="connsiteY0" fmla="*/ 0 h 1014413"/>
                <a:gd name="connsiteX1" fmla="*/ 384775 w 384775"/>
                <a:gd name="connsiteY1" fmla="*/ 0 h 1014413"/>
                <a:gd name="connsiteX2" fmla="*/ 384775 w 384775"/>
                <a:gd name="connsiteY2" fmla="*/ 168608 h 1014413"/>
                <a:gd name="connsiteX3" fmla="*/ 336678 w 384775"/>
                <a:gd name="connsiteY3" fmla="*/ 168608 h 1014413"/>
                <a:gd name="connsiteX4" fmla="*/ 336678 w 384775"/>
                <a:gd name="connsiteY4" fmla="*/ 48097 h 1014413"/>
                <a:gd name="connsiteX5" fmla="*/ 48097 w 384775"/>
                <a:gd name="connsiteY5" fmla="*/ 48097 h 1014413"/>
                <a:gd name="connsiteX6" fmla="*/ 48097 w 384775"/>
                <a:gd name="connsiteY6" fmla="*/ 966316 h 1014413"/>
                <a:gd name="connsiteX7" fmla="*/ 336678 w 384775"/>
                <a:gd name="connsiteY7" fmla="*/ 966316 h 1014413"/>
                <a:gd name="connsiteX8" fmla="*/ 336678 w 384775"/>
                <a:gd name="connsiteY8" fmla="*/ 845804 h 1014413"/>
                <a:gd name="connsiteX9" fmla="*/ 384775 w 384775"/>
                <a:gd name="connsiteY9" fmla="*/ 845804 h 1014413"/>
                <a:gd name="connsiteX10" fmla="*/ 384775 w 384775"/>
                <a:gd name="connsiteY10" fmla="*/ 1014413 h 1014413"/>
                <a:gd name="connsiteX11" fmla="*/ 0 w 384775"/>
                <a:gd name="connsiteY11" fmla="*/ 1014413 h 10144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384775" h="1014413">
                  <a:moveTo>
                    <a:pt x="0" y="0"/>
                  </a:moveTo>
                  <a:lnTo>
                    <a:pt x="384775" y="0"/>
                  </a:lnTo>
                  <a:lnTo>
                    <a:pt x="384775" y="168608"/>
                  </a:lnTo>
                  <a:lnTo>
                    <a:pt x="336678" y="168608"/>
                  </a:lnTo>
                  <a:lnTo>
                    <a:pt x="336678" y="48097"/>
                  </a:lnTo>
                  <a:lnTo>
                    <a:pt x="48097" y="48097"/>
                  </a:lnTo>
                  <a:lnTo>
                    <a:pt x="48097" y="966316"/>
                  </a:lnTo>
                  <a:lnTo>
                    <a:pt x="336678" y="966316"/>
                  </a:lnTo>
                  <a:lnTo>
                    <a:pt x="336678" y="845804"/>
                  </a:lnTo>
                  <a:lnTo>
                    <a:pt x="384775" y="845804"/>
                  </a:lnTo>
                  <a:lnTo>
                    <a:pt x="384775" y="1014413"/>
                  </a:lnTo>
                  <a:lnTo>
                    <a:pt x="0" y="1014413"/>
                  </a:lnTo>
                  <a:close/>
                </a:path>
              </a:pathLst>
            </a:cu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0469663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000"/>
                            </p:stCondLst>
                            <p:childTnLst>
                              <p:par>
                                <p:cTn id="18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íśḷíḑè"/>
          <p:cNvGrpSpPr/>
          <p:nvPr/>
        </p:nvGrpSpPr>
        <p:grpSpPr>
          <a:xfrm>
            <a:off x="1637312" y="2837707"/>
            <a:ext cx="2996640" cy="3097112"/>
            <a:chOff x="849666" y="1269514"/>
            <a:chExt cx="4597624" cy="4751774"/>
          </a:xfrm>
        </p:grpSpPr>
        <p:sp>
          <p:nvSpPr>
            <p:cNvPr id="20" name="îṩḻîḍé"/>
            <p:cNvSpPr/>
            <p:nvPr/>
          </p:nvSpPr>
          <p:spPr>
            <a:xfrm>
              <a:off x="849666" y="1433424"/>
              <a:ext cx="4587864" cy="4587864"/>
            </a:xfrm>
            <a:prstGeom prst="arc">
              <a:avLst>
                <a:gd name="adj1" fmla="val 20230496"/>
                <a:gd name="adj2" fmla="val 21370915"/>
              </a:avLst>
            </a:prstGeom>
            <a:noFill/>
            <a:ln w="28575" cap="rnd">
              <a:solidFill>
                <a:schemeClr val="accent2"/>
              </a:solidFill>
              <a:round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1" name="isľiḋé"/>
            <p:cNvSpPr/>
            <p:nvPr/>
          </p:nvSpPr>
          <p:spPr>
            <a:xfrm>
              <a:off x="859426" y="1433424"/>
              <a:ext cx="4587864" cy="4587864"/>
            </a:xfrm>
            <a:prstGeom prst="arc">
              <a:avLst>
                <a:gd name="adj1" fmla="val 43325"/>
                <a:gd name="adj2" fmla="val 3696807"/>
              </a:avLst>
            </a:prstGeom>
            <a:noFill/>
            <a:ln w="28575" cap="rnd">
              <a:solidFill>
                <a:schemeClr val="accent1"/>
              </a:solidFill>
              <a:round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2" name="ï$ľîdè"/>
            <p:cNvSpPr/>
            <p:nvPr/>
          </p:nvSpPr>
          <p:spPr>
            <a:xfrm>
              <a:off x="1155689" y="1729688"/>
              <a:ext cx="3995334" cy="3995334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3" name="íSḻíḋê"/>
            <p:cNvSpPr/>
            <p:nvPr/>
          </p:nvSpPr>
          <p:spPr>
            <a:xfrm>
              <a:off x="1511761" y="2085760"/>
              <a:ext cx="3283189" cy="3283189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4" name="ïŝḷíḋê"/>
            <p:cNvSpPr/>
            <p:nvPr/>
          </p:nvSpPr>
          <p:spPr>
            <a:xfrm>
              <a:off x="1871473" y="2445471"/>
              <a:ext cx="2563766" cy="2563767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5" name="íšḻîďè"/>
            <p:cNvSpPr/>
            <p:nvPr/>
          </p:nvSpPr>
          <p:spPr>
            <a:xfrm>
              <a:off x="2172453" y="2759926"/>
              <a:ext cx="1934857" cy="1934857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6" name="îṡḷiďe"/>
            <p:cNvSpPr/>
            <p:nvPr/>
          </p:nvSpPr>
          <p:spPr>
            <a:xfrm>
              <a:off x="2437092" y="3024566"/>
              <a:ext cx="1405578" cy="1405578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7" name="î$1íḑè"/>
            <p:cNvSpPr/>
            <p:nvPr/>
          </p:nvSpPr>
          <p:spPr>
            <a:xfrm>
              <a:off x="2665468" y="3252941"/>
              <a:ext cx="948827" cy="948827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8" name="ïṧ1îḓe"/>
            <p:cNvSpPr/>
            <p:nvPr/>
          </p:nvSpPr>
          <p:spPr>
            <a:xfrm>
              <a:off x="2899637" y="3487111"/>
              <a:ext cx="480488" cy="480488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grpSp>
          <p:nvGrpSpPr>
            <p:cNvPr id="29" name="iS1íḑé"/>
            <p:cNvGrpSpPr/>
            <p:nvPr/>
          </p:nvGrpSpPr>
          <p:grpSpPr>
            <a:xfrm rot="18972328" flipH="1">
              <a:off x="1710884" y="1269514"/>
              <a:ext cx="907690" cy="2899257"/>
              <a:chOff x="943993" y="1899821"/>
              <a:chExt cx="584445" cy="1866782"/>
            </a:xfrm>
            <a:effectLst>
              <a:outerShdw blurRad="76200" dir="18900000" sy="23000" kx="-1200000" algn="bl" rotWithShape="0">
                <a:prstClr val="black">
                  <a:alpha val="20000"/>
                </a:prstClr>
              </a:outerShdw>
            </a:effectLst>
          </p:grpSpPr>
          <p:sp>
            <p:nvSpPr>
              <p:cNvPr id="31" name="i$lïḑê"/>
              <p:cNvSpPr/>
              <p:nvPr/>
            </p:nvSpPr>
            <p:spPr>
              <a:xfrm>
                <a:off x="1186649" y="1973314"/>
                <a:ext cx="44388" cy="1793289"/>
              </a:xfrm>
              <a:custGeom>
                <a:avLst/>
                <a:gdLst>
                  <a:gd name="connsiteX0" fmla="*/ 44388 w 44388"/>
                  <a:gd name="connsiteY0" fmla="*/ 0 h 1793289"/>
                  <a:gd name="connsiteX1" fmla="*/ 44388 w 44388"/>
                  <a:gd name="connsiteY1" fmla="*/ 1793289 h 1793289"/>
                  <a:gd name="connsiteX2" fmla="*/ 0 w 44388"/>
                  <a:gd name="connsiteY2" fmla="*/ 1748901 h 1793289"/>
                  <a:gd name="connsiteX3" fmla="*/ 0 w 44388"/>
                  <a:gd name="connsiteY3" fmla="*/ 44388 h 1793289"/>
                  <a:gd name="connsiteX4" fmla="*/ 44388 w 44388"/>
                  <a:gd name="connsiteY4" fmla="*/ 0 h 179328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44388" h="1793289">
                    <a:moveTo>
                      <a:pt x="44388" y="0"/>
                    </a:moveTo>
                    <a:lnTo>
                      <a:pt x="44388" y="1793289"/>
                    </a:lnTo>
                    <a:cubicBezTo>
                      <a:pt x="19873" y="1793289"/>
                      <a:pt x="0" y="1773416"/>
                      <a:pt x="0" y="1748901"/>
                    </a:cubicBezTo>
                    <a:lnTo>
                      <a:pt x="0" y="44388"/>
                    </a:lnTo>
                    <a:cubicBezTo>
                      <a:pt x="0" y="19873"/>
                      <a:pt x="19873" y="0"/>
                      <a:pt x="44388" y="0"/>
                    </a:cubicBezTo>
                    <a:close/>
                  </a:path>
                </a:pathLst>
              </a:custGeom>
              <a:solidFill>
                <a:schemeClr val="accent2">
                  <a:lumMod val="60000"/>
                  <a:lumOff val="4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32" name="îšḷíḓè"/>
              <p:cNvSpPr/>
              <p:nvPr/>
            </p:nvSpPr>
            <p:spPr>
              <a:xfrm flipH="1">
                <a:off x="1231038" y="1973313"/>
                <a:ext cx="44388" cy="1793289"/>
              </a:xfrm>
              <a:custGeom>
                <a:avLst/>
                <a:gdLst>
                  <a:gd name="connsiteX0" fmla="*/ 44388 w 44388"/>
                  <a:gd name="connsiteY0" fmla="*/ 0 h 1793289"/>
                  <a:gd name="connsiteX1" fmla="*/ 44388 w 44388"/>
                  <a:gd name="connsiteY1" fmla="*/ 1793289 h 1793289"/>
                  <a:gd name="connsiteX2" fmla="*/ 0 w 44388"/>
                  <a:gd name="connsiteY2" fmla="*/ 1748901 h 1793289"/>
                  <a:gd name="connsiteX3" fmla="*/ 0 w 44388"/>
                  <a:gd name="connsiteY3" fmla="*/ 44388 h 1793289"/>
                  <a:gd name="connsiteX4" fmla="*/ 44388 w 44388"/>
                  <a:gd name="connsiteY4" fmla="*/ 0 h 179328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44388" h="1793289">
                    <a:moveTo>
                      <a:pt x="44388" y="0"/>
                    </a:moveTo>
                    <a:lnTo>
                      <a:pt x="44388" y="1793289"/>
                    </a:lnTo>
                    <a:cubicBezTo>
                      <a:pt x="19873" y="1793289"/>
                      <a:pt x="0" y="1773416"/>
                      <a:pt x="0" y="1748901"/>
                    </a:cubicBezTo>
                    <a:lnTo>
                      <a:pt x="0" y="44388"/>
                    </a:lnTo>
                    <a:cubicBezTo>
                      <a:pt x="0" y="19873"/>
                      <a:pt x="19873" y="0"/>
                      <a:pt x="44388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33" name="îṡľidé"/>
              <p:cNvSpPr/>
              <p:nvPr/>
            </p:nvSpPr>
            <p:spPr>
              <a:xfrm rot="16200000" flipV="1">
                <a:off x="1159899" y="1993153"/>
                <a:ext cx="461872" cy="275207"/>
              </a:xfrm>
              <a:prstGeom prst="parallelogram">
                <a:avLst>
                  <a:gd name="adj" fmla="val 57754"/>
                </a:avLst>
              </a:prstGeom>
              <a:solidFill>
                <a:schemeClr val="accent2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34" name="îs1îḑe"/>
              <p:cNvSpPr/>
              <p:nvPr/>
            </p:nvSpPr>
            <p:spPr>
              <a:xfrm rot="5400000" flipH="1" flipV="1">
                <a:off x="834385" y="2009429"/>
                <a:ext cx="461872" cy="242655"/>
              </a:xfrm>
              <a:prstGeom prst="parallelogram">
                <a:avLst>
                  <a:gd name="adj" fmla="val 65071"/>
                </a:avLst>
              </a:prstGeom>
              <a:solidFill>
                <a:schemeClr val="accent2">
                  <a:lumMod val="40000"/>
                  <a:lumOff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</p:grpSp>
        <p:sp>
          <p:nvSpPr>
            <p:cNvPr id="30" name="ïṣlíḍé"/>
            <p:cNvSpPr/>
            <p:nvPr/>
          </p:nvSpPr>
          <p:spPr>
            <a:xfrm>
              <a:off x="849666" y="1433424"/>
              <a:ext cx="4587864" cy="4587864"/>
            </a:xfrm>
            <a:prstGeom prst="arc">
              <a:avLst>
                <a:gd name="adj1" fmla="val 19067119"/>
                <a:gd name="adj2" fmla="val 19881577"/>
              </a:avLst>
            </a:prstGeom>
            <a:noFill/>
            <a:ln w="28575" cap="rnd">
              <a:solidFill>
                <a:schemeClr val="accent3"/>
              </a:solidFill>
              <a:round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</p:grpSp>
      <p:grpSp>
        <p:nvGrpSpPr>
          <p:cNvPr id="38" name="组合 37"/>
          <p:cNvGrpSpPr/>
          <p:nvPr/>
        </p:nvGrpSpPr>
        <p:grpSpPr>
          <a:xfrm>
            <a:off x="5329062" y="2922486"/>
            <a:ext cx="2329282" cy="1202893"/>
            <a:chOff x="1769578" y="2349127"/>
            <a:chExt cx="2329282" cy="1202893"/>
          </a:xfrm>
        </p:grpSpPr>
        <p:sp>
          <p:nvSpPr>
            <p:cNvPr id="39" name="文本框 38"/>
            <p:cNvSpPr txBox="1"/>
            <p:nvPr/>
          </p:nvSpPr>
          <p:spPr>
            <a:xfrm>
              <a:off x="1867328" y="2349127"/>
              <a:ext cx="2133781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zh-CN" altLang="en-US" sz="1600" b="1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Century Gothic" panose="020B0502020202020204" pitchFamily="34" charset="0"/>
                </a:rPr>
                <a:t>标题文字添加</a:t>
              </a:r>
              <a:endParaRPr lang="zh-CN" altLang="en-US" sz="1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40" name="文本框 39"/>
            <p:cNvSpPr txBox="1"/>
            <p:nvPr/>
          </p:nvSpPr>
          <p:spPr>
            <a:xfrm>
              <a:off x="1769578" y="2687681"/>
              <a:ext cx="2329282" cy="864339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14000"/>
                </a:lnSpc>
              </a:pPr>
              <a:r>
                <a:rPr lang="en-US" altLang="zh-CN" sz="11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computer, or </a:t>
              </a:r>
              <a:r>
                <a:rPr lang="en-US" altLang="zh-CN" sz="11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presentation </a:t>
              </a:r>
              <a:r>
                <a:rPr lang="en-US" altLang="zh-CN" sz="11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and make it </a:t>
              </a:r>
              <a:r>
                <a:rPr lang="en-US" altLang="zh-CN" sz="11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film </a:t>
              </a:r>
              <a:r>
                <a:rPr lang="en-US" altLang="zh-CN" sz="11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to be used in a wider field</a:t>
              </a:r>
            </a:p>
          </p:txBody>
        </p:sp>
      </p:grpSp>
      <p:grpSp>
        <p:nvGrpSpPr>
          <p:cNvPr id="41" name="组合 40"/>
          <p:cNvGrpSpPr/>
          <p:nvPr/>
        </p:nvGrpSpPr>
        <p:grpSpPr>
          <a:xfrm>
            <a:off x="5329062" y="4751438"/>
            <a:ext cx="2329282" cy="1202893"/>
            <a:chOff x="1769578" y="2349127"/>
            <a:chExt cx="2329282" cy="1202893"/>
          </a:xfrm>
        </p:grpSpPr>
        <p:sp>
          <p:nvSpPr>
            <p:cNvPr id="42" name="文本框 41"/>
            <p:cNvSpPr txBox="1"/>
            <p:nvPr/>
          </p:nvSpPr>
          <p:spPr>
            <a:xfrm>
              <a:off x="1867328" y="2349127"/>
              <a:ext cx="2133781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zh-CN" altLang="en-US" sz="1600" b="1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Century Gothic" panose="020B0502020202020204" pitchFamily="34" charset="0"/>
                </a:rPr>
                <a:t>标题文字添加</a:t>
              </a:r>
              <a:endParaRPr lang="zh-CN" altLang="en-US" sz="1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43" name="文本框 42"/>
            <p:cNvSpPr txBox="1"/>
            <p:nvPr/>
          </p:nvSpPr>
          <p:spPr>
            <a:xfrm>
              <a:off x="1769578" y="2687681"/>
              <a:ext cx="2329282" cy="864339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14000"/>
                </a:lnSpc>
              </a:pPr>
              <a:r>
                <a:rPr lang="en-US" altLang="zh-CN" sz="11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computer, or </a:t>
              </a:r>
              <a:r>
                <a:rPr lang="en-US" altLang="zh-CN" sz="11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presentation </a:t>
              </a:r>
              <a:r>
                <a:rPr lang="en-US" altLang="zh-CN" sz="11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and make it </a:t>
              </a:r>
              <a:r>
                <a:rPr lang="en-US" altLang="zh-CN" sz="11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film </a:t>
              </a:r>
              <a:r>
                <a:rPr lang="en-US" altLang="zh-CN" sz="11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to be used in a wider field</a:t>
              </a:r>
            </a:p>
          </p:txBody>
        </p:sp>
      </p:grpSp>
      <p:grpSp>
        <p:nvGrpSpPr>
          <p:cNvPr id="44" name="组合 43"/>
          <p:cNvGrpSpPr/>
          <p:nvPr/>
        </p:nvGrpSpPr>
        <p:grpSpPr>
          <a:xfrm>
            <a:off x="8397571" y="2922486"/>
            <a:ext cx="2329282" cy="1202893"/>
            <a:chOff x="1769578" y="2349127"/>
            <a:chExt cx="2329282" cy="1202893"/>
          </a:xfrm>
        </p:grpSpPr>
        <p:sp>
          <p:nvSpPr>
            <p:cNvPr id="45" name="文本框 44"/>
            <p:cNvSpPr txBox="1"/>
            <p:nvPr/>
          </p:nvSpPr>
          <p:spPr>
            <a:xfrm>
              <a:off x="1867328" y="2349127"/>
              <a:ext cx="2133781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zh-CN" altLang="en-US" sz="1600" b="1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Century Gothic" panose="020B0502020202020204" pitchFamily="34" charset="0"/>
                </a:rPr>
                <a:t>标题文字添加</a:t>
              </a:r>
              <a:endParaRPr lang="zh-CN" altLang="en-US" sz="1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46" name="文本框 45"/>
            <p:cNvSpPr txBox="1"/>
            <p:nvPr/>
          </p:nvSpPr>
          <p:spPr>
            <a:xfrm>
              <a:off x="1769578" y="2687681"/>
              <a:ext cx="2329282" cy="864339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14000"/>
                </a:lnSpc>
              </a:pPr>
              <a:r>
                <a:rPr lang="en-US" altLang="zh-CN" sz="11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computer, or </a:t>
              </a:r>
              <a:r>
                <a:rPr lang="en-US" altLang="zh-CN" sz="11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presentation </a:t>
              </a:r>
              <a:r>
                <a:rPr lang="en-US" altLang="zh-CN" sz="11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and make it </a:t>
              </a:r>
              <a:r>
                <a:rPr lang="en-US" altLang="zh-CN" sz="11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film </a:t>
              </a:r>
              <a:r>
                <a:rPr lang="en-US" altLang="zh-CN" sz="11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to be used in a wider field</a:t>
              </a:r>
            </a:p>
          </p:txBody>
        </p:sp>
      </p:grpSp>
      <p:grpSp>
        <p:nvGrpSpPr>
          <p:cNvPr id="47" name="组合 46"/>
          <p:cNvGrpSpPr/>
          <p:nvPr/>
        </p:nvGrpSpPr>
        <p:grpSpPr>
          <a:xfrm>
            <a:off x="8397571" y="4751438"/>
            <a:ext cx="2329282" cy="1202893"/>
            <a:chOff x="1769578" y="2349127"/>
            <a:chExt cx="2329282" cy="1202893"/>
          </a:xfrm>
        </p:grpSpPr>
        <p:sp>
          <p:nvSpPr>
            <p:cNvPr id="48" name="文本框 47"/>
            <p:cNvSpPr txBox="1"/>
            <p:nvPr/>
          </p:nvSpPr>
          <p:spPr>
            <a:xfrm>
              <a:off x="1867328" y="2349127"/>
              <a:ext cx="2133781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zh-CN" altLang="en-US" sz="1600" b="1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Century Gothic" panose="020B0502020202020204" pitchFamily="34" charset="0"/>
                </a:rPr>
                <a:t>标题文字添加</a:t>
              </a:r>
              <a:endParaRPr lang="zh-CN" altLang="en-US" sz="1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49" name="文本框 48"/>
            <p:cNvSpPr txBox="1"/>
            <p:nvPr/>
          </p:nvSpPr>
          <p:spPr>
            <a:xfrm>
              <a:off x="1769578" y="2687681"/>
              <a:ext cx="2329282" cy="864339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14000"/>
                </a:lnSpc>
              </a:pPr>
              <a:r>
                <a:rPr lang="en-US" altLang="zh-CN" sz="11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computer, or </a:t>
              </a:r>
              <a:r>
                <a:rPr lang="en-US" altLang="zh-CN" sz="11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presentation </a:t>
              </a:r>
              <a:r>
                <a:rPr lang="en-US" altLang="zh-CN" sz="11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and make it </a:t>
              </a:r>
              <a:r>
                <a:rPr lang="en-US" altLang="zh-CN" sz="11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film </a:t>
              </a:r>
              <a:r>
                <a:rPr lang="en-US" altLang="zh-CN" sz="11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to be used in a wider field</a:t>
              </a:r>
            </a:p>
          </p:txBody>
        </p:sp>
      </p:grpSp>
      <p:grpSp>
        <p:nvGrpSpPr>
          <p:cNvPr id="5" name="组合 4"/>
          <p:cNvGrpSpPr/>
          <p:nvPr/>
        </p:nvGrpSpPr>
        <p:grpSpPr>
          <a:xfrm>
            <a:off x="1104900" y="1693000"/>
            <a:ext cx="9982200" cy="669200"/>
            <a:chOff x="1104900" y="1693000"/>
            <a:chExt cx="9982200" cy="669200"/>
          </a:xfrm>
        </p:grpSpPr>
        <p:cxnSp>
          <p:nvCxnSpPr>
            <p:cNvPr id="3" name="直接连接符 2"/>
            <p:cNvCxnSpPr/>
            <p:nvPr/>
          </p:nvCxnSpPr>
          <p:spPr>
            <a:xfrm>
              <a:off x="1308100" y="2362200"/>
              <a:ext cx="9575800" cy="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5" name="文本框 34"/>
            <p:cNvSpPr txBox="1"/>
            <p:nvPr/>
          </p:nvSpPr>
          <p:spPr>
            <a:xfrm>
              <a:off x="1104900" y="1693000"/>
              <a:ext cx="9982200" cy="457369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25000"/>
                </a:lnSpc>
              </a:pPr>
              <a:r>
                <a:rPr lang="en-US" altLang="zh-CN" sz="1000" dirty="0">
                  <a:solidFill>
                    <a:schemeClr val="accent1"/>
                  </a:solidFill>
                  <a:latin typeface="Century Gothic" panose="020B0502020202020204" pitchFamily="34" charset="0"/>
                </a:rPr>
                <a:t>The user can demonstrate on a projector or computer, </a:t>
              </a:r>
              <a:r>
                <a:rPr lang="en-US" altLang="zh-CN" sz="1000" dirty="0" err="1">
                  <a:solidFill>
                    <a:schemeClr val="accent1"/>
                  </a:solidFill>
                  <a:latin typeface="Century Gothic" panose="020B0502020202020204" pitchFamily="34" charset="0"/>
                </a:rPr>
                <a:t>orThe</a:t>
              </a:r>
              <a:r>
                <a:rPr lang="en-US" altLang="zh-CN" sz="1000" dirty="0">
                  <a:solidFill>
                    <a:schemeClr val="accent1"/>
                  </a:solidFill>
                  <a:latin typeface="Century Gothic" panose="020B0502020202020204" pitchFamily="34" charset="0"/>
                </a:rPr>
                <a:t> user can demonstrate on a projector or computer, or print the presentation and make it into a film </a:t>
              </a:r>
              <a:r>
                <a:rPr lang="en-US" altLang="zh-CN" sz="1000" dirty="0" err="1">
                  <a:solidFill>
                    <a:schemeClr val="accent1"/>
                  </a:solidFill>
                  <a:latin typeface="Century Gothic" panose="020B0502020202020204" pitchFamily="34" charset="0"/>
                </a:rPr>
                <a:t>printThe</a:t>
              </a:r>
              <a:r>
                <a:rPr lang="en-US" altLang="zh-CN" sz="1000" dirty="0">
                  <a:solidFill>
                    <a:schemeClr val="accent1"/>
                  </a:solidFill>
                  <a:latin typeface="Century Gothic" panose="020B0502020202020204" pitchFamily="34" charset="0"/>
                </a:rPr>
                <a:t> user can demonstrate on a projector or computer, or print the presentation and make it into a film </a:t>
              </a:r>
              <a:r>
                <a:rPr lang="en-US" altLang="zh-CN" sz="1000" dirty="0" err="1">
                  <a:solidFill>
                    <a:schemeClr val="accent1"/>
                  </a:solidFill>
                  <a:latin typeface="Century Gothic" panose="020B0502020202020204" pitchFamily="34" charset="0"/>
                </a:rPr>
                <a:t>theThe</a:t>
              </a:r>
              <a:r>
                <a:rPr lang="en-US" altLang="zh-CN" sz="1000" dirty="0">
                  <a:solidFill>
                    <a:schemeClr val="accent1"/>
                  </a:solidFill>
                  <a:latin typeface="Century Gothic" panose="020B0502020202020204" pitchFamily="34" charset="0"/>
                </a:rPr>
                <a:t> </a:t>
              </a:r>
              <a:r>
                <a:rPr lang="en-US" altLang="zh-CN" sz="1000" dirty="0" smtClean="0">
                  <a:solidFill>
                    <a:schemeClr val="accent1"/>
                  </a:solidFill>
                  <a:latin typeface="Century Gothic" panose="020B0502020202020204" pitchFamily="34" charset="0"/>
                </a:rPr>
                <a:t>user</a:t>
              </a:r>
              <a:endParaRPr lang="en-US" altLang="zh-CN" sz="1000" dirty="0">
                <a:solidFill>
                  <a:schemeClr val="accent1"/>
                </a:solidFill>
                <a:latin typeface="Century Gothic" panose="020B0502020202020204" pitchFamily="34" charset="0"/>
              </a:endParaRPr>
            </a:p>
          </p:txBody>
        </p:sp>
      </p:grpSp>
      <p:cxnSp>
        <p:nvCxnSpPr>
          <p:cNvPr id="36" name="直接连接符 35"/>
          <p:cNvCxnSpPr/>
          <p:nvPr/>
        </p:nvCxnSpPr>
        <p:spPr>
          <a:xfrm>
            <a:off x="5143500" y="4435528"/>
            <a:ext cx="5557090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直接连接符 36"/>
          <p:cNvCxnSpPr/>
          <p:nvPr/>
        </p:nvCxnSpPr>
        <p:spPr>
          <a:xfrm>
            <a:off x="8023645" y="2820663"/>
            <a:ext cx="0" cy="3229729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50" name="组合 49"/>
          <p:cNvGrpSpPr/>
          <p:nvPr/>
        </p:nvGrpSpPr>
        <p:grpSpPr>
          <a:xfrm>
            <a:off x="441025" y="218860"/>
            <a:ext cx="4812552" cy="1014413"/>
            <a:chOff x="441025" y="218860"/>
            <a:chExt cx="4812552" cy="1014413"/>
          </a:xfrm>
        </p:grpSpPr>
        <p:grpSp>
          <p:nvGrpSpPr>
            <p:cNvPr id="51" name="组合 50"/>
            <p:cNvGrpSpPr/>
            <p:nvPr/>
          </p:nvGrpSpPr>
          <p:grpSpPr>
            <a:xfrm>
              <a:off x="595313" y="387468"/>
              <a:ext cx="4658264" cy="677196"/>
              <a:chOff x="1893616" y="449275"/>
              <a:chExt cx="4658264" cy="677196"/>
            </a:xfrm>
          </p:grpSpPr>
          <p:sp>
            <p:nvSpPr>
              <p:cNvPr id="53" name="文本框 52"/>
              <p:cNvSpPr txBox="1"/>
              <p:nvPr/>
            </p:nvSpPr>
            <p:spPr>
              <a:xfrm>
                <a:off x="1893616" y="449275"/>
                <a:ext cx="3904343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  <a:scene3d>
                  <a:camera prst="orthographicFront"/>
                  <a:lightRig rig="threePt" dir="t"/>
                </a:scene3d>
                <a:sp3d contourW="12700"/>
              </a:bodyPr>
              <a:lstStyle>
                <a:defPPr>
                  <a:defRPr lang="en-US"/>
                </a:defPPr>
                <a:lvl1pPr algn="ctr">
                  <a:defRPr sz="2800" b="1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Century Gothic" panose="020B0502020202020204" pitchFamily="34" charset="0"/>
                  </a:defRPr>
                </a:lvl1pPr>
              </a:lstStyle>
              <a:p>
                <a:pPr algn="l"/>
                <a:r>
                  <a:rPr lang="zh-CN" altLang="en-US" dirty="0"/>
                  <a:t>工作完成情况</a:t>
                </a:r>
              </a:p>
            </p:txBody>
          </p:sp>
          <p:sp>
            <p:nvSpPr>
              <p:cNvPr id="54" name="文本框 53"/>
              <p:cNvSpPr txBox="1"/>
              <p:nvPr/>
            </p:nvSpPr>
            <p:spPr>
              <a:xfrm>
                <a:off x="1893616" y="867233"/>
                <a:ext cx="4658264" cy="25923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  <a:scene3d>
                  <a:camera prst="orthographicFront"/>
                  <a:lightRig rig="threePt" dir="t"/>
                </a:scene3d>
                <a:sp3d contourW="12700"/>
              </a:bodyPr>
              <a:lstStyle>
                <a:defPPr>
                  <a:defRPr lang="en-US"/>
                </a:defPPr>
                <a:lvl1pPr algn="ctr">
                  <a:lnSpc>
                    <a:spcPct val="120000"/>
                  </a:lnSpc>
                  <a:defRPr sz="1100">
                    <a:solidFill>
                      <a:schemeClr val="bg1">
                        <a:lumMod val="65000"/>
                      </a:schemeClr>
                    </a:solidFill>
                    <a:latin typeface="Century Gothic" panose="020B0502020202020204" pitchFamily="34" charset="0"/>
                  </a:defRPr>
                </a:lvl1pPr>
              </a:lstStyle>
              <a:p>
                <a:pPr algn="l"/>
                <a:r>
                  <a:rPr lang="en-US" altLang="zh-CN" sz="1000" dirty="0">
                    <a:solidFill>
                      <a:schemeClr val="bg1">
                        <a:lumMod val="50000"/>
                      </a:schemeClr>
                    </a:solidFill>
                  </a:rPr>
                  <a:t>print the presentation and make it into a film to be used in a </a:t>
                </a:r>
                <a:r>
                  <a:rPr lang="en-US" altLang="zh-CN" sz="1000" dirty="0" smtClean="0">
                    <a:solidFill>
                      <a:schemeClr val="bg1">
                        <a:lumMod val="50000"/>
                      </a:schemeClr>
                    </a:solidFill>
                  </a:rPr>
                  <a:t>wider</a:t>
                </a:r>
                <a:endParaRPr lang="en-US" altLang="zh-CN" sz="1000" dirty="0">
                  <a:solidFill>
                    <a:schemeClr val="bg1">
                      <a:lumMod val="50000"/>
                    </a:schemeClr>
                  </a:solidFill>
                </a:endParaRPr>
              </a:p>
            </p:txBody>
          </p:sp>
        </p:grpSp>
        <p:sp>
          <p:nvSpPr>
            <p:cNvPr id="52" name="任意多边形 51"/>
            <p:cNvSpPr/>
            <p:nvPr/>
          </p:nvSpPr>
          <p:spPr>
            <a:xfrm>
              <a:off x="441025" y="218860"/>
              <a:ext cx="384775" cy="1014413"/>
            </a:xfrm>
            <a:custGeom>
              <a:avLst/>
              <a:gdLst>
                <a:gd name="connsiteX0" fmla="*/ 0 w 384775"/>
                <a:gd name="connsiteY0" fmla="*/ 0 h 1014413"/>
                <a:gd name="connsiteX1" fmla="*/ 384775 w 384775"/>
                <a:gd name="connsiteY1" fmla="*/ 0 h 1014413"/>
                <a:gd name="connsiteX2" fmla="*/ 384775 w 384775"/>
                <a:gd name="connsiteY2" fmla="*/ 168608 h 1014413"/>
                <a:gd name="connsiteX3" fmla="*/ 336678 w 384775"/>
                <a:gd name="connsiteY3" fmla="*/ 168608 h 1014413"/>
                <a:gd name="connsiteX4" fmla="*/ 336678 w 384775"/>
                <a:gd name="connsiteY4" fmla="*/ 48097 h 1014413"/>
                <a:gd name="connsiteX5" fmla="*/ 48097 w 384775"/>
                <a:gd name="connsiteY5" fmla="*/ 48097 h 1014413"/>
                <a:gd name="connsiteX6" fmla="*/ 48097 w 384775"/>
                <a:gd name="connsiteY6" fmla="*/ 966316 h 1014413"/>
                <a:gd name="connsiteX7" fmla="*/ 336678 w 384775"/>
                <a:gd name="connsiteY7" fmla="*/ 966316 h 1014413"/>
                <a:gd name="connsiteX8" fmla="*/ 336678 w 384775"/>
                <a:gd name="connsiteY8" fmla="*/ 845804 h 1014413"/>
                <a:gd name="connsiteX9" fmla="*/ 384775 w 384775"/>
                <a:gd name="connsiteY9" fmla="*/ 845804 h 1014413"/>
                <a:gd name="connsiteX10" fmla="*/ 384775 w 384775"/>
                <a:gd name="connsiteY10" fmla="*/ 1014413 h 1014413"/>
                <a:gd name="connsiteX11" fmla="*/ 0 w 384775"/>
                <a:gd name="connsiteY11" fmla="*/ 1014413 h 10144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384775" h="1014413">
                  <a:moveTo>
                    <a:pt x="0" y="0"/>
                  </a:moveTo>
                  <a:lnTo>
                    <a:pt x="384775" y="0"/>
                  </a:lnTo>
                  <a:lnTo>
                    <a:pt x="384775" y="168608"/>
                  </a:lnTo>
                  <a:lnTo>
                    <a:pt x="336678" y="168608"/>
                  </a:lnTo>
                  <a:lnTo>
                    <a:pt x="336678" y="48097"/>
                  </a:lnTo>
                  <a:lnTo>
                    <a:pt x="48097" y="48097"/>
                  </a:lnTo>
                  <a:lnTo>
                    <a:pt x="48097" y="966316"/>
                  </a:lnTo>
                  <a:lnTo>
                    <a:pt x="336678" y="966316"/>
                  </a:lnTo>
                  <a:lnTo>
                    <a:pt x="336678" y="845804"/>
                  </a:lnTo>
                  <a:lnTo>
                    <a:pt x="384775" y="845804"/>
                  </a:lnTo>
                  <a:lnTo>
                    <a:pt x="384775" y="1014413"/>
                  </a:lnTo>
                  <a:lnTo>
                    <a:pt x="0" y="1014413"/>
                  </a:lnTo>
                  <a:close/>
                </a:path>
              </a:pathLst>
            </a:cu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9044337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000"/>
                            </p:stCondLst>
                            <p:childTnLst>
                              <p:par>
                                <p:cTn id="28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874713" y="0"/>
            <a:ext cx="1778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矩形 2"/>
          <p:cNvSpPr/>
          <p:nvPr/>
        </p:nvSpPr>
        <p:spPr>
          <a:xfrm>
            <a:off x="1521432" y="850900"/>
            <a:ext cx="2883881" cy="5156200"/>
          </a:xfrm>
          <a:prstGeom prst="rect">
            <a:avLst/>
          </a:prstGeom>
          <a:blipFill>
            <a:blip r:embed="rId3"/>
            <a:srcRect/>
            <a:stretch>
              <a:fillRect l="-91203" r="-126651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任意多边形 8"/>
          <p:cNvSpPr/>
          <p:nvPr/>
        </p:nvSpPr>
        <p:spPr>
          <a:xfrm>
            <a:off x="1382713" y="1149350"/>
            <a:ext cx="4521200" cy="4559300"/>
          </a:xfrm>
          <a:custGeom>
            <a:avLst/>
            <a:gdLst>
              <a:gd name="connsiteX0" fmla="*/ 0 w 4521200"/>
              <a:gd name="connsiteY0" fmla="*/ 0 h 4559300"/>
              <a:gd name="connsiteX1" fmla="*/ 4521200 w 4521200"/>
              <a:gd name="connsiteY1" fmla="*/ 0 h 4559300"/>
              <a:gd name="connsiteX2" fmla="*/ 4521200 w 4521200"/>
              <a:gd name="connsiteY2" fmla="*/ 549775 h 4559300"/>
              <a:gd name="connsiteX3" fmla="*/ 4447233 w 4521200"/>
              <a:gd name="connsiteY3" fmla="*/ 549775 h 4559300"/>
              <a:gd name="connsiteX4" fmla="*/ 4447233 w 4521200"/>
              <a:gd name="connsiteY4" fmla="*/ 73967 h 4559300"/>
              <a:gd name="connsiteX5" fmla="*/ 73967 w 4521200"/>
              <a:gd name="connsiteY5" fmla="*/ 73967 h 4559300"/>
              <a:gd name="connsiteX6" fmla="*/ 73967 w 4521200"/>
              <a:gd name="connsiteY6" fmla="*/ 4485333 h 4559300"/>
              <a:gd name="connsiteX7" fmla="*/ 4447233 w 4521200"/>
              <a:gd name="connsiteY7" fmla="*/ 4485333 h 4559300"/>
              <a:gd name="connsiteX8" fmla="*/ 4447233 w 4521200"/>
              <a:gd name="connsiteY8" fmla="*/ 1380772 h 4559300"/>
              <a:gd name="connsiteX9" fmla="*/ 4521200 w 4521200"/>
              <a:gd name="connsiteY9" fmla="*/ 1380772 h 4559300"/>
              <a:gd name="connsiteX10" fmla="*/ 4521200 w 4521200"/>
              <a:gd name="connsiteY10" fmla="*/ 4559300 h 4559300"/>
              <a:gd name="connsiteX11" fmla="*/ 0 w 4521200"/>
              <a:gd name="connsiteY11" fmla="*/ 4559300 h 4559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4521200" h="4559300">
                <a:moveTo>
                  <a:pt x="0" y="0"/>
                </a:moveTo>
                <a:lnTo>
                  <a:pt x="4521200" y="0"/>
                </a:lnTo>
                <a:lnTo>
                  <a:pt x="4521200" y="549775"/>
                </a:lnTo>
                <a:lnTo>
                  <a:pt x="4447233" y="549775"/>
                </a:lnTo>
                <a:lnTo>
                  <a:pt x="4447233" y="73967"/>
                </a:lnTo>
                <a:lnTo>
                  <a:pt x="73967" y="73967"/>
                </a:lnTo>
                <a:lnTo>
                  <a:pt x="73967" y="4485333"/>
                </a:lnTo>
                <a:lnTo>
                  <a:pt x="4447233" y="4485333"/>
                </a:lnTo>
                <a:lnTo>
                  <a:pt x="4447233" y="1380772"/>
                </a:lnTo>
                <a:lnTo>
                  <a:pt x="4521200" y="1380772"/>
                </a:lnTo>
                <a:lnTo>
                  <a:pt x="4521200" y="4559300"/>
                </a:lnTo>
                <a:lnTo>
                  <a:pt x="0" y="4559300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4599216" y="1699125"/>
            <a:ext cx="2507794" cy="830997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/>
            <a:r>
              <a:rPr lang="en-US" altLang="zh-CN" sz="4800" dirty="0" smtClean="0">
                <a:solidFill>
                  <a:schemeClr val="accent1"/>
                </a:solidFill>
                <a:latin typeface="Century Gothic" panose="020B0502020202020204" pitchFamily="34" charset="0"/>
                <a:cs typeface="经典综艺体简" panose="02010609000101010101" pitchFamily="49" charset="-122"/>
              </a:rPr>
              <a:t>PART 03</a:t>
            </a:r>
            <a:endParaRPr lang="zh-CN" altLang="en-US" sz="4800" dirty="0">
              <a:solidFill>
                <a:schemeClr val="accent1"/>
              </a:solidFill>
              <a:latin typeface="Century Gothic" panose="020B0502020202020204" pitchFamily="34" charset="0"/>
              <a:cs typeface="经典综艺体简" panose="02010609000101010101" pitchFamily="49" charset="-122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6295651" y="2881342"/>
            <a:ext cx="4269162" cy="769441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>
            <a:defPPr>
              <a:defRPr lang="en-US"/>
            </a:defPPr>
            <a:lvl1pPr algn="ctr">
              <a:defRPr sz="2800" b="1">
                <a:solidFill>
                  <a:schemeClr val="tx1">
                    <a:lumMod val="75000"/>
                    <a:lumOff val="25000"/>
                  </a:schemeClr>
                </a:solidFill>
                <a:latin typeface="Century Gothic" panose="020B0502020202020204" pitchFamily="34" charset="0"/>
              </a:defRPr>
            </a:lvl1pPr>
          </a:lstStyle>
          <a:p>
            <a:pPr algn="l"/>
            <a:r>
              <a:rPr lang="zh-CN" altLang="en-US" sz="4400" dirty="0"/>
              <a:t>工作存在不足</a:t>
            </a:r>
          </a:p>
        </p:txBody>
      </p:sp>
      <p:sp>
        <p:nvSpPr>
          <p:cNvPr id="7" name="文本框 6"/>
          <p:cNvSpPr txBox="1"/>
          <p:nvPr/>
        </p:nvSpPr>
        <p:spPr>
          <a:xfrm>
            <a:off x="6295651" y="3849516"/>
            <a:ext cx="4269162" cy="701731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>
            <a:defPPr>
              <a:defRPr lang="en-US"/>
            </a:defPPr>
            <a:lvl1pPr algn="ctr">
              <a:lnSpc>
                <a:spcPct val="120000"/>
              </a:lnSpc>
              <a:defRPr sz="1100">
                <a:solidFill>
                  <a:schemeClr val="bg1">
                    <a:lumMod val="65000"/>
                  </a:schemeClr>
                </a:solidFill>
                <a:latin typeface="Century Gothic" panose="020B0502020202020204" pitchFamily="34" charset="0"/>
              </a:defRPr>
            </a:lvl1pPr>
          </a:lstStyle>
          <a:p>
            <a:pPr algn="l"/>
            <a:r>
              <a:rPr lang="en-US" altLang="zh-CN" dirty="0">
                <a:solidFill>
                  <a:schemeClr val="tx1">
                    <a:lumMod val="50000"/>
                    <a:lumOff val="50000"/>
                  </a:schemeClr>
                </a:solidFill>
              </a:rPr>
              <a:t>print the presentation and make it into a film to be used in a wider field The user can demonstrate on a projector or computer</a:t>
            </a:r>
          </a:p>
        </p:txBody>
      </p:sp>
    </p:spTree>
    <p:extLst>
      <p:ext uri="{BB962C8B-B14F-4D97-AF65-F5344CB8AC3E}">
        <p14:creationId xmlns:p14="http://schemas.microsoft.com/office/powerpoint/2010/main" val="9433742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000"/>
                            </p:stCondLst>
                            <p:childTnLst>
                              <p:par>
                                <p:cTn id="22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1500"/>
                            </p:stCondLst>
                            <p:childTnLst>
                              <p:par>
                                <p:cTn id="27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9" grpId="0" animBg="1"/>
      <p:bldP spid="5" grpId="0"/>
      <p:bldP spid="6" grpId="0"/>
      <p:bldP spid="7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işlïḋè"/>
          <p:cNvSpPr/>
          <p:nvPr/>
        </p:nvSpPr>
        <p:spPr>
          <a:xfrm>
            <a:off x="-11245" y="3969628"/>
            <a:ext cx="5599629" cy="1765676"/>
          </a:xfrm>
          <a:prstGeom prst="rect">
            <a:avLst/>
          </a:prstGeom>
          <a:solidFill>
            <a:schemeClr val="accent3">
              <a:alpha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/>
          </a:p>
        </p:txBody>
      </p:sp>
      <p:sp>
        <p:nvSpPr>
          <p:cNvPr id="5" name="işḻïďé"/>
          <p:cNvSpPr/>
          <p:nvPr/>
        </p:nvSpPr>
        <p:spPr>
          <a:xfrm>
            <a:off x="7195381" y="3969628"/>
            <a:ext cx="4996621" cy="1765676"/>
          </a:xfrm>
          <a:prstGeom prst="rect">
            <a:avLst/>
          </a:prstGeom>
          <a:solidFill>
            <a:schemeClr val="accent4">
              <a:alpha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/>
          </a:p>
        </p:txBody>
      </p:sp>
      <p:sp>
        <p:nvSpPr>
          <p:cNvPr id="6" name="íṧľîďé"/>
          <p:cNvSpPr/>
          <p:nvPr/>
        </p:nvSpPr>
        <p:spPr>
          <a:xfrm>
            <a:off x="5671624" y="3969627"/>
            <a:ext cx="1448063" cy="1773279"/>
          </a:xfrm>
          <a:prstGeom prst="rect">
            <a:avLst/>
          </a:prstGeom>
          <a:blipFill>
            <a:blip r:embed="rId3"/>
            <a:srcRect/>
            <a:stretch>
              <a:fillRect l="-42574" r="-41834"/>
            </a:stretch>
          </a:blip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/>
          </a:p>
        </p:txBody>
      </p:sp>
      <p:sp>
        <p:nvSpPr>
          <p:cNvPr id="7" name="iṥľíďé"/>
          <p:cNvSpPr/>
          <p:nvPr/>
        </p:nvSpPr>
        <p:spPr>
          <a:xfrm>
            <a:off x="7193662" y="2108353"/>
            <a:ext cx="3437098" cy="1780407"/>
          </a:xfrm>
          <a:prstGeom prst="rect">
            <a:avLst/>
          </a:prstGeom>
          <a:blipFill>
            <a:blip r:embed="rId4"/>
            <a:srcRect/>
            <a:stretch>
              <a:fillRect t="-14200" b="-13998"/>
            </a:stretch>
          </a:blip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/>
          </a:p>
        </p:txBody>
      </p:sp>
      <p:sp>
        <p:nvSpPr>
          <p:cNvPr id="8" name="ïṩlíḋè"/>
          <p:cNvSpPr/>
          <p:nvPr/>
        </p:nvSpPr>
        <p:spPr>
          <a:xfrm>
            <a:off x="-1556" y="2108353"/>
            <a:ext cx="2936339" cy="1771179"/>
          </a:xfrm>
          <a:prstGeom prst="rect">
            <a:avLst/>
          </a:prstGeom>
          <a:blipFill>
            <a:blip r:embed="rId5"/>
            <a:srcRect/>
            <a:stretch>
              <a:fillRect t="-5278" b="-5202"/>
            </a:stretch>
          </a:blip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/>
          </a:p>
        </p:txBody>
      </p:sp>
      <p:sp>
        <p:nvSpPr>
          <p:cNvPr id="9" name="ï$ľíḑê"/>
          <p:cNvSpPr/>
          <p:nvPr/>
        </p:nvSpPr>
        <p:spPr>
          <a:xfrm>
            <a:off x="3021663" y="2113857"/>
            <a:ext cx="4086839" cy="1765676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/>
          </a:p>
        </p:txBody>
      </p:sp>
      <p:sp>
        <p:nvSpPr>
          <p:cNvPr id="10" name="íṧḷïḋé"/>
          <p:cNvSpPr/>
          <p:nvPr/>
        </p:nvSpPr>
        <p:spPr>
          <a:xfrm>
            <a:off x="10715923" y="2113857"/>
            <a:ext cx="1476077" cy="176567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/>
          </a:p>
        </p:txBody>
      </p:sp>
      <p:grpSp>
        <p:nvGrpSpPr>
          <p:cNvPr id="32" name="组合 31"/>
          <p:cNvGrpSpPr/>
          <p:nvPr/>
        </p:nvGrpSpPr>
        <p:grpSpPr>
          <a:xfrm>
            <a:off x="3543750" y="2482835"/>
            <a:ext cx="3042663" cy="957185"/>
            <a:chOff x="3624779" y="2412339"/>
            <a:chExt cx="3042663" cy="957185"/>
          </a:xfrm>
        </p:grpSpPr>
        <p:sp>
          <p:nvSpPr>
            <p:cNvPr id="33" name="文本框 32"/>
            <p:cNvSpPr txBox="1"/>
            <p:nvPr/>
          </p:nvSpPr>
          <p:spPr>
            <a:xfrm>
              <a:off x="3624780" y="2412339"/>
              <a:ext cx="213378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r>
                <a:rPr lang="zh-CN" altLang="en-US" b="1" dirty="0" smtClean="0">
                  <a:solidFill>
                    <a:schemeClr val="bg1"/>
                  </a:solidFill>
                  <a:latin typeface="Century Gothic" panose="020B0502020202020204" pitchFamily="34" charset="0"/>
                </a:rPr>
                <a:t>标题文字添加</a:t>
              </a:r>
              <a:endParaRPr lang="zh-CN" altLang="en-US" b="1" dirty="0">
                <a:solidFill>
                  <a:schemeClr val="bg1"/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34" name="文本框 33"/>
            <p:cNvSpPr txBox="1"/>
            <p:nvPr/>
          </p:nvSpPr>
          <p:spPr>
            <a:xfrm>
              <a:off x="3624779" y="2750893"/>
              <a:ext cx="3042663" cy="618631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14000"/>
                </a:lnSpc>
              </a:pPr>
              <a:r>
                <a:rPr lang="en-US" altLang="zh-CN" sz="1000" dirty="0">
                  <a:solidFill>
                    <a:schemeClr val="bg1"/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computer, or </a:t>
              </a:r>
              <a:r>
                <a:rPr lang="en-US" altLang="zh-CN" sz="1000" dirty="0" smtClean="0">
                  <a:solidFill>
                    <a:schemeClr val="bg1"/>
                  </a:solidFill>
                  <a:latin typeface="Century Gothic" panose="020B0502020202020204" pitchFamily="34" charset="0"/>
                  <a:ea typeface="+mj-ea"/>
                </a:rPr>
                <a:t>presentation </a:t>
              </a:r>
              <a:r>
                <a:rPr lang="en-US" altLang="zh-CN" sz="1000" dirty="0">
                  <a:solidFill>
                    <a:schemeClr val="bg1"/>
                  </a:solidFill>
                  <a:latin typeface="Century Gothic" panose="020B0502020202020204" pitchFamily="34" charset="0"/>
                  <a:ea typeface="+mj-ea"/>
                </a:rPr>
                <a:t>and make it </a:t>
              </a:r>
              <a:r>
                <a:rPr lang="en-US" altLang="zh-CN" sz="1000" dirty="0" smtClean="0">
                  <a:solidFill>
                    <a:schemeClr val="bg1"/>
                  </a:solidFill>
                  <a:latin typeface="Century Gothic" panose="020B0502020202020204" pitchFamily="34" charset="0"/>
                  <a:ea typeface="+mj-ea"/>
                </a:rPr>
                <a:t>film </a:t>
              </a:r>
              <a:r>
                <a:rPr lang="en-US" altLang="zh-CN" sz="1000" dirty="0">
                  <a:solidFill>
                    <a:schemeClr val="bg1"/>
                  </a:solidFill>
                  <a:latin typeface="Century Gothic" panose="020B0502020202020204" pitchFamily="34" charset="0"/>
                  <a:ea typeface="+mj-ea"/>
                </a:rPr>
                <a:t>to be used in a wider field</a:t>
              </a:r>
            </a:p>
          </p:txBody>
        </p:sp>
      </p:grpSp>
      <p:grpSp>
        <p:nvGrpSpPr>
          <p:cNvPr id="35" name="组合 34"/>
          <p:cNvGrpSpPr/>
          <p:nvPr/>
        </p:nvGrpSpPr>
        <p:grpSpPr>
          <a:xfrm>
            <a:off x="1267237" y="4373873"/>
            <a:ext cx="3042663" cy="957185"/>
            <a:chOff x="3624779" y="2412339"/>
            <a:chExt cx="3042663" cy="957185"/>
          </a:xfrm>
        </p:grpSpPr>
        <p:sp>
          <p:nvSpPr>
            <p:cNvPr id="36" name="文本框 35"/>
            <p:cNvSpPr txBox="1"/>
            <p:nvPr/>
          </p:nvSpPr>
          <p:spPr>
            <a:xfrm>
              <a:off x="3624780" y="2412339"/>
              <a:ext cx="213378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r>
                <a:rPr lang="zh-CN" altLang="en-US" b="1" dirty="0" smtClean="0">
                  <a:solidFill>
                    <a:schemeClr val="bg1"/>
                  </a:solidFill>
                  <a:latin typeface="Century Gothic" panose="020B0502020202020204" pitchFamily="34" charset="0"/>
                </a:rPr>
                <a:t>标题文字添加</a:t>
              </a:r>
              <a:endParaRPr lang="zh-CN" altLang="en-US" b="1" dirty="0">
                <a:solidFill>
                  <a:schemeClr val="bg1"/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37" name="文本框 36"/>
            <p:cNvSpPr txBox="1"/>
            <p:nvPr/>
          </p:nvSpPr>
          <p:spPr>
            <a:xfrm>
              <a:off x="3624779" y="2750893"/>
              <a:ext cx="3042663" cy="618631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14000"/>
                </a:lnSpc>
              </a:pPr>
              <a:r>
                <a:rPr lang="en-US" altLang="zh-CN" sz="1000" dirty="0">
                  <a:solidFill>
                    <a:schemeClr val="bg1"/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computer, or </a:t>
              </a:r>
              <a:r>
                <a:rPr lang="en-US" altLang="zh-CN" sz="1000" dirty="0" smtClean="0">
                  <a:solidFill>
                    <a:schemeClr val="bg1"/>
                  </a:solidFill>
                  <a:latin typeface="Century Gothic" panose="020B0502020202020204" pitchFamily="34" charset="0"/>
                  <a:ea typeface="+mj-ea"/>
                </a:rPr>
                <a:t>presentation </a:t>
              </a:r>
              <a:r>
                <a:rPr lang="en-US" altLang="zh-CN" sz="1000" dirty="0">
                  <a:solidFill>
                    <a:schemeClr val="bg1"/>
                  </a:solidFill>
                  <a:latin typeface="Century Gothic" panose="020B0502020202020204" pitchFamily="34" charset="0"/>
                  <a:ea typeface="+mj-ea"/>
                </a:rPr>
                <a:t>and make it </a:t>
              </a:r>
              <a:r>
                <a:rPr lang="en-US" altLang="zh-CN" sz="1000" dirty="0" smtClean="0">
                  <a:solidFill>
                    <a:schemeClr val="bg1"/>
                  </a:solidFill>
                  <a:latin typeface="Century Gothic" panose="020B0502020202020204" pitchFamily="34" charset="0"/>
                  <a:ea typeface="+mj-ea"/>
                </a:rPr>
                <a:t>film </a:t>
              </a:r>
              <a:r>
                <a:rPr lang="en-US" altLang="zh-CN" sz="1000" dirty="0">
                  <a:solidFill>
                    <a:schemeClr val="bg1"/>
                  </a:solidFill>
                  <a:latin typeface="Century Gothic" panose="020B0502020202020204" pitchFamily="34" charset="0"/>
                  <a:ea typeface="+mj-ea"/>
                </a:rPr>
                <a:t>to be used in a wider field</a:t>
              </a:r>
            </a:p>
          </p:txBody>
        </p:sp>
      </p:grpSp>
      <p:grpSp>
        <p:nvGrpSpPr>
          <p:cNvPr id="38" name="组合 37"/>
          <p:cNvGrpSpPr/>
          <p:nvPr/>
        </p:nvGrpSpPr>
        <p:grpSpPr>
          <a:xfrm>
            <a:off x="7820437" y="4373873"/>
            <a:ext cx="3042663" cy="957185"/>
            <a:chOff x="3624779" y="2412339"/>
            <a:chExt cx="3042663" cy="957185"/>
          </a:xfrm>
        </p:grpSpPr>
        <p:sp>
          <p:nvSpPr>
            <p:cNvPr id="39" name="文本框 38"/>
            <p:cNvSpPr txBox="1"/>
            <p:nvPr/>
          </p:nvSpPr>
          <p:spPr>
            <a:xfrm>
              <a:off x="3624780" y="2412339"/>
              <a:ext cx="213378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r>
                <a:rPr lang="zh-CN" altLang="en-US" b="1" dirty="0" smtClean="0">
                  <a:solidFill>
                    <a:schemeClr val="bg1"/>
                  </a:solidFill>
                  <a:latin typeface="Century Gothic" panose="020B0502020202020204" pitchFamily="34" charset="0"/>
                </a:rPr>
                <a:t>标题文字添加</a:t>
              </a:r>
              <a:endParaRPr lang="zh-CN" altLang="en-US" b="1" dirty="0">
                <a:solidFill>
                  <a:schemeClr val="bg1"/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40" name="文本框 39"/>
            <p:cNvSpPr txBox="1"/>
            <p:nvPr/>
          </p:nvSpPr>
          <p:spPr>
            <a:xfrm>
              <a:off x="3624779" y="2750893"/>
              <a:ext cx="3042663" cy="618631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14000"/>
                </a:lnSpc>
              </a:pPr>
              <a:r>
                <a:rPr lang="en-US" altLang="zh-CN" sz="1000" dirty="0">
                  <a:solidFill>
                    <a:schemeClr val="bg1"/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computer, or </a:t>
              </a:r>
              <a:r>
                <a:rPr lang="en-US" altLang="zh-CN" sz="1000" dirty="0" smtClean="0">
                  <a:solidFill>
                    <a:schemeClr val="bg1"/>
                  </a:solidFill>
                  <a:latin typeface="Century Gothic" panose="020B0502020202020204" pitchFamily="34" charset="0"/>
                  <a:ea typeface="+mj-ea"/>
                </a:rPr>
                <a:t>presentation </a:t>
              </a:r>
              <a:r>
                <a:rPr lang="en-US" altLang="zh-CN" sz="1000" dirty="0">
                  <a:solidFill>
                    <a:schemeClr val="bg1"/>
                  </a:solidFill>
                  <a:latin typeface="Century Gothic" panose="020B0502020202020204" pitchFamily="34" charset="0"/>
                  <a:ea typeface="+mj-ea"/>
                </a:rPr>
                <a:t>and make it </a:t>
              </a:r>
              <a:r>
                <a:rPr lang="en-US" altLang="zh-CN" sz="1000" dirty="0" smtClean="0">
                  <a:solidFill>
                    <a:schemeClr val="bg1"/>
                  </a:solidFill>
                  <a:latin typeface="Century Gothic" panose="020B0502020202020204" pitchFamily="34" charset="0"/>
                  <a:ea typeface="+mj-ea"/>
                </a:rPr>
                <a:t>film </a:t>
              </a:r>
              <a:r>
                <a:rPr lang="en-US" altLang="zh-CN" sz="1000" dirty="0">
                  <a:solidFill>
                    <a:schemeClr val="bg1"/>
                  </a:solidFill>
                  <a:latin typeface="Century Gothic" panose="020B0502020202020204" pitchFamily="34" charset="0"/>
                  <a:ea typeface="+mj-ea"/>
                </a:rPr>
                <a:t>to be used in a wider field</a:t>
              </a:r>
            </a:p>
          </p:txBody>
        </p:sp>
      </p:grpSp>
      <p:grpSp>
        <p:nvGrpSpPr>
          <p:cNvPr id="18" name="组合 17"/>
          <p:cNvGrpSpPr/>
          <p:nvPr/>
        </p:nvGrpSpPr>
        <p:grpSpPr>
          <a:xfrm>
            <a:off x="441025" y="218860"/>
            <a:ext cx="4812552" cy="1014413"/>
            <a:chOff x="441025" y="218860"/>
            <a:chExt cx="4812552" cy="1014413"/>
          </a:xfrm>
        </p:grpSpPr>
        <p:grpSp>
          <p:nvGrpSpPr>
            <p:cNvPr id="19" name="组合 18"/>
            <p:cNvGrpSpPr/>
            <p:nvPr/>
          </p:nvGrpSpPr>
          <p:grpSpPr>
            <a:xfrm>
              <a:off x="595313" y="387468"/>
              <a:ext cx="4658264" cy="677196"/>
              <a:chOff x="1893616" y="449275"/>
              <a:chExt cx="4658264" cy="677196"/>
            </a:xfrm>
          </p:grpSpPr>
          <p:sp>
            <p:nvSpPr>
              <p:cNvPr id="21" name="文本框 20"/>
              <p:cNvSpPr txBox="1"/>
              <p:nvPr/>
            </p:nvSpPr>
            <p:spPr>
              <a:xfrm>
                <a:off x="1893616" y="449275"/>
                <a:ext cx="3904343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  <a:scene3d>
                  <a:camera prst="orthographicFront"/>
                  <a:lightRig rig="threePt" dir="t"/>
                </a:scene3d>
                <a:sp3d contourW="12700"/>
              </a:bodyPr>
              <a:lstStyle>
                <a:defPPr>
                  <a:defRPr lang="en-US"/>
                </a:defPPr>
                <a:lvl1pPr algn="ctr">
                  <a:defRPr sz="2800" b="1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Century Gothic" panose="020B0502020202020204" pitchFamily="34" charset="0"/>
                  </a:defRPr>
                </a:lvl1pPr>
              </a:lstStyle>
              <a:p>
                <a:pPr algn="l"/>
                <a:r>
                  <a:rPr lang="zh-CN" altLang="en-US" dirty="0"/>
                  <a:t>工作存在不足</a:t>
                </a:r>
              </a:p>
            </p:txBody>
          </p:sp>
          <p:sp>
            <p:nvSpPr>
              <p:cNvPr id="22" name="文本框 21"/>
              <p:cNvSpPr txBox="1"/>
              <p:nvPr/>
            </p:nvSpPr>
            <p:spPr>
              <a:xfrm>
                <a:off x="1893616" y="867233"/>
                <a:ext cx="4658264" cy="25923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  <a:scene3d>
                  <a:camera prst="orthographicFront"/>
                  <a:lightRig rig="threePt" dir="t"/>
                </a:scene3d>
                <a:sp3d contourW="12700"/>
              </a:bodyPr>
              <a:lstStyle>
                <a:defPPr>
                  <a:defRPr lang="en-US"/>
                </a:defPPr>
                <a:lvl1pPr algn="ctr">
                  <a:lnSpc>
                    <a:spcPct val="120000"/>
                  </a:lnSpc>
                  <a:defRPr sz="1100">
                    <a:solidFill>
                      <a:schemeClr val="bg1">
                        <a:lumMod val="65000"/>
                      </a:schemeClr>
                    </a:solidFill>
                    <a:latin typeface="Century Gothic" panose="020B0502020202020204" pitchFamily="34" charset="0"/>
                  </a:defRPr>
                </a:lvl1pPr>
              </a:lstStyle>
              <a:p>
                <a:pPr algn="l"/>
                <a:r>
                  <a:rPr lang="en-US" altLang="zh-CN" sz="1000" dirty="0">
                    <a:solidFill>
                      <a:schemeClr val="bg1">
                        <a:lumMod val="50000"/>
                      </a:schemeClr>
                    </a:solidFill>
                  </a:rPr>
                  <a:t>print the presentation and make it into a film to be used in a </a:t>
                </a:r>
                <a:r>
                  <a:rPr lang="en-US" altLang="zh-CN" sz="1000" dirty="0" smtClean="0">
                    <a:solidFill>
                      <a:schemeClr val="bg1">
                        <a:lumMod val="50000"/>
                      </a:schemeClr>
                    </a:solidFill>
                  </a:rPr>
                  <a:t>wider</a:t>
                </a:r>
                <a:endParaRPr lang="en-US" altLang="zh-CN" sz="1000" dirty="0">
                  <a:solidFill>
                    <a:schemeClr val="bg1">
                      <a:lumMod val="50000"/>
                    </a:schemeClr>
                  </a:solidFill>
                </a:endParaRPr>
              </a:p>
            </p:txBody>
          </p:sp>
        </p:grpSp>
        <p:sp>
          <p:nvSpPr>
            <p:cNvPr id="20" name="任意多边形 19"/>
            <p:cNvSpPr/>
            <p:nvPr/>
          </p:nvSpPr>
          <p:spPr>
            <a:xfrm>
              <a:off x="441025" y="218860"/>
              <a:ext cx="384775" cy="1014413"/>
            </a:xfrm>
            <a:custGeom>
              <a:avLst/>
              <a:gdLst>
                <a:gd name="connsiteX0" fmla="*/ 0 w 384775"/>
                <a:gd name="connsiteY0" fmla="*/ 0 h 1014413"/>
                <a:gd name="connsiteX1" fmla="*/ 384775 w 384775"/>
                <a:gd name="connsiteY1" fmla="*/ 0 h 1014413"/>
                <a:gd name="connsiteX2" fmla="*/ 384775 w 384775"/>
                <a:gd name="connsiteY2" fmla="*/ 168608 h 1014413"/>
                <a:gd name="connsiteX3" fmla="*/ 336678 w 384775"/>
                <a:gd name="connsiteY3" fmla="*/ 168608 h 1014413"/>
                <a:gd name="connsiteX4" fmla="*/ 336678 w 384775"/>
                <a:gd name="connsiteY4" fmla="*/ 48097 h 1014413"/>
                <a:gd name="connsiteX5" fmla="*/ 48097 w 384775"/>
                <a:gd name="connsiteY5" fmla="*/ 48097 h 1014413"/>
                <a:gd name="connsiteX6" fmla="*/ 48097 w 384775"/>
                <a:gd name="connsiteY6" fmla="*/ 966316 h 1014413"/>
                <a:gd name="connsiteX7" fmla="*/ 336678 w 384775"/>
                <a:gd name="connsiteY7" fmla="*/ 966316 h 1014413"/>
                <a:gd name="connsiteX8" fmla="*/ 336678 w 384775"/>
                <a:gd name="connsiteY8" fmla="*/ 845804 h 1014413"/>
                <a:gd name="connsiteX9" fmla="*/ 384775 w 384775"/>
                <a:gd name="connsiteY9" fmla="*/ 845804 h 1014413"/>
                <a:gd name="connsiteX10" fmla="*/ 384775 w 384775"/>
                <a:gd name="connsiteY10" fmla="*/ 1014413 h 1014413"/>
                <a:gd name="connsiteX11" fmla="*/ 0 w 384775"/>
                <a:gd name="connsiteY11" fmla="*/ 1014413 h 10144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384775" h="1014413">
                  <a:moveTo>
                    <a:pt x="0" y="0"/>
                  </a:moveTo>
                  <a:lnTo>
                    <a:pt x="384775" y="0"/>
                  </a:lnTo>
                  <a:lnTo>
                    <a:pt x="384775" y="168608"/>
                  </a:lnTo>
                  <a:lnTo>
                    <a:pt x="336678" y="168608"/>
                  </a:lnTo>
                  <a:lnTo>
                    <a:pt x="336678" y="48097"/>
                  </a:lnTo>
                  <a:lnTo>
                    <a:pt x="48097" y="48097"/>
                  </a:lnTo>
                  <a:lnTo>
                    <a:pt x="48097" y="966316"/>
                  </a:lnTo>
                  <a:lnTo>
                    <a:pt x="336678" y="966316"/>
                  </a:lnTo>
                  <a:lnTo>
                    <a:pt x="336678" y="845804"/>
                  </a:lnTo>
                  <a:lnTo>
                    <a:pt x="384775" y="845804"/>
                  </a:lnTo>
                  <a:lnTo>
                    <a:pt x="384775" y="1014413"/>
                  </a:lnTo>
                  <a:lnTo>
                    <a:pt x="0" y="1014413"/>
                  </a:lnTo>
                  <a:close/>
                </a:path>
              </a:pathLst>
            </a:cu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8929779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  <p:bldP spid="7" grpId="0" animBg="1"/>
      <p:bldP spid="8" grpId="0" animBg="1"/>
      <p:bldP spid="9" grpId="0" animBg="1"/>
      <p:bldP spid="10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iṧ1ïḑè"/>
          <p:cNvGrpSpPr/>
          <p:nvPr/>
        </p:nvGrpSpPr>
        <p:grpSpPr>
          <a:xfrm>
            <a:off x="1477782" y="2593975"/>
            <a:ext cx="3533896" cy="3589175"/>
            <a:chOff x="3302000" y="787400"/>
            <a:chExt cx="5581650" cy="5668963"/>
          </a:xfrm>
        </p:grpSpPr>
        <p:sp>
          <p:nvSpPr>
            <p:cNvPr id="35" name="ïṡlîḓê"/>
            <p:cNvSpPr>
              <a:spLocks/>
            </p:cNvSpPr>
            <p:nvPr/>
          </p:nvSpPr>
          <p:spPr bwMode="auto">
            <a:xfrm>
              <a:off x="3302000" y="787400"/>
              <a:ext cx="2790825" cy="5022850"/>
            </a:xfrm>
            <a:custGeom>
              <a:avLst/>
              <a:gdLst>
                <a:gd name="T0" fmla="*/ 0 w 1758"/>
                <a:gd name="T1" fmla="*/ 2758 h 3164"/>
                <a:gd name="T2" fmla="*/ 1758 w 1758"/>
                <a:gd name="T3" fmla="*/ 0 h 3164"/>
                <a:gd name="T4" fmla="*/ 879 w 1758"/>
                <a:gd name="T5" fmla="*/ 3164 h 3164"/>
                <a:gd name="T6" fmla="*/ 0 w 1758"/>
                <a:gd name="T7" fmla="*/ 2758 h 31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758" h="3164">
                  <a:moveTo>
                    <a:pt x="0" y="2758"/>
                  </a:moveTo>
                  <a:lnTo>
                    <a:pt x="1758" y="0"/>
                  </a:lnTo>
                  <a:lnTo>
                    <a:pt x="879" y="3164"/>
                  </a:lnTo>
                  <a:lnTo>
                    <a:pt x="0" y="2758"/>
                  </a:lnTo>
                  <a:close/>
                </a:path>
              </a:pathLst>
            </a:custGeom>
            <a:solidFill>
              <a:schemeClr val="accent1"/>
            </a:solidFill>
            <a:ln w="12700">
              <a:solidFill>
                <a:schemeClr val="bg1"/>
              </a:solidFill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36" name="îṣḷiďé"/>
            <p:cNvSpPr>
              <a:spLocks/>
            </p:cNvSpPr>
            <p:nvPr/>
          </p:nvSpPr>
          <p:spPr bwMode="auto">
            <a:xfrm>
              <a:off x="3302000" y="787400"/>
              <a:ext cx="2790825" cy="5022850"/>
            </a:xfrm>
            <a:custGeom>
              <a:avLst/>
              <a:gdLst>
                <a:gd name="T0" fmla="*/ 0 w 1758"/>
                <a:gd name="T1" fmla="*/ 2758 h 3164"/>
                <a:gd name="T2" fmla="*/ 1758 w 1758"/>
                <a:gd name="T3" fmla="*/ 0 h 3164"/>
                <a:gd name="T4" fmla="*/ 879 w 1758"/>
                <a:gd name="T5" fmla="*/ 3164 h 3164"/>
                <a:gd name="T6" fmla="*/ 0 w 1758"/>
                <a:gd name="T7" fmla="*/ 2758 h 31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758" h="3164">
                  <a:moveTo>
                    <a:pt x="0" y="2758"/>
                  </a:moveTo>
                  <a:lnTo>
                    <a:pt x="1758" y="0"/>
                  </a:lnTo>
                  <a:lnTo>
                    <a:pt x="879" y="3164"/>
                  </a:lnTo>
                  <a:lnTo>
                    <a:pt x="0" y="2758"/>
                  </a:lnTo>
                </a:path>
              </a:pathLst>
            </a:custGeom>
            <a:noFill/>
            <a:ln w="12700">
              <a:solidFill>
                <a:schemeClr val="bg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37" name="iSḻidê"/>
            <p:cNvSpPr>
              <a:spLocks/>
            </p:cNvSpPr>
            <p:nvPr/>
          </p:nvSpPr>
          <p:spPr bwMode="auto">
            <a:xfrm>
              <a:off x="5014913" y="787400"/>
              <a:ext cx="1077913" cy="3884613"/>
            </a:xfrm>
            <a:custGeom>
              <a:avLst/>
              <a:gdLst>
                <a:gd name="T0" fmla="*/ 0 w 679"/>
                <a:gd name="T1" fmla="*/ 2447 h 2447"/>
                <a:gd name="T2" fmla="*/ 679 w 679"/>
                <a:gd name="T3" fmla="*/ 2134 h 2447"/>
                <a:gd name="T4" fmla="*/ 679 w 679"/>
                <a:gd name="T5" fmla="*/ 0 h 2447"/>
                <a:gd name="T6" fmla="*/ 0 w 679"/>
                <a:gd name="T7" fmla="*/ 2447 h 24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79" h="2447">
                  <a:moveTo>
                    <a:pt x="0" y="2447"/>
                  </a:moveTo>
                  <a:lnTo>
                    <a:pt x="679" y="2134"/>
                  </a:lnTo>
                  <a:lnTo>
                    <a:pt x="679" y="0"/>
                  </a:lnTo>
                  <a:lnTo>
                    <a:pt x="0" y="2447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 w="12700">
              <a:solidFill>
                <a:schemeClr val="bg1"/>
              </a:solidFill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38" name="isľîďe"/>
            <p:cNvSpPr>
              <a:spLocks/>
            </p:cNvSpPr>
            <p:nvPr/>
          </p:nvSpPr>
          <p:spPr bwMode="auto">
            <a:xfrm>
              <a:off x="5014913" y="787400"/>
              <a:ext cx="1077913" cy="3884613"/>
            </a:xfrm>
            <a:custGeom>
              <a:avLst/>
              <a:gdLst>
                <a:gd name="T0" fmla="*/ 0 w 679"/>
                <a:gd name="T1" fmla="*/ 2447 h 2447"/>
                <a:gd name="T2" fmla="*/ 679 w 679"/>
                <a:gd name="T3" fmla="*/ 2134 h 2447"/>
                <a:gd name="T4" fmla="*/ 679 w 679"/>
                <a:gd name="T5" fmla="*/ 0 h 2447"/>
                <a:gd name="T6" fmla="*/ 0 w 679"/>
                <a:gd name="T7" fmla="*/ 2447 h 24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79" h="2447">
                  <a:moveTo>
                    <a:pt x="0" y="2447"/>
                  </a:moveTo>
                  <a:lnTo>
                    <a:pt x="679" y="2134"/>
                  </a:lnTo>
                  <a:lnTo>
                    <a:pt x="679" y="0"/>
                  </a:lnTo>
                  <a:lnTo>
                    <a:pt x="0" y="2447"/>
                  </a:lnTo>
                </a:path>
              </a:pathLst>
            </a:custGeom>
            <a:noFill/>
            <a:ln w="12700">
              <a:solidFill>
                <a:schemeClr val="bg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39" name="ïṧ1iďè"/>
            <p:cNvSpPr>
              <a:spLocks/>
            </p:cNvSpPr>
            <p:nvPr/>
          </p:nvSpPr>
          <p:spPr bwMode="auto">
            <a:xfrm>
              <a:off x="4697413" y="4672013"/>
              <a:ext cx="1395413" cy="1784350"/>
            </a:xfrm>
            <a:custGeom>
              <a:avLst/>
              <a:gdLst>
                <a:gd name="T0" fmla="*/ 879 w 879"/>
                <a:gd name="T1" fmla="*/ 1124 h 1124"/>
                <a:gd name="T2" fmla="*/ 879 w 879"/>
                <a:gd name="T3" fmla="*/ 316 h 1124"/>
                <a:gd name="T4" fmla="*/ 200 w 879"/>
                <a:gd name="T5" fmla="*/ 0 h 1124"/>
                <a:gd name="T6" fmla="*/ 0 w 879"/>
                <a:gd name="T7" fmla="*/ 717 h 1124"/>
                <a:gd name="T8" fmla="*/ 879 w 879"/>
                <a:gd name="T9" fmla="*/ 1124 h 11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79" h="1124">
                  <a:moveTo>
                    <a:pt x="879" y="1124"/>
                  </a:moveTo>
                  <a:lnTo>
                    <a:pt x="879" y="316"/>
                  </a:lnTo>
                  <a:lnTo>
                    <a:pt x="200" y="0"/>
                  </a:lnTo>
                  <a:lnTo>
                    <a:pt x="0" y="717"/>
                  </a:lnTo>
                  <a:lnTo>
                    <a:pt x="879" y="1124"/>
                  </a:lnTo>
                  <a:close/>
                </a:path>
              </a:pathLst>
            </a:custGeom>
            <a:solidFill>
              <a:schemeClr val="accent3"/>
            </a:solidFill>
            <a:ln w="12700">
              <a:solidFill>
                <a:schemeClr val="bg1"/>
              </a:solidFill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40" name="ïṩḻíḑê"/>
            <p:cNvSpPr>
              <a:spLocks/>
            </p:cNvSpPr>
            <p:nvPr/>
          </p:nvSpPr>
          <p:spPr bwMode="auto">
            <a:xfrm>
              <a:off x="4697413" y="4672013"/>
              <a:ext cx="1395413" cy="1784350"/>
            </a:xfrm>
            <a:custGeom>
              <a:avLst/>
              <a:gdLst>
                <a:gd name="T0" fmla="*/ 879 w 879"/>
                <a:gd name="T1" fmla="*/ 1124 h 1124"/>
                <a:gd name="T2" fmla="*/ 879 w 879"/>
                <a:gd name="T3" fmla="*/ 316 h 1124"/>
                <a:gd name="T4" fmla="*/ 200 w 879"/>
                <a:gd name="T5" fmla="*/ 0 h 1124"/>
                <a:gd name="T6" fmla="*/ 0 w 879"/>
                <a:gd name="T7" fmla="*/ 717 h 1124"/>
                <a:gd name="T8" fmla="*/ 879 w 879"/>
                <a:gd name="T9" fmla="*/ 1124 h 11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79" h="1124">
                  <a:moveTo>
                    <a:pt x="879" y="1124"/>
                  </a:moveTo>
                  <a:lnTo>
                    <a:pt x="879" y="316"/>
                  </a:lnTo>
                  <a:lnTo>
                    <a:pt x="200" y="0"/>
                  </a:lnTo>
                  <a:lnTo>
                    <a:pt x="0" y="717"/>
                  </a:lnTo>
                  <a:lnTo>
                    <a:pt x="879" y="1124"/>
                  </a:lnTo>
                </a:path>
              </a:pathLst>
            </a:custGeom>
            <a:noFill/>
            <a:ln w="12700">
              <a:solidFill>
                <a:schemeClr val="bg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41" name="islïḑé"/>
            <p:cNvSpPr>
              <a:spLocks/>
            </p:cNvSpPr>
            <p:nvPr/>
          </p:nvSpPr>
          <p:spPr bwMode="auto">
            <a:xfrm>
              <a:off x="6092825" y="4175125"/>
              <a:ext cx="2790825" cy="2281238"/>
            </a:xfrm>
            <a:custGeom>
              <a:avLst/>
              <a:gdLst>
                <a:gd name="T0" fmla="*/ 0 w 1758"/>
                <a:gd name="T1" fmla="*/ 629 h 1437"/>
                <a:gd name="T2" fmla="*/ 1360 w 1758"/>
                <a:gd name="T3" fmla="*/ 0 h 1437"/>
                <a:gd name="T4" fmla="*/ 1758 w 1758"/>
                <a:gd name="T5" fmla="*/ 624 h 1437"/>
                <a:gd name="T6" fmla="*/ 0 w 1758"/>
                <a:gd name="T7" fmla="*/ 1437 h 1437"/>
                <a:gd name="T8" fmla="*/ 0 w 1758"/>
                <a:gd name="T9" fmla="*/ 629 h 14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758" h="1437">
                  <a:moveTo>
                    <a:pt x="0" y="629"/>
                  </a:moveTo>
                  <a:lnTo>
                    <a:pt x="1360" y="0"/>
                  </a:lnTo>
                  <a:lnTo>
                    <a:pt x="1758" y="624"/>
                  </a:lnTo>
                  <a:lnTo>
                    <a:pt x="0" y="1437"/>
                  </a:lnTo>
                  <a:lnTo>
                    <a:pt x="0" y="629"/>
                  </a:lnTo>
                  <a:close/>
                </a:path>
              </a:pathLst>
            </a:custGeom>
            <a:solidFill>
              <a:schemeClr val="accent3">
                <a:lumMod val="75000"/>
              </a:schemeClr>
            </a:solidFill>
            <a:ln w="12700">
              <a:solidFill>
                <a:schemeClr val="bg1"/>
              </a:solidFill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42" name="iSḷîde"/>
            <p:cNvSpPr>
              <a:spLocks/>
            </p:cNvSpPr>
            <p:nvPr/>
          </p:nvSpPr>
          <p:spPr bwMode="auto">
            <a:xfrm>
              <a:off x="6092825" y="4175125"/>
              <a:ext cx="2790825" cy="2281238"/>
            </a:xfrm>
            <a:custGeom>
              <a:avLst/>
              <a:gdLst>
                <a:gd name="T0" fmla="*/ 0 w 1758"/>
                <a:gd name="T1" fmla="*/ 629 h 1437"/>
                <a:gd name="T2" fmla="*/ 1360 w 1758"/>
                <a:gd name="T3" fmla="*/ 0 h 1437"/>
                <a:gd name="T4" fmla="*/ 1758 w 1758"/>
                <a:gd name="T5" fmla="*/ 624 h 1437"/>
                <a:gd name="T6" fmla="*/ 0 w 1758"/>
                <a:gd name="T7" fmla="*/ 1437 h 1437"/>
                <a:gd name="T8" fmla="*/ 0 w 1758"/>
                <a:gd name="T9" fmla="*/ 629 h 14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758" h="1437">
                  <a:moveTo>
                    <a:pt x="0" y="629"/>
                  </a:moveTo>
                  <a:lnTo>
                    <a:pt x="1360" y="0"/>
                  </a:lnTo>
                  <a:lnTo>
                    <a:pt x="1758" y="624"/>
                  </a:lnTo>
                  <a:lnTo>
                    <a:pt x="0" y="1437"/>
                  </a:lnTo>
                  <a:lnTo>
                    <a:pt x="0" y="629"/>
                  </a:lnTo>
                </a:path>
              </a:pathLst>
            </a:custGeom>
            <a:noFill/>
            <a:ln w="12700">
              <a:solidFill>
                <a:schemeClr val="bg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43" name="iŝḻïḑé"/>
            <p:cNvSpPr>
              <a:spLocks/>
            </p:cNvSpPr>
            <p:nvPr/>
          </p:nvSpPr>
          <p:spPr bwMode="auto">
            <a:xfrm>
              <a:off x="5014913" y="4175125"/>
              <a:ext cx="2155825" cy="998538"/>
            </a:xfrm>
            <a:custGeom>
              <a:avLst/>
              <a:gdLst>
                <a:gd name="T0" fmla="*/ 679 w 1358"/>
                <a:gd name="T1" fmla="*/ 629 h 629"/>
                <a:gd name="T2" fmla="*/ 0 w 1358"/>
                <a:gd name="T3" fmla="*/ 313 h 629"/>
                <a:gd name="T4" fmla="*/ 679 w 1358"/>
                <a:gd name="T5" fmla="*/ 0 h 629"/>
                <a:gd name="T6" fmla="*/ 1358 w 1358"/>
                <a:gd name="T7" fmla="*/ 313 h 629"/>
                <a:gd name="T8" fmla="*/ 679 w 1358"/>
                <a:gd name="T9" fmla="*/ 629 h 6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358" h="629">
                  <a:moveTo>
                    <a:pt x="679" y="629"/>
                  </a:moveTo>
                  <a:lnTo>
                    <a:pt x="0" y="313"/>
                  </a:lnTo>
                  <a:lnTo>
                    <a:pt x="679" y="0"/>
                  </a:lnTo>
                  <a:lnTo>
                    <a:pt x="1358" y="313"/>
                  </a:lnTo>
                  <a:lnTo>
                    <a:pt x="679" y="629"/>
                  </a:lnTo>
                  <a:close/>
                </a:path>
              </a:pathLst>
            </a:custGeom>
            <a:solidFill>
              <a:schemeClr val="accent3">
                <a:lumMod val="60000"/>
                <a:lumOff val="40000"/>
              </a:schemeClr>
            </a:solidFill>
            <a:ln w="12700">
              <a:solidFill>
                <a:schemeClr val="bg1"/>
              </a:solidFill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44" name="ísľiďê"/>
            <p:cNvSpPr>
              <a:spLocks/>
            </p:cNvSpPr>
            <p:nvPr/>
          </p:nvSpPr>
          <p:spPr bwMode="auto">
            <a:xfrm>
              <a:off x="5014913" y="4175125"/>
              <a:ext cx="2155825" cy="998538"/>
            </a:xfrm>
            <a:custGeom>
              <a:avLst/>
              <a:gdLst>
                <a:gd name="T0" fmla="*/ 679 w 1358"/>
                <a:gd name="T1" fmla="*/ 629 h 629"/>
                <a:gd name="T2" fmla="*/ 0 w 1358"/>
                <a:gd name="T3" fmla="*/ 313 h 629"/>
                <a:gd name="T4" fmla="*/ 679 w 1358"/>
                <a:gd name="T5" fmla="*/ 0 h 629"/>
                <a:gd name="T6" fmla="*/ 1358 w 1358"/>
                <a:gd name="T7" fmla="*/ 313 h 629"/>
                <a:gd name="T8" fmla="*/ 679 w 1358"/>
                <a:gd name="T9" fmla="*/ 629 h 6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358" h="629">
                  <a:moveTo>
                    <a:pt x="679" y="629"/>
                  </a:moveTo>
                  <a:lnTo>
                    <a:pt x="0" y="313"/>
                  </a:lnTo>
                  <a:lnTo>
                    <a:pt x="679" y="0"/>
                  </a:lnTo>
                  <a:lnTo>
                    <a:pt x="1358" y="313"/>
                  </a:lnTo>
                  <a:lnTo>
                    <a:pt x="679" y="629"/>
                  </a:lnTo>
                </a:path>
              </a:pathLst>
            </a:custGeom>
            <a:noFill/>
            <a:ln w="12700">
              <a:solidFill>
                <a:schemeClr val="bg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45" name="ïṡļíḋè"/>
            <p:cNvSpPr>
              <a:spLocks/>
            </p:cNvSpPr>
            <p:nvPr/>
          </p:nvSpPr>
          <p:spPr bwMode="auto">
            <a:xfrm>
              <a:off x="6092825" y="787400"/>
              <a:ext cx="2159000" cy="3884613"/>
            </a:xfrm>
            <a:custGeom>
              <a:avLst/>
              <a:gdLst>
                <a:gd name="T0" fmla="*/ 679 w 1360"/>
                <a:gd name="T1" fmla="*/ 2447 h 2447"/>
                <a:gd name="T2" fmla="*/ 0 w 1360"/>
                <a:gd name="T3" fmla="*/ 0 h 2447"/>
                <a:gd name="T4" fmla="*/ 1360 w 1360"/>
                <a:gd name="T5" fmla="*/ 2134 h 2447"/>
                <a:gd name="T6" fmla="*/ 679 w 1360"/>
                <a:gd name="T7" fmla="*/ 2447 h 24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360" h="2447">
                  <a:moveTo>
                    <a:pt x="679" y="2447"/>
                  </a:moveTo>
                  <a:lnTo>
                    <a:pt x="0" y="0"/>
                  </a:lnTo>
                  <a:lnTo>
                    <a:pt x="1360" y="2134"/>
                  </a:lnTo>
                  <a:lnTo>
                    <a:pt x="679" y="2447"/>
                  </a:ln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 w="12700">
              <a:solidFill>
                <a:schemeClr val="bg1"/>
              </a:solidFill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46" name="îşľiďê"/>
            <p:cNvSpPr>
              <a:spLocks/>
            </p:cNvSpPr>
            <p:nvPr/>
          </p:nvSpPr>
          <p:spPr bwMode="auto">
            <a:xfrm>
              <a:off x="6092825" y="787400"/>
              <a:ext cx="2159000" cy="3884613"/>
            </a:xfrm>
            <a:custGeom>
              <a:avLst/>
              <a:gdLst>
                <a:gd name="T0" fmla="*/ 679 w 1360"/>
                <a:gd name="T1" fmla="*/ 2447 h 2447"/>
                <a:gd name="T2" fmla="*/ 0 w 1360"/>
                <a:gd name="T3" fmla="*/ 0 h 2447"/>
                <a:gd name="T4" fmla="*/ 1360 w 1360"/>
                <a:gd name="T5" fmla="*/ 2134 h 2447"/>
                <a:gd name="T6" fmla="*/ 679 w 1360"/>
                <a:gd name="T7" fmla="*/ 2447 h 24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360" h="2447">
                  <a:moveTo>
                    <a:pt x="679" y="2447"/>
                  </a:moveTo>
                  <a:lnTo>
                    <a:pt x="0" y="0"/>
                  </a:lnTo>
                  <a:lnTo>
                    <a:pt x="1360" y="2134"/>
                  </a:lnTo>
                  <a:lnTo>
                    <a:pt x="679" y="2447"/>
                  </a:lnTo>
                </a:path>
              </a:pathLst>
            </a:custGeom>
            <a:noFill/>
            <a:ln w="12700">
              <a:solidFill>
                <a:schemeClr val="bg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47" name="îśļîḑê"/>
            <p:cNvSpPr>
              <a:spLocks/>
            </p:cNvSpPr>
            <p:nvPr/>
          </p:nvSpPr>
          <p:spPr bwMode="auto">
            <a:xfrm>
              <a:off x="6092825" y="787400"/>
              <a:ext cx="1077913" cy="3884613"/>
            </a:xfrm>
            <a:custGeom>
              <a:avLst/>
              <a:gdLst>
                <a:gd name="T0" fmla="*/ 679 w 679"/>
                <a:gd name="T1" fmla="*/ 2447 h 2447"/>
                <a:gd name="T2" fmla="*/ 0 w 679"/>
                <a:gd name="T3" fmla="*/ 2134 h 2447"/>
                <a:gd name="T4" fmla="*/ 0 w 679"/>
                <a:gd name="T5" fmla="*/ 0 h 2447"/>
                <a:gd name="T6" fmla="*/ 679 w 679"/>
                <a:gd name="T7" fmla="*/ 2447 h 24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79" h="2447">
                  <a:moveTo>
                    <a:pt x="679" y="2447"/>
                  </a:moveTo>
                  <a:lnTo>
                    <a:pt x="0" y="2134"/>
                  </a:lnTo>
                  <a:lnTo>
                    <a:pt x="0" y="0"/>
                  </a:lnTo>
                  <a:lnTo>
                    <a:pt x="679" y="2447"/>
                  </a:lnTo>
                  <a:close/>
                </a:path>
              </a:pathLst>
            </a:custGeom>
            <a:solidFill>
              <a:schemeClr val="accent2"/>
            </a:solidFill>
            <a:ln w="12700">
              <a:solidFill>
                <a:schemeClr val="bg1"/>
              </a:solidFill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48" name="íSļiďe"/>
            <p:cNvSpPr>
              <a:spLocks/>
            </p:cNvSpPr>
            <p:nvPr/>
          </p:nvSpPr>
          <p:spPr bwMode="auto">
            <a:xfrm>
              <a:off x="6092825" y="2165350"/>
              <a:ext cx="641350" cy="2600325"/>
            </a:xfrm>
            <a:custGeom>
              <a:avLst/>
              <a:gdLst>
                <a:gd name="T0" fmla="*/ 404 w 404"/>
                <a:gd name="T1" fmla="*/ 1452 h 1638"/>
                <a:gd name="T2" fmla="*/ 0 w 404"/>
                <a:gd name="T3" fmla="*/ 0 h 1638"/>
                <a:gd name="T4" fmla="*/ 0 w 404"/>
                <a:gd name="T5" fmla="*/ 1638 h 1638"/>
                <a:gd name="T6" fmla="*/ 404 w 404"/>
                <a:gd name="T7" fmla="*/ 1452 h 16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04" h="1638">
                  <a:moveTo>
                    <a:pt x="404" y="1452"/>
                  </a:moveTo>
                  <a:lnTo>
                    <a:pt x="0" y="0"/>
                  </a:lnTo>
                  <a:lnTo>
                    <a:pt x="0" y="1638"/>
                  </a:lnTo>
                  <a:lnTo>
                    <a:pt x="404" y="1452"/>
                  </a:lnTo>
                  <a:close/>
                </a:path>
              </a:pathLst>
            </a:custGeom>
            <a:solidFill>
              <a:schemeClr val="accent4">
                <a:lumMod val="75000"/>
              </a:schemeClr>
            </a:solidFill>
            <a:ln w="12700">
              <a:solidFill>
                <a:schemeClr val="bg1"/>
              </a:solidFill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49" name="íSḻiḓè"/>
            <p:cNvSpPr>
              <a:spLocks/>
            </p:cNvSpPr>
            <p:nvPr/>
          </p:nvSpPr>
          <p:spPr bwMode="auto">
            <a:xfrm>
              <a:off x="5453063" y="2165350"/>
              <a:ext cx="639763" cy="2600325"/>
            </a:xfrm>
            <a:custGeom>
              <a:avLst/>
              <a:gdLst>
                <a:gd name="T0" fmla="*/ 403 w 403"/>
                <a:gd name="T1" fmla="*/ 1638 h 1638"/>
                <a:gd name="T2" fmla="*/ 0 w 403"/>
                <a:gd name="T3" fmla="*/ 1452 h 1638"/>
                <a:gd name="T4" fmla="*/ 403 w 403"/>
                <a:gd name="T5" fmla="*/ 0 h 1638"/>
                <a:gd name="T6" fmla="*/ 403 w 403"/>
                <a:gd name="T7" fmla="*/ 1638 h 16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03" h="1638">
                  <a:moveTo>
                    <a:pt x="403" y="1638"/>
                  </a:moveTo>
                  <a:lnTo>
                    <a:pt x="0" y="1452"/>
                  </a:lnTo>
                  <a:lnTo>
                    <a:pt x="403" y="0"/>
                  </a:lnTo>
                  <a:lnTo>
                    <a:pt x="403" y="1638"/>
                  </a:lnTo>
                  <a:close/>
                </a:path>
              </a:pathLst>
            </a:custGeom>
            <a:solidFill>
              <a:schemeClr val="accent4"/>
            </a:solidFill>
            <a:ln w="12700">
              <a:solidFill>
                <a:schemeClr val="bg1"/>
              </a:solidFill>
            </a:ln>
          </p:spPr>
          <p:txBody>
            <a:bodyPr anchor="ctr"/>
            <a:lstStyle/>
            <a:p>
              <a:pPr algn="ctr"/>
              <a:endParaRPr/>
            </a:p>
          </p:txBody>
        </p:sp>
      </p:grpSp>
      <p:cxnSp>
        <p:nvCxnSpPr>
          <p:cNvPr id="5" name="Straight Connector 19"/>
          <p:cNvCxnSpPr/>
          <p:nvPr/>
        </p:nvCxnSpPr>
        <p:spPr>
          <a:xfrm>
            <a:off x="3070361" y="3195484"/>
            <a:ext cx="2363741" cy="0"/>
          </a:xfrm>
          <a:prstGeom prst="line">
            <a:avLst/>
          </a:prstGeom>
          <a:ln w="6350">
            <a:solidFill>
              <a:schemeClr val="bg1">
                <a:lumMod val="65000"/>
              </a:schemeClr>
            </a:solidFill>
            <a:prstDash val="dash"/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Straight Connector 20"/>
          <p:cNvCxnSpPr/>
          <p:nvPr/>
        </p:nvCxnSpPr>
        <p:spPr>
          <a:xfrm>
            <a:off x="3650785" y="4029947"/>
            <a:ext cx="1783317" cy="0"/>
          </a:xfrm>
          <a:prstGeom prst="line">
            <a:avLst/>
          </a:prstGeom>
          <a:ln w="6350">
            <a:solidFill>
              <a:schemeClr val="bg1">
                <a:lumMod val="65000"/>
              </a:schemeClr>
            </a:solidFill>
            <a:prstDash val="dash"/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21"/>
          <p:cNvCxnSpPr/>
          <p:nvPr/>
        </p:nvCxnSpPr>
        <p:spPr>
          <a:xfrm>
            <a:off x="3244729" y="4795324"/>
            <a:ext cx="2189373" cy="0"/>
          </a:xfrm>
          <a:prstGeom prst="line">
            <a:avLst/>
          </a:prstGeom>
          <a:ln w="6350">
            <a:solidFill>
              <a:schemeClr val="bg1">
                <a:lumMod val="65000"/>
              </a:schemeClr>
            </a:solidFill>
            <a:prstDash val="dash"/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22"/>
          <p:cNvCxnSpPr/>
          <p:nvPr/>
        </p:nvCxnSpPr>
        <p:spPr>
          <a:xfrm>
            <a:off x="4181648" y="5612791"/>
            <a:ext cx="1252453" cy="0"/>
          </a:xfrm>
          <a:prstGeom prst="line">
            <a:avLst/>
          </a:prstGeom>
          <a:ln w="6350">
            <a:solidFill>
              <a:schemeClr val="bg1">
                <a:lumMod val="65000"/>
              </a:schemeClr>
            </a:solidFill>
            <a:prstDash val="dash"/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ísliďe"/>
          <p:cNvSpPr>
            <a:spLocks noChangeAspect="1"/>
          </p:cNvSpPr>
          <p:nvPr/>
        </p:nvSpPr>
        <p:spPr bwMode="auto">
          <a:xfrm>
            <a:off x="5674204" y="5371037"/>
            <a:ext cx="297747" cy="467726"/>
          </a:xfrm>
          <a:custGeom>
            <a:avLst/>
            <a:gdLst>
              <a:gd name="T0" fmla="*/ 406 w 657"/>
              <a:gd name="T1" fmla="*/ 947 h 1032"/>
              <a:gd name="T2" fmla="*/ 333 w 657"/>
              <a:gd name="T3" fmla="*/ 1031 h 1032"/>
              <a:gd name="T4" fmla="*/ 250 w 657"/>
              <a:gd name="T5" fmla="*/ 947 h 1032"/>
              <a:gd name="T6" fmla="*/ 448 w 657"/>
              <a:gd name="T7" fmla="*/ 916 h 1032"/>
              <a:gd name="T8" fmla="*/ 198 w 657"/>
              <a:gd name="T9" fmla="*/ 833 h 1032"/>
              <a:gd name="T10" fmla="*/ 656 w 657"/>
              <a:gd name="T11" fmla="*/ 333 h 1032"/>
              <a:gd name="T12" fmla="*/ 562 w 657"/>
              <a:gd name="T13" fmla="*/ 562 h 1032"/>
              <a:gd name="T14" fmla="*/ 531 w 657"/>
              <a:gd name="T15" fmla="*/ 635 h 1032"/>
              <a:gd name="T16" fmla="*/ 500 w 657"/>
              <a:gd name="T17" fmla="*/ 708 h 1032"/>
              <a:gd name="T18" fmla="*/ 500 w 657"/>
              <a:gd name="T19" fmla="*/ 729 h 1032"/>
              <a:gd name="T20" fmla="*/ 166 w 657"/>
              <a:gd name="T21" fmla="*/ 791 h 1032"/>
              <a:gd name="T22" fmla="*/ 156 w 657"/>
              <a:gd name="T23" fmla="*/ 708 h 1032"/>
              <a:gd name="T24" fmla="*/ 135 w 657"/>
              <a:gd name="T25" fmla="*/ 635 h 1032"/>
              <a:gd name="T26" fmla="*/ 93 w 657"/>
              <a:gd name="T27" fmla="*/ 552 h 1032"/>
              <a:gd name="T28" fmla="*/ 0 w 657"/>
              <a:gd name="T29" fmla="*/ 333 h 1032"/>
              <a:gd name="T30" fmla="*/ 333 w 657"/>
              <a:gd name="T31" fmla="*/ 0 h 1032"/>
              <a:gd name="T32" fmla="*/ 656 w 657"/>
              <a:gd name="T33" fmla="*/ 333 h 1032"/>
              <a:gd name="T34" fmla="*/ 510 w 657"/>
              <a:gd name="T35" fmla="*/ 156 h 1032"/>
              <a:gd name="T36" fmla="*/ 156 w 657"/>
              <a:gd name="T37" fmla="*/ 156 h 1032"/>
              <a:gd name="T38" fmla="*/ 146 w 657"/>
              <a:gd name="T39" fmla="*/ 499 h 1032"/>
              <a:gd name="T40" fmla="*/ 166 w 657"/>
              <a:gd name="T41" fmla="*/ 541 h 1032"/>
              <a:gd name="T42" fmla="*/ 229 w 657"/>
              <a:gd name="T43" fmla="*/ 666 h 1032"/>
              <a:gd name="T44" fmla="*/ 427 w 657"/>
              <a:gd name="T45" fmla="*/ 718 h 1032"/>
              <a:gd name="T46" fmla="*/ 458 w 657"/>
              <a:gd name="T47" fmla="*/ 604 h 1032"/>
              <a:gd name="T48" fmla="*/ 510 w 657"/>
              <a:gd name="T49" fmla="*/ 520 h 1032"/>
              <a:gd name="T50" fmla="*/ 583 w 657"/>
              <a:gd name="T51" fmla="*/ 333 h 1032"/>
              <a:gd name="T52" fmla="*/ 354 w 657"/>
              <a:gd name="T53" fmla="*/ 354 h 1032"/>
              <a:gd name="T54" fmla="*/ 302 w 657"/>
              <a:gd name="T55" fmla="*/ 354 h 1032"/>
              <a:gd name="T56" fmla="*/ 239 w 657"/>
              <a:gd name="T57" fmla="*/ 354 h 1032"/>
              <a:gd name="T58" fmla="*/ 250 w 657"/>
              <a:gd name="T59" fmla="*/ 499 h 1032"/>
              <a:gd name="T60" fmla="*/ 302 w 657"/>
              <a:gd name="T61" fmla="*/ 499 h 1032"/>
              <a:gd name="T62" fmla="*/ 364 w 657"/>
              <a:gd name="T63" fmla="*/ 499 h 1032"/>
              <a:gd name="T64" fmla="*/ 416 w 657"/>
              <a:gd name="T65" fmla="*/ 499 h 1032"/>
              <a:gd name="T66" fmla="*/ 427 w 657"/>
              <a:gd name="T67" fmla="*/ 354 h 1032"/>
              <a:gd name="T68" fmla="*/ 385 w 657"/>
              <a:gd name="T69" fmla="*/ 416 h 103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</a:cxnLst>
            <a:rect l="0" t="0" r="r" b="b"/>
            <a:pathLst>
              <a:path w="657" h="1032">
                <a:moveTo>
                  <a:pt x="250" y="947"/>
                </a:moveTo>
                <a:cubicBezTo>
                  <a:pt x="406" y="947"/>
                  <a:pt x="406" y="947"/>
                  <a:pt x="406" y="947"/>
                </a:cubicBezTo>
                <a:cubicBezTo>
                  <a:pt x="406" y="968"/>
                  <a:pt x="396" y="989"/>
                  <a:pt x="385" y="1010"/>
                </a:cubicBezTo>
                <a:cubicBezTo>
                  <a:pt x="364" y="1020"/>
                  <a:pt x="354" y="1031"/>
                  <a:pt x="333" y="1031"/>
                </a:cubicBezTo>
                <a:cubicBezTo>
                  <a:pt x="312" y="1031"/>
                  <a:pt x="291" y="1020"/>
                  <a:pt x="281" y="1010"/>
                </a:cubicBezTo>
                <a:cubicBezTo>
                  <a:pt x="260" y="989"/>
                  <a:pt x="250" y="968"/>
                  <a:pt x="250" y="947"/>
                </a:cubicBezTo>
                <a:close/>
                <a:moveTo>
                  <a:pt x="208" y="916"/>
                </a:moveTo>
                <a:cubicBezTo>
                  <a:pt x="448" y="916"/>
                  <a:pt x="448" y="916"/>
                  <a:pt x="448" y="916"/>
                </a:cubicBezTo>
                <a:cubicBezTo>
                  <a:pt x="458" y="833"/>
                  <a:pt x="458" y="833"/>
                  <a:pt x="458" y="833"/>
                </a:cubicBezTo>
                <a:cubicBezTo>
                  <a:pt x="198" y="833"/>
                  <a:pt x="198" y="833"/>
                  <a:pt x="198" y="833"/>
                </a:cubicBezTo>
                <a:lnTo>
                  <a:pt x="208" y="916"/>
                </a:lnTo>
                <a:close/>
                <a:moveTo>
                  <a:pt x="656" y="333"/>
                </a:moveTo>
                <a:cubicBezTo>
                  <a:pt x="656" y="416"/>
                  <a:pt x="625" y="489"/>
                  <a:pt x="573" y="552"/>
                </a:cubicBezTo>
                <a:lnTo>
                  <a:pt x="562" y="562"/>
                </a:lnTo>
                <a:cubicBezTo>
                  <a:pt x="562" y="562"/>
                  <a:pt x="562" y="572"/>
                  <a:pt x="552" y="572"/>
                </a:cubicBezTo>
                <a:cubicBezTo>
                  <a:pt x="541" y="593"/>
                  <a:pt x="541" y="614"/>
                  <a:pt x="531" y="635"/>
                </a:cubicBezTo>
                <a:cubicBezTo>
                  <a:pt x="521" y="656"/>
                  <a:pt x="510" y="677"/>
                  <a:pt x="510" y="697"/>
                </a:cubicBezTo>
                <a:cubicBezTo>
                  <a:pt x="500" y="697"/>
                  <a:pt x="500" y="697"/>
                  <a:pt x="500" y="708"/>
                </a:cubicBezTo>
                <a:lnTo>
                  <a:pt x="500" y="718"/>
                </a:lnTo>
                <a:cubicBezTo>
                  <a:pt x="500" y="729"/>
                  <a:pt x="500" y="729"/>
                  <a:pt x="500" y="729"/>
                </a:cubicBezTo>
                <a:cubicBezTo>
                  <a:pt x="500" y="791"/>
                  <a:pt x="500" y="791"/>
                  <a:pt x="500" y="791"/>
                </a:cubicBezTo>
                <a:cubicBezTo>
                  <a:pt x="166" y="791"/>
                  <a:pt x="166" y="791"/>
                  <a:pt x="166" y="791"/>
                </a:cubicBezTo>
                <a:cubicBezTo>
                  <a:pt x="166" y="729"/>
                  <a:pt x="166" y="729"/>
                  <a:pt x="166" y="729"/>
                </a:cubicBezTo>
                <a:cubicBezTo>
                  <a:pt x="166" y="718"/>
                  <a:pt x="156" y="718"/>
                  <a:pt x="156" y="708"/>
                </a:cubicBezTo>
                <a:lnTo>
                  <a:pt x="156" y="697"/>
                </a:lnTo>
                <a:cubicBezTo>
                  <a:pt x="146" y="677"/>
                  <a:pt x="146" y="656"/>
                  <a:pt x="135" y="635"/>
                </a:cubicBezTo>
                <a:cubicBezTo>
                  <a:pt x="125" y="614"/>
                  <a:pt x="114" y="593"/>
                  <a:pt x="104" y="572"/>
                </a:cubicBezTo>
                <a:cubicBezTo>
                  <a:pt x="93" y="562"/>
                  <a:pt x="93" y="562"/>
                  <a:pt x="93" y="552"/>
                </a:cubicBezTo>
                <a:lnTo>
                  <a:pt x="83" y="552"/>
                </a:lnTo>
                <a:cubicBezTo>
                  <a:pt x="31" y="489"/>
                  <a:pt x="0" y="416"/>
                  <a:pt x="0" y="333"/>
                </a:cubicBezTo>
                <a:cubicBezTo>
                  <a:pt x="0" y="239"/>
                  <a:pt x="31" y="166"/>
                  <a:pt x="104" y="104"/>
                </a:cubicBezTo>
                <a:cubicBezTo>
                  <a:pt x="166" y="31"/>
                  <a:pt x="239" y="0"/>
                  <a:pt x="333" y="0"/>
                </a:cubicBezTo>
                <a:cubicBezTo>
                  <a:pt x="416" y="0"/>
                  <a:pt x="500" y="31"/>
                  <a:pt x="562" y="104"/>
                </a:cubicBezTo>
                <a:cubicBezTo>
                  <a:pt x="625" y="166"/>
                  <a:pt x="656" y="239"/>
                  <a:pt x="656" y="333"/>
                </a:cubicBezTo>
                <a:close/>
                <a:moveTo>
                  <a:pt x="583" y="333"/>
                </a:moveTo>
                <a:cubicBezTo>
                  <a:pt x="583" y="260"/>
                  <a:pt x="562" y="198"/>
                  <a:pt x="510" y="156"/>
                </a:cubicBezTo>
                <a:cubicBezTo>
                  <a:pt x="458" y="104"/>
                  <a:pt x="396" y="83"/>
                  <a:pt x="333" y="83"/>
                </a:cubicBezTo>
                <a:cubicBezTo>
                  <a:pt x="260" y="83"/>
                  <a:pt x="198" y="104"/>
                  <a:pt x="156" y="156"/>
                </a:cubicBezTo>
                <a:cubicBezTo>
                  <a:pt x="104" y="198"/>
                  <a:pt x="73" y="260"/>
                  <a:pt x="73" y="333"/>
                </a:cubicBezTo>
                <a:cubicBezTo>
                  <a:pt x="73" y="396"/>
                  <a:pt x="93" y="448"/>
                  <a:pt x="146" y="499"/>
                </a:cubicBezTo>
                <a:cubicBezTo>
                  <a:pt x="146" y="499"/>
                  <a:pt x="146" y="510"/>
                  <a:pt x="156" y="510"/>
                </a:cubicBezTo>
                <a:cubicBezTo>
                  <a:pt x="156" y="520"/>
                  <a:pt x="166" y="531"/>
                  <a:pt x="166" y="541"/>
                </a:cubicBezTo>
                <a:cubicBezTo>
                  <a:pt x="177" y="562"/>
                  <a:pt x="187" y="583"/>
                  <a:pt x="198" y="604"/>
                </a:cubicBezTo>
                <a:cubicBezTo>
                  <a:pt x="208" y="624"/>
                  <a:pt x="218" y="645"/>
                  <a:pt x="229" y="666"/>
                </a:cubicBezTo>
                <a:cubicBezTo>
                  <a:pt x="229" y="697"/>
                  <a:pt x="239" y="708"/>
                  <a:pt x="239" y="718"/>
                </a:cubicBezTo>
                <a:cubicBezTo>
                  <a:pt x="427" y="718"/>
                  <a:pt x="427" y="718"/>
                  <a:pt x="427" y="718"/>
                </a:cubicBezTo>
                <a:cubicBezTo>
                  <a:pt x="427" y="708"/>
                  <a:pt x="427" y="697"/>
                  <a:pt x="437" y="666"/>
                </a:cubicBezTo>
                <a:cubicBezTo>
                  <a:pt x="437" y="645"/>
                  <a:pt x="448" y="624"/>
                  <a:pt x="458" y="604"/>
                </a:cubicBezTo>
                <a:cubicBezTo>
                  <a:pt x="468" y="583"/>
                  <a:pt x="479" y="562"/>
                  <a:pt x="489" y="541"/>
                </a:cubicBezTo>
                <a:cubicBezTo>
                  <a:pt x="489" y="531"/>
                  <a:pt x="500" y="520"/>
                  <a:pt x="510" y="520"/>
                </a:cubicBezTo>
                <a:cubicBezTo>
                  <a:pt x="510" y="510"/>
                  <a:pt x="510" y="499"/>
                  <a:pt x="521" y="499"/>
                </a:cubicBezTo>
                <a:cubicBezTo>
                  <a:pt x="562" y="448"/>
                  <a:pt x="583" y="396"/>
                  <a:pt x="583" y="333"/>
                </a:cubicBezTo>
                <a:close/>
                <a:moveTo>
                  <a:pt x="385" y="416"/>
                </a:moveTo>
                <a:cubicBezTo>
                  <a:pt x="354" y="354"/>
                  <a:pt x="354" y="354"/>
                  <a:pt x="354" y="354"/>
                </a:cubicBezTo>
                <a:cubicBezTo>
                  <a:pt x="333" y="302"/>
                  <a:pt x="333" y="302"/>
                  <a:pt x="333" y="302"/>
                </a:cubicBezTo>
                <a:cubicBezTo>
                  <a:pt x="302" y="354"/>
                  <a:pt x="302" y="354"/>
                  <a:pt x="302" y="354"/>
                </a:cubicBezTo>
                <a:cubicBezTo>
                  <a:pt x="271" y="416"/>
                  <a:pt x="271" y="416"/>
                  <a:pt x="271" y="416"/>
                </a:cubicBezTo>
                <a:cubicBezTo>
                  <a:pt x="239" y="354"/>
                  <a:pt x="239" y="354"/>
                  <a:pt x="239" y="354"/>
                </a:cubicBezTo>
                <a:cubicBezTo>
                  <a:pt x="187" y="385"/>
                  <a:pt x="187" y="385"/>
                  <a:pt x="187" y="385"/>
                </a:cubicBezTo>
                <a:cubicBezTo>
                  <a:pt x="250" y="499"/>
                  <a:pt x="250" y="499"/>
                  <a:pt x="250" y="499"/>
                </a:cubicBezTo>
                <a:cubicBezTo>
                  <a:pt x="271" y="552"/>
                  <a:pt x="271" y="552"/>
                  <a:pt x="271" y="552"/>
                </a:cubicBezTo>
                <a:cubicBezTo>
                  <a:pt x="302" y="499"/>
                  <a:pt x="302" y="499"/>
                  <a:pt x="302" y="499"/>
                </a:cubicBezTo>
                <a:cubicBezTo>
                  <a:pt x="333" y="437"/>
                  <a:pt x="333" y="437"/>
                  <a:pt x="333" y="437"/>
                </a:cubicBezTo>
                <a:cubicBezTo>
                  <a:pt x="364" y="499"/>
                  <a:pt x="364" y="499"/>
                  <a:pt x="364" y="499"/>
                </a:cubicBezTo>
                <a:cubicBezTo>
                  <a:pt x="385" y="552"/>
                  <a:pt x="385" y="552"/>
                  <a:pt x="385" y="552"/>
                </a:cubicBezTo>
                <a:cubicBezTo>
                  <a:pt x="416" y="499"/>
                  <a:pt x="416" y="499"/>
                  <a:pt x="416" y="499"/>
                </a:cubicBezTo>
                <a:cubicBezTo>
                  <a:pt x="479" y="385"/>
                  <a:pt x="479" y="385"/>
                  <a:pt x="479" y="385"/>
                </a:cubicBezTo>
                <a:cubicBezTo>
                  <a:pt x="427" y="354"/>
                  <a:pt x="427" y="354"/>
                  <a:pt x="427" y="354"/>
                </a:cubicBezTo>
                <a:lnTo>
                  <a:pt x="385" y="416"/>
                </a:lnTo>
                <a:close/>
                <a:moveTo>
                  <a:pt x="385" y="416"/>
                </a:moveTo>
                <a:lnTo>
                  <a:pt x="385" y="416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  <a:effectLst/>
          <a:extLst/>
        </p:spPr>
        <p:txBody>
          <a:bodyPr anchor="ctr"/>
          <a:lstStyle/>
          <a:p>
            <a:pPr algn="ctr"/>
            <a:endParaRPr/>
          </a:p>
        </p:txBody>
      </p:sp>
      <p:sp>
        <p:nvSpPr>
          <p:cNvPr id="10" name="iŝḻíďe"/>
          <p:cNvSpPr>
            <a:spLocks noChangeAspect="1"/>
          </p:cNvSpPr>
          <p:nvPr/>
        </p:nvSpPr>
        <p:spPr bwMode="auto">
          <a:xfrm>
            <a:off x="5645724" y="3817895"/>
            <a:ext cx="354707" cy="390279"/>
          </a:xfrm>
          <a:custGeom>
            <a:avLst/>
            <a:gdLst>
              <a:gd name="T0" fmla="+- 0 10802 114"/>
              <a:gd name="T1" fmla="*/ T0 w 21376"/>
              <a:gd name="T2" fmla="*/ 10800 h 21600"/>
              <a:gd name="T3" fmla="+- 0 10802 114"/>
              <a:gd name="T4" fmla="*/ T3 w 21376"/>
              <a:gd name="T5" fmla="*/ 10800 h 21600"/>
              <a:gd name="T6" fmla="+- 0 10802 114"/>
              <a:gd name="T7" fmla="*/ T6 w 21376"/>
              <a:gd name="T8" fmla="*/ 10800 h 21600"/>
              <a:gd name="T9" fmla="+- 0 10802 114"/>
              <a:gd name="T10" fmla="*/ T9 w 21376"/>
              <a:gd name="T11" fmla="*/ 10800 h 21600"/>
            </a:gdLst>
            <a:ahLst/>
            <a:cxnLst>
              <a:cxn ang="0">
                <a:pos x="T1" y="T2"/>
              </a:cxn>
              <a:cxn ang="0">
                <a:pos x="T4" y="T5"/>
              </a:cxn>
              <a:cxn ang="0">
                <a:pos x="T7" y="T8"/>
              </a:cxn>
              <a:cxn ang="0">
                <a:pos x="T10" y="T11"/>
              </a:cxn>
            </a:cxnLst>
            <a:rect l="0" t="0" r="r" b="b"/>
            <a:pathLst>
              <a:path w="21376" h="21600">
                <a:moveTo>
                  <a:pt x="21036" y="18604"/>
                </a:moveTo>
                <a:cubicBezTo>
                  <a:pt x="21454" y="19261"/>
                  <a:pt x="21486" y="19922"/>
                  <a:pt x="21134" y="20586"/>
                </a:cubicBezTo>
                <a:cubicBezTo>
                  <a:pt x="20969" y="20915"/>
                  <a:pt x="20731" y="21168"/>
                  <a:pt x="20427" y="21338"/>
                </a:cubicBezTo>
                <a:cubicBezTo>
                  <a:pt x="20122" y="21514"/>
                  <a:pt x="19797" y="21599"/>
                  <a:pt x="19455" y="21599"/>
                </a:cubicBezTo>
                <a:lnTo>
                  <a:pt x="1928" y="21599"/>
                </a:lnTo>
                <a:cubicBezTo>
                  <a:pt x="1585" y="21599"/>
                  <a:pt x="1263" y="21514"/>
                  <a:pt x="965" y="21338"/>
                </a:cubicBezTo>
                <a:cubicBezTo>
                  <a:pt x="663" y="21168"/>
                  <a:pt x="425" y="20915"/>
                  <a:pt x="248" y="20586"/>
                </a:cubicBezTo>
                <a:cubicBezTo>
                  <a:pt x="-114" y="19914"/>
                  <a:pt x="-80" y="19250"/>
                  <a:pt x="344" y="18604"/>
                </a:cubicBezTo>
                <a:lnTo>
                  <a:pt x="7509" y="7313"/>
                </a:lnTo>
                <a:lnTo>
                  <a:pt x="7509" y="2167"/>
                </a:lnTo>
                <a:lnTo>
                  <a:pt x="6427" y="2167"/>
                </a:lnTo>
                <a:cubicBezTo>
                  <a:pt x="6122" y="2167"/>
                  <a:pt x="5870" y="2061"/>
                  <a:pt x="5670" y="1850"/>
                </a:cubicBezTo>
                <a:cubicBezTo>
                  <a:pt x="5473" y="1638"/>
                  <a:pt x="5371" y="1380"/>
                  <a:pt x="5371" y="1072"/>
                </a:cubicBezTo>
                <a:cubicBezTo>
                  <a:pt x="5371" y="778"/>
                  <a:pt x="5473" y="528"/>
                  <a:pt x="5670" y="320"/>
                </a:cubicBezTo>
                <a:cubicBezTo>
                  <a:pt x="5870" y="108"/>
                  <a:pt x="6122" y="0"/>
                  <a:pt x="6427" y="0"/>
                </a:cubicBezTo>
                <a:lnTo>
                  <a:pt x="14953" y="0"/>
                </a:lnTo>
                <a:cubicBezTo>
                  <a:pt x="15260" y="0"/>
                  <a:pt x="15515" y="108"/>
                  <a:pt x="15724" y="320"/>
                </a:cubicBezTo>
                <a:cubicBezTo>
                  <a:pt x="15933" y="528"/>
                  <a:pt x="16038" y="778"/>
                  <a:pt x="16038" y="1072"/>
                </a:cubicBezTo>
                <a:cubicBezTo>
                  <a:pt x="16038" y="1380"/>
                  <a:pt x="15933" y="1638"/>
                  <a:pt x="15724" y="1850"/>
                </a:cubicBezTo>
                <a:cubicBezTo>
                  <a:pt x="15515" y="2061"/>
                  <a:pt x="15260" y="2167"/>
                  <a:pt x="14953" y="2167"/>
                </a:cubicBezTo>
                <a:lnTo>
                  <a:pt x="13900" y="2167"/>
                </a:lnTo>
                <a:lnTo>
                  <a:pt x="13900" y="7339"/>
                </a:lnTo>
                <a:lnTo>
                  <a:pt x="21036" y="18604"/>
                </a:lnTo>
                <a:close/>
                <a:moveTo>
                  <a:pt x="5261" y="14865"/>
                </a:moveTo>
                <a:lnTo>
                  <a:pt x="16122" y="14865"/>
                </a:lnTo>
                <a:lnTo>
                  <a:pt x="11773" y="7974"/>
                </a:lnTo>
                <a:lnTo>
                  <a:pt x="11773" y="2167"/>
                </a:lnTo>
                <a:lnTo>
                  <a:pt x="9635" y="2167"/>
                </a:lnTo>
                <a:lnTo>
                  <a:pt x="9635" y="7947"/>
                </a:lnTo>
                <a:lnTo>
                  <a:pt x="5261" y="14865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ffectLst/>
          <a:extLst/>
        </p:spPr>
        <p:txBody>
          <a:bodyPr anchor="ctr"/>
          <a:lstStyle/>
          <a:p>
            <a:pPr algn="ctr"/>
            <a:endParaRPr/>
          </a:p>
        </p:txBody>
      </p:sp>
      <p:grpSp>
        <p:nvGrpSpPr>
          <p:cNvPr id="11" name="iSlíḓé"/>
          <p:cNvGrpSpPr>
            <a:grpSpLocks noChangeAspect="1"/>
          </p:cNvGrpSpPr>
          <p:nvPr/>
        </p:nvGrpSpPr>
        <p:grpSpPr bwMode="auto">
          <a:xfrm>
            <a:off x="5639233" y="2940787"/>
            <a:ext cx="367688" cy="481925"/>
            <a:chOff x="4576763" y="2300287"/>
            <a:chExt cx="276225" cy="361950"/>
          </a:xfrm>
          <a:solidFill>
            <a:schemeClr val="accent1"/>
          </a:solidFill>
        </p:grpSpPr>
        <p:sp>
          <p:nvSpPr>
            <p:cNvPr id="25" name="îSḷiḋè"/>
            <p:cNvSpPr>
              <a:spLocks/>
            </p:cNvSpPr>
            <p:nvPr/>
          </p:nvSpPr>
          <p:spPr bwMode="auto">
            <a:xfrm>
              <a:off x="4576763" y="2541587"/>
              <a:ext cx="120650" cy="120650"/>
            </a:xfrm>
            <a:custGeom>
              <a:avLst/>
              <a:gdLst>
                <a:gd name="T0" fmla="*/ 92 w 336"/>
                <a:gd name="T1" fmla="*/ 0 h 336"/>
                <a:gd name="T2" fmla="*/ 0 w 336"/>
                <a:gd name="T3" fmla="*/ 243 h 336"/>
                <a:gd name="T4" fmla="*/ 159 w 336"/>
                <a:gd name="T5" fmla="*/ 193 h 336"/>
                <a:gd name="T6" fmla="*/ 251 w 336"/>
                <a:gd name="T7" fmla="*/ 335 h 336"/>
                <a:gd name="T8" fmla="*/ 335 w 336"/>
                <a:gd name="T9" fmla="*/ 84 h 336"/>
                <a:gd name="T10" fmla="*/ 251 w 336"/>
                <a:gd name="T11" fmla="*/ 9 h 336"/>
                <a:gd name="T12" fmla="*/ 92 w 336"/>
                <a:gd name="T13" fmla="*/ 0 h 336"/>
                <a:gd name="T14" fmla="*/ 92 w 336"/>
                <a:gd name="T15" fmla="*/ 0 h 336"/>
                <a:gd name="T16" fmla="*/ 92 w 336"/>
                <a:gd name="T17" fmla="*/ 0 h 3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36" h="336">
                  <a:moveTo>
                    <a:pt x="92" y="0"/>
                  </a:moveTo>
                  <a:lnTo>
                    <a:pt x="0" y="243"/>
                  </a:lnTo>
                  <a:lnTo>
                    <a:pt x="159" y="193"/>
                  </a:lnTo>
                  <a:lnTo>
                    <a:pt x="251" y="335"/>
                  </a:lnTo>
                  <a:lnTo>
                    <a:pt x="335" y="84"/>
                  </a:lnTo>
                  <a:lnTo>
                    <a:pt x="251" y="9"/>
                  </a:lnTo>
                  <a:lnTo>
                    <a:pt x="92" y="0"/>
                  </a:lnTo>
                  <a:close/>
                  <a:moveTo>
                    <a:pt x="92" y="0"/>
                  </a:moveTo>
                  <a:lnTo>
                    <a:pt x="92" y="0"/>
                  </a:lnTo>
                  <a:close/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:p14="http://schemas.microsoft.com/office/powerpoint/2010/main" xmlns:lc="http://schemas.openxmlformats.org/drawingml/2006/lockedCanvas" xmlns="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:p14="http://schemas.microsoft.com/office/powerpoint/2010/main" xmlns:lc="http://schemas.openxmlformats.org/drawingml/2006/lockedCanvas" xmlns="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6" name="iŝļîḑê"/>
            <p:cNvSpPr>
              <a:spLocks/>
            </p:cNvSpPr>
            <p:nvPr/>
          </p:nvSpPr>
          <p:spPr bwMode="auto">
            <a:xfrm>
              <a:off x="4576763" y="2541587"/>
              <a:ext cx="120650" cy="120650"/>
            </a:xfrm>
            <a:custGeom>
              <a:avLst/>
              <a:gdLst>
                <a:gd name="T0" fmla="*/ 92 w 336"/>
                <a:gd name="T1" fmla="*/ 0 h 336"/>
                <a:gd name="T2" fmla="*/ 0 w 336"/>
                <a:gd name="T3" fmla="*/ 243 h 336"/>
                <a:gd name="T4" fmla="*/ 159 w 336"/>
                <a:gd name="T5" fmla="*/ 193 h 336"/>
                <a:gd name="T6" fmla="*/ 251 w 336"/>
                <a:gd name="T7" fmla="*/ 335 h 336"/>
                <a:gd name="T8" fmla="*/ 335 w 336"/>
                <a:gd name="T9" fmla="*/ 84 h 336"/>
                <a:gd name="T10" fmla="*/ 251 w 336"/>
                <a:gd name="T11" fmla="*/ 9 h 336"/>
                <a:gd name="T12" fmla="*/ 92 w 336"/>
                <a:gd name="T13" fmla="*/ 0 h 3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36" h="336">
                  <a:moveTo>
                    <a:pt x="92" y="0"/>
                  </a:moveTo>
                  <a:lnTo>
                    <a:pt x="0" y="243"/>
                  </a:lnTo>
                  <a:lnTo>
                    <a:pt x="159" y="193"/>
                  </a:lnTo>
                  <a:lnTo>
                    <a:pt x="251" y="335"/>
                  </a:lnTo>
                  <a:lnTo>
                    <a:pt x="335" y="84"/>
                  </a:lnTo>
                  <a:lnTo>
                    <a:pt x="251" y="9"/>
                  </a:lnTo>
                  <a:lnTo>
                    <a:pt x="92" y="0"/>
                  </a:ln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:p14="http://schemas.microsoft.com/office/powerpoint/2010/main" xmlns:lc="http://schemas.openxmlformats.org/drawingml/2006/lockedCanvas" xmlns="" w="9525" cap="flat">
                  <a:solidFill>
                    <a:srgbClr val="80808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:p14="http://schemas.microsoft.com/office/powerpoint/2010/main" xmlns:lc="http://schemas.openxmlformats.org/drawingml/2006/lockedCanvas" xmlns="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7" name="íṧľíďe"/>
            <p:cNvSpPr>
              <a:spLocks/>
            </p:cNvSpPr>
            <p:nvPr/>
          </p:nvSpPr>
          <p:spPr bwMode="auto">
            <a:xfrm>
              <a:off x="4610100" y="2541587"/>
              <a:ext cx="1588" cy="1587"/>
            </a:xfrm>
            <a:custGeom>
              <a:avLst/>
              <a:gdLst>
                <a:gd name="T0" fmla="*/ 0 w 1"/>
                <a:gd name="T1" fmla="*/ 0 h 1"/>
                <a:gd name="T2" fmla="*/ 0 w 1"/>
                <a:gd name="T3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1" h="1">
                  <a:moveTo>
                    <a:pt x="0" y="0"/>
                  </a:moveTo>
                  <a:lnTo>
                    <a:pt x="0" y="0"/>
                  </a:ln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:p14="http://schemas.microsoft.com/office/powerpoint/2010/main" xmlns:lc="http://schemas.openxmlformats.org/drawingml/2006/lockedCanvas" xmlns="" w="9525" cap="flat">
                  <a:solidFill>
                    <a:srgbClr val="80808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:p14="http://schemas.microsoft.com/office/powerpoint/2010/main" xmlns:lc="http://schemas.openxmlformats.org/drawingml/2006/lockedCanvas" xmlns="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8" name="îṥlïḓê"/>
            <p:cNvSpPr>
              <a:spLocks/>
            </p:cNvSpPr>
            <p:nvPr/>
          </p:nvSpPr>
          <p:spPr bwMode="auto">
            <a:xfrm>
              <a:off x="4732338" y="2541587"/>
              <a:ext cx="120650" cy="120650"/>
            </a:xfrm>
            <a:custGeom>
              <a:avLst/>
              <a:gdLst>
                <a:gd name="T0" fmla="*/ 251 w 336"/>
                <a:gd name="T1" fmla="*/ 0 h 336"/>
                <a:gd name="T2" fmla="*/ 84 w 336"/>
                <a:gd name="T3" fmla="*/ 9 h 336"/>
                <a:gd name="T4" fmla="*/ 0 w 336"/>
                <a:gd name="T5" fmla="*/ 84 h 336"/>
                <a:gd name="T6" fmla="*/ 92 w 336"/>
                <a:gd name="T7" fmla="*/ 335 h 336"/>
                <a:gd name="T8" fmla="*/ 176 w 336"/>
                <a:gd name="T9" fmla="*/ 193 h 336"/>
                <a:gd name="T10" fmla="*/ 335 w 336"/>
                <a:gd name="T11" fmla="*/ 243 h 336"/>
                <a:gd name="T12" fmla="*/ 251 w 336"/>
                <a:gd name="T13" fmla="*/ 0 h 336"/>
                <a:gd name="T14" fmla="*/ 251 w 336"/>
                <a:gd name="T15" fmla="*/ 0 h 336"/>
                <a:gd name="T16" fmla="*/ 251 w 336"/>
                <a:gd name="T17" fmla="*/ 0 h 3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36" h="336">
                  <a:moveTo>
                    <a:pt x="251" y="0"/>
                  </a:moveTo>
                  <a:lnTo>
                    <a:pt x="84" y="9"/>
                  </a:lnTo>
                  <a:lnTo>
                    <a:pt x="0" y="84"/>
                  </a:lnTo>
                  <a:lnTo>
                    <a:pt x="92" y="335"/>
                  </a:lnTo>
                  <a:lnTo>
                    <a:pt x="176" y="193"/>
                  </a:lnTo>
                  <a:lnTo>
                    <a:pt x="335" y="243"/>
                  </a:lnTo>
                  <a:lnTo>
                    <a:pt x="251" y="0"/>
                  </a:lnTo>
                  <a:close/>
                  <a:moveTo>
                    <a:pt x="251" y="0"/>
                  </a:moveTo>
                  <a:lnTo>
                    <a:pt x="251" y="0"/>
                  </a:lnTo>
                  <a:close/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:p14="http://schemas.microsoft.com/office/powerpoint/2010/main" xmlns:lc="http://schemas.openxmlformats.org/drawingml/2006/lockedCanvas" xmlns="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:p14="http://schemas.microsoft.com/office/powerpoint/2010/main" xmlns:lc="http://schemas.openxmlformats.org/drawingml/2006/lockedCanvas" xmlns="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9" name="ïṩlíḓê"/>
            <p:cNvSpPr>
              <a:spLocks/>
            </p:cNvSpPr>
            <p:nvPr/>
          </p:nvSpPr>
          <p:spPr bwMode="auto">
            <a:xfrm>
              <a:off x="4732338" y="2541587"/>
              <a:ext cx="120650" cy="120650"/>
            </a:xfrm>
            <a:custGeom>
              <a:avLst/>
              <a:gdLst>
                <a:gd name="T0" fmla="*/ 251 w 336"/>
                <a:gd name="T1" fmla="*/ 0 h 336"/>
                <a:gd name="T2" fmla="*/ 84 w 336"/>
                <a:gd name="T3" fmla="*/ 9 h 336"/>
                <a:gd name="T4" fmla="*/ 0 w 336"/>
                <a:gd name="T5" fmla="*/ 84 h 336"/>
                <a:gd name="T6" fmla="*/ 92 w 336"/>
                <a:gd name="T7" fmla="*/ 335 h 336"/>
                <a:gd name="T8" fmla="*/ 176 w 336"/>
                <a:gd name="T9" fmla="*/ 193 h 336"/>
                <a:gd name="T10" fmla="*/ 335 w 336"/>
                <a:gd name="T11" fmla="*/ 243 h 336"/>
                <a:gd name="T12" fmla="*/ 251 w 336"/>
                <a:gd name="T13" fmla="*/ 0 h 3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36" h="336">
                  <a:moveTo>
                    <a:pt x="251" y="0"/>
                  </a:moveTo>
                  <a:lnTo>
                    <a:pt x="84" y="9"/>
                  </a:lnTo>
                  <a:lnTo>
                    <a:pt x="0" y="84"/>
                  </a:lnTo>
                  <a:lnTo>
                    <a:pt x="92" y="335"/>
                  </a:lnTo>
                  <a:lnTo>
                    <a:pt x="176" y="193"/>
                  </a:lnTo>
                  <a:lnTo>
                    <a:pt x="335" y="243"/>
                  </a:lnTo>
                  <a:lnTo>
                    <a:pt x="251" y="0"/>
                  </a:ln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:p14="http://schemas.microsoft.com/office/powerpoint/2010/main" xmlns:lc="http://schemas.openxmlformats.org/drawingml/2006/lockedCanvas" xmlns="" w="9525" cap="flat">
                  <a:solidFill>
                    <a:srgbClr val="80808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:p14="http://schemas.microsoft.com/office/powerpoint/2010/main" xmlns:lc="http://schemas.openxmlformats.org/drawingml/2006/lockedCanvas" xmlns="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30" name="ïS1íḍê"/>
            <p:cNvSpPr>
              <a:spLocks/>
            </p:cNvSpPr>
            <p:nvPr/>
          </p:nvSpPr>
          <p:spPr bwMode="auto">
            <a:xfrm>
              <a:off x="4822825" y="2541587"/>
              <a:ext cx="1588" cy="1587"/>
            </a:xfrm>
            <a:custGeom>
              <a:avLst/>
              <a:gdLst>
                <a:gd name="T0" fmla="*/ 0 w 1"/>
                <a:gd name="T1" fmla="*/ 0 h 1"/>
                <a:gd name="T2" fmla="*/ 0 w 1"/>
                <a:gd name="T3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1" h="1">
                  <a:moveTo>
                    <a:pt x="0" y="0"/>
                  </a:moveTo>
                  <a:lnTo>
                    <a:pt x="0" y="0"/>
                  </a:ln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:p14="http://schemas.microsoft.com/office/powerpoint/2010/main" xmlns:lc="http://schemas.openxmlformats.org/drawingml/2006/lockedCanvas" xmlns="" w="9525" cap="flat">
                  <a:solidFill>
                    <a:srgbClr val="80808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:p14="http://schemas.microsoft.com/office/powerpoint/2010/main" xmlns:lc="http://schemas.openxmlformats.org/drawingml/2006/lockedCanvas" xmlns="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31" name="íṩḻîde"/>
            <p:cNvSpPr>
              <a:spLocks/>
            </p:cNvSpPr>
            <p:nvPr/>
          </p:nvSpPr>
          <p:spPr bwMode="auto">
            <a:xfrm>
              <a:off x="4586288" y="2300287"/>
              <a:ext cx="261937" cy="258762"/>
            </a:xfrm>
            <a:custGeom>
              <a:avLst/>
              <a:gdLst>
                <a:gd name="T0" fmla="*/ 618 w 728"/>
                <a:gd name="T1" fmla="*/ 619 h 720"/>
                <a:gd name="T2" fmla="*/ 627 w 728"/>
                <a:gd name="T3" fmla="*/ 469 h 720"/>
                <a:gd name="T4" fmla="*/ 727 w 728"/>
                <a:gd name="T5" fmla="*/ 360 h 720"/>
                <a:gd name="T6" fmla="*/ 627 w 728"/>
                <a:gd name="T7" fmla="*/ 251 h 720"/>
                <a:gd name="T8" fmla="*/ 618 w 728"/>
                <a:gd name="T9" fmla="*/ 101 h 720"/>
                <a:gd name="T10" fmla="*/ 468 w 728"/>
                <a:gd name="T11" fmla="*/ 92 h 720"/>
                <a:gd name="T12" fmla="*/ 359 w 728"/>
                <a:gd name="T13" fmla="*/ 0 h 720"/>
                <a:gd name="T14" fmla="*/ 250 w 728"/>
                <a:gd name="T15" fmla="*/ 92 h 720"/>
                <a:gd name="T16" fmla="*/ 100 w 728"/>
                <a:gd name="T17" fmla="*/ 101 h 720"/>
                <a:gd name="T18" fmla="*/ 92 w 728"/>
                <a:gd name="T19" fmla="*/ 251 h 720"/>
                <a:gd name="T20" fmla="*/ 0 w 728"/>
                <a:gd name="T21" fmla="*/ 360 h 720"/>
                <a:gd name="T22" fmla="*/ 92 w 728"/>
                <a:gd name="T23" fmla="*/ 469 h 720"/>
                <a:gd name="T24" fmla="*/ 100 w 728"/>
                <a:gd name="T25" fmla="*/ 619 h 720"/>
                <a:gd name="T26" fmla="*/ 250 w 728"/>
                <a:gd name="T27" fmla="*/ 628 h 720"/>
                <a:gd name="T28" fmla="*/ 359 w 728"/>
                <a:gd name="T29" fmla="*/ 719 h 720"/>
                <a:gd name="T30" fmla="*/ 468 w 728"/>
                <a:gd name="T31" fmla="*/ 628 h 720"/>
                <a:gd name="T32" fmla="*/ 618 w 728"/>
                <a:gd name="T33" fmla="*/ 619 h 720"/>
                <a:gd name="T34" fmla="*/ 359 w 728"/>
                <a:gd name="T35" fmla="*/ 561 h 720"/>
                <a:gd name="T36" fmla="*/ 159 w 728"/>
                <a:gd name="T37" fmla="*/ 360 h 720"/>
                <a:gd name="T38" fmla="*/ 359 w 728"/>
                <a:gd name="T39" fmla="*/ 159 h 720"/>
                <a:gd name="T40" fmla="*/ 560 w 728"/>
                <a:gd name="T41" fmla="*/ 360 h 720"/>
                <a:gd name="T42" fmla="*/ 359 w 728"/>
                <a:gd name="T43" fmla="*/ 561 h 720"/>
                <a:gd name="T44" fmla="*/ 359 w 728"/>
                <a:gd name="T45" fmla="*/ 561 h 720"/>
                <a:gd name="T46" fmla="*/ 359 w 728"/>
                <a:gd name="T47" fmla="*/ 561 h 7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728" h="720">
                  <a:moveTo>
                    <a:pt x="618" y="619"/>
                  </a:moveTo>
                  <a:cubicBezTo>
                    <a:pt x="627" y="469"/>
                    <a:pt x="627" y="469"/>
                    <a:pt x="627" y="469"/>
                  </a:cubicBezTo>
                  <a:cubicBezTo>
                    <a:pt x="727" y="360"/>
                    <a:pt x="727" y="360"/>
                    <a:pt x="727" y="360"/>
                  </a:cubicBezTo>
                  <a:cubicBezTo>
                    <a:pt x="627" y="251"/>
                    <a:pt x="627" y="251"/>
                    <a:pt x="627" y="251"/>
                  </a:cubicBezTo>
                  <a:cubicBezTo>
                    <a:pt x="618" y="101"/>
                    <a:pt x="618" y="101"/>
                    <a:pt x="618" y="101"/>
                  </a:cubicBezTo>
                  <a:cubicBezTo>
                    <a:pt x="468" y="92"/>
                    <a:pt x="468" y="92"/>
                    <a:pt x="468" y="92"/>
                  </a:cubicBezTo>
                  <a:cubicBezTo>
                    <a:pt x="359" y="0"/>
                    <a:pt x="359" y="0"/>
                    <a:pt x="359" y="0"/>
                  </a:cubicBezTo>
                  <a:cubicBezTo>
                    <a:pt x="250" y="92"/>
                    <a:pt x="250" y="92"/>
                    <a:pt x="250" y="92"/>
                  </a:cubicBezTo>
                  <a:cubicBezTo>
                    <a:pt x="100" y="101"/>
                    <a:pt x="100" y="101"/>
                    <a:pt x="100" y="101"/>
                  </a:cubicBezTo>
                  <a:cubicBezTo>
                    <a:pt x="92" y="251"/>
                    <a:pt x="92" y="251"/>
                    <a:pt x="92" y="251"/>
                  </a:cubicBezTo>
                  <a:cubicBezTo>
                    <a:pt x="0" y="360"/>
                    <a:pt x="0" y="360"/>
                    <a:pt x="0" y="360"/>
                  </a:cubicBezTo>
                  <a:cubicBezTo>
                    <a:pt x="92" y="469"/>
                    <a:pt x="92" y="469"/>
                    <a:pt x="92" y="469"/>
                  </a:cubicBezTo>
                  <a:cubicBezTo>
                    <a:pt x="100" y="619"/>
                    <a:pt x="100" y="619"/>
                    <a:pt x="100" y="619"/>
                  </a:cubicBezTo>
                  <a:cubicBezTo>
                    <a:pt x="250" y="628"/>
                    <a:pt x="250" y="628"/>
                    <a:pt x="250" y="628"/>
                  </a:cubicBezTo>
                  <a:cubicBezTo>
                    <a:pt x="359" y="719"/>
                    <a:pt x="359" y="719"/>
                    <a:pt x="359" y="719"/>
                  </a:cubicBezTo>
                  <a:cubicBezTo>
                    <a:pt x="468" y="628"/>
                    <a:pt x="468" y="628"/>
                    <a:pt x="468" y="628"/>
                  </a:cubicBezTo>
                  <a:lnTo>
                    <a:pt x="618" y="619"/>
                  </a:lnTo>
                  <a:close/>
                  <a:moveTo>
                    <a:pt x="359" y="561"/>
                  </a:moveTo>
                  <a:cubicBezTo>
                    <a:pt x="250" y="561"/>
                    <a:pt x="159" y="469"/>
                    <a:pt x="159" y="360"/>
                  </a:cubicBezTo>
                  <a:cubicBezTo>
                    <a:pt x="159" y="243"/>
                    <a:pt x="250" y="159"/>
                    <a:pt x="359" y="159"/>
                  </a:cubicBezTo>
                  <a:cubicBezTo>
                    <a:pt x="468" y="159"/>
                    <a:pt x="560" y="243"/>
                    <a:pt x="560" y="360"/>
                  </a:cubicBezTo>
                  <a:cubicBezTo>
                    <a:pt x="560" y="469"/>
                    <a:pt x="468" y="561"/>
                    <a:pt x="359" y="561"/>
                  </a:cubicBezTo>
                  <a:close/>
                  <a:moveTo>
                    <a:pt x="359" y="561"/>
                  </a:moveTo>
                  <a:lnTo>
                    <a:pt x="359" y="561"/>
                  </a:lnTo>
                  <a:close/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:p14="http://schemas.microsoft.com/office/powerpoint/2010/main" xmlns:lc="http://schemas.openxmlformats.org/drawingml/2006/lockedCanvas" xmlns="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:p14="http://schemas.microsoft.com/office/powerpoint/2010/main" xmlns:lc="http://schemas.openxmlformats.org/drawingml/2006/lockedCanvas" xmlns="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32" name="ïŝļíďe"/>
            <p:cNvSpPr>
              <a:spLocks/>
            </p:cNvSpPr>
            <p:nvPr/>
          </p:nvSpPr>
          <p:spPr bwMode="auto">
            <a:xfrm>
              <a:off x="4691063" y="2387599"/>
              <a:ext cx="36512" cy="80963"/>
            </a:xfrm>
            <a:custGeom>
              <a:avLst/>
              <a:gdLst>
                <a:gd name="T0" fmla="*/ 0 w 102"/>
                <a:gd name="T1" fmla="*/ 33 h 227"/>
                <a:gd name="T2" fmla="*/ 9 w 102"/>
                <a:gd name="T3" fmla="*/ 67 h 227"/>
                <a:gd name="T4" fmla="*/ 50 w 102"/>
                <a:gd name="T5" fmla="*/ 50 h 227"/>
                <a:gd name="T6" fmla="*/ 50 w 102"/>
                <a:gd name="T7" fmla="*/ 226 h 227"/>
                <a:gd name="T8" fmla="*/ 101 w 102"/>
                <a:gd name="T9" fmla="*/ 226 h 227"/>
                <a:gd name="T10" fmla="*/ 101 w 102"/>
                <a:gd name="T11" fmla="*/ 0 h 227"/>
                <a:gd name="T12" fmla="*/ 59 w 102"/>
                <a:gd name="T13" fmla="*/ 0 h 227"/>
                <a:gd name="T14" fmla="*/ 0 w 102"/>
                <a:gd name="T15" fmla="*/ 33 h 227"/>
                <a:gd name="T16" fmla="*/ 0 w 102"/>
                <a:gd name="T17" fmla="*/ 33 h 227"/>
                <a:gd name="T18" fmla="*/ 0 w 102"/>
                <a:gd name="T19" fmla="*/ 33 h 2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02" h="227">
                  <a:moveTo>
                    <a:pt x="0" y="33"/>
                  </a:moveTo>
                  <a:lnTo>
                    <a:pt x="9" y="67"/>
                  </a:lnTo>
                  <a:lnTo>
                    <a:pt x="50" y="50"/>
                  </a:lnTo>
                  <a:lnTo>
                    <a:pt x="50" y="226"/>
                  </a:lnTo>
                  <a:lnTo>
                    <a:pt x="101" y="226"/>
                  </a:lnTo>
                  <a:lnTo>
                    <a:pt x="101" y="0"/>
                  </a:lnTo>
                  <a:lnTo>
                    <a:pt x="59" y="0"/>
                  </a:lnTo>
                  <a:lnTo>
                    <a:pt x="0" y="33"/>
                  </a:lnTo>
                  <a:close/>
                  <a:moveTo>
                    <a:pt x="0" y="33"/>
                  </a:moveTo>
                  <a:lnTo>
                    <a:pt x="0" y="33"/>
                  </a:lnTo>
                  <a:close/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:p14="http://schemas.microsoft.com/office/powerpoint/2010/main" xmlns:lc="http://schemas.openxmlformats.org/drawingml/2006/lockedCanvas" xmlns="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:p14="http://schemas.microsoft.com/office/powerpoint/2010/main" xmlns:lc="http://schemas.openxmlformats.org/drawingml/2006/lockedCanvas" xmlns="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33" name="îṣḻîḓè"/>
            <p:cNvSpPr>
              <a:spLocks/>
            </p:cNvSpPr>
            <p:nvPr/>
          </p:nvSpPr>
          <p:spPr bwMode="auto">
            <a:xfrm>
              <a:off x="4691063" y="2387599"/>
              <a:ext cx="36512" cy="80963"/>
            </a:xfrm>
            <a:custGeom>
              <a:avLst/>
              <a:gdLst>
                <a:gd name="T0" fmla="*/ 0 w 102"/>
                <a:gd name="T1" fmla="*/ 33 h 227"/>
                <a:gd name="T2" fmla="*/ 9 w 102"/>
                <a:gd name="T3" fmla="*/ 67 h 227"/>
                <a:gd name="T4" fmla="*/ 50 w 102"/>
                <a:gd name="T5" fmla="*/ 50 h 227"/>
                <a:gd name="T6" fmla="*/ 50 w 102"/>
                <a:gd name="T7" fmla="*/ 50 h 227"/>
                <a:gd name="T8" fmla="*/ 50 w 102"/>
                <a:gd name="T9" fmla="*/ 226 h 227"/>
                <a:gd name="T10" fmla="*/ 101 w 102"/>
                <a:gd name="T11" fmla="*/ 226 h 227"/>
                <a:gd name="T12" fmla="*/ 101 w 102"/>
                <a:gd name="T13" fmla="*/ 0 h 227"/>
                <a:gd name="T14" fmla="*/ 59 w 102"/>
                <a:gd name="T15" fmla="*/ 0 h 227"/>
                <a:gd name="T16" fmla="*/ 0 w 102"/>
                <a:gd name="T17" fmla="*/ 33 h 2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02" h="227">
                  <a:moveTo>
                    <a:pt x="0" y="33"/>
                  </a:moveTo>
                  <a:lnTo>
                    <a:pt x="9" y="67"/>
                  </a:lnTo>
                  <a:lnTo>
                    <a:pt x="50" y="50"/>
                  </a:lnTo>
                  <a:lnTo>
                    <a:pt x="50" y="50"/>
                  </a:lnTo>
                  <a:lnTo>
                    <a:pt x="50" y="226"/>
                  </a:lnTo>
                  <a:lnTo>
                    <a:pt x="101" y="226"/>
                  </a:lnTo>
                  <a:lnTo>
                    <a:pt x="101" y="0"/>
                  </a:lnTo>
                  <a:lnTo>
                    <a:pt x="59" y="0"/>
                  </a:lnTo>
                  <a:lnTo>
                    <a:pt x="0" y="33"/>
                  </a:ln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:p14="http://schemas.microsoft.com/office/powerpoint/2010/main" xmlns:lc="http://schemas.openxmlformats.org/drawingml/2006/lockedCanvas" xmlns="" w="9525" cap="flat">
                  <a:solidFill>
                    <a:srgbClr val="80808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:p14="http://schemas.microsoft.com/office/powerpoint/2010/main" xmlns:lc="http://schemas.openxmlformats.org/drawingml/2006/lockedCanvas" xmlns="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34" name="ïṣliḋê"/>
            <p:cNvSpPr>
              <a:spLocks/>
            </p:cNvSpPr>
            <p:nvPr/>
          </p:nvSpPr>
          <p:spPr bwMode="auto">
            <a:xfrm>
              <a:off x="4691063" y="2400299"/>
              <a:ext cx="1587" cy="1588"/>
            </a:xfrm>
            <a:custGeom>
              <a:avLst/>
              <a:gdLst>
                <a:gd name="T0" fmla="*/ 0 w 1"/>
                <a:gd name="T1" fmla="*/ 0 h 1"/>
                <a:gd name="T2" fmla="*/ 0 w 1"/>
                <a:gd name="T3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1" h="1">
                  <a:moveTo>
                    <a:pt x="0" y="0"/>
                  </a:moveTo>
                  <a:lnTo>
                    <a:pt x="0" y="0"/>
                  </a:ln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:p14="http://schemas.microsoft.com/office/powerpoint/2010/main" xmlns:lc="http://schemas.openxmlformats.org/drawingml/2006/lockedCanvas" xmlns="" w="9525" cap="flat">
                  <a:solidFill>
                    <a:srgbClr val="80808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:p14="http://schemas.microsoft.com/office/powerpoint/2010/main" xmlns:lc="http://schemas.openxmlformats.org/drawingml/2006/lockedCanvas" xmlns="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</p:grpSp>
      <p:sp>
        <p:nvSpPr>
          <p:cNvPr id="12" name="ïŝ1îḑé"/>
          <p:cNvSpPr>
            <a:spLocks noChangeAspect="1"/>
          </p:cNvSpPr>
          <p:nvPr/>
        </p:nvSpPr>
        <p:spPr bwMode="auto">
          <a:xfrm>
            <a:off x="5651631" y="4621042"/>
            <a:ext cx="342892" cy="410389"/>
          </a:xfrm>
          <a:custGeom>
            <a:avLst/>
            <a:gdLst>
              <a:gd name="connsiteX0" fmla="*/ 206367 w 449768"/>
              <a:gd name="connsiteY0" fmla="*/ 423375 h 538305"/>
              <a:gd name="connsiteX1" fmla="*/ 208536 w 449768"/>
              <a:gd name="connsiteY1" fmla="*/ 434347 h 538305"/>
              <a:gd name="connsiteX2" fmla="*/ 136133 w 449768"/>
              <a:gd name="connsiteY2" fmla="*/ 527584 h 538305"/>
              <a:gd name="connsiteX3" fmla="*/ 120760 w 449768"/>
              <a:gd name="connsiteY3" fmla="*/ 517169 h 538305"/>
              <a:gd name="connsiteX4" fmla="*/ 192667 w 449768"/>
              <a:gd name="connsiteY4" fmla="*/ 423933 h 538305"/>
              <a:gd name="connsiteX5" fmla="*/ 206367 w 449768"/>
              <a:gd name="connsiteY5" fmla="*/ 423375 h 538305"/>
              <a:gd name="connsiteX6" fmla="*/ 158371 w 449768"/>
              <a:gd name="connsiteY6" fmla="*/ 386315 h 538305"/>
              <a:gd name="connsiteX7" fmla="*/ 160292 w 449768"/>
              <a:gd name="connsiteY7" fmla="*/ 397002 h 538305"/>
              <a:gd name="connsiteX8" fmla="*/ 51725 w 449768"/>
              <a:gd name="connsiteY8" fmla="*/ 536376 h 538305"/>
              <a:gd name="connsiteX9" fmla="*/ 41315 w 449768"/>
              <a:gd name="connsiteY9" fmla="*/ 525997 h 538305"/>
              <a:gd name="connsiteX10" fmla="*/ 144924 w 449768"/>
              <a:gd name="connsiteY10" fmla="*/ 387118 h 538305"/>
              <a:gd name="connsiteX11" fmla="*/ 158371 w 449768"/>
              <a:gd name="connsiteY11" fmla="*/ 386315 h 538305"/>
              <a:gd name="connsiteX12" fmla="*/ 112005 w 449768"/>
              <a:gd name="connsiteY12" fmla="*/ 349971 h 538305"/>
              <a:gd name="connsiteX13" fmla="*/ 113740 w 449768"/>
              <a:gd name="connsiteY13" fmla="*/ 362927 h 538305"/>
              <a:gd name="connsiteX14" fmla="*/ 41338 w 449768"/>
              <a:gd name="connsiteY14" fmla="*/ 455221 h 538305"/>
              <a:gd name="connsiteX15" fmla="*/ 25965 w 449768"/>
              <a:gd name="connsiteY15" fmla="*/ 444857 h 538305"/>
              <a:gd name="connsiteX16" fmla="*/ 98367 w 449768"/>
              <a:gd name="connsiteY16" fmla="*/ 352562 h 538305"/>
              <a:gd name="connsiteX17" fmla="*/ 112005 w 449768"/>
              <a:gd name="connsiteY17" fmla="*/ 349971 h 538305"/>
              <a:gd name="connsiteX18" fmla="*/ 287508 w 449768"/>
              <a:gd name="connsiteY18" fmla="*/ 153269 h 538305"/>
              <a:gd name="connsiteX19" fmla="*/ 261020 w 449768"/>
              <a:gd name="connsiteY19" fmla="*/ 165441 h 538305"/>
              <a:gd name="connsiteX20" fmla="*/ 255548 w 449768"/>
              <a:gd name="connsiteY20" fmla="*/ 175874 h 538305"/>
              <a:gd name="connsiteX21" fmla="*/ 276441 w 449768"/>
              <a:gd name="connsiteY21" fmla="*/ 232511 h 538305"/>
              <a:gd name="connsiteX22" fmla="*/ 328174 w 449768"/>
              <a:gd name="connsiteY22" fmla="*/ 227543 h 538305"/>
              <a:gd name="connsiteX23" fmla="*/ 333645 w 449768"/>
              <a:gd name="connsiteY23" fmla="*/ 217110 h 538305"/>
              <a:gd name="connsiteX24" fmla="*/ 317727 w 449768"/>
              <a:gd name="connsiteY24" fmla="*/ 160472 h 538305"/>
              <a:gd name="connsiteX25" fmla="*/ 287508 w 449768"/>
              <a:gd name="connsiteY25" fmla="*/ 153269 h 538305"/>
              <a:gd name="connsiteX26" fmla="*/ 437111 w 449768"/>
              <a:gd name="connsiteY26" fmla="*/ 0 h 538305"/>
              <a:gd name="connsiteX27" fmla="*/ 442086 w 449768"/>
              <a:gd name="connsiteY27" fmla="*/ 0 h 538305"/>
              <a:gd name="connsiteX28" fmla="*/ 447557 w 449768"/>
              <a:gd name="connsiteY28" fmla="*/ 4968 h 538305"/>
              <a:gd name="connsiteX29" fmla="*/ 447557 w 449768"/>
              <a:gd name="connsiteY29" fmla="*/ 9937 h 538305"/>
              <a:gd name="connsiteX30" fmla="*/ 447557 w 449768"/>
              <a:gd name="connsiteY30" fmla="*/ 20370 h 538305"/>
              <a:gd name="connsiteX31" fmla="*/ 447557 w 449768"/>
              <a:gd name="connsiteY31" fmla="*/ 46204 h 538305"/>
              <a:gd name="connsiteX32" fmla="*/ 442086 w 449768"/>
              <a:gd name="connsiteY32" fmla="*/ 103338 h 538305"/>
              <a:gd name="connsiteX33" fmla="*/ 442086 w 449768"/>
              <a:gd name="connsiteY33" fmla="*/ 113771 h 538305"/>
              <a:gd name="connsiteX34" fmla="*/ 437111 w 449768"/>
              <a:gd name="connsiteY34" fmla="*/ 134141 h 538305"/>
              <a:gd name="connsiteX35" fmla="*/ 421194 w 449768"/>
              <a:gd name="connsiteY35" fmla="*/ 175874 h 538305"/>
              <a:gd name="connsiteX36" fmla="*/ 354040 w 449768"/>
              <a:gd name="connsiteY36" fmla="*/ 289645 h 538305"/>
              <a:gd name="connsiteX37" fmla="*/ 344091 w 449768"/>
              <a:gd name="connsiteY37" fmla="*/ 325913 h 538305"/>
              <a:gd name="connsiteX38" fmla="*/ 276441 w 449768"/>
              <a:gd name="connsiteY38" fmla="*/ 506754 h 538305"/>
              <a:gd name="connsiteX39" fmla="*/ 261020 w 449768"/>
              <a:gd name="connsiteY39" fmla="*/ 496321 h 538305"/>
              <a:gd name="connsiteX40" fmla="*/ 17278 w 449768"/>
              <a:gd name="connsiteY40" fmla="*/ 310511 h 538305"/>
              <a:gd name="connsiteX41" fmla="*/ 1858 w 449768"/>
              <a:gd name="connsiteY41" fmla="*/ 289645 h 538305"/>
              <a:gd name="connsiteX42" fmla="*/ 162528 w 449768"/>
              <a:gd name="connsiteY42" fmla="*/ 186307 h 538305"/>
              <a:gd name="connsiteX43" fmla="*/ 193369 w 449768"/>
              <a:gd name="connsiteY43" fmla="*/ 165441 h 538305"/>
              <a:gd name="connsiteX44" fmla="*/ 312753 w 449768"/>
              <a:gd name="connsiteY44" fmla="*/ 51669 h 538305"/>
              <a:gd name="connsiteX45" fmla="*/ 400799 w 449768"/>
              <a:gd name="connsiteY45" fmla="*/ 9937 h 538305"/>
              <a:gd name="connsiteX46" fmla="*/ 426665 w 449768"/>
              <a:gd name="connsiteY46" fmla="*/ 4968 h 538305"/>
              <a:gd name="connsiteX47" fmla="*/ 437111 w 449768"/>
              <a:gd name="connsiteY47" fmla="*/ 0 h 53830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449768" h="538305">
                <a:moveTo>
                  <a:pt x="206367" y="423375"/>
                </a:moveTo>
                <a:cubicBezTo>
                  <a:pt x="209652" y="425297"/>
                  <a:pt x="211016" y="429140"/>
                  <a:pt x="208536" y="434347"/>
                </a:cubicBezTo>
                <a:cubicBezTo>
                  <a:pt x="198122" y="460136"/>
                  <a:pt x="172335" y="506754"/>
                  <a:pt x="136133" y="527584"/>
                </a:cubicBezTo>
                <a:cubicBezTo>
                  <a:pt x="125719" y="532543"/>
                  <a:pt x="115305" y="527584"/>
                  <a:pt x="120760" y="517169"/>
                </a:cubicBezTo>
                <a:cubicBezTo>
                  <a:pt x="130678" y="491380"/>
                  <a:pt x="151507" y="450217"/>
                  <a:pt x="192667" y="423933"/>
                </a:cubicBezTo>
                <a:cubicBezTo>
                  <a:pt x="197874" y="421453"/>
                  <a:pt x="203081" y="421453"/>
                  <a:pt x="206367" y="423375"/>
                </a:cubicBezTo>
                <a:close/>
                <a:moveTo>
                  <a:pt x="158371" y="386315"/>
                </a:moveTo>
                <a:cubicBezTo>
                  <a:pt x="161532" y="388230"/>
                  <a:pt x="162771" y="392060"/>
                  <a:pt x="160292" y="397002"/>
                </a:cubicBezTo>
                <a:cubicBezTo>
                  <a:pt x="144924" y="433081"/>
                  <a:pt x="113693" y="500297"/>
                  <a:pt x="51725" y="536376"/>
                </a:cubicBezTo>
                <a:cubicBezTo>
                  <a:pt x="41315" y="541318"/>
                  <a:pt x="36357" y="536376"/>
                  <a:pt x="41315" y="525997"/>
                </a:cubicBezTo>
                <a:cubicBezTo>
                  <a:pt x="51725" y="489918"/>
                  <a:pt x="82957" y="422702"/>
                  <a:pt x="144924" y="387118"/>
                </a:cubicBezTo>
                <a:cubicBezTo>
                  <a:pt x="150130" y="384399"/>
                  <a:pt x="155211" y="384399"/>
                  <a:pt x="158371" y="386315"/>
                </a:cubicBezTo>
                <a:close/>
                <a:moveTo>
                  <a:pt x="112005" y="349971"/>
                </a:moveTo>
                <a:cubicBezTo>
                  <a:pt x="115228" y="352562"/>
                  <a:pt x="116468" y="357744"/>
                  <a:pt x="113740" y="362927"/>
                </a:cubicBezTo>
                <a:cubicBezTo>
                  <a:pt x="103326" y="388591"/>
                  <a:pt x="77539" y="429556"/>
                  <a:pt x="41338" y="455221"/>
                </a:cubicBezTo>
                <a:cubicBezTo>
                  <a:pt x="25965" y="460157"/>
                  <a:pt x="21006" y="455221"/>
                  <a:pt x="25965" y="444857"/>
                </a:cubicBezTo>
                <a:cubicBezTo>
                  <a:pt x="36379" y="419192"/>
                  <a:pt x="57207" y="378227"/>
                  <a:pt x="98367" y="352562"/>
                </a:cubicBezTo>
                <a:cubicBezTo>
                  <a:pt x="103574" y="347380"/>
                  <a:pt x="108781" y="347380"/>
                  <a:pt x="112005" y="349971"/>
                </a:cubicBezTo>
                <a:close/>
                <a:moveTo>
                  <a:pt x="287508" y="153269"/>
                </a:moveTo>
                <a:cubicBezTo>
                  <a:pt x="277809" y="153890"/>
                  <a:pt x="268730" y="157740"/>
                  <a:pt x="261020" y="165441"/>
                </a:cubicBezTo>
                <a:cubicBezTo>
                  <a:pt x="261020" y="170409"/>
                  <a:pt x="261020" y="170409"/>
                  <a:pt x="255548" y="175874"/>
                </a:cubicBezTo>
                <a:cubicBezTo>
                  <a:pt x="245600" y="196243"/>
                  <a:pt x="250574" y="222575"/>
                  <a:pt x="276441" y="232511"/>
                </a:cubicBezTo>
                <a:cubicBezTo>
                  <a:pt x="291861" y="242944"/>
                  <a:pt x="317727" y="242944"/>
                  <a:pt x="328174" y="227543"/>
                </a:cubicBezTo>
                <a:cubicBezTo>
                  <a:pt x="333645" y="222575"/>
                  <a:pt x="333645" y="222575"/>
                  <a:pt x="333645" y="217110"/>
                </a:cubicBezTo>
                <a:cubicBezTo>
                  <a:pt x="349066" y="196243"/>
                  <a:pt x="338620" y="170409"/>
                  <a:pt x="317727" y="160472"/>
                </a:cubicBezTo>
                <a:cubicBezTo>
                  <a:pt x="307530" y="155256"/>
                  <a:pt x="297208" y="152648"/>
                  <a:pt x="287508" y="153269"/>
                </a:cubicBezTo>
                <a:close/>
                <a:moveTo>
                  <a:pt x="437111" y="0"/>
                </a:moveTo>
                <a:lnTo>
                  <a:pt x="442086" y="0"/>
                </a:lnTo>
                <a:cubicBezTo>
                  <a:pt x="447557" y="0"/>
                  <a:pt x="452532" y="0"/>
                  <a:pt x="447557" y="4968"/>
                </a:cubicBezTo>
                <a:lnTo>
                  <a:pt x="447557" y="9937"/>
                </a:lnTo>
                <a:cubicBezTo>
                  <a:pt x="452532" y="15402"/>
                  <a:pt x="447557" y="15402"/>
                  <a:pt x="447557" y="20370"/>
                </a:cubicBezTo>
                <a:cubicBezTo>
                  <a:pt x="447557" y="25835"/>
                  <a:pt x="447557" y="36268"/>
                  <a:pt x="447557" y="46204"/>
                </a:cubicBezTo>
                <a:cubicBezTo>
                  <a:pt x="447557" y="62102"/>
                  <a:pt x="447557" y="82472"/>
                  <a:pt x="442086" y="103338"/>
                </a:cubicBezTo>
                <a:cubicBezTo>
                  <a:pt x="442086" y="108306"/>
                  <a:pt x="442086" y="108306"/>
                  <a:pt x="442086" y="113771"/>
                </a:cubicBezTo>
                <a:cubicBezTo>
                  <a:pt x="437111" y="124205"/>
                  <a:pt x="437111" y="129173"/>
                  <a:pt x="437111" y="134141"/>
                </a:cubicBezTo>
                <a:cubicBezTo>
                  <a:pt x="431640" y="150039"/>
                  <a:pt x="426665" y="165441"/>
                  <a:pt x="421194" y="175874"/>
                </a:cubicBezTo>
                <a:cubicBezTo>
                  <a:pt x="406271" y="212141"/>
                  <a:pt x="385378" y="248409"/>
                  <a:pt x="354040" y="289645"/>
                </a:cubicBezTo>
                <a:cubicBezTo>
                  <a:pt x="349066" y="294613"/>
                  <a:pt x="344091" y="315479"/>
                  <a:pt x="344091" y="325913"/>
                </a:cubicBezTo>
                <a:cubicBezTo>
                  <a:pt x="354040" y="367148"/>
                  <a:pt x="359512" y="460053"/>
                  <a:pt x="276441" y="506754"/>
                </a:cubicBezTo>
                <a:cubicBezTo>
                  <a:pt x="265994" y="517187"/>
                  <a:pt x="255548" y="512219"/>
                  <a:pt x="261020" y="496321"/>
                </a:cubicBezTo>
                <a:cubicBezTo>
                  <a:pt x="261020" y="439684"/>
                  <a:pt x="240128" y="305046"/>
                  <a:pt x="17278" y="310511"/>
                </a:cubicBezTo>
                <a:cubicBezTo>
                  <a:pt x="1858" y="310511"/>
                  <a:pt x="-3117" y="300078"/>
                  <a:pt x="1858" y="289645"/>
                </a:cubicBezTo>
                <a:cubicBezTo>
                  <a:pt x="17278" y="253377"/>
                  <a:pt x="59062" y="180842"/>
                  <a:pt x="162528" y="186307"/>
                </a:cubicBezTo>
                <a:cubicBezTo>
                  <a:pt x="172975" y="186307"/>
                  <a:pt x="188395" y="175874"/>
                  <a:pt x="193369" y="165441"/>
                </a:cubicBezTo>
                <a:cubicBezTo>
                  <a:pt x="214261" y="139606"/>
                  <a:pt x="250574" y="87937"/>
                  <a:pt x="312753" y="51669"/>
                </a:cubicBezTo>
                <a:cubicBezTo>
                  <a:pt x="349066" y="25835"/>
                  <a:pt x="379907" y="15402"/>
                  <a:pt x="400799" y="9937"/>
                </a:cubicBezTo>
                <a:cubicBezTo>
                  <a:pt x="416219" y="9937"/>
                  <a:pt x="426665" y="9937"/>
                  <a:pt x="426665" y="4968"/>
                </a:cubicBezTo>
                <a:cubicBezTo>
                  <a:pt x="431640" y="4968"/>
                  <a:pt x="431640" y="0"/>
                  <a:pt x="437111" y="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:p14="http://schemas.microsoft.com/office/powerpoint/2010/main" xmlns:lc="http://schemas.openxmlformats.org/drawingml/2006/lockedCanvas" xmlns="" w="9525" cap="flat">
                <a:solidFill>
                  <a:srgbClr val="808080"/>
                </a:solidFill>
                <a:bevel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:p14="http://schemas.microsoft.com/office/powerpoint/2010/main" xmlns:lc="http://schemas.openxmlformats.org/drawingml/2006/lockedCanvas" xmlns="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anchor="ctr"/>
          <a:lstStyle/>
          <a:p>
            <a:pPr algn="ctr"/>
            <a:endParaRPr/>
          </a:p>
        </p:txBody>
      </p:sp>
      <p:grpSp>
        <p:nvGrpSpPr>
          <p:cNvPr id="53" name="组合 52"/>
          <p:cNvGrpSpPr/>
          <p:nvPr/>
        </p:nvGrpSpPr>
        <p:grpSpPr>
          <a:xfrm>
            <a:off x="6273800" y="2849623"/>
            <a:ext cx="4409785" cy="573089"/>
            <a:chOff x="1769577" y="2349127"/>
            <a:chExt cx="4409785" cy="573089"/>
          </a:xfrm>
        </p:grpSpPr>
        <p:sp>
          <p:nvSpPr>
            <p:cNvPr id="54" name="文本框 53"/>
            <p:cNvSpPr txBox="1"/>
            <p:nvPr/>
          </p:nvSpPr>
          <p:spPr>
            <a:xfrm>
              <a:off x="1769578" y="2349127"/>
              <a:ext cx="2133781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r>
                <a:rPr lang="zh-CN" altLang="en-US" sz="1600" b="1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Century Gothic" panose="020B0502020202020204" pitchFamily="34" charset="0"/>
                </a:rPr>
                <a:t>标题文字添加</a:t>
              </a:r>
              <a:endParaRPr lang="zh-CN" altLang="en-US" sz="1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55" name="文本框 54"/>
            <p:cNvSpPr txBox="1"/>
            <p:nvPr/>
          </p:nvSpPr>
          <p:spPr>
            <a:xfrm>
              <a:off x="1769577" y="2636881"/>
              <a:ext cx="4409785" cy="285335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14000"/>
                </a:lnSpc>
              </a:pPr>
              <a:r>
                <a:rPr lang="en-US" altLang="zh-CN" sz="11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</a:t>
              </a:r>
              <a:r>
                <a:rPr lang="en-US" altLang="zh-CN" sz="11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computer</a:t>
              </a:r>
              <a:endParaRPr lang="en-US" altLang="zh-CN" sz="1100" dirty="0">
                <a:solidFill>
                  <a:schemeClr val="tx1">
                    <a:lumMod val="50000"/>
                    <a:lumOff val="50000"/>
                  </a:schemeClr>
                </a:solidFill>
                <a:latin typeface="Century Gothic" panose="020B0502020202020204" pitchFamily="34" charset="0"/>
                <a:ea typeface="+mj-ea"/>
              </a:endParaRPr>
            </a:p>
          </p:txBody>
        </p:sp>
      </p:grpSp>
      <p:grpSp>
        <p:nvGrpSpPr>
          <p:cNvPr id="65" name="组合 64"/>
          <p:cNvGrpSpPr/>
          <p:nvPr/>
        </p:nvGrpSpPr>
        <p:grpSpPr>
          <a:xfrm>
            <a:off x="6273800" y="3675164"/>
            <a:ext cx="4409785" cy="573089"/>
            <a:chOff x="1769577" y="2349127"/>
            <a:chExt cx="4409785" cy="573089"/>
          </a:xfrm>
        </p:grpSpPr>
        <p:sp>
          <p:nvSpPr>
            <p:cNvPr id="66" name="文本框 65"/>
            <p:cNvSpPr txBox="1"/>
            <p:nvPr/>
          </p:nvSpPr>
          <p:spPr>
            <a:xfrm>
              <a:off x="1769578" y="2349127"/>
              <a:ext cx="2133781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r>
                <a:rPr lang="zh-CN" altLang="en-US" sz="1600" b="1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Century Gothic" panose="020B0502020202020204" pitchFamily="34" charset="0"/>
                </a:rPr>
                <a:t>标题文字添加</a:t>
              </a:r>
              <a:endParaRPr lang="zh-CN" altLang="en-US" sz="1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67" name="文本框 66"/>
            <p:cNvSpPr txBox="1"/>
            <p:nvPr/>
          </p:nvSpPr>
          <p:spPr>
            <a:xfrm>
              <a:off x="1769577" y="2636881"/>
              <a:ext cx="4409785" cy="285335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14000"/>
                </a:lnSpc>
              </a:pPr>
              <a:r>
                <a:rPr lang="en-US" altLang="zh-CN" sz="11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</a:t>
              </a:r>
              <a:r>
                <a:rPr lang="en-US" altLang="zh-CN" sz="11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computer</a:t>
              </a:r>
              <a:endParaRPr lang="en-US" altLang="zh-CN" sz="1100" dirty="0">
                <a:solidFill>
                  <a:schemeClr val="tx1">
                    <a:lumMod val="50000"/>
                    <a:lumOff val="50000"/>
                  </a:schemeClr>
                </a:solidFill>
                <a:latin typeface="Century Gothic" panose="020B0502020202020204" pitchFamily="34" charset="0"/>
                <a:ea typeface="+mj-ea"/>
              </a:endParaRPr>
            </a:p>
          </p:txBody>
        </p:sp>
      </p:grpSp>
      <p:grpSp>
        <p:nvGrpSpPr>
          <p:cNvPr id="68" name="组合 67"/>
          <p:cNvGrpSpPr/>
          <p:nvPr/>
        </p:nvGrpSpPr>
        <p:grpSpPr>
          <a:xfrm>
            <a:off x="6273800" y="4500705"/>
            <a:ext cx="4409785" cy="573089"/>
            <a:chOff x="1769577" y="2349127"/>
            <a:chExt cx="4409785" cy="573089"/>
          </a:xfrm>
        </p:grpSpPr>
        <p:sp>
          <p:nvSpPr>
            <p:cNvPr id="69" name="文本框 68"/>
            <p:cNvSpPr txBox="1"/>
            <p:nvPr/>
          </p:nvSpPr>
          <p:spPr>
            <a:xfrm>
              <a:off x="1769578" y="2349127"/>
              <a:ext cx="2133781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r>
                <a:rPr lang="zh-CN" altLang="en-US" sz="1600" b="1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Century Gothic" panose="020B0502020202020204" pitchFamily="34" charset="0"/>
                </a:rPr>
                <a:t>标题文字添加</a:t>
              </a:r>
              <a:endParaRPr lang="zh-CN" altLang="en-US" sz="1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70" name="文本框 69"/>
            <p:cNvSpPr txBox="1"/>
            <p:nvPr/>
          </p:nvSpPr>
          <p:spPr>
            <a:xfrm>
              <a:off x="1769577" y="2636881"/>
              <a:ext cx="4409785" cy="285335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14000"/>
                </a:lnSpc>
              </a:pPr>
              <a:r>
                <a:rPr lang="en-US" altLang="zh-CN" sz="11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</a:t>
              </a:r>
              <a:r>
                <a:rPr lang="en-US" altLang="zh-CN" sz="11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computer</a:t>
              </a:r>
              <a:endParaRPr lang="en-US" altLang="zh-CN" sz="1100" dirty="0">
                <a:solidFill>
                  <a:schemeClr val="tx1">
                    <a:lumMod val="50000"/>
                    <a:lumOff val="50000"/>
                  </a:schemeClr>
                </a:solidFill>
                <a:latin typeface="Century Gothic" panose="020B0502020202020204" pitchFamily="34" charset="0"/>
                <a:ea typeface="+mj-ea"/>
              </a:endParaRPr>
            </a:p>
          </p:txBody>
        </p:sp>
      </p:grpSp>
      <p:grpSp>
        <p:nvGrpSpPr>
          <p:cNvPr id="71" name="组合 70"/>
          <p:cNvGrpSpPr/>
          <p:nvPr/>
        </p:nvGrpSpPr>
        <p:grpSpPr>
          <a:xfrm>
            <a:off x="6273800" y="5326246"/>
            <a:ext cx="4409785" cy="573089"/>
            <a:chOff x="1769577" y="2349127"/>
            <a:chExt cx="4409785" cy="573089"/>
          </a:xfrm>
        </p:grpSpPr>
        <p:sp>
          <p:nvSpPr>
            <p:cNvPr id="72" name="文本框 71"/>
            <p:cNvSpPr txBox="1"/>
            <p:nvPr/>
          </p:nvSpPr>
          <p:spPr>
            <a:xfrm>
              <a:off x="1769578" y="2349127"/>
              <a:ext cx="2133781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r>
                <a:rPr lang="zh-CN" altLang="en-US" sz="1600" b="1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Century Gothic" panose="020B0502020202020204" pitchFamily="34" charset="0"/>
                </a:rPr>
                <a:t>标题文字添加</a:t>
              </a:r>
              <a:endParaRPr lang="zh-CN" altLang="en-US" sz="1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73" name="文本框 72"/>
            <p:cNvSpPr txBox="1"/>
            <p:nvPr/>
          </p:nvSpPr>
          <p:spPr>
            <a:xfrm>
              <a:off x="1769577" y="2636881"/>
              <a:ext cx="4409785" cy="285335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14000"/>
                </a:lnSpc>
              </a:pPr>
              <a:r>
                <a:rPr lang="en-US" altLang="zh-CN" sz="11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</a:t>
              </a:r>
              <a:r>
                <a:rPr lang="en-US" altLang="zh-CN" sz="11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computer</a:t>
              </a:r>
              <a:endParaRPr lang="en-US" altLang="zh-CN" sz="1100" dirty="0">
                <a:solidFill>
                  <a:schemeClr val="tx1">
                    <a:lumMod val="50000"/>
                    <a:lumOff val="50000"/>
                  </a:schemeClr>
                </a:solidFill>
                <a:latin typeface="Century Gothic" panose="020B0502020202020204" pitchFamily="34" charset="0"/>
                <a:ea typeface="+mj-ea"/>
              </a:endParaRPr>
            </a:p>
          </p:txBody>
        </p:sp>
      </p:grpSp>
      <p:grpSp>
        <p:nvGrpSpPr>
          <p:cNvPr id="52" name="组合 51"/>
          <p:cNvGrpSpPr/>
          <p:nvPr/>
        </p:nvGrpSpPr>
        <p:grpSpPr>
          <a:xfrm>
            <a:off x="1104900" y="1693000"/>
            <a:ext cx="9982200" cy="669200"/>
            <a:chOff x="1104900" y="1693000"/>
            <a:chExt cx="9982200" cy="669200"/>
          </a:xfrm>
        </p:grpSpPr>
        <p:cxnSp>
          <p:nvCxnSpPr>
            <p:cNvPr id="56" name="直接连接符 55"/>
            <p:cNvCxnSpPr/>
            <p:nvPr/>
          </p:nvCxnSpPr>
          <p:spPr>
            <a:xfrm>
              <a:off x="1308100" y="2362200"/>
              <a:ext cx="9575800" cy="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7" name="文本框 56"/>
            <p:cNvSpPr txBox="1"/>
            <p:nvPr/>
          </p:nvSpPr>
          <p:spPr>
            <a:xfrm>
              <a:off x="1104900" y="1693000"/>
              <a:ext cx="9982200" cy="457369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25000"/>
                </a:lnSpc>
              </a:pPr>
              <a:r>
                <a:rPr lang="en-US" altLang="zh-CN" sz="1000" dirty="0">
                  <a:solidFill>
                    <a:schemeClr val="accent1"/>
                  </a:solidFill>
                  <a:latin typeface="Century Gothic" panose="020B0502020202020204" pitchFamily="34" charset="0"/>
                </a:rPr>
                <a:t>The user can demonstrate on a projector or computer, </a:t>
              </a:r>
              <a:r>
                <a:rPr lang="en-US" altLang="zh-CN" sz="1000" dirty="0" err="1">
                  <a:solidFill>
                    <a:schemeClr val="accent1"/>
                  </a:solidFill>
                  <a:latin typeface="Century Gothic" panose="020B0502020202020204" pitchFamily="34" charset="0"/>
                </a:rPr>
                <a:t>orThe</a:t>
              </a:r>
              <a:r>
                <a:rPr lang="en-US" altLang="zh-CN" sz="1000" dirty="0">
                  <a:solidFill>
                    <a:schemeClr val="accent1"/>
                  </a:solidFill>
                  <a:latin typeface="Century Gothic" panose="020B0502020202020204" pitchFamily="34" charset="0"/>
                </a:rPr>
                <a:t> user can demonstrate on a projector or computer, or print the presentation and make it into a film </a:t>
              </a:r>
              <a:r>
                <a:rPr lang="en-US" altLang="zh-CN" sz="1000" dirty="0" err="1">
                  <a:solidFill>
                    <a:schemeClr val="accent1"/>
                  </a:solidFill>
                  <a:latin typeface="Century Gothic" panose="020B0502020202020204" pitchFamily="34" charset="0"/>
                </a:rPr>
                <a:t>printThe</a:t>
              </a:r>
              <a:r>
                <a:rPr lang="en-US" altLang="zh-CN" sz="1000" dirty="0">
                  <a:solidFill>
                    <a:schemeClr val="accent1"/>
                  </a:solidFill>
                  <a:latin typeface="Century Gothic" panose="020B0502020202020204" pitchFamily="34" charset="0"/>
                </a:rPr>
                <a:t> user can demonstrate on a projector or computer, or print the presentation and make it into a film </a:t>
              </a:r>
              <a:r>
                <a:rPr lang="en-US" altLang="zh-CN" sz="1000" dirty="0" err="1">
                  <a:solidFill>
                    <a:schemeClr val="accent1"/>
                  </a:solidFill>
                  <a:latin typeface="Century Gothic" panose="020B0502020202020204" pitchFamily="34" charset="0"/>
                </a:rPr>
                <a:t>theThe</a:t>
              </a:r>
              <a:r>
                <a:rPr lang="en-US" altLang="zh-CN" sz="1000" dirty="0">
                  <a:solidFill>
                    <a:schemeClr val="accent1"/>
                  </a:solidFill>
                  <a:latin typeface="Century Gothic" panose="020B0502020202020204" pitchFamily="34" charset="0"/>
                </a:rPr>
                <a:t> </a:t>
              </a:r>
              <a:r>
                <a:rPr lang="en-US" altLang="zh-CN" sz="1000" dirty="0" smtClean="0">
                  <a:solidFill>
                    <a:schemeClr val="accent1"/>
                  </a:solidFill>
                  <a:latin typeface="Century Gothic" panose="020B0502020202020204" pitchFamily="34" charset="0"/>
                </a:rPr>
                <a:t>user</a:t>
              </a:r>
              <a:endParaRPr lang="en-US" altLang="zh-CN" sz="1000" dirty="0">
                <a:solidFill>
                  <a:schemeClr val="accent1"/>
                </a:solidFill>
                <a:latin typeface="Century Gothic" panose="020B0502020202020204" pitchFamily="34" charset="0"/>
              </a:endParaRPr>
            </a:p>
          </p:txBody>
        </p:sp>
      </p:grpSp>
      <p:grpSp>
        <p:nvGrpSpPr>
          <p:cNvPr id="58" name="组合 57"/>
          <p:cNvGrpSpPr/>
          <p:nvPr/>
        </p:nvGrpSpPr>
        <p:grpSpPr>
          <a:xfrm>
            <a:off x="441025" y="218860"/>
            <a:ext cx="4812552" cy="1014413"/>
            <a:chOff x="441025" y="218860"/>
            <a:chExt cx="4812552" cy="1014413"/>
          </a:xfrm>
        </p:grpSpPr>
        <p:grpSp>
          <p:nvGrpSpPr>
            <p:cNvPr id="59" name="组合 58"/>
            <p:cNvGrpSpPr/>
            <p:nvPr/>
          </p:nvGrpSpPr>
          <p:grpSpPr>
            <a:xfrm>
              <a:off x="595313" y="387468"/>
              <a:ext cx="4658264" cy="677196"/>
              <a:chOff x="1893616" y="449275"/>
              <a:chExt cx="4658264" cy="677196"/>
            </a:xfrm>
          </p:grpSpPr>
          <p:sp>
            <p:nvSpPr>
              <p:cNvPr id="61" name="文本框 60"/>
              <p:cNvSpPr txBox="1"/>
              <p:nvPr/>
            </p:nvSpPr>
            <p:spPr>
              <a:xfrm>
                <a:off x="1893616" y="449275"/>
                <a:ext cx="3904343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  <a:scene3d>
                  <a:camera prst="orthographicFront"/>
                  <a:lightRig rig="threePt" dir="t"/>
                </a:scene3d>
                <a:sp3d contourW="12700"/>
              </a:bodyPr>
              <a:lstStyle>
                <a:defPPr>
                  <a:defRPr lang="en-US"/>
                </a:defPPr>
                <a:lvl1pPr algn="ctr">
                  <a:defRPr sz="2800" b="1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Century Gothic" panose="020B0502020202020204" pitchFamily="34" charset="0"/>
                  </a:defRPr>
                </a:lvl1pPr>
              </a:lstStyle>
              <a:p>
                <a:pPr algn="l"/>
                <a:r>
                  <a:rPr lang="zh-CN" altLang="en-US" dirty="0"/>
                  <a:t>工作存在不足</a:t>
                </a:r>
              </a:p>
            </p:txBody>
          </p:sp>
          <p:sp>
            <p:nvSpPr>
              <p:cNvPr id="62" name="文本框 61"/>
              <p:cNvSpPr txBox="1"/>
              <p:nvPr/>
            </p:nvSpPr>
            <p:spPr>
              <a:xfrm>
                <a:off x="1893616" y="867233"/>
                <a:ext cx="4658264" cy="25923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  <a:scene3d>
                  <a:camera prst="orthographicFront"/>
                  <a:lightRig rig="threePt" dir="t"/>
                </a:scene3d>
                <a:sp3d contourW="12700"/>
              </a:bodyPr>
              <a:lstStyle>
                <a:defPPr>
                  <a:defRPr lang="en-US"/>
                </a:defPPr>
                <a:lvl1pPr algn="ctr">
                  <a:lnSpc>
                    <a:spcPct val="120000"/>
                  </a:lnSpc>
                  <a:defRPr sz="1100">
                    <a:solidFill>
                      <a:schemeClr val="bg1">
                        <a:lumMod val="65000"/>
                      </a:schemeClr>
                    </a:solidFill>
                    <a:latin typeface="Century Gothic" panose="020B0502020202020204" pitchFamily="34" charset="0"/>
                  </a:defRPr>
                </a:lvl1pPr>
              </a:lstStyle>
              <a:p>
                <a:pPr algn="l"/>
                <a:r>
                  <a:rPr lang="en-US" altLang="zh-CN" sz="1000" dirty="0">
                    <a:solidFill>
                      <a:schemeClr val="bg1">
                        <a:lumMod val="50000"/>
                      </a:schemeClr>
                    </a:solidFill>
                  </a:rPr>
                  <a:t>print the presentation and make it into a film to be used in a </a:t>
                </a:r>
                <a:r>
                  <a:rPr lang="en-US" altLang="zh-CN" sz="1000" dirty="0" smtClean="0">
                    <a:solidFill>
                      <a:schemeClr val="bg1">
                        <a:lumMod val="50000"/>
                      </a:schemeClr>
                    </a:solidFill>
                  </a:rPr>
                  <a:t>wider</a:t>
                </a:r>
                <a:endParaRPr lang="en-US" altLang="zh-CN" sz="1000" dirty="0">
                  <a:solidFill>
                    <a:schemeClr val="bg1">
                      <a:lumMod val="50000"/>
                    </a:schemeClr>
                  </a:solidFill>
                </a:endParaRPr>
              </a:p>
            </p:txBody>
          </p:sp>
        </p:grpSp>
        <p:sp>
          <p:nvSpPr>
            <p:cNvPr id="60" name="任意多边形 59"/>
            <p:cNvSpPr/>
            <p:nvPr/>
          </p:nvSpPr>
          <p:spPr>
            <a:xfrm>
              <a:off x="441025" y="218860"/>
              <a:ext cx="384775" cy="1014413"/>
            </a:xfrm>
            <a:custGeom>
              <a:avLst/>
              <a:gdLst>
                <a:gd name="connsiteX0" fmla="*/ 0 w 384775"/>
                <a:gd name="connsiteY0" fmla="*/ 0 h 1014413"/>
                <a:gd name="connsiteX1" fmla="*/ 384775 w 384775"/>
                <a:gd name="connsiteY1" fmla="*/ 0 h 1014413"/>
                <a:gd name="connsiteX2" fmla="*/ 384775 w 384775"/>
                <a:gd name="connsiteY2" fmla="*/ 168608 h 1014413"/>
                <a:gd name="connsiteX3" fmla="*/ 336678 w 384775"/>
                <a:gd name="connsiteY3" fmla="*/ 168608 h 1014413"/>
                <a:gd name="connsiteX4" fmla="*/ 336678 w 384775"/>
                <a:gd name="connsiteY4" fmla="*/ 48097 h 1014413"/>
                <a:gd name="connsiteX5" fmla="*/ 48097 w 384775"/>
                <a:gd name="connsiteY5" fmla="*/ 48097 h 1014413"/>
                <a:gd name="connsiteX6" fmla="*/ 48097 w 384775"/>
                <a:gd name="connsiteY6" fmla="*/ 966316 h 1014413"/>
                <a:gd name="connsiteX7" fmla="*/ 336678 w 384775"/>
                <a:gd name="connsiteY7" fmla="*/ 966316 h 1014413"/>
                <a:gd name="connsiteX8" fmla="*/ 336678 w 384775"/>
                <a:gd name="connsiteY8" fmla="*/ 845804 h 1014413"/>
                <a:gd name="connsiteX9" fmla="*/ 384775 w 384775"/>
                <a:gd name="connsiteY9" fmla="*/ 845804 h 1014413"/>
                <a:gd name="connsiteX10" fmla="*/ 384775 w 384775"/>
                <a:gd name="connsiteY10" fmla="*/ 1014413 h 1014413"/>
                <a:gd name="connsiteX11" fmla="*/ 0 w 384775"/>
                <a:gd name="connsiteY11" fmla="*/ 1014413 h 10144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384775" h="1014413">
                  <a:moveTo>
                    <a:pt x="0" y="0"/>
                  </a:moveTo>
                  <a:lnTo>
                    <a:pt x="384775" y="0"/>
                  </a:lnTo>
                  <a:lnTo>
                    <a:pt x="384775" y="168608"/>
                  </a:lnTo>
                  <a:lnTo>
                    <a:pt x="336678" y="168608"/>
                  </a:lnTo>
                  <a:lnTo>
                    <a:pt x="336678" y="48097"/>
                  </a:lnTo>
                  <a:lnTo>
                    <a:pt x="48097" y="48097"/>
                  </a:lnTo>
                  <a:lnTo>
                    <a:pt x="48097" y="966316"/>
                  </a:lnTo>
                  <a:lnTo>
                    <a:pt x="336678" y="966316"/>
                  </a:lnTo>
                  <a:lnTo>
                    <a:pt x="336678" y="845804"/>
                  </a:lnTo>
                  <a:lnTo>
                    <a:pt x="384775" y="845804"/>
                  </a:lnTo>
                  <a:lnTo>
                    <a:pt x="384775" y="1014413"/>
                  </a:lnTo>
                  <a:lnTo>
                    <a:pt x="0" y="1014413"/>
                  </a:lnTo>
                  <a:close/>
                </a:path>
              </a:pathLst>
            </a:cu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166017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500"/>
                            </p:stCondLst>
                            <p:childTnLst>
                              <p:par>
                                <p:cTn id="30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3000"/>
                            </p:stCondLst>
                            <p:childTnLst>
                              <p:par>
                                <p:cTn id="5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3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6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9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2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0" grpId="0" animBg="1"/>
      <p:bldP spid="12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iŝḷiḓé"/>
          <p:cNvSpPr/>
          <p:nvPr/>
        </p:nvSpPr>
        <p:spPr>
          <a:xfrm flipH="1">
            <a:off x="5143501" y="1721922"/>
            <a:ext cx="1490832" cy="1490983"/>
          </a:xfrm>
          <a:prstGeom prst="circularArrow">
            <a:avLst>
              <a:gd name="adj1" fmla="val 10980"/>
              <a:gd name="adj2" fmla="val 1142322"/>
              <a:gd name="adj3" fmla="val 4500000"/>
              <a:gd name="adj4" fmla="val 10800000"/>
              <a:gd name="adj5" fmla="val 1250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/>
          </a:p>
        </p:txBody>
      </p:sp>
      <p:sp>
        <p:nvSpPr>
          <p:cNvPr id="8" name="ísļiḓê"/>
          <p:cNvSpPr/>
          <p:nvPr/>
        </p:nvSpPr>
        <p:spPr>
          <a:xfrm flipH="1">
            <a:off x="5557667" y="2578714"/>
            <a:ext cx="1490832" cy="1490983"/>
          </a:xfrm>
          <a:prstGeom prst="leftCircularArrow">
            <a:avLst>
              <a:gd name="adj1" fmla="val 10980"/>
              <a:gd name="adj2" fmla="val 1142322"/>
              <a:gd name="adj3" fmla="val 6300000"/>
              <a:gd name="adj4" fmla="val 18900000"/>
              <a:gd name="adj5" fmla="val 12500"/>
            </a:avLst>
          </a:prstGeom>
          <a:solidFill>
            <a:schemeClr val="accent2">
              <a:lumMod val="100000"/>
            </a:schemeClr>
          </a:soli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/>
          </a:p>
        </p:txBody>
      </p:sp>
      <p:sp>
        <p:nvSpPr>
          <p:cNvPr id="9" name="îśļiḑe"/>
          <p:cNvSpPr/>
          <p:nvPr/>
        </p:nvSpPr>
        <p:spPr>
          <a:xfrm flipH="1">
            <a:off x="5143501" y="3438668"/>
            <a:ext cx="1490832" cy="1490983"/>
          </a:xfrm>
          <a:prstGeom prst="circularArrow">
            <a:avLst>
              <a:gd name="adj1" fmla="val 10980"/>
              <a:gd name="adj2" fmla="val 1142322"/>
              <a:gd name="adj3" fmla="val 4500000"/>
              <a:gd name="adj4" fmla="val 13500000"/>
              <a:gd name="adj5" fmla="val 12500"/>
            </a:avLst>
          </a:prstGeom>
          <a:solidFill>
            <a:schemeClr val="accent3">
              <a:lumMod val="100000"/>
            </a:schemeClr>
          </a:soli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/>
          </a:p>
        </p:txBody>
      </p:sp>
      <p:sp>
        <p:nvSpPr>
          <p:cNvPr id="10" name="íṧlïḋê"/>
          <p:cNvSpPr/>
          <p:nvPr/>
        </p:nvSpPr>
        <p:spPr>
          <a:xfrm flipH="1">
            <a:off x="5661419" y="4394305"/>
            <a:ext cx="1280812" cy="1281431"/>
          </a:xfrm>
          <a:prstGeom prst="blockArc">
            <a:avLst>
              <a:gd name="adj1" fmla="val 0"/>
              <a:gd name="adj2" fmla="val 18900000"/>
              <a:gd name="adj3" fmla="val 12740"/>
            </a:avLst>
          </a:prstGeom>
          <a:solidFill>
            <a:schemeClr val="accent4">
              <a:lumMod val="100000"/>
            </a:schemeClr>
          </a:soli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/>
          </a:p>
        </p:txBody>
      </p:sp>
      <p:sp>
        <p:nvSpPr>
          <p:cNvPr id="49" name="椭圆 41"/>
          <p:cNvSpPr/>
          <p:nvPr/>
        </p:nvSpPr>
        <p:spPr>
          <a:xfrm>
            <a:off x="5739191" y="2266910"/>
            <a:ext cx="299452" cy="299000"/>
          </a:xfrm>
          <a:custGeom>
            <a:avLst/>
            <a:gdLst>
              <a:gd name="connsiteX0" fmla="*/ 506334 w 607638"/>
              <a:gd name="connsiteY0" fmla="*/ 455027 h 606722"/>
              <a:gd name="connsiteX1" fmla="*/ 506334 w 607638"/>
              <a:gd name="connsiteY1" fmla="*/ 505592 h 606722"/>
              <a:gd name="connsiteX2" fmla="*/ 531616 w 607638"/>
              <a:gd name="connsiteY2" fmla="*/ 505592 h 606722"/>
              <a:gd name="connsiteX3" fmla="*/ 556986 w 607638"/>
              <a:gd name="connsiteY3" fmla="*/ 480265 h 606722"/>
              <a:gd name="connsiteX4" fmla="*/ 531616 w 607638"/>
              <a:gd name="connsiteY4" fmla="*/ 455027 h 606722"/>
              <a:gd name="connsiteX5" fmla="*/ 430401 w 607638"/>
              <a:gd name="connsiteY5" fmla="*/ 353896 h 606722"/>
              <a:gd name="connsiteX6" fmla="*/ 405031 w 607638"/>
              <a:gd name="connsiteY6" fmla="*/ 379223 h 606722"/>
              <a:gd name="connsiteX7" fmla="*/ 430401 w 607638"/>
              <a:gd name="connsiteY7" fmla="*/ 404461 h 606722"/>
              <a:gd name="connsiteX8" fmla="*/ 455683 w 607638"/>
              <a:gd name="connsiteY8" fmla="*/ 404461 h 606722"/>
              <a:gd name="connsiteX9" fmla="*/ 455683 w 607638"/>
              <a:gd name="connsiteY9" fmla="*/ 353896 h 606722"/>
              <a:gd name="connsiteX10" fmla="*/ 480964 w 607638"/>
              <a:gd name="connsiteY10" fmla="*/ 252766 h 606722"/>
              <a:gd name="connsiteX11" fmla="*/ 506334 w 607638"/>
              <a:gd name="connsiteY11" fmla="*/ 278093 h 606722"/>
              <a:gd name="connsiteX12" fmla="*/ 506334 w 607638"/>
              <a:gd name="connsiteY12" fmla="*/ 303331 h 606722"/>
              <a:gd name="connsiteX13" fmla="*/ 556986 w 607638"/>
              <a:gd name="connsiteY13" fmla="*/ 303331 h 606722"/>
              <a:gd name="connsiteX14" fmla="*/ 582268 w 607638"/>
              <a:gd name="connsiteY14" fmla="*/ 328658 h 606722"/>
              <a:gd name="connsiteX15" fmla="*/ 556986 w 607638"/>
              <a:gd name="connsiteY15" fmla="*/ 353896 h 606722"/>
              <a:gd name="connsiteX16" fmla="*/ 506334 w 607638"/>
              <a:gd name="connsiteY16" fmla="*/ 353896 h 606722"/>
              <a:gd name="connsiteX17" fmla="*/ 506334 w 607638"/>
              <a:gd name="connsiteY17" fmla="*/ 404461 h 606722"/>
              <a:gd name="connsiteX18" fmla="*/ 531616 w 607638"/>
              <a:gd name="connsiteY18" fmla="*/ 404461 h 606722"/>
              <a:gd name="connsiteX19" fmla="*/ 607638 w 607638"/>
              <a:gd name="connsiteY19" fmla="*/ 480265 h 606722"/>
              <a:gd name="connsiteX20" fmla="*/ 531616 w 607638"/>
              <a:gd name="connsiteY20" fmla="*/ 556157 h 606722"/>
              <a:gd name="connsiteX21" fmla="*/ 506334 w 607638"/>
              <a:gd name="connsiteY21" fmla="*/ 556157 h 606722"/>
              <a:gd name="connsiteX22" fmla="*/ 506334 w 607638"/>
              <a:gd name="connsiteY22" fmla="*/ 581395 h 606722"/>
              <a:gd name="connsiteX23" fmla="*/ 480964 w 607638"/>
              <a:gd name="connsiteY23" fmla="*/ 606722 h 606722"/>
              <a:gd name="connsiteX24" fmla="*/ 455683 w 607638"/>
              <a:gd name="connsiteY24" fmla="*/ 581395 h 606722"/>
              <a:gd name="connsiteX25" fmla="*/ 455683 w 607638"/>
              <a:gd name="connsiteY25" fmla="*/ 556157 h 606722"/>
              <a:gd name="connsiteX26" fmla="*/ 405031 w 607638"/>
              <a:gd name="connsiteY26" fmla="*/ 556157 h 606722"/>
              <a:gd name="connsiteX27" fmla="*/ 379749 w 607638"/>
              <a:gd name="connsiteY27" fmla="*/ 530830 h 606722"/>
              <a:gd name="connsiteX28" fmla="*/ 405031 w 607638"/>
              <a:gd name="connsiteY28" fmla="*/ 505592 h 606722"/>
              <a:gd name="connsiteX29" fmla="*/ 455683 w 607638"/>
              <a:gd name="connsiteY29" fmla="*/ 505592 h 606722"/>
              <a:gd name="connsiteX30" fmla="*/ 455683 w 607638"/>
              <a:gd name="connsiteY30" fmla="*/ 455027 h 606722"/>
              <a:gd name="connsiteX31" fmla="*/ 430401 w 607638"/>
              <a:gd name="connsiteY31" fmla="*/ 455027 h 606722"/>
              <a:gd name="connsiteX32" fmla="*/ 354379 w 607638"/>
              <a:gd name="connsiteY32" fmla="*/ 379223 h 606722"/>
              <a:gd name="connsiteX33" fmla="*/ 430401 w 607638"/>
              <a:gd name="connsiteY33" fmla="*/ 303331 h 606722"/>
              <a:gd name="connsiteX34" fmla="*/ 455683 w 607638"/>
              <a:gd name="connsiteY34" fmla="*/ 303331 h 606722"/>
              <a:gd name="connsiteX35" fmla="*/ 455683 w 607638"/>
              <a:gd name="connsiteY35" fmla="*/ 278093 h 606722"/>
              <a:gd name="connsiteX36" fmla="*/ 480964 w 607638"/>
              <a:gd name="connsiteY36" fmla="*/ 252766 h 606722"/>
              <a:gd name="connsiteX37" fmla="*/ 303759 w 607638"/>
              <a:gd name="connsiteY37" fmla="*/ 151716 h 606722"/>
              <a:gd name="connsiteX38" fmla="*/ 329117 w 607638"/>
              <a:gd name="connsiteY38" fmla="*/ 176950 h 606722"/>
              <a:gd name="connsiteX39" fmla="*/ 329117 w 607638"/>
              <a:gd name="connsiteY39" fmla="*/ 303301 h 606722"/>
              <a:gd name="connsiteX40" fmla="*/ 303759 w 607638"/>
              <a:gd name="connsiteY40" fmla="*/ 328624 h 606722"/>
              <a:gd name="connsiteX41" fmla="*/ 227862 w 607638"/>
              <a:gd name="connsiteY41" fmla="*/ 328624 h 606722"/>
              <a:gd name="connsiteX42" fmla="*/ 202593 w 607638"/>
              <a:gd name="connsiteY42" fmla="*/ 303301 h 606722"/>
              <a:gd name="connsiteX43" fmla="*/ 227862 w 607638"/>
              <a:gd name="connsiteY43" fmla="*/ 278066 h 606722"/>
              <a:gd name="connsiteX44" fmla="*/ 278490 w 607638"/>
              <a:gd name="connsiteY44" fmla="*/ 278066 h 606722"/>
              <a:gd name="connsiteX45" fmla="*/ 278490 w 607638"/>
              <a:gd name="connsiteY45" fmla="*/ 176950 h 606722"/>
              <a:gd name="connsiteX46" fmla="*/ 303759 w 607638"/>
              <a:gd name="connsiteY46" fmla="*/ 151716 h 606722"/>
              <a:gd name="connsiteX47" fmla="*/ 303762 w 607638"/>
              <a:gd name="connsiteY47" fmla="*/ 0 h 606722"/>
              <a:gd name="connsiteX48" fmla="*/ 606634 w 607638"/>
              <a:gd name="connsiteY48" fmla="*/ 220667 h 606722"/>
              <a:gd name="connsiteX49" fmla="*/ 589190 w 607638"/>
              <a:gd name="connsiteY49" fmla="*/ 251860 h 606722"/>
              <a:gd name="connsiteX50" fmla="*/ 557950 w 607638"/>
              <a:gd name="connsiteY50" fmla="*/ 234353 h 606722"/>
              <a:gd name="connsiteX51" fmla="*/ 303762 w 607638"/>
              <a:gd name="connsiteY51" fmla="*/ 50568 h 606722"/>
              <a:gd name="connsiteX52" fmla="*/ 50642 w 607638"/>
              <a:gd name="connsiteY52" fmla="*/ 303317 h 606722"/>
              <a:gd name="connsiteX53" fmla="*/ 303762 w 607638"/>
              <a:gd name="connsiteY53" fmla="*/ 556154 h 606722"/>
              <a:gd name="connsiteX54" fmla="*/ 329127 w 607638"/>
              <a:gd name="connsiteY54" fmla="*/ 581394 h 606722"/>
              <a:gd name="connsiteX55" fmla="*/ 303762 w 607638"/>
              <a:gd name="connsiteY55" fmla="*/ 606722 h 606722"/>
              <a:gd name="connsiteX56" fmla="*/ 0 w 607638"/>
              <a:gd name="connsiteY56" fmla="*/ 303317 h 606722"/>
              <a:gd name="connsiteX57" fmla="*/ 303762 w 607638"/>
              <a:gd name="connsiteY57" fmla="*/ 0 h 6067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</a:cxnLst>
            <a:rect l="l" t="t" r="r" b="b"/>
            <a:pathLst>
              <a:path w="607638" h="606722">
                <a:moveTo>
                  <a:pt x="506334" y="455027"/>
                </a:moveTo>
                <a:lnTo>
                  <a:pt x="506334" y="505592"/>
                </a:lnTo>
                <a:lnTo>
                  <a:pt x="531616" y="505592"/>
                </a:lnTo>
                <a:cubicBezTo>
                  <a:pt x="545592" y="505592"/>
                  <a:pt x="556986" y="494217"/>
                  <a:pt x="556986" y="480265"/>
                </a:cubicBezTo>
                <a:cubicBezTo>
                  <a:pt x="556986" y="466401"/>
                  <a:pt x="545592" y="455027"/>
                  <a:pt x="531616" y="455027"/>
                </a:cubicBezTo>
                <a:close/>
                <a:moveTo>
                  <a:pt x="430401" y="353896"/>
                </a:moveTo>
                <a:cubicBezTo>
                  <a:pt x="416425" y="353896"/>
                  <a:pt x="405031" y="365271"/>
                  <a:pt x="405031" y="379223"/>
                </a:cubicBezTo>
                <a:cubicBezTo>
                  <a:pt x="405031" y="393087"/>
                  <a:pt x="416425" y="404461"/>
                  <a:pt x="430401" y="404461"/>
                </a:cubicBezTo>
                <a:lnTo>
                  <a:pt x="455683" y="404461"/>
                </a:lnTo>
                <a:lnTo>
                  <a:pt x="455683" y="353896"/>
                </a:lnTo>
                <a:close/>
                <a:moveTo>
                  <a:pt x="480964" y="252766"/>
                </a:moveTo>
                <a:cubicBezTo>
                  <a:pt x="495029" y="252766"/>
                  <a:pt x="506334" y="264141"/>
                  <a:pt x="506334" y="278093"/>
                </a:cubicBezTo>
                <a:lnTo>
                  <a:pt x="506334" y="303331"/>
                </a:lnTo>
                <a:lnTo>
                  <a:pt x="556986" y="303331"/>
                </a:lnTo>
                <a:cubicBezTo>
                  <a:pt x="570962" y="303331"/>
                  <a:pt x="582268" y="314706"/>
                  <a:pt x="582268" y="328658"/>
                </a:cubicBezTo>
                <a:cubicBezTo>
                  <a:pt x="582268" y="342610"/>
                  <a:pt x="570962" y="353896"/>
                  <a:pt x="556986" y="353896"/>
                </a:cubicBezTo>
                <a:lnTo>
                  <a:pt x="506334" y="353896"/>
                </a:lnTo>
                <a:lnTo>
                  <a:pt x="506334" y="404461"/>
                </a:lnTo>
                <a:lnTo>
                  <a:pt x="531616" y="404461"/>
                </a:lnTo>
                <a:cubicBezTo>
                  <a:pt x="573544" y="404461"/>
                  <a:pt x="607638" y="438497"/>
                  <a:pt x="607638" y="480265"/>
                </a:cubicBezTo>
                <a:cubicBezTo>
                  <a:pt x="607638" y="522121"/>
                  <a:pt x="573544" y="556157"/>
                  <a:pt x="531616" y="556157"/>
                </a:cubicBezTo>
                <a:lnTo>
                  <a:pt x="506334" y="556157"/>
                </a:lnTo>
                <a:lnTo>
                  <a:pt x="506334" y="581395"/>
                </a:lnTo>
                <a:cubicBezTo>
                  <a:pt x="506334" y="595347"/>
                  <a:pt x="495029" y="606722"/>
                  <a:pt x="480964" y="606722"/>
                </a:cubicBezTo>
                <a:cubicBezTo>
                  <a:pt x="466988" y="606722"/>
                  <a:pt x="455683" y="595347"/>
                  <a:pt x="455683" y="581395"/>
                </a:cubicBezTo>
                <a:lnTo>
                  <a:pt x="455683" y="556157"/>
                </a:lnTo>
                <a:lnTo>
                  <a:pt x="405031" y="556157"/>
                </a:lnTo>
                <a:cubicBezTo>
                  <a:pt x="391055" y="556157"/>
                  <a:pt x="379749" y="544782"/>
                  <a:pt x="379749" y="530830"/>
                </a:cubicBezTo>
                <a:cubicBezTo>
                  <a:pt x="379749" y="516878"/>
                  <a:pt x="391055" y="505592"/>
                  <a:pt x="405031" y="505592"/>
                </a:cubicBezTo>
                <a:lnTo>
                  <a:pt x="455683" y="505592"/>
                </a:lnTo>
                <a:lnTo>
                  <a:pt x="455683" y="455027"/>
                </a:lnTo>
                <a:lnTo>
                  <a:pt x="430401" y="455027"/>
                </a:lnTo>
                <a:cubicBezTo>
                  <a:pt x="388473" y="455027"/>
                  <a:pt x="354379" y="420991"/>
                  <a:pt x="354379" y="379223"/>
                </a:cubicBezTo>
                <a:cubicBezTo>
                  <a:pt x="354379" y="337367"/>
                  <a:pt x="388473" y="303331"/>
                  <a:pt x="430401" y="303331"/>
                </a:cubicBezTo>
                <a:lnTo>
                  <a:pt x="455683" y="303331"/>
                </a:lnTo>
                <a:lnTo>
                  <a:pt x="455683" y="278093"/>
                </a:lnTo>
                <a:cubicBezTo>
                  <a:pt x="455683" y="264141"/>
                  <a:pt x="466988" y="252766"/>
                  <a:pt x="480964" y="252766"/>
                </a:cubicBezTo>
                <a:close/>
                <a:moveTo>
                  <a:pt x="303759" y="151716"/>
                </a:moveTo>
                <a:cubicBezTo>
                  <a:pt x="317817" y="151716"/>
                  <a:pt x="329117" y="163000"/>
                  <a:pt x="329117" y="176950"/>
                </a:cubicBezTo>
                <a:lnTo>
                  <a:pt x="329117" y="303301"/>
                </a:lnTo>
                <a:cubicBezTo>
                  <a:pt x="329117" y="317251"/>
                  <a:pt x="317817" y="328624"/>
                  <a:pt x="303759" y="328624"/>
                </a:cubicBezTo>
                <a:lnTo>
                  <a:pt x="227862" y="328624"/>
                </a:lnTo>
                <a:cubicBezTo>
                  <a:pt x="213893" y="328624"/>
                  <a:pt x="202593" y="317251"/>
                  <a:pt x="202593" y="303301"/>
                </a:cubicBezTo>
                <a:cubicBezTo>
                  <a:pt x="202593" y="289351"/>
                  <a:pt x="213893" y="278066"/>
                  <a:pt x="227862" y="278066"/>
                </a:cubicBezTo>
                <a:lnTo>
                  <a:pt x="278490" y="278066"/>
                </a:lnTo>
                <a:lnTo>
                  <a:pt x="278490" y="176950"/>
                </a:lnTo>
                <a:cubicBezTo>
                  <a:pt x="278490" y="163000"/>
                  <a:pt x="289790" y="151716"/>
                  <a:pt x="303759" y="151716"/>
                </a:cubicBezTo>
                <a:close/>
                <a:moveTo>
                  <a:pt x="303762" y="0"/>
                </a:moveTo>
                <a:cubicBezTo>
                  <a:pt x="443049" y="0"/>
                  <a:pt x="570410" y="92781"/>
                  <a:pt x="606634" y="220667"/>
                </a:cubicBezTo>
                <a:cubicBezTo>
                  <a:pt x="610461" y="234086"/>
                  <a:pt x="602629" y="248039"/>
                  <a:pt x="589190" y="251860"/>
                </a:cubicBezTo>
                <a:cubicBezTo>
                  <a:pt x="575839" y="255504"/>
                  <a:pt x="561688" y="247861"/>
                  <a:pt x="557950" y="234353"/>
                </a:cubicBezTo>
                <a:cubicBezTo>
                  <a:pt x="527779" y="127885"/>
                  <a:pt x="420888" y="50568"/>
                  <a:pt x="303762" y="50568"/>
                </a:cubicBezTo>
                <a:cubicBezTo>
                  <a:pt x="164208" y="50568"/>
                  <a:pt x="50642" y="163967"/>
                  <a:pt x="50642" y="303317"/>
                </a:cubicBezTo>
                <a:cubicBezTo>
                  <a:pt x="50642" y="442755"/>
                  <a:pt x="164208" y="556154"/>
                  <a:pt x="303762" y="556154"/>
                </a:cubicBezTo>
                <a:cubicBezTo>
                  <a:pt x="317824" y="556154"/>
                  <a:pt x="329127" y="567441"/>
                  <a:pt x="329127" y="581394"/>
                </a:cubicBezTo>
                <a:cubicBezTo>
                  <a:pt x="329127" y="595347"/>
                  <a:pt x="317824" y="606722"/>
                  <a:pt x="303762" y="606722"/>
                </a:cubicBezTo>
                <a:cubicBezTo>
                  <a:pt x="136261" y="606722"/>
                  <a:pt x="0" y="470661"/>
                  <a:pt x="0" y="303317"/>
                </a:cubicBezTo>
                <a:cubicBezTo>
                  <a:pt x="0" y="136061"/>
                  <a:pt x="136261" y="0"/>
                  <a:pt x="303762" y="0"/>
                </a:cubicBez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52" name="椭圆 42"/>
          <p:cNvSpPr/>
          <p:nvPr/>
        </p:nvSpPr>
        <p:spPr>
          <a:xfrm>
            <a:off x="5739191" y="3982198"/>
            <a:ext cx="299452" cy="299000"/>
          </a:xfrm>
          <a:custGeom>
            <a:avLst/>
            <a:gdLst>
              <a:gd name="connsiteX0" fmla="*/ 264400 w 607639"/>
              <a:gd name="connsiteY0" fmla="*/ 371924 h 606722"/>
              <a:gd name="connsiteX1" fmla="*/ 209306 w 607639"/>
              <a:gd name="connsiteY1" fmla="*/ 398407 h 606722"/>
              <a:gd name="connsiteX2" fmla="*/ 171212 w 607639"/>
              <a:gd name="connsiteY2" fmla="*/ 423290 h 606722"/>
              <a:gd name="connsiteX3" fmla="*/ 196756 w 607639"/>
              <a:gd name="connsiteY3" fmla="*/ 433510 h 606722"/>
              <a:gd name="connsiteX4" fmla="*/ 410813 w 607639"/>
              <a:gd name="connsiteY4" fmla="*/ 433510 h 606722"/>
              <a:gd name="connsiteX5" fmla="*/ 436358 w 607639"/>
              <a:gd name="connsiteY5" fmla="*/ 423290 h 606722"/>
              <a:gd name="connsiteX6" fmla="*/ 398352 w 607639"/>
              <a:gd name="connsiteY6" fmla="*/ 398407 h 606722"/>
              <a:gd name="connsiteX7" fmla="*/ 342368 w 607639"/>
              <a:gd name="connsiteY7" fmla="*/ 372457 h 606722"/>
              <a:gd name="connsiteX8" fmla="*/ 303740 w 607639"/>
              <a:gd name="connsiteY8" fmla="*/ 382499 h 606722"/>
              <a:gd name="connsiteX9" fmla="*/ 264400 w 607639"/>
              <a:gd name="connsiteY9" fmla="*/ 371924 h 606722"/>
              <a:gd name="connsiteX10" fmla="*/ 303740 w 607639"/>
              <a:gd name="connsiteY10" fmla="*/ 173124 h 606722"/>
              <a:gd name="connsiteX11" fmla="*/ 236720 w 607639"/>
              <a:gd name="connsiteY11" fmla="*/ 262970 h 606722"/>
              <a:gd name="connsiteX12" fmla="*/ 303740 w 607639"/>
              <a:gd name="connsiteY12" fmla="*/ 352906 h 606722"/>
              <a:gd name="connsiteX13" fmla="*/ 370850 w 607639"/>
              <a:gd name="connsiteY13" fmla="*/ 262970 h 606722"/>
              <a:gd name="connsiteX14" fmla="*/ 303740 w 607639"/>
              <a:gd name="connsiteY14" fmla="*/ 173124 h 606722"/>
              <a:gd name="connsiteX15" fmla="*/ 303740 w 607639"/>
              <a:gd name="connsiteY15" fmla="*/ 143530 h 606722"/>
              <a:gd name="connsiteX16" fmla="*/ 400489 w 607639"/>
              <a:gd name="connsiteY16" fmla="*/ 262970 h 606722"/>
              <a:gd name="connsiteX17" fmla="*/ 368981 w 607639"/>
              <a:gd name="connsiteY17" fmla="*/ 350684 h 606722"/>
              <a:gd name="connsiteX18" fmla="*/ 410902 w 607639"/>
              <a:gd name="connsiteY18" fmla="*/ 371568 h 606722"/>
              <a:gd name="connsiteX19" fmla="*/ 466085 w 607639"/>
              <a:gd name="connsiteY19" fmla="*/ 423290 h 606722"/>
              <a:gd name="connsiteX20" fmla="*/ 410813 w 607639"/>
              <a:gd name="connsiteY20" fmla="*/ 463192 h 606722"/>
              <a:gd name="connsiteX21" fmla="*/ 196756 w 607639"/>
              <a:gd name="connsiteY21" fmla="*/ 463192 h 606722"/>
              <a:gd name="connsiteX22" fmla="*/ 141484 w 607639"/>
              <a:gd name="connsiteY22" fmla="*/ 423290 h 606722"/>
              <a:gd name="connsiteX23" fmla="*/ 196578 w 607639"/>
              <a:gd name="connsiteY23" fmla="*/ 371657 h 606722"/>
              <a:gd name="connsiteX24" fmla="*/ 238589 w 607639"/>
              <a:gd name="connsiteY24" fmla="*/ 350773 h 606722"/>
              <a:gd name="connsiteX25" fmla="*/ 206992 w 607639"/>
              <a:gd name="connsiteY25" fmla="*/ 262970 h 606722"/>
              <a:gd name="connsiteX26" fmla="*/ 303740 w 607639"/>
              <a:gd name="connsiteY26" fmla="*/ 143530 h 606722"/>
              <a:gd name="connsiteX27" fmla="*/ 288644 w 607639"/>
              <a:gd name="connsiteY27" fmla="*/ 31105 h 606722"/>
              <a:gd name="connsiteX28" fmla="*/ 31152 w 607639"/>
              <a:gd name="connsiteY28" fmla="*/ 288209 h 606722"/>
              <a:gd name="connsiteX29" fmla="*/ 91141 w 607639"/>
              <a:gd name="connsiteY29" fmla="*/ 288209 h 606722"/>
              <a:gd name="connsiteX30" fmla="*/ 91141 w 607639"/>
              <a:gd name="connsiteY30" fmla="*/ 318514 h 606722"/>
              <a:gd name="connsiteX31" fmla="*/ 31152 w 607639"/>
              <a:gd name="connsiteY31" fmla="*/ 318514 h 606722"/>
              <a:gd name="connsiteX32" fmla="*/ 288644 w 607639"/>
              <a:gd name="connsiteY32" fmla="*/ 575617 h 606722"/>
              <a:gd name="connsiteX33" fmla="*/ 288644 w 607639"/>
              <a:gd name="connsiteY33" fmla="*/ 515718 h 606722"/>
              <a:gd name="connsiteX34" fmla="*/ 318995 w 607639"/>
              <a:gd name="connsiteY34" fmla="*/ 515718 h 606722"/>
              <a:gd name="connsiteX35" fmla="*/ 318995 w 607639"/>
              <a:gd name="connsiteY35" fmla="*/ 575617 h 606722"/>
              <a:gd name="connsiteX36" fmla="*/ 576487 w 607639"/>
              <a:gd name="connsiteY36" fmla="*/ 318514 h 606722"/>
              <a:gd name="connsiteX37" fmla="*/ 516498 w 607639"/>
              <a:gd name="connsiteY37" fmla="*/ 318514 h 606722"/>
              <a:gd name="connsiteX38" fmla="*/ 516498 w 607639"/>
              <a:gd name="connsiteY38" fmla="*/ 288209 h 606722"/>
              <a:gd name="connsiteX39" fmla="*/ 576487 w 607639"/>
              <a:gd name="connsiteY39" fmla="*/ 288209 h 606722"/>
              <a:gd name="connsiteX40" fmla="*/ 318995 w 607639"/>
              <a:gd name="connsiteY40" fmla="*/ 31105 h 606722"/>
              <a:gd name="connsiteX41" fmla="*/ 318995 w 607639"/>
              <a:gd name="connsiteY41" fmla="*/ 91004 h 606722"/>
              <a:gd name="connsiteX42" fmla="*/ 288644 w 607639"/>
              <a:gd name="connsiteY42" fmla="*/ 91004 h 606722"/>
              <a:gd name="connsiteX43" fmla="*/ 303775 w 607639"/>
              <a:gd name="connsiteY43" fmla="*/ 0 h 606722"/>
              <a:gd name="connsiteX44" fmla="*/ 607639 w 607639"/>
              <a:gd name="connsiteY44" fmla="*/ 303317 h 606722"/>
              <a:gd name="connsiteX45" fmla="*/ 303775 w 607639"/>
              <a:gd name="connsiteY45" fmla="*/ 606722 h 606722"/>
              <a:gd name="connsiteX46" fmla="*/ 0 w 607639"/>
              <a:gd name="connsiteY46" fmla="*/ 303317 h 606722"/>
              <a:gd name="connsiteX47" fmla="*/ 303775 w 607639"/>
              <a:gd name="connsiteY47" fmla="*/ 0 h 6067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607639" h="606722">
                <a:moveTo>
                  <a:pt x="264400" y="371924"/>
                </a:moveTo>
                <a:cubicBezTo>
                  <a:pt x="249625" y="379033"/>
                  <a:pt x="214557" y="395918"/>
                  <a:pt x="209306" y="398407"/>
                </a:cubicBezTo>
                <a:cubicBezTo>
                  <a:pt x="175929" y="413870"/>
                  <a:pt x="171212" y="416536"/>
                  <a:pt x="171212" y="423290"/>
                </a:cubicBezTo>
                <a:cubicBezTo>
                  <a:pt x="171212" y="432088"/>
                  <a:pt x="177531" y="433510"/>
                  <a:pt x="196756" y="433510"/>
                </a:cubicBezTo>
                <a:lnTo>
                  <a:pt x="410813" y="433510"/>
                </a:lnTo>
                <a:cubicBezTo>
                  <a:pt x="429949" y="433510"/>
                  <a:pt x="436358" y="432088"/>
                  <a:pt x="436358" y="423290"/>
                </a:cubicBezTo>
                <a:cubicBezTo>
                  <a:pt x="436358" y="416536"/>
                  <a:pt x="431551" y="413870"/>
                  <a:pt x="398352" y="398407"/>
                </a:cubicBezTo>
                <a:cubicBezTo>
                  <a:pt x="393813" y="396363"/>
                  <a:pt x="362216" y="381699"/>
                  <a:pt x="342368" y="372457"/>
                </a:cubicBezTo>
                <a:cubicBezTo>
                  <a:pt x="330531" y="378856"/>
                  <a:pt x="317536" y="382499"/>
                  <a:pt x="303740" y="382499"/>
                </a:cubicBezTo>
                <a:cubicBezTo>
                  <a:pt x="289766" y="382499"/>
                  <a:pt x="276416" y="378589"/>
                  <a:pt x="264400" y="371924"/>
                </a:cubicBezTo>
                <a:close/>
                <a:moveTo>
                  <a:pt x="303740" y="173124"/>
                </a:moveTo>
                <a:cubicBezTo>
                  <a:pt x="266803" y="173124"/>
                  <a:pt x="236720" y="213470"/>
                  <a:pt x="236720" y="262970"/>
                </a:cubicBezTo>
                <a:cubicBezTo>
                  <a:pt x="236720" y="312559"/>
                  <a:pt x="266803" y="352906"/>
                  <a:pt x="303740" y="352906"/>
                </a:cubicBezTo>
                <a:cubicBezTo>
                  <a:pt x="340766" y="352906"/>
                  <a:pt x="370850" y="312559"/>
                  <a:pt x="370850" y="262970"/>
                </a:cubicBezTo>
                <a:cubicBezTo>
                  <a:pt x="370850" y="213470"/>
                  <a:pt x="340766" y="173124"/>
                  <a:pt x="303740" y="173124"/>
                </a:cubicBezTo>
                <a:close/>
                <a:moveTo>
                  <a:pt x="303740" y="143530"/>
                </a:moveTo>
                <a:cubicBezTo>
                  <a:pt x="357143" y="143530"/>
                  <a:pt x="400489" y="197118"/>
                  <a:pt x="400489" y="262970"/>
                </a:cubicBezTo>
                <a:cubicBezTo>
                  <a:pt x="400489" y="297807"/>
                  <a:pt x="388206" y="328822"/>
                  <a:pt x="368981" y="350684"/>
                </a:cubicBezTo>
                <a:cubicBezTo>
                  <a:pt x="386070" y="359304"/>
                  <a:pt x="408232" y="370324"/>
                  <a:pt x="410902" y="371568"/>
                </a:cubicBezTo>
                <a:cubicBezTo>
                  <a:pt x="448818" y="389164"/>
                  <a:pt x="466085" y="397163"/>
                  <a:pt x="466085" y="423290"/>
                </a:cubicBezTo>
                <a:cubicBezTo>
                  <a:pt x="466085" y="463192"/>
                  <a:pt x="424431" y="463192"/>
                  <a:pt x="410813" y="463192"/>
                </a:cubicBezTo>
                <a:lnTo>
                  <a:pt x="196756" y="463192"/>
                </a:lnTo>
                <a:cubicBezTo>
                  <a:pt x="183050" y="463192"/>
                  <a:pt x="141484" y="463192"/>
                  <a:pt x="141484" y="423290"/>
                </a:cubicBezTo>
                <a:cubicBezTo>
                  <a:pt x="141484" y="397163"/>
                  <a:pt x="158751" y="389164"/>
                  <a:pt x="196578" y="371657"/>
                </a:cubicBezTo>
                <a:cubicBezTo>
                  <a:pt x="199693" y="370146"/>
                  <a:pt x="224526" y="357794"/>
                  <a:pt x="238589" y="350773"/>
                </a:cubicBezTo>
                <a:cubicBezTo>
                  <a:pt x="219275" y="328911"/>
                  <a:pt x="206992" y="297807"/>
                  <a:pt x="206992" y="262970"/>
                </a:cubicBezTo>
                <a:cubicBezTo>
                  <a:pt x="206992" y="197118"/>
                  <a:pt x="250426" y="143530"/>
                  <a:pt x="303740" y="143530"/>
                </a:cubicBezTo>
                <a:close/>
                <a:moveTo>
                  <a:pt x="288644" y="31105"/>
                </a:moveTo>
                <a:cubicBezTo>
                  <a:pt x="149974" y="38747"/>
                  <a:pt x="38806" y="149748"/>
                  <a:pt x="31152" y="288209"/>
                </a:cubicBezTo>
                <a:lnTo>
                  <a:pt x="91141" y="288209"/>
                </a:lnTo>
                <a:lnTo>
                  <a:pt x="91141" y="318514"/>
                </a:lnTo>
                <a:lnTo>
                  <a:pt x="31152" y="318514"/>
                </a:lnTo>
                <a:cubicBezTo>
                  <a:pt x="38806" y="456975"/>
                  <a:pt x="149974" y="567886"/>
                  <a:pt x="288644" y="575617"/>
                </a:cubicBezTo>
                <a:lnTo>
                  <a:pt x="288644" y="515718"/>
                </a:lnTo>
                <a:lnTo>
                  <a:pt x="318995" y="515718"/>
                </a:lnTo>
                <a:lnTo>
                  <a:pt x="318995" y="575617"/>
                </a:lnTo>
                <a:cubicBezTo>
                  <a:pt x="457665" y="567886"/>
                  <a:pt x="568833" y="456975"/>
                  <a:pt x="576487" y="318514"/>
                </a:cubicBezTo>
                <a:lnTo>
                  <a:pt x="516498" y="318514"/>
                </a:lnTo>
                <a:lnTo>
                  <a:pt x="516498" y="288209"/>
                </a:lnTo>
                <a:lnTo>
                  <a:pt x="576487" y="288209"/>
                </a:lnTo>
                <a:cubicBezTo>
                  <a:pt x="568833" y="149748"/>
                  <a:pt x="457665" y="38747"/>
                  <a:pt x="318995" y="31105"/>
                </a:cubicBezTo>
                <a:lnTo>
                  <a:pt x="318995" y="91004"/>
                </a:lnTo>
                <a:lnTo>
                  <a:pt x="288644" y="91004"/>
                </a:lnTo>
                <a:close/>
                <a:moveTo>
                  <a:pt x="303775" y="0"/>
                </a:moveTo>
                <a:cubicBezTo>
                  <a:pt x="471550" y="0"/>
                  <a:pt x="607639" y="135795"/>
                  <a:pt x="607639" y="303317"/>
                </a:cubicBezTo>
                <a:cubicBezTo>
                  <a:pt x="607639" y="470839"/>
                  <a:pt x="471550" y="606722"/>
                  <a:pt x="303775" y="606722"/>
                </a:cubicBezTo>
                <a:cubicBezTo>
                  <a:pt x="136000" y="606722"/>
                  <a:pt x="0" y="470839"/>
                  <a:pt x="0" y="303317"/>
                </a:cubicBezTo>
                <a:cubicBezTo>
                  <a:pt x="0" y="135795"/>
                  <a:pt x="136000" y="0"/>
                  <a:pt x="303775" y="0"/>
                </a:cubicBez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51" name="椭圆 43"/>
          <p:cNvSpPr/>
          <p:nvPr/>
        </p:nvSpPr>
        <p:spPr>
          <a:xfrm>
            <a:off x="6170205" y="3126032"/>
            <a:ext cx="299452" cy="293613"/>
          </a:xfrm>
          <a:custGeom>
            <a:avLst/>
            <a:gdLst>
              <a:gd name="T0" fmla="*/ 1312 w 1990"/>
              <a:gd name="T1" fmla="*/ 1552 h 1954"/>
              <a:gd name="T2" fmla="*/ 291 w 1990"/>
              <a:gd name="T3" fmla="*/ 1746 h 1954"/>
              <a:gd name="T4" fmla="*/ 0 w 1990"/>
              <a:gd name="T5" fmla="*/ 540 h 1954"/>
              <a:gd name="T6" fmla="*/ 515 w 1990"/>
              <a:gd name="T7" fmla="*/ 249 h 1954"/>
              <a:gd name="T8" fmla="*/ 1205 w 1990"/>
              <a:gd name="T9" fmla="*/ 0 h 1954"/>
              <a:gd name="T10" fmla="*/ 1496 w 1990"/>
              <a:gd name="T11" fmla="*/ 489 h 1954"/>
              <a:gd name="T12" fmla="*/ 1413 w 1990"/>
              <a:gd name="T13" fmla="*/ 291 h 1954"/>
              <a:gd name="T14" fmla="*/ 802 w 1990"/>
              <a:gd name="T15" fmla="*/ 83 h 1954"/>
              <a:gd name="T16" fmla="*/ 1039 w 1990"/>
              <a:gd name="T17" fmla="*/ 249 h 1954"/>
              <a:gd name="T18" fmla="*/ 1243 w 1990"/>
              <a:gd name="T19" fmla="*/ 499 h 1954"/>
              <a:gd name="T20" fmla="*/ 291 w 1990"/>
              <a:gd name="T21" fmla="*/ 333 h 1954"/>
              <a:gd name="T22" fmla="*/ 83 w 1990"/>
              <a:gd name="T23" fmla="*/ 1455 h 1954"/>
              <a:gd name="T24" fmla="*/ 1039 w 1990"/>
              <a:gd name="T25" fmla="*/ 1663 h 1954"/>
              <a:gd name="T26" fmla="*/ 1641 w 1990"/>
              <a:gd name="T27" fmla="*/ 1453 h 1954"/>
              <a:gd name="T28" fmla="*/ 1138 w 1990"/>
              <a:gd name="T29" fmla="*/ 583 h 1954"/>
              <a:gd name="T30" fmla="*/ 1641 w 1990"/>
              <a:gd name="T31" fmla="*/ 1453 h 1954"/>
              <a:gd name="T32" fmla="*/ 1752 w 1990"/>
              <a:gd name="T33" fmla="*/ 809 h 1954"/>
              <a:gd name="T34" fmla="*/ 1026 w 1990"/>
              <a:gd name="T35" fmla="*/ 1228 h 1954"/>
              <a:gd name="T36" fmla="*/ 1767 w 1990"/>
              <a:gd name="T37" fmla="*/ 1422 h 1954"/>
              <a:gd name="T38" fmla="*/ 1717 w 1990"/>
              <a:gd name="T39" fmla="*/ 1835 h 1954"/>
              <a:gd name="T40" fmla="*/ 1767 w 1990"/>
              <a:gd name="T41" fmla="*/ 1422 h 1954"/>
              <a:gd name="T42" fmla="*/ 1739 w 1990"/>
              <a:gd name="T43" fmla="*/ 1874 h 1954"/>
              <a:gd name="T44" fmla="*/ 1956 w 1990"/>
              <a:gd name="T45" fmla="*/ 1749 h 1954"/>
              <a:gd name="T46" fmla="*/ 249 w 1990"/>
              <a:gd name="T47" fmla="*/ 551 h 1954"/>
              <a:gd name="T48" fmla="*/ 803 w 1990"/>
              <a:gd name="T49" fmla="*/ 613 h 1954"/>
              <a:gd name="T50" fmla="*/ 675 w 1990"/>
              <a:gd name="T51" fmla="*/ 828 h 1954"/>
              <a:gd name="T52" fmla="*/ 249 w 1990"/>
              <a:gd name="T53" fmla="*/ 890 h 1954"/>
              <a:gd name="T54" fmla="*/ 675 w 1990"/>
              <a:gd name="T55" fmla="*/ 828 h 1954"/>
              <a:gd name="T56" fmla="*/ 675 w 1990"/>
              <a:gd name="T57" fmla="*/ 1167 h 1954"/>
              <a:gd name="T58" fmla="*/ 249 w 1990"/>
              <a:gd name="T59" fmla="*/ 1105 h 1954"/>
              <a:gd name="T60" fmla="*/ 249 w 1990"/>
              <a:gd name="T61" fmla="*/ 1444 h 1954"/>
              <a:gd name="T62" fmla="*/ 803 w 1990"/>
              <a:gd name="T63" fmla="*/ 1382 h 1954"/>
              <a:gd name="T64" fmla="*/ 249 w 1990"/>
              <a:gd name="T65" fmla="*/ 1444 h 1954"/>
              <a:gd name="T66" fmla="*/ 1179 w 1990"/>
              <a:gd name="T67" fmla="*/ 961 h 1954"/>
              <a:gd name="T68" fmla="*/ 1300 w 1990"/>
              <a:gd name="T69" fmla="*/ 1219 h 1954"/>
              <a:gd name="T70" fmla="*/ 1604 w 1990"/>
              <a:gd name="T71" fmla="*/ 858 h 195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</a:cxnLst>
            <a:rect l="0" t="0" r="r" b="b"/>
            <a:pathLst>
              <a:path w="1990" h="1954">
                <a:moveTo>
                  <a:pt x="1231" y="1534"/>
                </a:moveTo>
                <a:cubicBezTo>
                  <a:pt x="1258" y="1542"/>
                  <a:pt x="1285" y="1548"/>
                  <a:pt x="1312" y="1552"/>
                </a:cubicBezTo>
                <a:cubicBezTo>
                  <a:pt x="1272" y="1665"/>
                  <a:pt x="1165" y="1746"/>
                  <a:pt x="1039" y="1746"/>
                </a:cubicBezTo>
                <a:lnTo>
                  <a:pt x="291" y="1746"/>
                </a:lnTo>
                <a:cubicBezTo>
                  <a:pt x="131" y="1746"/>
                  <a:pt x="0" y="1615"/>
                  <a:pt x="0" y="1455"/>
                </a:cubicBezTo>
                <a:lnTo>
                  <a:pt x="0" y="540"/>
                </a:lnTo>
                <a:cubicBezTo>
                  <a:pt x="0" y="380"/>
                  <a:pt x="131" y="249"/>
                  <a:pt x="291" y="249"/>
                </a:cubicBezTo>
                <a:lnTo>
                  <a:pt x="515" y="249"/>
                </a:lnTo>
                <a:cubicBezTo>
                  <a:pt x="535" y="109"/>
                  <a:pt x="656" y="0"/>
                  <a:pt x="802" y="0"/>
                </a:cubicBezTo>
                <a:lnTo>
                  <a:pt x="1205" y="0"/>
                </a:lnTo>
                <a:cubicBezTo>
                  <a:pt x="1366" y="0"/>
                  <a:pt x="1496" y="131"/>
                  <a:pt x="1496" y="291"/>
                </a:cubicBezTo>
                <a:lnTo>
                  <a:pt x="1496" y="489"/>
                </a:lnTo>
                <a:cubicBezTo>
                  <a:pt x="1469" y="484"/>
                  <a:pt x="1441" y="480"/>
                  <a:pt x="1413" y="479"/>
                </a:cubicBezTo>
                <a:lnTo>
                  <a:pt x="1413" y="291"/>
                </a:lnTo>
                <a:cubicBezTo>
                  <a:pt x="1413" y="176"/>
                  <a:pt x="1320" y="83"/>
                  <a:pt x="1205" y="83"/>
                </a:cubicBezTo>
                <a:lnTo>
                  <a:pt x="802" y="83"/>
                </a:lnTo>
                <a:cubicBezTo>
                  <a:pt x="701" y="83"/>
                  <a:pt x="617" y="155"/>
                  <a:pt x="598" y="249"/>
                </a:cubicBezTo>
                <a:lnTo>
                  <a:pt x="1039" y="249"/>
                </a:lnTo>
                <a:cubicBezTo>
                  <a:pt x="1180" y="249"/>
                  <a:pt x="1297" y="349"/>
                  <a:pt x="1324" y="482"/>
                </a:cubicBezTo>
                <a:cubicBezTo>
                  <a:pt x="1297" y="485"/>
                  <a:pt x="1270" y="491"/>
                  <a:pt x="1243" y="499"/>
                </a:cubicBezTo>
                <a:cubicBezTo>
                  <a:pt x="1224" y="404"/>
                  <a:pt x="1140" y="333"/>
                  <a:pt x="1039" y="333"/>
                </a:cubicBezTo>
                <a:lnTo>
                  <a:pt x="291" y="333"/>
                </a:lnTo>
                <a:cubicBezTo>
                  <a:pt x="177" y="333"/>
                  <a:pt x="83" y="426"/>
                  <a:pt x="83" y="540"/>
                </a:cubicBezTo>
                <a:lnTo>
                  <a:pt x="83" y="1455"/>
                </a:lnTo>
                <a:cubicBezTo>
                  <a:pt x="83" y="1569"/>
                  <a:pt x="177" y="1663"/>
                  <a:pt x="291" y="1663"/>
                </a:cubicBezTo>
                <a:lnTo>
                  <a:pt x="1039" y="1663"/>
                </a:lnTo>
                <a:cubicBezTo>
                  <a:pt x="1126" y="1663"/>
                  <a:pt x="1200" y="1609"/>
                  <a:pt x="1231" y="1534"/>
                </a:cubicBezTo>
                <a:close/>
                <a:moveTo>
                  <a:pt x="1641" y="1453"/>
                </a:moveTo>
                <a:cubicBezTo>
                  <a:pt x="1401" y="1591"/>
                  <a:pt x="1093" y="1509"/>
                  <a:pt x="955" y="1269"/>
                </a:cubicBezTo>
                <a:cubicBezTo>
                  <a:pt x="816" y="1029"/>
                  <a:pt x="899" y="722"/>
                  <a:pt x="1138" y="583"/>
                </a:cubicBezTo>
                <a:cubicBezTo>
                  <a:pt x="1378" y="445"/>
                  <a:pt x="1686" y="527"/>
                  <a:pt x="1824" y="767"/>
                </a:cubicBezTo>
                <a:cubicBezTo>
                  <a:pt x="1963" y="1007"/>
                  <a:pt x="1880" y="1314"/>
                  <a:pt x="1641" y="1453"/>
                </a:cubicBezTo>
                <a:close/>
                <a:moveTo>
                  <a:pt x="1599" y="1381"/>
                </a:moveTo>
                <a:cubicBezTo>
                  <a:pt x="1799" y="1266"/>
                  <a:pt x="1868" y="1009"/>
                  <a:pt x="1752" y="809"/>
                </a:cubicBezTo>
                <a:cubicBezTo>
                  <a:pt x="1637" y="608"/>
                  <a:pt x="1380" y="539"/>
                  <a:pt x="1180" y="655"/>
                </a:cubicBezTo>
                <a:cubicBezTo>
                  <a:pt x="980" y="771"/>
                  <a:pt x="911" y="1027"/>
                  <a:pt x="1026" y="1228"/>
                </a:cubicBezTo>
                <a:cubicBezTo>
                  <a:pt x="1142" y="1428"/>
                  <a:pt x="1399" y="1497"/>
                  <a:pt x="1599" y="1381"/>
                </a:cubicBezTo>
                <a:close/>
                <a:moveTo>
                  <a:pt x="1767" y="1422"/>
                </a:moveTo>
                <a:lnTo>
                  <a:pt x="1551" y="1547"/>
                </a:lnTo>
                <a:lnTo>
                  <a:pt x="1717" y="1835"/>
                </a:lnTo>
                <a:lnTo>
                  <a:pt x="1933" y="1710"/>
                </a:lnTo>
                <a:lnTo>
                  <a:pt x="1767" y="1422"/>
                </a:lnTo>
                <a:close/>
                <a:moveTo>
                  <a:pt x="1956" y="1749"/>
                </a:moveTo>
                <a:lnTo>
                  <a:pt x="1739" y="1874"/>
                </a:lnTo>
                <a:cubicBezTo>
                  <a:pt x="1774" y="1934"/>
                  <a:pt x="1850" y="1954"/>
                  <a:pt x="1910" y="1919"/>
                </a:cubicBezTo>
                <a:cubicBezTo>
                  <a:pt x="1969" y="1885"/>
                  <a:pt x="1990" y="1809"/>
                  <a:pt x="1956" y="1749"/>
                </a:cubicBezTo>
                <a:close/>
                <a:moveTo>
                  <a:pt x="803" y="551"/>
                </a:moveTo>
                <a:lnTo>
                  <a:pt x="249" y="551"/>
                </a:lnTo>
                <a:lnTo>
                  <a:pt x="249" y="613"/>
                </a:lnTo>
                <a:lnTo>
                  <a:pt x="803" y="613"/>
                </a:lnTo>
                <a:lnTo>
                  <a:pt x="803" y="551"/>
                </a:lnTo>
                <a:close/>
                <a:moveTo>
                  <a:pt x="675" y="828"/>
                </a:moveTo>
                <a:lnTo>
                  <a:pt x="249" y="828"/>
                </a:lnTo>
                <a:lnTo>
                  <a:pt x="249" y="890"/>
                </a:lnTo>
                <a:lnTo>
                  <a:pt x="675" y="890"/>
                </a:lnTo>
                <a:lnTo>
                  <a:pt x="675" y="828"/>
                </a:lnTo>
                <a:close/>
                <a:moveTo>
                  <a:pt x="249" y="1167"/>
                </a:moveTo>
                <a:lnTo>
                  <a:pt x="675" y="1167"/>
                </a:lnTo>
                <a:lnTo>
                  <a:pt x="675" y="1105"/>
                </a:lnTo>
                <a:lnTo>
                  <a:pt x="249" y="1105"/>
                </a:lnTo>
                <a:lnTo>
                  <a:pt x="249" y="1167"/>
                </a:lnTo>
                <a:close/>
                <a:moveTo>
                  <a:pt x="249" y="1444"/>
                </a:moveTo>
                <a:lnTo>
                  <a:pt x="803" y="1444"/>
                </a:lnTo>
                <a:lnTo>
                  <a:pt x="803" y="1382"/>
                </a:lnTo>
                <a:lnTo>
                  <a:pt x="249" y="1382"/>
                </a:lnTo>
                <a:lnTo>
                  <a:pt x="249" y="1444"/>
                </a:lnTo>
                <a:close/>
                <a:moveTo>
                  <a:pt x="1308" y="1105"/>
                </a:moveTo>
                <a:lnTo>
                  <a:pt x="1179" y="961"/>
                </a:lnTo>
                <a:lnTo>
                  <a:pt x="1118" y="1017"/>
                </a:lnTo>
                <a:lnTo>
                  <a:pt x="1300" y="1219"/>
                </a:lnTo>
                <a:lnTo>
                  <a:pt x="1657" y="922"/>
                </a:lnTo>
                <a:lnTo>
                  <a:pt x="1604" y="858"/>
                </a:lnTo>
                <a:lnTo>
                  <a:pt x="1308" y="1105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50" name="椭圆 44"/>
          <p:cNvSpPr/>
          <p:nvPr/>
        </p:nvSpPr>
        <p:spPr>
          <a:xfrm>
            <a:off x="6170205" y="4885520"/>
            <a:ext cx="299452" cy="299000"/>
          </a:xfrm>
          <a:custGeom>
            <a:avLst/>
            <a:gdLst>
              <a:gd name="connsiteX0" fmla="*/ 278498 w 607639"/>
              <a:gd name="connsiteY0" fmla="*/ 505578 h 606722"/>
              <a:gd name="connsiteX1" fmla="*/ 253131 w 607639"/>
              <a:gd name="connsiteY1" fmla="*/ 530820 h 606722"/>
              <a:gd name="connsiteX2" fmla="*/ 278498 w 607639"/>
              <a:gd name="connsiteY2" fmla="*/ 556150 h 606722"/>
              <a:gd name="connsiteX3" fmla="*/ 506351 w 607639"/>
              <a:gd name="connsiteY3" fmla="*/ 556150 h 606722"/>
              <a:gd name="connsiteX4" fmla="*/ 531629 w 607639"/>
              <a:gd name="connsiteY4" fmla="*/ 530820 h 606722"/>
              <a:gd name="connsiteX5" fmla="*/ 506351 w 607639"/>
              <a:gd name="connsiteY5" fmla="*/ 505578 h 606722"/>
              <a:gd name="connsiteX6" fmla="*/ 126566 w 607639"/>
              <a:gd name="connsiteY6" fmla="*/ 505578 h 606722"/>
              <a:gd name="connsiteX7" fmla="*/ 101288 w 607639"/>
              <a:gd name="connsiteY7" fmla="*/ 530820 h 606722"/>
              <a:gd name="connsiteX8" fmla="*/ 126566 w 607639"/>
              <a:gd name="connsiteY8" fmla="*/ 556150 h 606722"/>
              <a:gd name="connsiteX9" fmla="*/ 177210 w 607639"/>
              <a:gd name="connsiteY9" fmla="*/ 556150 h 606722"/>
              <a:gd name="connsiteX10" fmla="*/ 202576 w 607639"/>
              <a:gd name="connsiteY10" fmla="*/ 530820 h 606722"/>
              <a:gd name="connsiteX11" fmla="*/ 177210 w 607639"/>
              <a:gd name="connsiteY11" fmla="*/ 505578 h 606722"/>
              <a:gd name="connsiteX12" fmla="*/ 0 w 607639"/>
              <a:gd name="connsiteY12" fmla="*/ 455006 h 606722"/>
              <a:gd name="connsiteX13" fmla="*/ 607639 w 607639"/>
              <a:gd name="connsiteY13" fmla="*/ 455006 h 606722"/>
              <a:gd name="connsiteX14" fmla="*/ 607639 w 607639"/>
              <a:gd name="connsiteY14" fmla="*/ 581392 h 606722"/>
              <a:gd name="connsiteX15" fmla="*/ 582273 w 607639"/>
              <a:gd name="connsiteY15" fmla="*/ 606722 h 606722"/>
              <a:gd name="connsiteX16" fmla="*/ 25278 w 607639"/>
              <a:gd name="connsiteY16" fmla="*/ 606722 h 606722"/>
              <a:gd name="connsiteX17" fmla="*/ 0 w 607639"/>
              <a:gd name="connsiteY17" fmla="*/ 581392 h 606722"/>
              <a:gd name="connsiteX18" fmla="*/ 253118 w 607639"/>
              <a:gd name="connsiteY18" fmla="*/ 173662 h 606722"/>
              <a:gd name="connsiteX19" fmla="*/ 334127 w 607639"/>
              <a:gd name="connsiteY19" fmla="*/ 227503 h 606722"/>
              <a:gd name="connsiteX20" fmla="*/ 253118 w 607639"/>
              <a:gd name="connsiteY20" fmla="*/ 281345 h 606722"/>
              <a:gd name="connsiteX21" fmla="*/ 215927 w 607639"/>
              <a:gd name="connsiteY21" fmla="*/ 104075 h 606722"/>
              <a:gd name="connsiteX22" fmla="*/ 202576 w 607639"/>
              <a:gd name="connsiteY22" fmla="*/ 126384 h 606722"/>
              <a:gd name="connsiteX23" fmla="*/ 202576 w 607639"/>
              <a:gd name="connsiteY23" fmla="*/ 328669 h 606722"/>
              <a:gd name="connsiteX24" fmla="*/ 215927 w 607639"/>
              <a:gd name="connsiteY24" fmla="*/ 350977 h 606722"/>
              <a:gd name="connsiteX25" fmla="*/ 227854 w 607639"/>
              <a:gd name="connsiteY25" fmla="*/ 353910 h 606722"/>
              <a:gd name="connsiteX26" fmla="*/ 241917 w 607639"/>
              <a:gd name="connsiteY26" fmla="*/ 349644 h 606722"/>
              <a:gd name="connsiteX27" fmla="*/ 393849 w 607639"/>
              <a:gd name="connsiteY27" fmla="*/ 248590 h 606722"/>
              <a:gd name="connsiteX28" fmla="*/ 405063 w 607639"/>
              <a:gd name="connsiteY28" fmla="*/ 227526 h 606722"/>
              <a:gd name="connsiteX29" fmla="*/ 393849 w 607639"/>
              <a:gd name="connsiteY29" fmla="*/ 206462 h 606722"/>
              <a:gd name="connsiteX30" fmla="*/ 241917 w 607639"/>
              <a:gd name="connsiteY30" fmla="*/ 105409 h 606722"/>
              <a:gd name="connsiteX31" fmla="*/ 215927 w 607639"/>
              <a:gd name="connsiteY31" fmla="*/ 104075 h 606722"/>
              <a:gd name="connsiteX32" fmla="*/ 25278 w 607639"/>
              <a:gd name="connsiteY32" fmla="*/ 0 h 606722"/>
              <a:gd name="connsiteX33" fmla="*/ 582273 w 607639"/>
              <a:gd name="connsiteY33" fmla="*/ 0 h 606722"/>
              <a:gd name="connsiteX34" fmla="*/ 607639 w 607639"/>
              <a:gd name="connsiteY34" fmla="*/ 25241 h 606722"/>
              <a:gd name="connsiteX35" fmla="*/ 607639 w 607639"/>
              <a:gd name="connsiteY35" fmla="*/ 404481 h 606722"/>
              <a:gd name="connsiteX36" fmla="*/ 0 w 607639"/>
              <a:gd name="connsiteY36" fmla="*/ 404481 h 606722"/>
              <a:gd name="connsiteX37" fmla="*/ 0 w 607639"/>
              <a:gd name="connsiteY37" fmla="*/ 25241 h 606722"/>
              <a:gd name="connsiteX38" fmla="*/ 25278 w 607639"/>
              <a:gd name="connsiteY38" fmla="*/ 0 h 6067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</a:cxnLst>
            <a:rect l="l" t="t" r="r" b="b"/>
            <a:pathLst>
              <a:path w="607639" h="606722">
                <a:moveTo>
                  <a:pt x="278498" y="505578"/>
                </a:moveTo>
                <a:cubicBezTo>
                  <a:pt x="264524" y="505578"/>
                  <a:pt x="253131" y="516866"/>
                  <a:pt x="253131" y="530820"/>
                </a:cubicBezTo>
                <a:cubicBezTo>
                  <a:pt x="253131" y="544774"/>
                  <a:pt x="264524" y="556150"/>
                  <a:pt x="278498" y="556150"/>
                </a:cubicBezTo>
                <a:lnTo>
                  <a:pt x="506351" y="556150"/>
                </a:lnTo>
                <a:cubicBezTo>
                  <a:pt x="520325" y="556150"/>
                  <a:pt x="531629" y="544774"/>
                  <a:pt x="531629" y="530820"/>
                </a:cubicBezTo>
                <a:cubicBezTo>
                  <a:pt x="531629" y="516866"/>
                  <a:pt x="520325" y="505578"/>
                  <a:pt x="506351" y="505578"/>
                </a:cubicBezTo>
                <a:close/>
                <a:moveTo>
                  <a:pt x="126566" y="505578"/>
                </a:moveTo>
                <a:cubicBezTo>
                  <a:pt x="112592" y="505578"/>
                  <a:pt x="101288" y="516866"/>
                  <a:pt x="101288" y="530820"/>
                </a:cubicBezTo>
                <a:cubicBezTo>
                  <a:pt x="101288" y="544774"/>
                  <a:pt x="112592" y="556150"/>
                  <a:pt x="126566" y="556150"/>
                </a:cubicBezTo>
                <a:lnTo>
                  <a:pt x="177210" y="556150"/>
                </a:lnTo>
                <a:cubicBezTo>
                  <a:pt x="191184" y="556150"/>
                  <a:pt x="202576" y="544774"/>
                  <a:pt x="202576" y="530820"/>
                </a:cubicBezTo>
                <a:cubicBezTo>
                  <a:pt x="202576" y="516866"/>
                  <a:pt x="191184" y="505578"/>
                  <a:pt x="177210" y="505578"/>
                </a:cubicBezTo>
                <a:close/>
                <a:moveTo>
                  <a:pt x="0" y="455006"/>
                </a:moveTo>
                <a:lnTo>
                  <a:pt x="607639" y="455006"/>
                </a:lnTo>
                <a:lnTo>
                  <a:pt x="607639" y="581392"/>
                </a:lnTo>
                <a:cubicBezTo>
                  <a:pt x="607639" y="595346"/>
                  <a:pt x="596336" y="606722"/>
                  <a:pt x="582273" y="606722"/>
                </a:cubicBezTo>
                <a:lnTo>
                  <a:pt x="25278" y="606722"/>
                </a:lnTo>
                <a:cubicBezTo>
                  <a:pt x="11304" y="606722"/>
                  <a:pt x="0" y="595346"/>
                  <a:pt x="0" y="581392"/>
                </a:cubicBezTo>
                <a:close/>
                <a:moveTo>
                  <a:pt x="253118" y="173662"/>
                </a:moveTo>
                <a:lnTo>
                  <a:pt x="334127" y="227503"/>
                </a:lnTo>
                <a:lnTo>
                  <a:pt x="253118" y="281345"/>
                </a:lnTo>
                <a:close/>
                <a:moveTo>
                  <a:pt x="215927" y="104075"/>
                </a:moveTo>
                <a:cubicBezTo>
                  <a:pt x="207650" y="108519"/>
                  <a:pt x="202576" y="117052"/>
                  <a:pt x="202576" y="126384"/>
                </a:cubicBezTo>
                <a:lnTo>
                  <a:pt x="202576" y="328669"/>
                </a:lnTo>
                <a:cubicBezTo>
                  <a:pt x="202576" y="338001"/>
                  <a:pt x="207650" y="346533"/>
                  <a:pt x="215927" y="350977"/>
                </a:cubicBezTo>
                <a:cubicBezTo>
                  <a:pt x="219665" y="352932"/>
                  <a:pt x="223759" y="353910"/>
                  <a:pt x="227854" y="353910"/>
                </a:cubicBezTo>
                <a:cubicBezTo>
                  <a:pt x="232749" y="353910"/>
                  <a:pt x="237644" y="352488"/>
                  <a:pt x="241917" y="349644"/>
                </a:cubicBezTo>
                <a:lnTo>
                  <a:pt x="393849" y="248590"/>
                </a:lnTo>
                <a:cubicBezTo>
                  <a:pt x="400880" y="243880"/>
                  <a:pt x="405063" y="235969"/>
                  <a:pt x="405063" y="227526"/>
                </a:cubicBezTo>
                <a:cubicBezTo>
                  <a:pt x="405063" y="219083"/>
                  <a:pt x="400880" y="211173"/>
                  <a:pt x="393849" y="206462"/>
                </a:cubicBezTo>
                <a:lnTo>
                  <a:pt x="241917" y="105409"/>
                </a:lnTo>
                <a:cubicBezTo>
                  <a:pt x="234173" y="100165"/>
                  <a:pt x="224116" y="99720"/>
                  <a:pt x="215927" y="104075"/>
                </a:cubicBezTo>
                <a:close/>
                <a:moveTo>
                  <a:pt x="25278" y="0"/>
                </a:moveTo>
                <a:lnTo>
                  <a:pt x="582273" y="0"/>
                </a:lnTo>
                <a:cubicBezTo>
                  <a:pt x="596336" y="0"/>
                  <a:pt x="607639" y="11287"/>
                  <a:pt x="607639" y="25241"/>
                </a:cubicBezTo>
                <a:lnTo>
                  <a:pt x="607639" y="404481"/>
                </a:lnTo>
                <a:lnTo>
                  <a:pt x="0" y="404481"/>
                </a:lnTo>
                <a:lnTo>
                  <a:pt x="0" y="25241"/>
                </a:lnTo>
                <a:cubicBezTo>
                  <a:pt x="0" y="11287"/>
                  <a:pt x="11304" y="0"/>
                  <a:pt x="25278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cxnSp>
        <p:nvCxnSpPr>
          <p:cNvPr id="66" name="直接连接符 65"/>
          <p:cNvCxnSpPr/>
          <p:nvPr/>
        </p:nvCxnSpPr>
        <p:spPr>
          <a:xfrm>
            <a:off x="4191000" y="2616464"/>
            <a:ext cx="850901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  <a:prstDash val="sysDash"/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7" name="直接连接符 66"/>
          <p:cNvCxnSpPr/>
          <p:nvPr/>
        </p:nvCxnSpPr>
        <p:spPr>
          <a:xfrm>
            <a:off x="4191000" y="4641627"/>
            <a:ext cx="850901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  <a:prstDash val="sysDash"/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8" name="直接连接符 67"/>
          <p:cNvCxnSpPr/>
          <p:nvPr/>
        </p:nvCxnSpPr>
        <p:spPr>
          <a:xfrm>
            <a:off x="7048499" y="2850927"/>
            <a:ext cx="850901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  <a:prstDash val="sysDash"/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9" name="直接连接符 68"/>
          <p:cNvCxnSpPr/>
          <p:nvPr/>
        </p:nvCxnSpPr>
        <p:spPr>
          <a:xfrm>
            <a:off x="7048499" y="4866247"/>
            <a:ext cx="850901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  <a:prstDash val="sysDash"/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70" name="组合 69"/>
          <p:cNvGrpSpPr/>
          <p:nvPr/>
        </p:nvGrpSpPr>
        <p:grpSpPr>
          <a:xfrm>
            <a:off x="8184563" y="2259700"/>
            <a:ext cx="2784999" cy="957185"/>
            <a:chOff x="1541719" y="2349127"/>
            <a:chExt cx="2784999" cy="957185"/>
          </a:xfrm>
        </p:grpSpPr>
        <p:sp>
          <p:nvSpPr>
            <p:cNvPr id="71" name="文本框 70"/>
            <p:cNvSpPr txBox="1"/>
            <p:nvPr/>
          </p:nvSpPr>
          <p:spPr>
            <a:xfrm>
              <a:off x="1541719" y="2349127"/>
              <a:ext cx="213378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r>
                <a:rPr lang="zh-CN" altLang="en-US" b="1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Century Gothic" panose="020B0502020202020204" pitchFamily="34" charset="0"/>
                </a:rPr>
                <a:t>标题文字添加</a:t>
              </a:r>
              <a:endParaRPr lang="zh-CN" altLang="en-US" b="1" dirty="0">
                <a:solidFill>
                  <a:schemeClr val="tx1">
                    <a:lumMod val="75000"/>
                    <a:lumOff val="25000"/>
                  </a:schemeClr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72" name="文本框 71"/>
            <p:cNvSpPr txBox="1"/>
            <p:nvPr/>
          </p:nvSpPr>
          <p:spPr>
            <a:xfrm>
              <a:off x="1541719" y="2687681"/>
              <a:ext cx="2784999" cy="618631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14000"/>
                </a:lnSpc>
              </a:pPr>
              <a:r>
                <a:rPr lang="en-US" altLang="zh-CN" sz="10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computer, or </a:t>
              </a:r>
              <a:r>
                <a:rPr lang="en-US" altLang="zh-CN" sz="10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entury Gothic" panose="020B0502020202020204" pitchFamily="34" charset="0"/>
                  <a:ea typeface="+mj-ea"/>
                </a:rPr>
                <a:t>presentation </a:t>
              </a:r>
              <a:r>
                <a:rPr lang="en-US" altLang="zh-CN" sz="10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entury Gothic" panose="020B0502020202020204" pitchFamily="34" charset="0"/>
                  <a:ea typeface="+mj-ea"/>
                </a:rPr>
                <a:t>and make it </a:t>
              </a:r>
              <a:r>
                <a:rPr lang="en-US" altLang="zh-CN" sz="10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entury Gothic" panose="020B0502020202020204" pitchFamily="34" charset="0"/>
                  <a:ea typeface="+mj-ea"/>
                </a:rPr>
                <a:t>film </a:t>
              </a:r>
              <a:r>
                <a:rPr lang="en-US" altLang="zh-CN" sz="10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to be used in a wider field</a:t>
              </a:r>
            </a:p>
          </p:txBody>
        </p:sp>
      </p:grpSp>
      <p:grpSp>
        <p:nvGrpSpPr>
          <p:cNvPr id="73" name="组合 72"/>
          <p:cNvGrpSpPr/>
          <p:nvPr/>
        </p:nvGrpSpPr>
        <p:grpSpPr>
          <a:xfrm>
            <a:off x="8184563" y="4315509"/>
            <a:ext cx="2784999" cy="957185"/>
            <a:chOff x="1541719" y="2349127"/>
            <a:chExt cx="2784999" cy="957185"/>
          </a:xfrm>
        </p:grpSpPr>
        <p:sp>
          <p:nvSpPr>
            <p:cNvPr id="74" name="文本框 73"/>
            <p:cNvSpPr txBox="1"/>
            <p:nvPr/>
          </p:nvSpPr>
          <p:spPr>
            <a:xfrm>
              <a:off x="1541719" y="2349127"/>
              <a:ext cx="213378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r>
                <a:rPr lang="zh-CN" altLang="en-US" b="1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Century Gothic" panose="020B0502020202020204" pitchFamily="34" charset="0"/>
                </a:rPr>
                <a:t>标题文字添加</a:t>
              </a:r>
              <a:endParaRPr lang="zh-CN" altLang="en-US" b="1" dirty="0">
                <a:solidFill>
                  <a:schemeClr val="tx1">
                    <a:lumMod val="75000"/>
                    <a:lumOff val="25000"/>
                  </a:schemeClr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75" name="文本框 74"/>
            <p:cNvSpPr txBox="1"/>
            <p:nvPr/>
          </p:nvSpPr>
          <p:spPr>
            <a:xfrm>
              <a:off x="1541719" y="2687681"/>
              <a:ext cx="2784999" cy="618631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14000"/>
                </a:lnSpc>
              </a:pPr>
              <a:r>
                <a:rPr lang="en-US" altLang="zh-CN" sz="10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computer, or </a:t>
              </a:r>
              <a:r>
                <a:rPr lang="en-US" altLang="zh-CN" sz="10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entury Gothic" panose="020B0502020202020204" pitchFamily="34" charset="0"/>
                  <a:ea typeface="+mj-ea"/>
                </a:rPr>
                <a:t>presentation </a:t>
              </a:r>
              <a:r>
                <a:rPr lang="en-US" altLang="zh-CN" sz="10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entury Gothic" panose="020B0502020202020204" pitchFamily="34" charset="0"/>
                  <a:ea typeface="+mj-ea"/>
                </a:rPr>
                <a:t>and make it </a:t>
              </a:r>
              <a:r>
                <a:rPr lang="en-US" altLang="zh-CN" sz="10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entury Gothic" panose="020B0502020202020204" pitchFamily="34" charset="0"/>
                  <a:ea typeface="+mj-ea"/>
                </a:rPr>
                <a:t>film </a:t>
              </a:r>
              <a:r>
                <a:rPr lang="en-US" altLang="zh-CN" sz="10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to be used in a wider field</a:t>
              </a:r>
            </a:p>
          </p:txBody>
        </p:sp>
      </p:grpSp>
      <p:grpSp>
        <p:nvGrpSpPr>
          <p:cNvPr id="76" name="组合 75"/>
          <p:cNvGrpSpPr/>
          <p:nvPr/>
        </p:nvGrpSpPr>
        <p:grpSpPr>
          <a:xfrm>
            <a:off x="1237126" y="2259700"/>
            <a:ext cx="2784999" cy="957185"/>
            <a:chOff x="1541719" y="2349127"/>
            <a:chExt cx="2784999" cy="957185"/>
          </a:xfrm>
        </p:grpSpPr>
        <p:sp>
          <p:nvSpPr>
            <p:cNvPr id="77" name="文本框 76"/>
            <p:cNvSpPr txBox="1"/>
            <p:nvPr/>
          </p:nvSpPr>
          <p:spPr>
            <a:xfrm>
              <a:off x="2192937" y="2349127"/>
              <a:ext cx="213378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r"/>
              <a:r>
                <a:rPr lang="zh-CN" altLang="en-US" b="1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Century Gothic" panose="020B0502020202020204" pitchFamily="34" charset="0"/>
                </a:rPr>
                <a:t>标题文字添加</a:t>
              </a:r>
              <a:endParaRPr lang="zh-CN" altLang="en-US" b="1" dirty="0">
                <a:solidFill>
                  <a:schemeClr val="tx1">
                    <a:lumMod val="75000"/>
                    <a:lumOff val="25000"/>
                  </a:schemeClr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78" name="文本框 77"/>
            <p:cNvSpPr txBox="1"/>
            <p:nvPr/>
          </p:nvSpPr>
          <p:spPr>
            <a:xfrm>
              <a:off x="1541719" y="2687681"/>
              <a:ext cx="2784999" cy="618631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r">
                <a:lnSpc>
                  <a:spcPct val="114000"/>
                </a:lnSpc>
              </a:pPr>
              <a:r>
                <a:rPr lang="en-US" altLang="zh-CN" sz="10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computer, or </a:t>
              </a:r>
              <a:r>
                <a:rPr lang="en-US" altLang="zh-CN" sz="10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entury Gothic" panose="020B0502020202020204" pitchFamily="34" charset="0"/>
                  <a:ea typeface="+mj-ea"/>
                </a:rPr>
                <a:t>presentation </a:t>
              </a:r>
              <a:r>
                <a:rPr lang="en-US" altLang="zh-CN" sz="10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entury Gothic" panose="020B0502020202020204" pitchFamily="34" charset="0"/>
                  <a:ea typeface="+mj-ea"/>
                </a:rPr>
                <a:t>and make it </a:t>
              </a:r>
              <a:r>
                <a:rPr lang="en-US" altLang="zh-CN" sz="10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entury Gothic" panose="020B0502020202020204" pitchFamily="34" charset="0"/>
                  <a:ea typeface="+mj-ea"/>
                </a:rPr>
                <a:t>film </a:t>
              </a:r>
              <a:r>
                <a:rPr lang="en-US" altLang="zh-CN" sz="10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to be used in a wider field</a:t>
              </a:r>
            </a:p>
          </p:txBody>
        </p:sp>
      </p:grpSp>
      <p:grpSp>
        <p:nvGrpSpPr>
          <p:cNvPr id="79" name="组合 78"/>
          <p:cNvGrpSpPr/>
          <p:nvPr/>
        </p:nvGrpSpPr>
        <p:grpSpPr>
          <a:xfrm>
            <a:off x="1237126" y="4315509"/>
            <a:ext cx="2784999" cy="957185"/>
            <a:chOff x="1541719" y="2349127"/>
            <a:chExt cx="2784999" cy="957185"/>
          </a:xfrm>
        </p:grpSpPr>
        <p:sp>
          <p:nvSpPr>
            <p:cNvPr id="80" name="文本框 79"/>
            <p:cNvSpPr txBox="1"/>
            <p:nvPr/>
          </p:nvSpPr>
          <p:spPr>
            <a:xfrm>
              <a:off x="2192937" y="2349127"/>
              <a:ext cx="213378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r"/>
              <a:r>
                <a:rPr lang="zh-CN" altLang="en-US" b="1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Century Gothic" panose="020B0502020202020204" pitchFamily="34" charset="0"/>
                </a:rPr>
                <a:t>标题文字添加</a:t>
              </a:r>
              <a:endParaRPr lang="zh-CN" altLang="en-US" b="1" dirty="0">
                <a:solidFill>
                  <a:schemeClr val="tx1">
                    <a:lumMod val="75000"/>
                    <a:lumOff val="25000"/>
                  </a:schemeClr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81" name="文本框 80"/>
            <p:cNvSpPr txBox="1"/>
            <p:nvPr/>
          </p:nvSpPr>
          <p:spPr>
            <a:xfrm>
              <a:off x="1541719" y="2687681"/>
              <a:ext cx="2784999" cy="618631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r">
                <a:lnSpc>
                  <a:spcPct val="114000"/>
                </a:lnSpc>
              </a:pPr>
              <a:r>
                <a:rPr lang="en-US" altLang="zh-CN" sz="10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computer, or </a:t>
              </a:r>
              <a:r>
                <a:rPr lang="en-US" altLang="zh-CN" sz="10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entury Gothic" panose="020B0502020202020204" pitchFamily="34" charset="0"/>
                  <a:ea typeface="+mj-ea"/>
                </a:rPr>
                <a:t>presentation </a:t>
              </a:r>
              <a:r>
                <a:rPr lang="en-US" altLang="zh-CN" sz="10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entury Gothic" panose="020B0502020202020204" pitchFamily="34" charset="0"/>
                  <a:ea typeface="+mj-ea"/>
                </a:rPr>
                <a:t>and make it </a:t>
              </a:r>
              <a:r>
                <a:rPr lang="en-US" altLang="zh-CN" sz="10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entury Gothic" panose="020B0502020202020204" pitchFamily="34" charset="0"/>
                  <a:ea typeface="+mj-ea"/>
                </a:rPr>
                <a:t>film </a:t>
              </a:r>
              <a:r>
                <a:rPr lang="en-US" altLang="zh-CN" sz="10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to be used in a wider field</a:t>
              </a:r>
            </a:p>
          </p:txBody>
        </p:sp>
      </p:grpSp>
      <p:grpSp>
        <p:nvGrpSpPr>
          <p:cNvPr id="26" name="组合 25"/>
          <p:cNvGrpSpPr/>
          <p:nvPr/>
        </p:nvGrpSpPr>
        <p:grpSpPr>
          <a:xfrm>
            <a:off x="441025" y="218860"/>
            <a:ext cx="4812552" cy="1014413"/>
            <a:chOff x="441025" y="218860"/>
            <a:chExt cx="4812552" cy="1014413"/>
          </a:xfrm>
        </p:grpSpPr>
        <p:grpSp>
          <p:nvGrpSpPr>
            <p:cNvPr id="27" name="组合 26"/>
            <p:cNvGrpSpPr/>
            <p:nvPr/>
          </p:nvGrpSpPr>
          <p:grpSpPr>
            <a:xfrm>
              <a:off x="595313" y="387468"/>
              <a:ext cx="4658264" cy="677196"/>
              <a:chOff x="1893616" y="449275"/>
              <a:chExt cx="4658264" cy="677196"/>
            </a:xfrm>
          </p:grpSpPr>
          <p:sp>
            <p:nvSpPr>
              <p:cNvPr id="29" name="文本框 28"/>
              <p:cNvSpPr txBox="1"/>
              <p:nvPr/>
            </p:nvSpPr>
            <p:spPr>
              <a:xfrm>
                <a:off x="1893616" y="449275"/>
                <a:ext cx="3904343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  <a:scene3d>
                  <a:camera prst="orthographicFront"/>
                  <a:lightRig rig="threePt" dir="t"/>
                </a:scene3d>
                <a:sp3d contourW="12700"/>
              </a:bodyPr>
              <a:lstStyle>
                <a:defPPr>
                  <a:defRPr lang="en-US"/>
                </a:defPPr>
                <a:lvl1pPr algn="ctr">
                  <a:defRPr sz="2800" b="1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Century Gothic" panose="020B0502020202020204" pitchFamily="34" charset="0"/>
                  </a:defRPr>
                </a:lvl1pPr>
              </a:lstStyle>
              <a:p>
                <a:pPr algn="l"/>
                <a:r>
                  <a:rPr lang="zh-CN" altLang="en-US" dirty="0"/>
                  <a:t>工作存在不足</a:t>
                </a:r>
              </a:p>
            </p:txBody>
          </p:sp>
          <p:sp>
            <p:nvSpPr>
              <p:cNvPr id="30" name="文本框 29"/>
              <p:cNvSpPr txBox="1"/>
              <p:nvPr/>
            </p:nvSpPr>
            <p:spPr>
              <a:xfrm>
                <a:off x="1893616" y="867233"/>
                <a:ext cx="4658264" cy="25923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  <a:scene3d>
                  <a:camera prst="orthographicFront"/>
                  <a:lightRig rig="threePt" dir="t"/>
                </a:scene3d>
                <a:sp3d contourW="12700"/>
              </a:bodyPr>
              <a:lstStyle>
                <a:defPPr>
                  <a:defRPr lang="en-US"/>
                </a:defPPr>
                <a:lvl1pPr algn="ctr">
                  <a:lnSpc>
                    <a:spcPct val="120000"/>
                  </a:lnSpc>
                  <a:defRPr sz="1100">
                    <a:solidFill>
                      <a:schemeClr val="bg1">
                        <a:lumMod val="65000"/>
                      </a:schemeClr>
                    </a:solidFill>
                    <a:latin typeface="Century Gothic" panose="020B0502020202020204" pitchFamily="34" charset="0"/>
                  </a:defRPr>
                </a:lvl1pPr>
              </a:lstStyle>
              <a:p>
                <a:pPr algn="l"/>
                <a:r>
                  <a:rPr lang="en-US" altLang="zh-CN" sz="1000" dirty="0">
                    <a:solidFill>
                      <a:schemeClr val="bg1">
                        <a:lumMod val="50000"/>
                      </a:schemeClr>
                    </a:solidFill>
                  </a:rPr>
                  <a:t>print the presentation and make it into a film to be used in a </a:t>
                </a:r>
                <a:r>
                  <a:rPr lang="en-US" altLang="zh-CN" sz="1000" dirty="0" smtClean="0">
                    <a:solidFill>
                      <a:schemeClr val="bg1">
                        <a:lumMod val="50000"/>
                      </a:schemeClr>
                    </a:solidFill>
                  </a:rPr>
                  <a:t>wider</a:t>
                </a:r>
                <a:endParaRPr lang="en-US" altLang="zh-CN" sz="1000" dirty="0">
                  <a:solidFill>
                    <a:schemeClr val="bg1">
                      <a:lumMod val="50000"/>
                    </a:schemeClr>
                  </a:solidFill>
                </a:endParaRPr>
              </a:p>
            </p:txBody>
          </p:sp>
        </p:grpSp>
        <p:sp>
          <p:nvSpPr>
            <p:cNvPr id="28" name="任意多边形 27"/>
            <p:cNvSpPr/>
            <p:nvPr/>
          </p:nvSpPr>
          <p:spPr>
            <a:xfrm>
              <a:off x="441025" y="218860"/>
              <a:ext cx="384775" cy="1014413"/>
            </a:xfrm>
            <a:custGeom>
              <a:avLst/>
              <a:gdLst>
                <a:gd name="connsiteX0" fmla="*/ 0 w 384775"/>
                <a:gd name="connsiteY0" fmla="*/ 0 h 1014413"/>
                <a:gd name="connsiteX1" fmla="*/ 384775 w 384775"/>
                <a:gd name="connsiteY1" fmla="*/ 0 h 1014413"/>
                <a:gd name="connsiteX2" fmla="*/ 384775 w 384775"/>
                <a:gd name="connsiteY2" fmla="*/ 168608 h 1014413"/>
                <a:gd name="connsiteX3" fmla="*/ 336678 w 384775"/>
                <a:gd name="connsiteY3" fmla="*/ 168608 h 1014413"/>
                <a:gd name="connsiteX4" fmla="*/ 336678 w 384775"/>
                <a:gd name="connsiteY4" fmla="*/ 48097 h 1014413"/>
                <a:gd name="connsiteX5" fmla="*/ 48097 w 384775"/>
                <a:gd name="connsiteY5" fmla="*/ 48097 h 1014413"/>
                <a:gd name="connsiteX6" fmla="*/ 48097 w 384775"/>
                <a:gd name="connsiteY6" fmla="*/ 966316 h 1014413"/>
                <a:gd name="connsiteX7" fmla="*/ 336678 w 384775"/>
                <a:gd name="connsiteY7" fmla="*/ 966316 h 1014413"/>
                <a:gd name="connsiteX8" fmla="*/ 336678 w 384775"/>
                <a:gd name="connsiteY8" fmla="*/ 845804 h 1014413"/>
                <a:gd name="connsiteX9" fmla="*/ 384775 w 384775"/>
                <a:gd name="connsiteY9" fmla="*/ 845804 h 1014413"/>
                <a:gd name="connsiteX10" fmla="*/ 384775 w 384775"/>
                <a:gd name="connsiteY10" fmla="*/ 1014413 h 1014413"/>
                <a:gd name="connsiteX11" fmla="*/ 0 w 384775"/>
                <a:gd name="connsiteY11" fmla="*/ 1014413 h 10144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384775" h="1014413">
                  <a:moveTo>
                    <a:pt x="0" y="0"/>
                  </a:moveTo>
                  <a:lnTo>
                    <a:pt x="384775" y="0"/>
                  </a:lnTo>
                  <a:lnTo>
                    <a:pt x="384775" y="168608"/>
                  </a:lnTo>
                  <a:lnTo>
                    <a:pt x="336678" y="168608"/>
                  </a:lnTo>
                  <a:lnTo>
                    <a:pt x="336678" y="48097"/>
                  </a:lnTo>
                  <a:lnTo>
                    <a:pt x="48097" y="48097"/>
                  </a:lnTo>
                  <a:lnTo>
                    <a:pt x="48097" y="966316"/>
                  </a:lnTo>
                  <a:lnTo>
                    <a:pt x="336678" y="966316"/>
                  </a:lnTo>
                  <a:lnTo>
                    <a:pt x="336678" y="845804"/>
                  </a:lnTo>
                  <a:lnTo>
                    <a:pt x="384775" y="845804"/>
                  </a:lnTo>
                  <a:lnTo>
                    <a:pt x="384775" y="1014413"/>
                  </a:lnTo>
                  <a:lnTo>
                    <a:pt x="0" y="1014413"/>
                  </a:lnTo>
                  <a:close/>
                </a:path>
              </a:pathLst>
            </a:cu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8365578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switch dir="r"/>
      </p:transition>
    </mc:Choice>
    <mc:Fallback xmlns="">
      <p:transition spd="slow">
        <p:fade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4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5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5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4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" dur="5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" dur="5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2" presetClass="entr" presetSubtype="4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5" dur="5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6" dur="5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7" presetID="2" presetClass="entr" presetSubtype="4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9" dur="5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0" dur="5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1" presetID="2" presetClass="entr" presetSubtype="4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3" dur="500" fill="hold"/>
                                            <p:tgtEl>
                                              <p:spTgt spid="4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4" dur="500" fill="hold"/>
                                            <p:tgtEl>
                                              <p:spTgt spid="4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5" presetID="2" presetClass="entr" presetSubtype="4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7" dur="500" fill="hold"/>
                                            <p:tgtEl>
                                              <p:spTgt spid="5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8" dur="500" fill="hold"/>
                                            <p:tgtEl>
                                              <p:spTgt spid="5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9" presetID="2" presetClass="entr" presetSubtype="4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1" dur="500" fill="hold"/>
                                            <p:tgtEl>
                                              <p:spTgt spid="5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2" dur="500" fill="hold"/>
                                            <p:tgtEl>
                                              <p:spTgt spid="5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3" presetID="2" presetClass="entr" presetSubtype="4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5" dur="500" fill="hold"/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6" dur="500" fill="hold"/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7" presetID="2" presetClass="entr" presetSubtype="4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9" dur="500" fill="hold"/>
                                            <p:tgtEl>
                                              <p:spTgt spid="6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0" dur="500" fill="hold"/>
                                            <p:tgtEl>
                                              <p:spTgt spid="6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1" presetID="2" presetClass="entr" presetSubtype="4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3" dur="500" fill="hold"/>
                                            <p:tgtEl>
                                              <p:spTgt spid="6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4" dur="500" fill="hold"/>
                                            <p:tgtEl>
                                              <p:spTgt spid="6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5" presetID="2" presetClass="entr" presetSubtype="4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7" dur="500" fill="hold"/>
                                            <p:tgtEl>
                                              <p:spTgt spid="6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8" dur="500" fill="hold"/>
                                            <p:tgtEl>
                                              <p:spTgt spid="6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9" presetID="2" presetClass="entr" presetSubtype="4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1" dur="500" fill="hold"/>
                                            <p:tgtEl>
                                              <p:spTgt spid="6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2" dur="500" fill="hold"/>
                                            <p:tgtEl>
                                              <p:spTgt spid="6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3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54" presetID="2" presetClass="entr" presetSubtype="8" fill="hold" nodeType="afterEffect" p14:presetBounceEnd="49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9000">
                                          <p:cBhvr additive="base">
                                            <p:cTn id="56" dur="1000" fill="hold"/>
                                            <p:tgtEl>
                                              <p:spTgt spid="7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9000">
                                          <p:cBhvr additive="base">
                                            <p:cTn id="57" dur="1000" fill="hold"/>
                                            <p:tgtEl>
                                              <p:spTgt spid="7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8" presetID="2" presetClass="entr" presetSubtype="8" fill="hold" nodeType="withEffect" p14:presetBounceEnd="49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9000">
                                          <p:cBhvr additive="base">
                                            <p:cTn id="60" dur="1000" fill="hold"/>
                                            <p:tgtEl>
                                              <p:spTgt spid="7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9000">
                                          <p:cBhvr additive="base">
                                            <p:cTn id="61" dur="1000" fill="hold"/>
                                            <p:tgtEl>
                                              <p:spTgt spid="7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2" presetID="2" presetClass="entr" presetSubtype="2" fill="hold" nodeType="withEffect" p14:presetBounceEnd="49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9000">
                                          <p:cBhvr additive="base">
                                            <p:cTn id="64" dur="1000" fill="hold"/>
                                            <p:tgtEl>
                                              <p:spTgt spid="7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9000">
                                          <p:cBhvr additive="base">
                                            <p:cTn id="65" dur="1000" fill="hold"/>
                                            <p:tgtEl>
                                              <p:spTgt spid="7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6" presetID="2" presetClass="entr" presetSubtype="2" fill="hold" nodeType="withEffect" p14:presetBounceEnd="49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9000">
                                          <p:cBhvr additive="base">
                                            <p:cTn id="68" dur="1000" fill="hold"/>
                                            <p:tgtEl>
                                              <p:spTgt spid="7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9000">
                                          <p:cBhvr additive="base">
                                            <p:cTn id="69" dur="1000" fill="hold"/>
                                            <p:tgtEl>
                                              <p:spTgt spid="7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7" grpId="0" animBg="1"/>
          <p:bldP spid="8" grpId="0" animBg="1"/>
          <p:bldP spid="9" grpId="0" animBg="1"/>
          <p:bldP spid="10" grpId="0" animBg="1"/>
          <p:bldP spid="49" grpId="0" animBg="1"/>
          <p:bldP spid="52" grpId="0" animBg="1"/>
          <p:bldP spid="51" grpId="0" animBg="1"/>
          <p:bldP spid="50" grpId="0" animBg="1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4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5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5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4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" dur="5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" dur="5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2" presetClass="entr" presetSubtype="4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5" dur="5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6" dur="5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7" presetID="2" presetClass="entr" presetSubtype="4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9" dur="5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0" dur="5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1" presetID="2" presetClass="entr" presetSubtype="4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3" dur="500" fill="hold"/>
                                            <p:tgtEl>
                                              <p:spTgt spid="4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4" dur="500" fill="hold"/>
                                            <p:tgtEl>
                                              <p:spTgt spid="4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5" presetID="2" presetClass="entr" presetSubtype="4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7" dur="500" fill="hold"/>
                                            <p:tgtEl>
                                              <p:spTgt spid="5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8" dur="500" fill="hold"/>
                                            <p:tgtEl>
                                              <p:spTgt spid="5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9" presetID="2" presetClass="entr" presetSubtype="4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1" dur="500" fill="hold"/>
                                            <p:tgtEl>
                                              <p:spTgt spid="5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2" dur="500" fill="hold"/>
                                            <p:tgtEl>
                                              <p:spTgt spid="5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3" presetID="2" presetClass="entr" presetSubtype="4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5" dur="500" fill="hold"/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6" dur="500" fill="hold"/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7" presetID="2" presetClass="entr" presetSubtype="4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9" dur="500" fill="hold"/>
                                            <p:tgtEl>
                                              <p:spTgt spid="6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0" dur="500" fill="hold"/>
                                            <p:tgtEl>
                                              <p:spTgt spid="6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1" presetID="2" presetClass="entr" presetSubtype="4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3" dur="500" fill="hold"/>
                                            <p:tgtEl>
                                              <p:spTgt spid="6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4" dur="500" fill="hold"/>
                                            <p:tgtEl>
                                              <p:spTgt spid="6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5" presetID="2" presetClass="entr" presetSubtype="4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7" dur="500" fill="hold"/>
                                            <p:tgtEl>
                                              <p:spTgt spid="6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8" dur="500" fill="hold"/>
                                            <p:tgtEl>
                                              <p:spTgt spid="6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9" presetID="2" presetClass="entr" presetSubtype="4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1" dur="500" fill="hold"/>
                                            <p:tgtEl>
                                              <p:spTgt spid="6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2" dur="500" fill="hold"/>
                                            <p:tgtEl>
                                              <p:spTgt spid="6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3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54" presetID="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6" dur="1000" fill="hold"/>
                                            <p:tgtEl>
                                              <p:spTgt spid="7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7" dur="1000" fill="hold"/>
                                            <p:tgtEl>
                                              <p:spTgt spid="7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8" presetID="2" presetClass="entr" presetSubtype="8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60" dur="1000" fill="hold"/>
                                            <p:tgtEl>
                                              <p:spTgt spid="7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61" dur="1000" fill="hold"/>
                                            <p:tgtEl>
                                              <p:spTgt spid="7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2" presetID="2" presetClass="entr" presetSubtype="2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64" dur="1000" fill="hold"/>
                                            <p:tgtEl>
                                              <p:spTgt spid="7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65" dur="1000" fill="hold"/>
                                            <p:tgtEl>
                                              <p:spTgt spid="7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6" presetID="2" presetClass="entr" presetSubtype="2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68" dur="1000" fill="hold"/>
                                            <p:tgtEl>
                                              <p:spTgt spid="7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69" dur="1000" fill="hold"/>
                                            <p:tgtEl>
                                              <p:spTgt spid="7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7" grpId="0" animBg="1"/>
          <p:bldP spid="8" grpId="0" animBg="1"/>
          <p:bldP spid="9" grpId="0" animBg="1"/>
          <p:bldP spid="10" grpId="0" animBg="1"/>
          <p:bldP spid="49" grpId="0" animBg="1"/>
          <p:bldP spid="52" grpId="0" animBg="1"/>
          <p:bldP spid="51" grpId="0" animBg="1"/>
          <p:bldP spid="50" grpId="0" animBg="1"/>
        </p:bldLst>
      </p:timing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组合 13"/>
          <p:cNvGrpSpPr/>
          <p:nvPr/>
        </p:nvGrpSpPr>
        <p:grpSpPr>
          <a:xfrm>
            <a:off x="1448174" y="2679700"/>
            <a:ext cx="1872340" cy="1872340"/>
            <a:chOff x="1448174" y="2159000"/>
            <a:chExt cx="1872340" cy="1872340"/>
          </a:xfrm>
        </p:grpSpPr>
        <p:sp>
          <p:nvSpPr>
            <p:cNvPr id="15" name="圆: 空心 1"/>
            <p:cNvSpPr/>
            <p:nvPr/>
          </p:nvSpPr>
          <p:spPr>
            <a:xfrm>
              <a:off x="1448174" y="2159000"/>
              <a:ext cx="1872340" cy="1872340"/>
            </a:xfrm>
            <a:prstGeom prst="donut">
              <a:avLst>
                <a:gd name="adj" fmla="val 14474"/>
              </a:avLst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accent1"/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16" name="弧形 15"/>
            <p:cNvSpPr/>
            <p:nvPr/>
          </p:nvSpPr>
          <p:spPr>
            <a:xfrm>
              <a:off x="1587677" y="2298503"/>
              <a:ext cx="1593334" cy="1593334"/>
            </a:xfrm>
            <a:prstGeom prst="arc">
              <a:avLst>
                <a:gd name="adj1" fmla="val 12628180"/>
                <a:gd name="adj2" fmla="val 111342"/>
              </a:avLst>
            </a:prstGeom>
            <a:ln w="101600" cap="rnd">
              <a:solidFill>
                <a:schemeClr val="bg1"/>
              </a:solidFill>
              <a:round/>
            </a:ln>
            <a:effectLst>
              <a:outerShdw blurRad="215900" dist="38100" dir="8100000" algn="tr" rotWithShape="0">
                <a:prstClr val="black">
                  <a:alpha val="33000"/>
                </a:prstClr>
              </a:outerShd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accent1"/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17" name="文本框 16"/>
            <p:cNvSpPr txBox="1"/>
            <p:nvPr/>
          </p:nvSpPr>
          <p:spPr>
            <a:xfrm>
              <a:off x="1901086" y="2802363"/>
              <a:ext cx="957313" cy="584775"/>
            </a:xfrm>
            <a:prstGeom prst="rect">
              <a:avLst/>
            </a:prstGeom>
            <a:noFill/>
          </p:spPr>
          <p:txBody>
            <a:bodyPr wrap="non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en-US" altLang="zh-CN" sz="3200" dirty="0">
                  <a:solidFill>
                    <a:schemeClr val="accent1"/>
                  </a:solidFill>
                  <a:latin typeface="Century Gothic" panose="020B0502020202020204" pitchFamily="34" charset="0"/>
                  <a:ea typeface="时尚中黑简体" panose="01010104010101010101" pitchFamily="2" charset="-122"/>
                </a:rPr>
                <a:t>42%</a:t>
              </a:r>
              <a:endParaRPr lang="zh-CN" altLang="en-US" sz="3200" dirty="0">
                <a:solidFill>
                  <a:schemeClr val="accent1"/>
                </a:solidFill>
                <a:latin typeface="Century Gothic" panose="020B0502020202020204" pitchFamily="34" charset="0"/>
                <a:ea typeface="时尚中黑简体" panose="01010104010101010101" pitchFamily="2" charset="-122"/>
              </a:endParaRPr>
            </a:p>
          </p:txBody>
        </p:sp>
      </p:grpSp>
      <p:grpSp>
        <p:nvGrpSpPr>
          <p:cNvPr id="18" name="组合 17"/>
          <p:cNvGrpSpPr/>
          <p:nvPr/>
        </p:nvGrpSpPr>
        <p:grpSpPr>
          <a:xfrm>
            <a:off x="3922612" y="2679700"/>
            <a:ext cx="1872340" cy="1872340"/>
            <a:chOff x="3922612" y="2159000"/>
            <a:chExt cx="1872340" cy="1872340"/>
          </a:xfrm>
        </p:grpSpPr>
        <p:sp>
          <p:nvSpPr>
            <p:cNvPr id="19" name="圆: 空心 9"/>
            <p:cNvSpPr/>
            <p:nvPr/>
          </p:nvSpPr>
          <p:spPr>
            <a:xfrm>
              <a:off x="3922612" y="2159000"/>
              <a:ext cx="1872340" cy="1872340"/>
            </a:xfrm>
            <a:prstGeom prst="donut">
              <a:avLst>
                <a:gd name="adj" fmla="val 14474"/>
              </a:avLst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accent2"/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20" name="弧形 19"/>
            <p:cNvSpPr/>
            <p:nvPr/>
          </p:nvSpPr>
          <p:spPr>
            <a:xfrm>
              <a:off x="4062115" y="2298503"/>
              <a:ext cx="1593334" cy="1593334"/>
            </a:xfrm>
            <a:prstGeom prst="arc">
              <a:avLst>
                <a:gd name="adj1" fmla="val 2301782"/>
                <a:gd name="adj2" fmla="val 0"/>
              </a:avLst>
            </a:prstGeom>
            <a:ln w="101600" cap="rnd">
              <a:solidFill>
                <a:schemeClr val="bg1"/>
              </a:solidFill>
              <a:round/>
            </a:ln>
            <a:effectLst>
              <a:outerShdw blurRad="215900" dist="38100" dir="8100000" algn="tr" rotWithShape="0">
                <a:prstClr val="black">
                  <a:alpha val="33000"/>
                </a:prstClr>
              </a:outerShd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accent2"/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21" name="文本框 20"/>
            <p:cNvSpPr txBox="1"/>
            <p:nvPr/>
          </p:nvSpPr>
          <p:spPr>
            <a:xfrm>
              <a:off x="4380125" y="2802363"/>
              <a:ext cx="957313" cy="584775"/>
            </a:xfrm>
            <a:prstGeom prst="rect">
              <a:avLst/>
            </a:prstGeom>
            <a:noFill/>
          </p:spPr>
          <p:txBody>
            <a:bodyPr wrap="non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en-US" altLang="zh-CN" sz="3200" dirty="0">
                  <a:solidFill>
                    <a:schemeClr val="accent2"/>
                  </a:solidFill>
                  <a:latin typeface="Century Gothic" panose="020B0502020202020204" pitchFamily="34" charset="0"/>
                  <a:ea typeface="时尚中黑简体" panose="01010104010101010101" pitchFamily="2" charset="-122"/>
                </a:rPr>
                <a:t>91%</a:t>
              </a:r>
              <a:endParaRPr lang="zh-CN" altLang="en-US" sz="3200" dirty="0">
                <a:solidFill>
                  <a:schemeClr val="accent2"/>
                </a:solidFill>
                <a:latin typeface="Century Gothic" panose="020B0502020202020204" pitchFamily="34" charset="0"/>
                <a:ea typeface="时尚中黑简体" panose="01010104010101010101" pitchFamily="2" charset="-122"/>
              </a:endParaRPr>
            </a:p>
          </p:txBody>
        </p:sp>
      </p:grpSp>
      <p:grpSp>
        <p:nvGrpSpPr>
          <p:cNvPr id="22" name="组合 21"/>
          <p:cNvGrpSpPr/>
          <p:nvPr/>
        </p:nvGrpSpPr>
        <p:grpSpPr>
          <a:xfrm>
            <a:off x="6397050" y="2679700"/>
            <a:ext cx="1872340" cy="1872340"/>
            <a:chOff x="6397050" y="2159000"/>
            <a:chExt cx="1872340" cy="1872340"/>
          </a:xfrm>
        </p:grpSpPr>
        <p:sp>
          <p:nvSpPr>
            <p:cNvPr id="23" name="圆: 空心 12"/>
            <p:cNvSpPr/>
            <p:nvPr/>
          </p:nvSpPr>
          <p:spPr>
            <a:xfrm>
              <a:off x="6397050" y="2159000"/>
              <a:ext cx="1872340" cy="1872340"/>
            </a:xfrm>
            <a:prstGeom prst="donut">
              <a:avLst>
                <a:gd name="adj" fmla="val 14474"/>
              </a:avLst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accent1"/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24" name="弧形 23"/>
            <p:cNvSpPr/>
            <p:nvPr/>
          </p:nvSpPr>
          <p:spPr>
            <a:xfrm>
              <a:off x="6536553" y="2298503"/>
              <a:ext cx="1593334" cy="1593334"/>
            </a:xfrm>
            <a:prstGeom prst="arc">
              <a:avLst>
                <a:gd name="adj1" fmla="val 10203953"/>
                <a:gd name="adj2" fmla="val 19999186"/>
              </a:avLst>
            </a:prstGeom>
            <a:ln w="101600" cap="rnd">
              <a:solidFill>
                <a:schemeClr val="bg1"/>
              </a:solidFill>
              <a:round/>
            </a:ln>
            <a:effectLst>
              <a:outerShdw blurRad="215900" dist="38100" dir="8100000" algn="tr" rotWithShape="0">
                <a:prstClr val="black">
                  <a:alpha val="33000"/>
                </a:prstClr>
              </a:outerShd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accent1"/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25" name="文本框 24"/>
            <p:cNvSpPr txBox="1"/>
            <p:nvPr/>
          </p:nvSpPr>
          <p:spPr>
            <a:xfrm>
              <a:off x="6854562" y="2802363"/>
              <a:ext cx="957314" cy="584775"/>
            </a:xfrm>
            <a:prstGeom prst="rect">
              <a:avLst/>
            </a:prstGeom>
            <a:noFill/>
          </p:spPr>
          <p:txBody>
            <a:bodyPr wrap="non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en-US" altLang="zh-CN" sz="3200" dirty="0">
                  <a:solidFill>
                    <a:schemeClr val="accent1"/>
                  </a:solidFill>
                  <a:latin typeface="Century Gothic" panose="020B0502020202020204" pitchFamily="34" charset="0"/>
                  <a:ea typeface="时尚中黑简体" panose="01010104010101010101" pitchFamily="2" charset="-122"/>
                </a:rPr>
                <a:t>48%</a:t>
              </a:r>
              <a:endParaRPr lang="zh-CN" altLang="en-US" sz="3200" dirty="0">
                <a:solidFill>
                  <a:schemeClr val="accent1"/>
                </a:solidFill>
                <a:latin typeface="Century Gothic" panose="020B0502020202020204" pitchFamily="34" charset="0"/>
                <a:ea typeface="时尚中黑简体" panose="01010104010101010101" pitchFamily="2" charset="-122"/>
              </a:endParaRPr>
            </a:p>
          </p:txBody>
        </p:sp>
      </p:grpSp>
      <p:grpSp>
        <p:nvGrpSpPr>
          <p:cNvPr id="26" name="组合 25"/>
          <p:cNvGrpSpPr/>
          <p:nvPr/>
        </p:nvGrpSpPr>
        <p:grpSpPr>
          <a:xfrm>
            <a:off x="8871487" y="2679700"/>
            <a:ext cx="1872340" cy="1872340"/>
            <a:chOff x="8871487" y="2159000"/>
            <a:chExt cx="1872340" cy="1872340"/>
          </a:xfrm>
        </p:grpSpPr>
        <p:sp>
          <p:nvSpPr>
            <p:cNvPr id="27" name="圆: 空心 15"/>
            <p:cNvSpPr/>
            <p:nvPr/>
          </p:nvSpPr>
          <p:spPr>
            <a:xfrm>
              <a:off x="8871487" y="2159000"/>
              <a:ext cx="1872340" cy="1872340"/>
            </a:xfrm>
            <a:prstGeom prst="donut">
              <a:avLst>
                <a:gd name="adj" fmla="val 14474"/>
              </a:avLst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accent2"/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28" name="弧形 27"/>
            <p:cNvSpPr/>
            <p:nvPr/>
          </p:nvSpPr>
          <p:spPr>
            <a:xfrm>
              <a:off x="9010990" y="2298503"/>
              <a:ext cx="1593334" cy="1593334"/>
            </a:xfrm>
            <a:prstGeom prst="arc">
              <a:avLst>
                <a:gd name="adj1" fmla="val 13387328"/>
                <a:gd name="adj2" fmla="val 4703845"/>
              </a:avLst>
            </a:prstGeom>
            <a:ln w="101600" cap="rnd">
              <a:solidFill>
                <a:schemeClr val="bg1"/>
              </a:solidFill>
              <a:round/>
            </a:ln>
            <a:effectLst>
              <a:outerShdw blurRad="215900" dist="38100" dir="8100000" algn="tr" rotWithShape="0">
                <a:prstClr val="black">
                  <a:alpha val="33000"/>
                </a:prstClr>
              </a:outerShd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accent2"/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29" name="文本框 28"/>
            <p:cNvSpPr txBox="1"/>
            <p:nvPr/>
          </p:nvSpPr>
          <p:spPr>
            <a:xfrm>
              <a:off x="9328999" y="2802363"/>
              <a:ext cx="957313" cy="584775"/>
            </a:xfrm>
            <a:prstGeom prst="rect">
              <a:avLst/>
            </a:prstGeom>
            <a:noFill/>
          </p:spPr>
          <p:txBody>
            <a:bodyPr wrap="non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en-US" altLang="zh-CN" sz="3200" dirty="0">
                  <a:solidFill>
                    <a:schemeClr val="accent2"/>
                  </a:solidFill>
                  <a:latin typeface="Century Gothic" panose="020B0502020202020204" pitchFamily="34" charset="0"/>
                  <a:ea typeface="时尚中黑简体" panose="01010104010101010101" pitchFamily="2" charset="-122"/>
                </a:rPr>
                <a:t>73%</a:t>
              </a:r>
              <a:endParaRPr lang="zh-CN" altLang="en-US" sz="3200" dirty="0">
                <a:solidFill>
                  <a:schemeClr val="accent2"/>
                </a:solidFill>
                <a:latin typeface="Century Gothic" panose="020B0502020202020204" pitchFamily="34" charset="0"/>
                <a:ea typeface="时尚中黑简体" panose="01010104010101010101" pitchFamily="2" charset="-122"/>
              </a:endParaRPr>
            </a:p>
          </p:txBody>
        </p:sp>
      </p:grpSp>
      <p:grpSp>
        <p:nvGrpSpPr>
          <p:cNvPr id="30" name="组合 29"/>
          <p:cNvGrpSpPr/>
          <p:nvPr/>
        </p:nvGrpSpPr>
        <p:grpSpPr>
          <a:xfrm>
            <a:off x="8740764" y="4718637"/>
            <a:ext cx="2133782" cy="1132618"/>
            <a:chOff x="3943969" y="2412339"/>
            <a:chExt cx="2133782" cy="1132618"/>
          </a:xfrm>
        </p:grpSpPr>
        <p:sp>
          <p:nvSpPr>
            <p:cNvPr id="31" name="文本框 30"/>
            <p:cNvSpPr txBox="1"/>
            <p:nvPr/>
          </p:nvSpPr>
          <p:spPr>
            <a:xfrm>
              <a:off x="3943970" y="2412339"/>
              <a:ext cx="213378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zh-CN" altLang="en-US" b="1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Century Gothic" panose="020B0502020202020204" pitchFamily="34" charset="0"/>
                </a:rPr>
                <a:t>标题文字添加</a:t>
              </a:r>
              <a:endParaRPr lang="zh-CN" altLang="en-US" b="1" dirty="0">
                <a:solidFill>
                  <a:schemeClr val="tx1">
                    <a:lumMod val="75000"/>
                    <a:lumOff val="25000"/>
                  </a:schemeClr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32" name="文本框 31"/>
            <p:cNvSpPr txBox="1"/>
            <p:nvPr/>
          </p:nvSpPr>
          <p:spPr>
            <a:xfrm>
              <a:off x="3943969" y="2750893"/>
              <a:ext cx="2133782" cy="794064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14000"/>
                </a:lnSpc>
              </a:pPr>
              <a:r>
                <a:rPr lang="en-US" altLang="zh-CN" sz="10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computer, or </a:t>
              </a:r>
              <a:r>
                <a:rPr lang="en-US" altLang="zh-CN" sz="10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entury Gothic" panose="020B0502020202020204" pitchFamily="34" charset="0"/>
                  <a:ea typeface="+mj-ea"/>
                </a:rPr>
                <a:t>presentation </a:t>
              </a:r>
              <a:r>
                <a:rPr lang="en-US" altLang="zh-CN" sz="10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entury Gothic" panose="020B0502020202020204" pitchFamily="34" charset="0"/>
                  <a:ea typeface="+mj-ea"/>
                </a:rPr>
                <a:t>and make it </a:t>
              </a:r>
              <a:r>
                <a:rPr lang="en-US" altLang="zh-CN" sz="10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entury Gothic" panose="020B0502020202020204" pitchFamily="34" charset="0"/>
                  <a:ea typeface="+mj-ea"/>
                </a:rPr>
                <a:t>film </a:t>
              </a:r>
              <a:r>
                <a:rPr lang="en-US" altLang="zh-CN" sz="10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to be used in a wider field</a:t>
              </a:r>
            </a:p>
          </p:txBody>
        </p:sp>
      </p:grpSp>
      <p:grpSp>
        <p:nvGrpSpPr>
          <p:cNvPr id="36" name="组合 35"/>
          <p:cNvGrpSpPr/>
          <p:nvPr/>
        </p:nvGrpSpPr>
        <p:grpSpPr>
          <a:xfrm>
            <a:off x="6266328" y="4718637"/>
            <a:ext cx="2133782" cy="1132618"/>
            <a:chOff x="3943969" y="2412339"/>
            <a:chExt cx="2133782" cy="1132618"/>
          </a:xfrm>
        </p:grpSpPr>
        <p:sp>
          <p:nvSpPr>
            <p:cNvPr id="37" name="文本框 36"/>
            <p:cNvSpPr txBox="1"/>
            <p:nvPr/>
          </p:nvSpPr>
          <p:spPr>
            <a:xfrm>
              <a:off x="3943970" y="2412339"/>
              <a:ext cx="213378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zh-CN" altLang="en-US" b="1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Century Gothic" panose="020B0502020202020204" pitchFamily="34" charset="0"/>
                </a:rPr>
                <a:t>标题文字添加</a:t>
              </a:r>
              <a:endParaRPr lang="zh-CN" altLang="en-US" b="1" dirty="0">
                <a:solidFill>
                  <a:schemeClr val="tx1">
                    <a:lumMod val="75000"/>
                    <a:lumOff val="25000"/>
                  </a:schemeClr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38" name="文本框 37"/>
            <p:cNvSpPr txBox="1"/>
            <p:nvPr/>
          </p:nvSpPr>
          <p:spPr>
            <a:xfrm>
              <a:off x="3943969" y="2750893"/>
              <a:ext cx="2133782" cy="794064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14000"/>
                </a:lnSpc>
              </a:pPr>
              <a:r>
                <a:rPr lang="en-US" altLang="zh-CN" sz="10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computer, or </a:t>
              </a:r>
              <a:r>
                <a:rPr lang="en-US" altLang="zh-CN" sz="10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entury Gothic" panose="020B0502020202020204" pitchFamily="34" charset="0"/>
                  <a:ea typeface="+mj-ea"/>
                </a:rPr>
                <a:t>presentation </a:t>
              </a:r>
              <a:r>
                <a:rPr lang="en-US" altLang="zh-CN" sz="10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entury Gothic" panose="020B0502020202020204" pitchFamily="34" charset="0"/>
                  <a:ea typeface="+mj-ea"/>
                </a:rPr>
                <a:t>and make it </a:t>
              </a:r>
              <a:r>
                <a:rPr lang="en-US" altLang="zh-CN" sz="10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entury Gothic" panose="020B0502020202020204" pitchFamily="34" charset="0"/>
                  <a:ea typeface="+mj-ea"/>
                </a:rPr>
                <a:t>film </a:t>
              </a:r>
              <a:r>
                <a:rPr lang="en-US" altLang="zh-CN" sz="10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to be used in a wider field</a:t>
              </a:r>
            </a:p>
          </p:txBody>
        </p:sp>
      </p:grpSp>
      <p:grpSp>
        <p:nvGrpSpPr>
          <p:cNvPr id="39" name="组合 38"/>
          <p:cNvGrpSpPr/>
          <p:nvPr/>
        </p:nvGrpSpPr>
        <p:grpSpPr>
          <a:xfrm>
            <a:off x="3791890" y="4718637"/>
            <a:ext cx="2133782" cy="1132618"/>
            <a:chOff x="3943969" y="2412339"/>
            <a:chExt cx="2133782" cy="1132618"/>
          </a:xfrm>
        </p:grpSpPr>
        <p:sp>
          <p:nvSpPr>
            <p:cNvPr id="40" name="文本框 39"/>
            <p:cNvSpPr txBox="1"/>
            <p:nvPr/>
          </p:nvSpPr>
          <p:spPr>
            <a:xfrm>
              <a:off x="3943970" y="2412339"/>
              <a:ext cx="213378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zh-CN" altLang="en-US" b="1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Century Gothic" panose="020B0502020202020204" pitchFamily="34" charset="0"/>
                </a:rPr>
                <a:t>标题文字添加</a:t>
              </a:r>
              <a:endParaRPr lang="zh-CN" altLang="en-US" b="1" dirty="0">
                <a:solidFill>
                  <a:schemeClr val="tx1">
                    <a:lumMod val="75000"/>
                    <a:lumOff val="25000"/>
                  </a:schemeClr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41" name="文本框 40"/>
            <p:cNvSpPr txBox="1"/>
            <p:nvPr/>
          </p:nvSpPr>
          <p:spPr>
            <a:xfrm>
              <a:off x="3943969" y="2750893"/>
              <a:ext cx="2133782" cy="794064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14000"/>
                </a:lnSpc>
              </a:pPr>
              <a:r>
                <a:rPr lang="en-US" altLang="zh-CN" sz="10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computer, or </a:t>
              </a:r>
              <a:r>
                <a:rPr lang="en-US" altLang="zh-CN" sz="10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entury Gothic" panose="020B0502020202020204" pitchFamily="34" charset="0"/>
                  <a:ea typeface="+mj-ea"/>
                </a:rPr>
                <a:t>presentation </a:t>
              </a:r>
              <a:r>
                <a:rPr lang="en-US" altLang="zh-CN" sz="10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entury Gothic" panose="020B0502020202020204" pitchFamily="34" charset="0"/>
                  <a:ea typeface="+mj-ea"/>
                </a:rPr>
                <a:t>and make it </a:t>
              </a:r>
              <a:r>
                <a:rPr lang="en-US" altLang="zh-CN" sz="10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entury Gothic" panose="020B0502020202020204" pitchFamily="34" charset="0"/>
                  <a:ea typeface="+mj-ea"/>
                </a:rPr>
                <a:t>film </a:t>
              </a:r>
              <a:r>
                <a:rPr lang="en-US" altLang="zh-CN" sz="10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to be used in a wider field</a:t>
              </a:r>
            </a:p>
          </p:txBody>
        </p:sp>
      </p:grpSp>
      <p:grpSp>
        <p:nvGrpSpPr>
          <p:cNvPr id="42" name="组合 41"/>
          <p:cNvGrpSpPr/>
          <p:nvPr/>
        </p:nvGrpSpPr>
        <p:grpSpPr>
          <a:xfrm>
            <a:off x="1312851" y="4718637"/>
            <a:ext cx="2133782" cy="1132618"/>
            <a:chOff x="3943969" y="2412339"/>
            <a:chExt cx="2133782" cy="1132618"/>
          </a:xfrm>
        </p:grpSpPr>
        <p:sp>
          <p:nvSpPr>
            <p:cNvPr id="43" name="文本框 42"/>
            <p:cNvSpPr txBox="1"/>
            <p:nvPr/>
          </p:nvSpPr>
          <p:spPr>
            <a:xfrm>
              <a:off x="3943970" y="2412339"/>
              <a:ext cx="213378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zh-CN" altLang="en-US" b="1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Century Gothic" panose="020B0502020202020204" pitchFamily="34" charset="0"/>
                </a:rPr>
                <a:t>标题文字添加</a:t>
              </a:r>
              <a:endParaRPr lang="zh-CN" altLang="en-US" b="1" dirty="0">
                <a:solidFill>
                  <a:schemeClr val="tx1">
                    <a:lumMod val="75000"/>
                    <a:lumOff val="25000"/>
                  </a:schemeClr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44" name="文本框 43"/>
            <p:cNvSpPr txBox="1"/>
            <p:nvPr/>
          </p:nvSpPr>
          <p:spPr>
            <a:xfrm>
              <a:off x="3943969" y="2750893"/>
              <a:ext cx="2133782" cy="794064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14000"/>
                </a:lnSpc>
              </a:pPr>
              <a:r>
                <a:rPr lang="en-US" altLang="zh-CN" sz="10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computer, or </a:t>
              </a:r>
              <a:r>
                <a:rPr lang="en-US" altLang="zh-CN" sz="10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entury Gothic" panose="020B0502020202020204" pitchFamily="34" charset="0"/>
                  <a:ea typeface="+mj-ea"/>
                </a:rPr>
                <a:t>presentation </a:t>
              </a:r>
              <a:r>
                <a:rPr lang="en-US" altLang="zh-CN" sz="10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entury Gothic" panose="020B0502020202020204" pitchFamily="34" charset="0"/>
                  <a:ea typeface="+mj-ea"/>
                </a:rPr>
                <a:t>and make it </a:t>
              </a:r>
              <a:r>
                <a:rPr lang="en-US" altLang="zh-CN" sz="10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entury Gothic" panose="020B0502020202020204" pitchFamily="34" charset="0"/>
                  <a:ea typeface="+mj-ea"/>
                </a:rPr>
                <a:t>film </a:t>
              </a:r>
              <a:r>
                <a:rPr lang="en-US" altLang="zh-CN" sz="10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to be used in a wider field</a:t>
              </a:r>
            </a:p>
          </p:txBody>
        </p:sp>
      </p:grpSp>
      <p:grpSp>
        <p:nvGrpSpPr>
          <p:cNvPr id="46" name="组合 45"/>
          <p:cNvGrpSpPr/>
          <p:nvPr/>
        </p:nvGrpSpPr>
        <p:grpSpPr>
          <a:xfrm>
            <a:off x="1104900" y="1693000"/>
            <a:ext cx="9982200" cy="669200"/>
            <a:chOff x="1104900" y="1693000"/>
            <a:chExt cx="9982200" cy="669200"/>
          </a:xfrm>
        </p:grpSpPr>
        <p:cxnSp>
          <p:nvCxnSpPr>
            <p:cNvPr id="47" name="直接连接符 46"/>
            <p:cNvCxnSpPr/>
            <p:nvPr/>
          </p:nvCxnSpPr>
          <p:spPr>
            <a:xfrm>
              <a:off x="1308100" y="2362200"/>
              <a:ext cx="9575800" cy="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8" name="文本框 47"/>
            <p:cNvSpPr txBox="1"/>
            <p:nvPr/>
          </p:nvSpPr>
          <p:spPr>
            <a:xfrm>
              <a:off x="1104900" y="1693000"/>
              <a:ext cx="9982200" cy="457369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25000"/>
                </a:lnSpc>
              </a:pPr>
              <a:r>
                <a:rPr lang="en-US" altLang="zh-CN" sz="1000" dirty="0">
                  <a:solidFill>
                    <a:schemeClr val="accent1"/>
                  </a:solidFill>
                  <a:latin typeface="Century Gothic" panose="020B0502020202020204" pitchFamily="34" charset="0"/>
                </a:rPr>
                <a:t>The user can demonstrate on a projector or computer, </a:t>
              </a:r>
              <a:r>
                <a:rPr lang="en-US" altLang="zh-CN" sz="1000" dirty="0" err="1">
                  <a:solidFill>
                    <a:schemeClr val="accent1"/>
                  </a:solidFill>
                  <a:latin typeface="Century Gothic" panose="020B0502020202020204" pitchFamily="34" charset="0"/>
                </a:rPr>
                <a:t>orThe</a:t>
              </a:r>
              <a:r>
                <a:rPr lang="en-US" altLang="zh-CN" sz="1000" dirty="0">
                  <a:solidFill>
                    <a:schemeClr val="accent1"/>
                  </a:solidFill>
                  <a:latin typeface="Century Gothic" panose="020B0502020202020204" pitchFamily="34" charset="0"/>
                </a:rPr>
                <a:t> user can demonstrate on a projector or computer, or print the presentation and make it into a film </a:t>
              </a:r>
              <a:r>
                <a:rPr lang="en-US" altLang="zh-CN" sz="1000" dirty="0" err="1">
                  <a:solidFill>
                    <a:schemeClr val="accent1"/>
                  </a:solidFill>
                  <a:latin typeface="Century Gothic" panose="020B0502020202020204" pitchFamily="34" charset="0"/>
                </a:rPr>
                <a:t>printThe</a:t>
              </a:r>
              <a:r>
                <a:rPr lang="en-US" altLang="zh-CN" sz="1000" dirty="0">
                  <a:solidFill>
                    <a:schemeClr val="accent1"/>
                  </a:solidFill>
                  <a:latin typeface="Century Gothic" panose="020B0502020202020204" pitchFamily="34" charset="0"/>
                </a:rPr>
                <a:t> user can demonstrate on a projector or computer, or print the presentation and make it into a film </a:t>
              </a:r>
              <a:r>
                <a:rPr lang="en-US" altLang="zh-CN" sz="1000" dirty="0" err="1">
                  <a:solidFill>
                    <a:schemeClr val="accent1"/>
                  </a:solidFill>
                  <a:latin typeface="Century Gothic" panose="020B0502020202020204" pitchFamily="34" charset="0"/>
                </a:rPr>
                <a:t>theThe</a:t>
              </a:r>
              <a:r>
                <a:rPr lang="en-US" altLang="zh-CN" sz="1000" dirty="0">
                  <a:solidFill>
                    <a:schemeClr val="accent1"/>
                  </a:solidFill>
                  <a:latin typeface="Century Gothic" panose="020B0502020202020204" pitchFamily="34" charset="0"/>
                </a:rPr>
                <a:t> </a:t>
              </a:r>
              <a:r>
                <a:rPr lang="en-US" altLang="zh-CN" sz="1000" dirty="0" smtClean="0">
                  <a:solidFill>
                    <a:schemeClr val="accent1"/>
                  </a:solidFill>
                  <a:latin typeface="Century Gothic" panose="020B0502020202020204" pitchFamily="34" charset="0"/>
                </a:rPr>
                <a:t>user</a:t>
              </a:r>
              <a:endParaRPr lang="en-US" altLang="zh-CN" sz="1000" dirty="0">
                <a:solidFill>
                  <a:schemeClr val="accent1"/>
                </a:solidFill>
                <a:latin typeface="Century Gothic" panose="020B0502020202020204" pitchFamily="34" charset="0"/>
              </a:endParaRPr>
            </a:p>
          </p:txBody>
        </p:sp>
      </p:grpSp>
      <p:grpSp>
        <p:nvGrpSpPr>
          <p:cNvPr id="49" name="组合 48"/>
          <p:cNvGrpSpPr/>
          <p:nvPr/>
        </p:nvGrpSpPr>
        <p:grpSpPr>
          <a:xfrm>
            <a:off x="441025" y="218860"/>
            <a:ext cx="4812552" cy="1014413"/>
            <a:chOff x="441025" y="218860"/>
            <a:chExt cx="4812552" cy="1014413"/>
          </a:xfrm>
        </p:grpSpPr>
        <p:grpSp>
          <p:nvGrpSpPr>
            <p:cNvPr id="50" name="组合 49"/>
            <p:cNvGrpSpPr/>
            <p:nvPr/>
          </p:nvGrpSpPr>
          <p:grpSpPr>
            <a:xfrm>
              <a:off x="595313" y="387468"/>
              <a:ext cx="4658264" cy="677196"/>
              <a:chOff x="1893616" y="449275"/>
              <a:chExt cx="4658264" cy="677196"/>
            </a:xfrm>
          </p:grpSpPr>
          <p:sp>
            <p:nvSpPr>
              <p:cNvPr id="52" name="文本框 51"/>
              <p:cNvSpPr txBox="1"/>
              <p:nvPr/>
            </p:nvSpPr>
            <p:spPr>
              <a:xfrm>
                <a:off x="1893616" y="449275"/>
                <a:ext cx="3904343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  <a:scene3d>
                  <a:camera prst="orthographicFront"/>
                  <a:lightRig rig="threePt" dir="t"/>
                </a:scene3d>
                <a:sp3d contourW="12700"/>
              </a:bodyPr>
              <a:lstStyle>
                <a:defPPr>
                  <a:defRPr lang="en-US"/>
                </a:defPPr>
                <a:lvl1pPr algn="ctr">
                  <a:defRPr sz="2800" b="1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Century Gothic" panose="020B0502020202020204" pitchFamily="34" charset="0"/>
                  </a:defRPr>
                </a:lvl1pPr>
              </a:lstStyle>
              <a:p>
                <a:pPr algn="l"/>
                <a:r>
                  <a:rPr lang="zh-CN" altLang="en-US" dirty="0"/>
                  <a:t>工作存在不足</a:t>
                </a:r>
              </a:p>
            </p:txBody>
          </p:sp>
          <p:sp>
            <p:nvSpPr>
              <p:cNvPr id="53" name="文本框 52"/>
              <p:cNvSpPr txBox="1"/>
              <p:nvPr/>
            </p:nvSpPr>
            <p:spPr>
              <a:xfrm>
                <a:off x="1893616" y="867233"/>
                <a:ext cx="4658264" cy="25923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  <a:scene3d>
                  <a:camera prst="orthographicFront"/>
                  <a:lightRig rig="threePt" dir="t"/>
                </a:scene3d>
                <a:sp3d contourW="12700"/>
              </a:bodyPr>
              <a:lstStyle>
                <a:defPPr>
                  <a:defRPr lang="en-US"/>
                </a:defPPr>
                <a:lvl1pPr algn="ctr">
                  <a:lnSpc>
                    <a:spcPct val="120000"/>
                  </a:lnSpc>
                  <a:defRPr sz="1100">
                    <a:solidFill>
                      <a:schemeClr val="bg1">
                        <a:lumMod val="65000"/>
                      </a:schemeClr>
                    </a:solidFill>
                    <a:latin typeface="Century Gothic" panose="020B0502020202020204" pitchFamily="34" charset="0"/>
                  </a:defRPr>
                </a:lvl1pPr>
              </a:lstStyle>
              <a:p>
                <a:pPr algn="l"/>
                <a:r>
                  <a:rPr lang="en-US" altLang="zh-CN" sz="1000" dirty="0">
                    <a:solidFill>
                      <a:schemeClr val="bg1">
                        <a:lumMod val="50000"/>
                      </a:schemeClr>
                    </a:solidFill>
                  </a:rPr>
                  <a:t>print the presentation and make it into a film to be used in a </a:t>
                </a:r>
                <a:r>
                  <a:rPr lang="en-US" altLang="zh-CN" sz="1000" dirty="0" smtClean="0">
                    <a:solidFill>
                      <a:schemeClr val="bg1">
                        <a:lumMod val="50000"/>
                      </a:schemeClr>
                    </a:solidFill>
                  </a:rPr>
                  <a:t>wider</a:t>
                </a:r>
                <a:endParaRPr lang="en-US" altLang="zh-CN" sz="1000" dirty="0">
                  <a:solidFill>
                    <a:schemeClr val="bg1">
                      <a:lumMod val="50000"/>
                    </a:schemeClr>
                  </a:solidFill>
                </a:endParaRPr>
              </a:p>
            </p:txBody>
          </p:sp>
        </p:grpSp>
        <p:sp>
          <p:nvSpPr>
            <p:cNvPr id="51" name="任意多边形 50"/>
            <p:cNvSpPr/>
            <p:nvPr/>
          </p:nvSpPr>
          <p:spPr>
            <a:xfrm>
              <a:off x="441025" y="218860"/>
              <a:ext cx="384775" cy="1014413"/>
            </a:xfrm>
            <a:custGeom>
              <a:avLst/>
              <a:gdLst>
                <a:gd name="connsiteX0" fmla="*/ 0 w 384775"/>
                <a:gd name="connsiteY0" fmla="*/ 0 h 1014413"/>
                <a:gd name="connsiteX1" fmla="*/ 384775 w 384775"/>
                <a:gd name="connsiteY1" fmla="*/ 0 h 1014413"/>
                <a:gd name="connsiteX2" fmla="*/ 384775 w 384775"/>
                <a:gd name="connsiteY2" fmla="*/ 168608 h 1014413"/>
                <a:gd name="connsiteX3" fmla="*/ 336678 w 384775"/>
                <a:gd name="connsiteY3" fmla="*/ 168608 h 1014413"/>
                <a:gd name="connsiteX4" fmla="*/ 336678 w 384775"/>
                <a:gd name="connsiteY4" fmla="*/ 48097 h 1014413"/>
                <a:gd name="connsiteX5" fmla="*/ 48097 w 384775"/>
                <a:gd name="connsiteY5" fmla="*/ 48097 h 1014413"/>
                <a:gd name="connsiteX6" fmla="*/ 48097 w 384775"/>
                <a:gd name="connsiteY6" fmla="*/ 966316 h 1014413"/>
                <a:gd name="connsiteX7" fmla="*/ 336678 w 384775"/>
                <a:gd name="connsiteY7" fmla="*/ 966316 h 1014413"/>
                <a:gd name="connsiteX8" fmla="*/ 336678 w 384775"/>
                <a:gd name="connsiteY8" fmla="*/ 845804 h 1014413"/>
                <a:gd name="connsiteX9" fmla="*/ 384775 w 384775"/>
                <a:gd name="connsiteY9" fmla="*/ 845804 h 1014413"/>
                <a:gd name="connsiteX10" fmla="*/ 384775 w 384775"/>
                <a:gd name="connsiteY10" fmla="*/ 1014413 h 1014413"/>
                <a:gd name="connsiteX11" fmla="*/ 0 w 384775"/>
                <a:gd name="connsiteY11" fmla="*/ 1014413 h 10144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384775" h="1014413">
                  <a:moveTo>
                    <a:pt x="0" y="0"/>
                  </a:moveTo>
                  <a:lnTo>
                    <a:pt x="384775" y="0"/>
                  </a:lnTo>
                  <a:lnTo>
                    <a:pt x="384775" y="168608"/>
                  </a:lnTo>
                  <a:lnTo>
                    <a:pt x="336678" y="168608"/>
                  </a:lnTo>
                  <a:lnTo>
                    <a:pt x="336678" y="48097"/>
                  </a:lnTo>
                  <a:lnTo>
                    <a:pt x="48097" y="48097"/>
                  </a:lnTo>
                  <a:lnTo>
                    <a:pt x="48097" y="966316"/>
                  </a:lnTo>
                  <a:lnTo>
                    <a:pt x="336678" y="966316"/>
                  </a:lnTo>
                  <a:lnTo>
                    <a:pt x="336678" y="845804"/>
                  </a:lnTo>
                  <a:lnTo>
                    <a:pt x="384775" y="845804"/>
                  </a:lnTo>
                  <a:lnTo>
                    <a:pt x="384775" y="1014413"/>
                  </a:lnTo>
                  <a:lnTo>
                    <a:pt x="0" y="1014413"/>
                  </a:lnTo>
                  <a:close/>
                </a:path>
              </a:pathLst>
            </a:cu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6325456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21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3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6" dur="2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9" dur="2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2" dur="2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3000"/>
                            </p:stCondLst>
                            <p:childTnLst>
                              <p:par>
                                <p:cTn id="24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874713" y="0"/>
            <a:ext cx="1778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矩形 2"/>
          <p:cNvSpPr/>
          <p:nvPr/>
        </p:nvSpPr>
        <p:spPr>
          <a:xfrm>
            <a:off x="1521432" y="850900"/>
            <a:ext cx="2883881" cy="5156200"/>
          </a:xfrm>
          <a:prstGeom prst="rect">
            <a:avLst/>
          </a:prstGeom>
          <a:blipFill>
            <a:blip r:embed="rId3"/>
            <a:srcRect/>
            <a:stretch>
              <a:fillRect l="-91203" r="-126651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任意多边形 8"/>
          <p:cNvSpPr/>
          <p:nvPr/>
        </p:nvSpPr>
        <p:spPr>
          <a:xfrm>
            <a:off x="1382713" y="1149350"/>
            <a:ext cx="4521200" cy="4559300"/>
          </a:xfrm>
          <a:custGeom>
            <a:avLst/>
            <a:gdLst>
              <a:gd name="connsiteX0" fmla="*/ 0 w 4521200"/>
              <a:gd name="connsiteY0" fmla="*/ 0 h 4559300"/>
              <a:gd name="connsiteX1" fmla="*/ 4521200 w 4521200"/>
              <a:gd name="connsiteY1" fmla="*/ 0 h 4559300"/>
              <a:gd name="connsiteX2" fmla="*/ 4521200 w 4521200"/>
              <a:gd name="connsiteY2" fmla="*/ 549775 h 4559300"/>
              <a:gd name="connsiteX3" fmla="*/ 4447233 w 4521200"/>
              <a:gd name="connsiteY3" fmla="*/ 549775 h 4559300"/>
              <a:gd name="connsiteX4" fmla="*/ 4447233 w 4521200"/>
              <a:gd name="connsiteY4" fmla="*/ 73967 h 4559300"/>
              <a:gd name="connsiteX5" fmla="*/ 73967 w 4521200"/>
              <a:gd name="connsiteY5" fmla="*/ 73967 h 4559300"/>
              <a:gd name="connsiteX6" fmla="*/ 73967 w 4521200"/>
              <a:gd name="connsiteY6" fmla="*/ 4485333 h 4559300"/>
              <a:gd name="connsiteX7" fmla="*/ 4447233 w 4521200"/>
              <a:gd name="connsiteY7" fmla="*/ 4485333 h 4559300"/>
              <a:gd name="connsiteX8" fmla="*/ 4447233 w 4521200"/>
              <a:gd name="connsiteY8" fmla="*/ 1380772 h 4559300"/>
              <a:gd name="connsiteX9" fmla="*/ 4521200 w 4521200"/>
              <a:gd name="connsiteY9" fmla="*/ 1380772 h 4559300"/>
              <a:gd name="connsiteX10" fmla="*/ 4521200 w 4521200"/>
              <a:gd name="connsiteY10" fmla="*/ 4559300 h 4559300"/>
              <a:gd name="connsiteX11" fmla="*/ 0 w 4521200"/>
              <a:gd name="connsiteY11" fmla="*/ 4559300 h 4559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4521200" h="4559300">
                <a:moveTo>
                  <a:pt x="0" y="0"/>
                </a:moveTo>
                <a:lnTo>
                  <a:pt x="4521200" y="0"/>
                </a:lnTo>
                <a:lnTo>
                  <a:pt x="4521200" y="549775"/>
                </a:lnTo>
                <a:lnTo>
                  <a:pt x="4447233" y="549775"/>
                </a:lnTo>
                <a:lnTo>
                  <a:pt x="4447233" y="73967"/>
                </a:lnTo>
                <a:lnTo>
                  <a:pt x="73967" y="73967"/>
                </a:lnTo>
                <a:lnTo>
                  <a:pt x="73967" y="4485333"/>
                </a:lnTo>
                <a:lnTo>
                  <a:pt x="4447233" y="4485333"/>
                </a:lnTo>
                <a:lnTo>
                  <a:pt x="4447233" y="1380772"/>
                </a:lnTo>
                <a:lnTo>
                  <a:pt x="4521200" y="1380772"/>
                </a:lnTo>
                <a:lnTo>
                  <a:pt x="4521200" y="4559300"/>
                </a:lnTo>
                <a:lnTo>
                  <a:pt x="0" y="4559300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4599216" y="1699125"/>
            <a:ext cx="2507794" cy="830997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/>
            <a:r>
              <a:rPr lang="en-US" altLang="zh-CN" sz="4800" dirty="0" smtClean="0">
                <a:solidFill>
                  <a:schemeClr val="accent1"/>
                </a:solidFill>
                <a:latin typeface="Century Gothic" panose="020B0502020202020204" pitchFamily="34" charset="0"/>
                <a:cs typeface="经典综艺体简" panose="02010609000101010101" pitchFamily="49" charset="-122"/>
              </a:rPr>
              <a:t>PART 04</a:t>
            </a:r>
            <a:endParaRPr lang="zh-CN" altLang="en-US" sz="4800" dirty="0">
              <a:solidFill>
                <a:schemeClr val="accent1"/>
              </a:solidFill>
              <a:latin typeface="Century Gothic" panose="020B0502020202020204" pitchFamily="34" charset="0"/>
              <a:cs typeface="经典综艺体简" panose="02010609000101010101" pitchFamily="49" charset="-122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6295651" y="2881342"/>
            <a:ext cx="4269162" cy="769441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>
            <a:defPPr>
              <a:defRPr lang="en-US"/>
            </a:defPPr>
            <a:lvl1pPr algn="ctr">
              <a:defRPr sz="2800" b="1">
                <a:solidFill>
                  <a:schemeClr val="tx1">
                    <a:lumMod val="75000"/>
                    <a:lumOff val="25000"/>
                  </a:schemeClr>
                </a:solidFill>
                <a:latin typeface="Century Gothic" panose="020B0502020202020204" pitchFamily="34" charset="0"/>
              </a:defRPr>
            </a:lvl1pPr>
          </a:lstStyle>
          <a:p>
            <a:pPr algn="l"/>
            <a:r>
              <a:rPr lang="zh-CN" altLang="en-US" sz="4400" dirty="0"/>
              <a:t>明年工作计划</a:t>
            </a:r>
          </a:p>
        </p:txBody>
      </p:sp>
      <p:sp>
        <p:nvSpPr>
          <p:cNvPr id="7" name="文本框 6"/>
          <p:cNvSpPr txBox="1"/>
          <p:nvPr/>
        </p:nvSpPr>
        <p:spPr>
          <a:xfrm>
            <a:off x="6295651" y="3849516"/>
            <a:ext cx="4269162" cy="701731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>
            <a:defPPr>
              <a:defRPr lang="en-US"/>
            </a:defPPr>
            <a:lvl1pPr algn="ctr">
              <a:lnSpc>
                <a:spcPct val="120000"/>
              </a:lnSpc>
              <a:defRPr sz="1100">
                <a:solidFill>
                  <a:schemeClr val="bg1">
                    <a:lumMod val="65000"/>
                  </a:schemeClr>
                </a:solidFill>
                <a:latin typeface="Century Gothic" panose="020B0502020202020204" pitchFamily="34" charset="0"/>
              </a:defRPr>
            </a:lvl1pPr>
          </a:lstStyle>
          <a:p>
            <a:pPr algn="l"/>
            <a:r>
              <a:rPr lang="en-US" altLang="zh-CN" dirty="0">
                <a:solidFill>
                  <a:schemeClr val="tx1">
                    <a:lumMod val="50000"/>
                    <a:lumOff val="50000"/>
                  </a:schemeClr>
                </a:solidFill>
              </a:rPr>
              <a:t>print the presentation and make it into a film to be used in a wider field The user can demonstrate on a projector or computer</a:t>
            </a:r>
          </a:p>
        </p:txBody>
      </p:sp>
    </p:spTree>
    <p:extLst>
      <p:ext uri="{BB962C8B-B14F-4D97-AF65-F5344CB8AC3E}">
        <p14:creationId xmlns:p14="http://schemas.microsoft.com/office/powerpoint/2010/main" val="24601929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000"/>
                            </p:stCondLst>
                            <p:childTnLst>
                              <p:par>
                                <p:cTn id="22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1500"/>
                            </p:stCondLst>
                            <p:childTnLst>
                              <p:par>
                                <p:cTn id="27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9" grpId="0" animBg="1"/>
      <p:bldP spid="5" grpId="0"/>
      <p:bldP spid="6" grpId="0"/>
      <p:bldP spid="7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任意多边形 18"/>
          <p:cNvSpPr/>
          <p:nvPr/>
        </p:nvSpPr>
        <p:spPr>
          <a:xfrm>
            <a:off x="1586816" y="2100896"/>
            <a:ext cx="2287368" cy="2306004"/>
          </a:xfrm>
          <a:custGeom>
            <a:avLst/>
            <a:gdLst>
              <a:gd name="connsiteX0" fmla="*/ 306596 w 2098299"/>
              <a:gd name="connsiteY0" fmla="*/ 1416767 h 2115395"/>
              <a:gd name="connsiteX1" fmla="*/ 466447 w 2098299"/>
              <a:gd name="connsiteY1" fmla="*/ 1482979 h 2115395"/>
              <a:gd name="connsiteX2" fmla="*/ 711538 w 2098299"/>
              <a:gd name="connsiteY2" fmla="*/ 1728071 h 2115395"/>
              <a:gd name="connsiteX3" fmla="*/ 711538 w 2098299"/>
              <a:gd name="connsiteY3" fmla="*/ 2047774 h 2115395"/>
              <a:gd name="connsiteX4" fmla="*/ 711538 w 2098299"/>
              <a:gd name="connsiteY4" fmla="*/ 2047772 h 2115395"/>
              <a:gd name="connsiteX5" fmla="*/ 391835 w 2098299"/>
              <a:gd name="connsiteY5" fmla="*/ 2047772 h 2115395"/>
              <a:gd name="connsiteX6" fmla="*/ 146745 w 2098299"/>
              <a:gd name="connsiteY6" fmla="*/ 1802682 h 2115395"/>
              <a:gd name="connsiteX7" fmla="*/ 146745 w 2098299"/>
              <a:gd name="connsiteY7" fmla="*/ 1482979 h 2115395"/>
              <a:gd name="connsiteX8" fmla="*/ 306596 w 2098299"/>
              <a:gd name="connsiteY8" fmla="*/ 1416767 h 2115395"/>
              <a:gd name="connsiteX9" fmla="*/ 226064 w 2098299"/>
              <a:gd name="connsiteY9" fmla="*/ 2 h 2115395"/>
              <a:gd name="connsiteX10" fmla="*/ 385915 w 2098299"/>
              <a:gd name="connsiteY10" fmla="*/ 66214 h 2115395"/>
              <a:gd name="connsiteX11" fmla="*/ 628266 w 2098299"/>
              <a:gd name="connsiteY11" fmla="*/ 308566 h 2115395"/>
              <a:gd name="connsiteX12" fmla="*/ 625459 w 2098299"/>
              <a:gd name="connsiteY12" fmla="*/ 279277 h 2115395"/>
              <a:gd name="connsiteX13" fmla="*/ 691672 w 2098299"/>
              <a:gd name="connsiteY13" fmla="*/ 119425 h 2115395"/>
              <a:gd name="connsiteX14" fmla="*/ 1011374 w 2098299"/>
              <a:gd name="connsiteY14" fmla="*/ 119425 h 2115395"/>
              <a:gd name="connsiteX15" fmla="*/ 1968926 w 2098299"/>
              <a:gd name="connsiteY15" fmla="*/ 1076978 h 2115395"/>
              <a:gd name="connsiteX16" fmla="*/ 1968926 w 2098299"/>
              <a:gd name="connsiteY16" fmla="*/ 1396681 h 2115395"/>
              <a:gd name="connsiteX17" fmla="*/ 1968926 w 2098299"/>
              <a:gd name="connsiteY17" fmla="*/ 1396680 h 2115395"/>
              <a:gd name="connsiteX18" fmla="*/ 1809075 w 2098299"/>
              <a:gd name="connsiteY18" fmla="*/ 1462892 h 2115395"/>
              <a:gd name="connsiteX19" fmla="*/ 1779785 w 2098299"/>
              <a:gd name="connsiteY19" fmla="*/ 1460085 h 2115395"/>
              <a:gd name="connsiteX20" fmla="*/ 1934243 w 2098299"/>
              <a:gd name="connsiteY20" fmla="*/ 1614543 h 2115395"/>
              <a:gd name="connsiteX21" fmla="*/ 1934243 w 2098299"/>
              <a:gd name="connsiteY21" fmla="*/ 1934246 h 2115395"/>
              <a:gd name="connsiteX22" fmla="*/ 1934243 w 2098299"/>
              <a:gd name="connsiteY22" fmla="*/ 1934245 h 2115395"/>
              <a:gd name="connsiteX23" fmla="*/ 1614540 w 2098299"/>
              <a:gd name="connsiteY23" fmla="*/ 1934245 h 2115395"/>
              <a:gd name="connsiteX24" fmla="*/ 1487586 w 2098299"/>
              <a:gd name="connsiteY24" fmla="*/ 1807290 h 2115395"/>
              <a:gd name="connsiteX25" fmla="*/ 1499104 w 2098299"/>
              <a:gd name="connsiteY25" fmla="*/ 1846155 h 2115395"/>
              <a:gd name="connsiteX26" fmla="*/ 1437030 w 2098299"/>
              <a:gd name="connsiteY26" fmla="*/ 2049184 h 2115395"/>
              <a:gd name="connsiteX27" fmla="*/ 1437030 w 2098299"/>
              <a:gd name="connsiteY27" fmla="*/ 2049183 h 2115395"/>
              <a:gd name="connsiteX28" fmla="*/ 1117327 w 2098299"/>
              <a:gd name="connsiteY28" fmla="*/ 2049183 h 2115395"/>
              <a:gd name="connsiteX29" fmla="*/ 305750 w 2098299"/>
              <a:gd name="connsiteY29" fmla="*/ 1237606 h 2115395"/>
              <a:gd name="connsiteX30" fmla="*/ 305750 w 2098299"/>
              <a:gd name="connsiteY30" fmla="*/ 917903 h 2115395"/>
              <a:gd name="connsiteX31" fmla="*/ 465601 w 2098299"/>
              <a:gd name="connsiteY31" fmla="*/ 851691 h 2115395"/>
              <a:gd name="connsiteX32" fmla="*/ 508778 w 2098299"/>
              <a:gd name="connsiteY32" fmla="*/ 855829 h 2115395"/>
              <a:gd name="connsiteX33" fmla="*/ 547642 w 2098299"/>
              <a:gd name="connsiteY33" fmla="*/ 867347 h 2115395"/>
              <a:gd name="connsiteX34" fmla="*/ 66212 w 2098299"/>
              <a:gd name="connsiteY34" fmla="*/ 385917 h 2115395"/>
              <a:gd name="connsiteX35" fmla="*/ 66212 w 2098299"/>
              <a:gd name="connsiteY35" fmla="*/ 66214 h 2115395"/>
              <a:gd name="connsiteX36" fmla="*/ 226064 w 2098299"/>
              <a:gd name="connsiteY36" fmla="*/ 2 h 2115395"/>
              <a:gd name="connsiteX37" fmla="*/ 1525242 w 2098299"/>
              <a:gd name="connsiteY37" fmla="*/ 0 h 2115395"/>
              <a:gd name="connsiteX38" fmla="*/ 1685093 w 2098299"/>
              <a:gd name="connsiteY38" fmla="*/ 66212 h 2115395"/>
              <a:gd name="connsiteX39" fmla="*/ 2032087 w 2098299"/>
              <a:gd name="connsiteY39" fmla="*/ 413206 h 2115395"/>
              <a:gd name="connsiteX40" fmla="*/ 2032087 w 2098299"/>
              <a:gd name="connsiteY40" fmla="*/ 732909 h 2115395"/>
              <a:gd name="connsiteX41" fmla="*/ 2032087 w 2098299"/>
              <a:gd name="connsiteY41" fmla="*/ 732908 h 2115395"/>
              <a:gd name="connsiteX42" fmla="*/ 1712384 w 2098299"/>
              <a:gd name="connsiteY42" fmla="*/ 732908 h 2115395"/>
              <a:gd name="connsiteX43" fmla="*/ 1365391 w 2098299"/>
              <a:gd name="connsiteY43" fmla="*/ 385916 h 2115395"/>
              <a:gd name="connsiteX44" fmla="*/ 1365391 w 2098299"/>
              <a:gd name="connsiteY44" fmla="*/ 66212 h 2115395"/>
              <a:gd name="connsiteX45" fmla="*/ 1525242 w 2098299"/>
              <a:gd name="connsiteY45" fmla="*/ 0 h 21153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</a:cxnLst>
            <a:rect l="l" t="t" r="r" b="b"/>
            <a:pathLst>
              <a:path w="2098299" h="2115395">
                <a:moveTo>
                  <a:pt x="306596" y="1416767"/>
                </a:moveTo>
                <a:cubicBezTo>
                  <a:pt x="364451" y="1416767"/>
                  <a:pt x="422306" y="1438838"/>
                  <a:pt x="466447" y="1482979"/>
                </a:cubicBezTo>
                <a:lnTo>
                  <a:pt x="711538" y="1728071"/>
                </a:lnTo>
                <a:cubicBezTo>
                  <a:pt x="799821" y="1816354"/>
                  <a:pt x="799821" y="1959490"/>
                  <a:pt x="711538" y="2047774"/>
                </a:cubicBezTo>
                <a:lnTo>
                  <a:pt x="711538" y="2047772"/>
                </a:lnTo>
                <a:cubicBezTo>
                  <a:pt x="623254" y="2136056"/>
                  <a:pt x="480119" y="2136056"/>
                  <a:pt x="391835" y="2047772"/>
                </a:cubicBezTo>
                <a:lnTo>
                  <a:pt x="146745" y="1802682"/>
                </a:lnTo>
                <a:cubicBezTo>
                  <a:pt x="58462" y="1714399"/>
                  <a:pt x="58462" y="1571263"/>
                  <a:pt x="146745" y="1482979"/>
                </a:cubicBezTo>
                <a:cubicBezTo>
                  <a:pt x="190886" y="1438838"/>
                  <a:pt x="248741" y="1416767"/>
                  <a:pt x="306596" y="1416767"/>
                </a:cubicBezTo>
                <a:close/>
                <a:moveTo>
                  <a:pt x="226064" y="2"/>
                </a:moveTo>
                <a:cubicBezTo>
                  <a:pt x="283918" y="2"/>
                  <a:pt x="341774" y="22072"/>
                  <a:pt x="385915" y="66214"/>
                </a:cubicBezTo>
                <a:lnTo>
                  <a:pt x="628266" y="308566"/>
                </a:lnTo>
                <a:lnTo>
                  <a:pt x="625459" y="279277"/>
                </a:lnTo>
                <a:cubicBezTo>
                  <a:pt x="625459" y="221422"/>
                  <a:pt x="647530" y="163567"/>
                  <a:pt x="691672" y="119425"/>
                </a:cubicBezTo>
                <a:cubicBezTo>
                  <a:pt x="779955" y="31142"/>
                  <a:pt x="923091" y="31142"/>
                  <a:pt x="1011374" y="119425"/>
                </a:cubicBezTo>
                <a:lnTo>
                  <a:pt x="1968926" y="1076978"/>
                </a:lnTo>
                <a:cubicBezTo>
                  <a:pt x="2057210" y="1165261"/>
                  <a:pt x="2057210" y="1308397"/>
                  <a:pt x="1968926" y="1396681"/>
                </a:cubicBezTo>
                <a:lnTo>
                  <a:pt x="1968926" y="1396680"/>
                </a:lnTo>
                <a:cubicBezTo>
                  <a:pt x="1924785" y="1440821"/>
                  <a:pt x="1866929" y="1462892"/>
                  <a:pt x="1809075" y="1462892"/>
                </a:cubicBezTo>
                <a:lnTo>
                  <a:pt x="1779785" y="1460085"/>
                </a:lnTo>
                <a:lnTo>
                  <a:pt x="1934243" y="1614543"/>
                </a:lnTo>
                <a:cubicBezTo>
                  <a:pt x="2022526" y="1702826"/>
                  <a:pt x="2022526" y="1845962"/>
                  <a:pt x="1934243" y="1934246"/>
                </a:cubicBezTo>
                <a:lnTo>
                  <a:pt x="1934243" y="1934245"/>
                </a:lnTo>
                <a:cubicBezTo>
                  <a:pt x="1845960" y="2022528"/>
                  <a:pt x="1702824" y="2022528"/>
                  <a:pt x="1614540" y="1934245"/>
                </a:cubicBezTo>
                <a:lnTo>
                  <a:pt x="1487586" y="1807290"/>
                </a:lnTo>
                <a:lnTo>
                  <a:pt x="1499104" y="1846155"/>
                </a:lnTo>
                <a:cubicBezTo>
                  <a:pt x="1512898" y="1917403"/>
                  <a:pt x="1492207" y="1994006"/>
                  <a:pt x="1437030" y="2049184"/>
                </a:cubicBezTo>
                <a:lnTo>
                  <a:pt x="1437030" y="2049183"/>
                </a:lnTo>
                <a:cubicBezTo>
                  <a:pt x="1348747" y="2137466"/>
                  <a:pt x="1205610" y="2137466"/>
                  <a:pt x="1117327" y="2049183"/>
                </a:cubicBezTo>
                <a:lnTo>
                  <a:pt x="305750" y="1237606"/>
                </a:lnTo>
                <a:cubicBezTo>
                  <a:pt x="217466" y="1149322"/>
                  <a:pt x="217466" y="1006187"/>
                  <a:pt x="305750" y="917903"/>
                </a:cubicBezTo>
                <a:cubicBezTo>
                  <a:pt x="349892" y="873761"/>
                  <a:pt x="407747" y="851691"/>
                  <a:pt x="465601" y="851691"/>
                </a:cubicBezTo>
                <a:cubicBezTo>
                  <a:pt x="480065" y="851691"/>
                  <a:pt x="494529" y="853070"/>
                  <a:pt x="508778" y="855829"/>
                </a:cubicBezTo>
                <a:lnTo>
                  <a:pt x="547642" y="867347"/>
                </a:lnTo>
                <a:lnTo>
                  <a:pt x="66212" y="385917"/>
                </a:lnTo>
                <a:cubicBezTo>
                  <a:pt x="-22071" y="297633"/>
                  <a:pt x="-22071" y="154498"/>
                  <a:pt x="66212" y="66214"/>
                </a:cubicBezTo>
                <a:cubicBezTo>
                  <a:pt x="110354" y="22072"/>
                  <a:pt x="168209" y="2"/>
                  <a:pt x="226064" y="2"/>
                </a:cubicBezTo>
                <a:close/>
                <a:moveTo>
                  <a:pt x="1525242" y="0"/>
                </a:moveTo>
                <a:cubicBezTo>
                  <a:pt x="1583097" y="0"/>
                  <a:pt x="1640952" y="22071"/>
                  <a:pt x="1685093" y="66212"/>
                </a:cubicBezTo>
                <a:lnTo>
                  <a:pt x="2032087" y="413206"/>
                </a:lnTo>
                <a:cubicBezTo>
                  <a:pt x="2120370" y="501489"/>
                  <a:pt x="2120370" y="644626"/>
                  <a:pt x="2032087" y="732909"/>
                </a:cubicBezTo>
                <a:lnTo>
                  <a:pt x="2032087" y="732908"/>
                </a:lnTo>
                <a:cubicBezTo>
                  <a:pt x="1943804" y="821191"/>
                  <a:pt x="1800667" y="821191"/>
                  <a:pt x="1712384" y="732908"/>
                </a:cubicBezTo>
                <a:lnTo>
                  <a:pt x="1365391" y="385916"/>
                </a:lnTo>
                <a:cubicBezTo>
                  <a:pt x="1277108" y="297632"/>
                  <a:pt x="1277108" y="154496"/>
                  <a:pt x="1365391" y="66212"/>
                </a:cubicBezTo>
                <a:cubicBezTo>
                  <a:pt x="1409533" y="22071"/>
                  <a:pt x="1467388" y="0"/>
                  <a:pt x="1525242" y="0"/>
                </a:cubicBezTo>
                <a:close/>
              </a:path>
            </a:pathLst>
          </a:custGeom>
          <a:blipFill>
            <a:blip r:embed="rId3"/>
            <a:srcRect/>
            <a:stretch>
              <a:fillRect l="-25427" r="-25148"/>
            </a:stretch>
          </a:blipFill>
          <a:ln w="190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0" name="任意多边形 19"/>
          <p:cNvSpPr/>
          <p:nvPr/>
        </p:nvSpPr>
        <p:spPr>
          <a:xfrm>
            <a:off x="4952316" y="2100896"/>
            <a:ext cx="2287368" cy="2306004"/>
          </a:xfrm>
          <a:custGeom>
            <a:avLst/>
            <a:gdLst>
              <a:gd name="connsiteX0" fmla="*/ 306596 w 2098299"/>
              <a:gd name="connsiteY0" fmla="*/ 1416767 h 2115395"/>
              <a:gd name="connsiteX1" fmla="*/ 466447 w 2098299"/>
              <a:gd name="connsiteY1" fmla="*/ 1482979 h 2115395"/>
              <a:gd name="connsiteX2" fmla="*/ 711538 w 2098299"/>
              <a:gd name="connsiteY2" fmla="*/ 1728071 h 2115395"/>
              <a:gd name="connsiteX3" fmla="*/ 711538 w 2098299"/>
              <a:gd name="connsiteY3" fmla="*/ 2047774 h 2115395"/>
              <a:gd name="connsiteX4" fmla="*/ 711538 w 2098299"/>
              <a:gd name="connsiteY4" fmla="*/ 2047772 h 2115395"/>
              <a:gd name="connsiteX5" fmla="*/ 391835 w 2098299"/>
              <a:gd name="connsiteY5" fmla="*/ 2047772 h 2115395"/>
              <a:gd name="connsiteX6" fmla="*/ 146745 w 2098299"/>
              <a:gd name="connsiteY6" fmla="*/ 1802682 h 2115395"/>
              <a:gd name="connsiteX7" fmla="*/ 146745 w 2098299"/>
              <a:gd name="connsiteY7" fmla="*/ 1482979 h 2115395"/>
              <a:gd name="connsiteX8" fmla="*/ 306596 w 2098299"/>
              <a:gd name="connsiteY8" fmla="*/ 1416767 h 2115395"/>
              <a:gd name="connsiteX9" fmla="*/ 226064 w 2098299"/>
              <a:gd name="connsiteY9" fmla="*/ 2 h 2115395"/>
              <a:gd name="connsiteX10" fmla="*/ 385915 w 2098299"/>
              <a:gd name="connsiteY10" fmla="*/ 66214 h 2115395"/>
              <a:gd name="connsiteX11" fmla="*/ 628266 w 2098299"/>
              <a:gd name="connsiteY11" fmla="*/ 308566 h 2115395"/>
              <a:gd name="connsiteX12" fmla="*/ 625459 w 2098299"/>
              <a:gd name="connsiteY12" fmla="*/ 279277 h 2115395"/>
              <a:gd name="connsiteX13" fmla="*/ 691672 w 2098299"/>
              <a:gd name="connsiteY13" fmla="*/ 119425 h 2115395"/>
              <a:gd name="connsiteX14" fmla="*/ 1011374 w 2098299"/>
              <a:gd name="connsiteY14" fmla="*/ 119425 h 2115395"/>
              <a:gd name="connsiteX15" fmla="*/ 1968926 w 2098299"/>
              <a:gd name="connsiteY15" fmla="*/ 1076978 h 2115395"/>
              <a:gd name="connsiteX16" fmla="*/ 1968926 w 2098299"/>
              <a:gd name="connsiteY16" fmla="*/ 1396681 h 2115395"/>
              <a:gd name="connsiteX17" fmla="*/ 1968926 w 2098299"/>
              <a:gd name="connsiteY17" fmla="*/ 1396680 h 2115395"/>
              <a:gd name="connsiteX18" fmla="*/ 1809075 w 2098299"/>
              <a:gd name="connsiteY18" fmla="*/ 1462892 h 2115395"/>
              <a:gd name="connsiteX19" fmla="*/ 1779785 w 2098299"/>
              <a:gd name="connsiteY19" fmla="*/ 1460085 h 2115395"/>
              <a:gd name="connsiteX20" fmla="*/ 1934243 w 2098299"/>
              <a:gd name="connsiteY20" fmla="*/ 1614543 h 2115395"/>
              <a:gd name="connsiteX21" fmla="*/ 1934243 w 2098299"/>
              <a:gd name="connsiteY21" fmla="*/ 1934246 h 2115395"/>
              <a:gd name="connsiteX22" fmla="*/ 1934243 w 2098299"/>
              <a:gd name="connsiteY22" fmla="*/ 1934245 h 2115395"/>
              <a:gd name="connsiteX23" fmla="*/ 1614540 w 2098299"/>
              <a:gd name="connsiteY23" fmla="*/ 1934245 h 2115395"/>
              <a:gd name="connsiteX24" fmla="*/ 1487586 w 2098299"/>
              <a:gd name="connsiteY24" fmla="*/ 1807290 h 2115395"/>
              <a:gd name="connsiteX25" fmla="*/ 1499104 w 2098299"/>
              <a:gd name="connsiteY25" fmla="*/ 1846155 h 2115395"/>
              <a:gd name="connsiteX26" fmla="*/ 1437030 w 2098299"/>
              <a:gd name="connsiteY26" fmla="*/ 2049184 h 2115395"/>
              <a:gd name="connsiteX27" fmla="*/ 1437030 w 2098299"/>
              <a:gd name="connsiteY27" fmla="*/ 2049183 h 2115395"/>
              <a:gd name="connsiteX28" fmla="*/ 1117327 w 2098299"/>
              <a:gd name="connsiteY28" fmla="*/ 2049183 h 2115395"/>
              <a:gd name="connsiteX29" fmla="*/ 305750 w 2098299"/>
              <a:gd name="connsiteY29" fmla="*/ 1237606 h 2115395"/>
              <a:gd name="connsiteX30" fmla="*/ 305750 w 2098299"/>
              <a:gd name="connsiteY30" fmla="*/ 917903 h 2115395"/>
              <a:gd name="connsiteX31" fmla="*/ 465601 w 2098299"/>
              <a:gd name="connsiteY31" fmla="*/ 851691 h 2115395"/>
              <a:gd name="connsiteX32" fmla="*/ 508778 w 2098299"/>
              <a:gd name="connsiteY32" fmla="*/ 855829 h 2115395"/>
              <a:gd name="connsiteX33" fmla="*/ 547642 w 2098299"/>
              <a:gd name="connsiteY33" fmla="*/ 867347 h 2115395"/>
              <a:gd name="connsiteX34" fmla="*/ 66212 w 2098299"/>
              <a:gd name="connsiteY34" fmla="*/ 385917 h 2115395"/>
              <a:gd name="connsiteX35" fmla="*/ 66212 w 2098299"/>
              <a:gd name="connsiteY35" fmla="*/ 66214 h 2115395"/>
              <a:gd name="connsiteX36" fmla="*/ 226064 w 2098299"/>
              <a:gd name="connsiteY36" fmla="*/ 2 h 2115395"/>
              <a:gd name="connsiteX37" fmla="*/ 1525242 w 2098299"/>
              <a:gd name="connsiteY37" fmla="*/ 0 h 2115395"/>
              <a:gd name="connsiteX38" fmla="*/ 1685093 w 2098299"/>
              <a:gd name="connsiteY38" fmla="*/ 66212 h 2115395"/>
              <a:gd name="connsiteX39" fmla="*/ 2032087 w 2098299"/>
              <a:gd name="connsiteY39" fmla="*/ 413206 h 2115395"/>
              <a:gd name="connsiteX40" fmla="*/ 2032087 w 2098299"/>
              <a:gd name="connsiteY40" fmla="*/ 732909 h 2115395"/>
              <a:gd name="connsiteX41" fmla="*/ 2032087 w 2098299"/>
              <a:gd name="connsiteY41" fmla="*/ 732908 h 2115395"/>
              <a:gd name="connsiteX42" fmla="*/ 1712384 w 2098299"/>
              <a:gd name="connsiteY42" fmla="*/ 732908 h 2115395"/>
              <a:gd name="connsiteX43" fmla="*/ 1365391 w 2098299"/>
              <a:gd name="connsiteY43" fmla="*/ 385916 h 2115395"/>
              <a:gd name="connsiteX44" fmla="*/ 1365391 w 2098299"/>
              <a:gd name="connsiteY44" fmla="*/ 66212 h 2115395"/>
              <a:gd name="connsiteX45" fmla="*/ 1525242 w 2098299"/>
              <a:gd name="connsiteY45" fmla="*/ 0 h 21153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</a:cxnLst>
            <a:rect l="l" t="t" r="r" b="b"/>
            <a:pathLst>
              <a:path w="2098299" h="2115395">
                <a:moveTo>
                  <a:pt x="306596" y="1416767"/>
                </a:moveTo>
                <a:cubicBezTo>
                  <a:pt x="364451" y="1416767"/>
                  <a:pt x="422306" y="1438838"/>
                  <a:pt x="466447" y="1482979"/>
                </a:cubicBezTo>
                <a:lnTo>
                  <a:pt x="711538" y="1728071"/>
                </a:lnTo>
                <a:cubicBezTo>
                  <a:pt x="799821" y="1816354"/>
                  <a:pt x="799821" y="1959490"/>
                  <a:pt x="711538" y="2047774"/>
                </a:cubicBezTo>
                <a:lnTo>
                  <a:pt x="711538" y="2047772"/>
                </a:lnTo>
                <a:cubicBezTo>
                  <a:pt x="623254" y="2136056"/>
                  <a:pt x="480119" y="2136056"/>
                  <a:pt x="391835" y="2047772"/>
                </a:cubicBezTo>
                <a:lnTo>
                  <a:pt x="146745" y="1802682"/>
                </a:lnTo>
                <a:cubicBezTo>
                  <a:pt x="58462" y="1714399"/>
                  <a:pt x="58462" y="1571263"/>
                  <a:pt x="146745" y="1482979"/>
                </a:cubicBezTo>
                <a:cubicBezTo>
                  <a:pt x="190886" y="1438838"/>
                  <a:pt x="248741" y="1416767"/>
                  <a:pt x="306596" y="1416767"/>
                </a:cubicBezTo>
                <a:close/>
                <a:moveTo>
                  <a:pt x="226064" y="2"/>
                </a:moveTo>
                <a:cubicBezTo>
                  <a:pt x="283918" y="2"/>
                  <a:pt x="341774" y="22072"/>
                  <a:pt x="385915" y="66214"/>
                </a:cubicBezTo>
                <a:lnTo>
                  <a:pt x="628266" y="308566"/>
                </a:lnTo>
                <a:lnTo>
                  <a:pt x="625459" y="279277"/>
                </a:lnTo>
                <a:cubicBezTo>
                  <a:pt x="625459" y="221422"/>
                  <a:pt x="647530" y="163567"/>
                  <a:pt x="691672" y="119425"/>
                </a:cubicBezTo>
                <a:cubicBezTo>
                  <a:pt x="779955" y="31142"/>
                  <a:pt x="923091" y="31142"/>
                  <a:pt x="1011374" y="119425"/>
                </a:cubicBezTo>
                <a:lnTo>
                  <a:pt x="1968926" y="1076978"/>
                </a:lnTo>
                <a:cubicBezTo>
                  <a:pt x="2057210" y="1165261"/>
                  <a:pt x="2057210" y="1308397"/>
                  <a:pt x="1968926" y="1396681"/>
                </a:cubicBezTo>
                <a:lnTo>
                  <a:pt x="1968926" y="1396680"/>
                </a:lnTo>
                <a:cubicBezTo>
                  <a:pt x="1924785" y="1440821"/>
                  <a:pt x="1866929" y="1462892"/>
                  <a:pt x="1809075" y="1462892"/>
                </a:cubicBezTo>
                <a:lnTo>
                  <a:pt x="1779785" y="1460085"/>
                </a:lnTo>
                <a:lnTo>
                  <a:pt x="1934243" y="1614543"/>
                </a:lnTo>
                <a:cubicBezTo>
                  <a:pt x="2022526" y="1702826"/>
                  <a:pt x="2022526" y="1845962"/>
                  <a:pt x="1934243" y="1934246"/>
                </a:cubicBezTo>
                <a:lnTo>
                  <a:pt x="1934243" y="1934245"/>
                </a:lnTo>
                <a:cubicBezTo>
                  <a:pt x="1845960" y="2022528"/>
                  <a:pt x="1702824" y="2022528"/>
                  <a:pt x="1614540" y="1934245"/>
                </a:cubicBezTo>
                <a:lnTo>
                  <a:pt x="1487586" y="1807290"/>
                </a:lnTo>
                <a:lnTo>
                  <a:pt x="1499104" y="1846155"/>
                </a:lnTo>
                <a:cubicBezTo>
                  <a:pt x="1512898" y="1917403"/>
                  <a:pt x="1492207" y="1994006"/>
                  <a:pt x="1437030" y="2049184"/>
                </a:cubicBezTo>
                <a:lnTo>
                  <a:pt x="1437030" y="2049183"/>
                </a:lnTo>
                <a:cubicBezTo>
                  <a:pt x="1348747" y="2137466"/>
                  <a:pt x="1205610" y="2137466"/>
                  <a:pt x="1117327" y="2049183"/>
                </a:cubicBezTo>
                <a:lnTo>
                  <a:pt x="305750" y="1237606"/>
                </a:lnTo>
                <a:cubicBezTo>
                  <a:pt x="217466" y="1149322"/>
                  <a:pt x="217466" y="1006187"/>
                  <a:pt x="305750" y="917903"/>
                </a:cubicBezTo>
                <a:cubicBezTo>
                  <a:pt x="349892" y="873761"/>
                  <a:pt x="407747" y="851691"/>
                  <a:pt x="465601" y="851691"/>
                </a:cubicBezTo>
                <a:cubicBezTo>
                  <a:pt x="480065" y="851691"/>
                  <a:pt x="494529" y="853070"/>
                  <a:pt x="508778" y="855829"/>
                </a:cubicBezTo>
                <a:lnTo>
                  <a:pt x="547642" y="867347"/>
                </a:lnTo>
                <a:lnTo>
                  <a:pt x="66212" y="385917"/>
                </a:lnTo>
                <a:cubicBezTo>
                  <a:pt x="-22071" y="297633"/>
                  <a:pt x="-22071" y="154498"/>
                  <a:pt x="66212" y="66214"/>
                </a:cubicBezTo>
                <a:cubicBezTo>
                  <a:pt x="110354" y="22072"/>
                  <a:pt x="168209" y="2"/>
                  <a:pt x="226064" y="2"/>
                </a:cubicBezTo>
                <a:close/>
                <a:moveTo>
                  <a:pt x="1525242" y="0"/>
                </a:moveTo>
                <a:cubicBezTo>
                  <a:pt x="1583097" y="0"/>
                  <a:pt x="1640952" y="22071"/>
                  <a:pt x="1685093" y="66212"/>
                </a:cubicBezTo>
                <a:lnTo>
                  <a:pt x="2032087" y="413206"/>
                </a:lnTo>
                <a:cubicBezTo>
                  <a:pt x="2120370" y="501489"/>
                  <a:pt x="2120370" y="644626"/>
                  <a:pt x="2032087" y="732909"/>
                </a:cubicBezTo>
                <a:lnTo>
                  <a:pt x="2032087" y="732908"/>
                </a:lnTo>
                <a:cubicBezTo>
                  <a:pt x="1943804" y="821191"/>
                  <a:pt x="1800667" y="821191"/>
                  <a:pt x="1712384" y="732908"/>
                </a:cubicBezTo>
                <a:lnTo>
                  <a:pt x="1365391" y="385916"/>
                </a:lnTo>
                <a:cubicBezTo>
                  <a:pt x="1277108" y="297632"/>
                  <a:pt x="1277108" y="154496"/>
                  <a:pt x="1365391" y="66212"/>
                </a:cubicBezTo>
                <a:cubicBezTo>
                  <a:pt x="1409533" y="22071"/>
                  <a:pt x="1467388" y="0"/>
                  <a:pt x="1525242" y="0"/>
                </a:cubicBezTo>
                <a:close/>
              </a:path>
            </a:pathLst>
          </a:custGeom>
          <a:blipFill>
            <a:blip r:embed="rId4"/>
            <a:srcRect/>
            <a:stretch>
              <a:fillRect l="-26052" r="-25764"/>
            </a:stretch>
          </a:blipFill>
          <a:ln w="190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1" name="任意多边形 20"/>
          <p:cNvSpPr/>
          <p:nvPr/>
        </p:nvSpPr>
        <p:spPr>
          <a:xfrm>
            <a:off x="8317816" y="2100896"/>
            <a:ext cx="2287368" cy="2306004"/>
          </a:xfrm>
          <a:custGeom>
            <a:avLst/>
            <a:gdLst>
              <a:gd name="connsiteX0" fmla="*/ 306596 w 2098299"/>
              <a:gd name="connsiteY0" fmla="*/ 1416767 h 2115395"/>
              <a:gd name="connsiteX1" fmla="*/ 466447 w 2098299"/>
              <a:gd name="connsiteY1" fmla="*/ 1482979 h 2115395"/>
              <a:gd name="connsiteX2" fmla="*/ 711538 w 2098299"/>
              <a:gd name="connsiteY2" fmla="*/ 1728071 h 2115395"/>
              <a:gd name="connsiteX3" fmla="*/ 711538 w 2098299"/>
              <a:gd name="connsiteY3" fmla="*/ 2047774 h 2115395"/>
              <a:gd name="connsiteX4" fmla="*/ 711538 w 2098299"/>
              <a:gd name="connsiteY4" fmla="*/ 2047772 h 2115395"/>
              <a:gd name="connsiteX5" fmla="*/ 391835 w 2098299"/>
              <a:gd name="connsiteY5" fmla="*/ 2047772 h 2115395"/>
              <a:gd name="connsiteX6" fmla="*/ 146745 w 2098299"/>
              <a:gd name="connsiteY6" fmla="*/ 1802682 h 2115395"/>
              <a:gd name="connsiteX7" fmla="*/ 146745 w 2098299"/>
              <a:gd name="connsiteY7" fmla="*/ 1482979 h 2115395"/>
              <a:gd name="connsiteX8" fmla="*/ 306596 w 2098299"/>
              <a:gd name="connsiteY8" fmla="*/ 1416767 h 2115395"/>
              <a:gd name="connsiteX9" fmla="*/ 226064 w 2098299"/>
              <a:gd name="connsiteY9" fmla="*/ 2 h 2115395"/>
              <a:gd name="connsiteX10" fmla="*/ 385915 w 2098299"/>
              <a:gd name="connsiteY10" fmla="*/ 66214 h 2115395"/>
              <a:gd name="connsiteX11" fmla="*/ 628266 w 2098299"/>
              <a:gd name="connsiteY11" fmla="*/ 308566 h 2115395"/>
              <a:gd name="connsiteX12" fmla="*/ 625459 w 2098299"/>
              <a:gd name="connsiteY12" fmla="*/ 279277 h 2115395"/>
              <a:gd name="connsiteX13" fmla="*/ 691672 w 2098299"/>
              <a:gd name="connsiteY13" fmla="*/ 119425 h 2115395"/>
              <a:gd name="connsiteX14" fmla="*/ 1011374 w 2098299"/>
              <a:gd name="connsiteY14" fmla="*/ 119425 h 2115395"/>
              <a:gd name="connsiteX15" fmla="*/ 1968926 w 2098299"/>
              <a:gd name="connsiteY15" fmla="*/ 1076978 h 2115395"/>
              <a:gd name="connsiteX16" fmla="*/ 1968926 w 2098299"/>
              <a:gd name="connsiteY16" fmla="*/ 1396681 h 2115395"/>
              <a:gd name="connsiteX17" fmla="*/ 1968926 w 2098299"/>
              <a:gd name="connsiteY17" fmla="*/ 1396680 h 2115395"/>
              <a:gd name="connsiteX18" fmla="*/ 1809075 w 2098299"/>
              <a:gd name="connsiteY18" fmla="*/ 1462892 h 2115395"/>
              <a:gd name="connsiteX19" fmla="*/ 1779785 w 2098299"/>
              <a:gd name="connsiteY19" fmla="*/ 1460085 h 2115395"/>
              <a:gd name="connsiteX20" fmla="*/ 1934243 w 2098299"/>
              <a:gd name="connsiteY20" fmla="*/ 1614543 h 2115395"/>
              <a:gd name="connsiteX21" fmla="*/ 1934243 w 2098299"/>
              <a:gd name="connsiteY21" fmla="*/ 1934246 h 2115395"/>
              <a:gd name="connsiteX22" fmla="*/ 1934243 w 2098299"/>
              <a:gd name="connsiteY22" fmla="*/ 1934245 h 2115395"/>
              <a:gd name="connsiteX23" fmla="*/ 1614540 w 2098299"/>
              <a:gd name="connsiteY23" fmla="*/ 1934245 h 2115395"/>
              <a:gd name="connsiteX24" fmla="*/ 1487586 w 2098299"/>
              <a:gd name="connsiteY24" fmla="*/ 1807290 h 2115395"/>
              <a:gd name="connsiteX25" fmla="*/ 1499104 w 2098299"/>
              <a:gd name="connsiteY25" fmla="*/ 1846155 h 2115395"/>
              <a:gd name="connsiteX26" fmla="*/ 1437030 w 2098299"/>
              <a:gd name="connsiteY26" fmla="*/ 2049184 h 2115395"/>
              <a:gd name="connsiteX27" fmla="*/ 1437030 w 2098299"/>
              <a:gd name="connsiteY27" fmla="*/ 2049183 h 2115395"/>
              <a:gd name="connsiteX28" fmla="*/ 1117327 w 2098299"/>
              <a:gd name="connsiteY28" fmla="*/ 2049183 h 2115395"/>
              <a:gd name="connsiteX29" fmla="*/ 305750 w 2098299"/>
              <a:gd name="connsiteY29" fmla="*/ 1237606 h 2115395"/>
              <a:gd name="connsiteX30" fmla="*/ 305750 w 2098299"/>
              <a:gd name="connsiteY30" fmla="*/ 917903 h 2115395"/>
              <a:gd name="connsiteX31" fmla="*/ 465601 w 2098299"/>
              <a:gd name="connsiteY31" fmla="*/ 851691 h 2115395"/>
              <a:gd name="connsiteX32" fmla="*/ 508778 w 2098299"/>
              <a:gd name="connsiteY32" fmla="*/ 855829 h 2115395"/>
              <a:gd name="connsiteX33" fmla="*/ 547642 w 2098299"/>
              <a:gd name="connsiteY33" fmla="*/ 867347 h 2115395"/>
              <a:gd name="connsiteX34" fmla="*/ 66212 w 2098299"/>
              <a:gd name="connsiteY34" fmla="*/ 385917 h 2115395"/>
              <a:gd name="connsiteX35" fmla="*/ 66212 w 2098299"/>
              <a:gd name="connsiteY35" fmla="*/ 66214 h 2115395"/>
              <a:gd name="connsiteX36" fmla="*/ 226064 w 2098299"/>
              <a:gd name="connsiteY36" fmla="*/ 2 h 2115395"/>
              <a:gd name="connsiteX37" fmla="*/ 1525242 w 2098299"/>
              <a:gd name="connsiteY37" fmla="*/ 0 h 2115395"/>
              <a:gd name="connsiteX38" fmla="*/ 1685093 w 2098299"/>
              <a:gd name="connsiteY38" fmla="*/ 66212 h 2115395"/>
              <a:gd name="connsiteX39" fmla="*/ 2032087 w 2098299"/>
              <a:gd name="connsiteY39" fmla="*/ 413206 h 2115395"/>
              <a:gd name="connsiteX40" fmla="*/ 2032087 w 2098299"/>
              <a:gd name="connsiteY40" fmla="*/ 732909 h 2115395"/>
              <a:gd name="connsiteX41" fmla="*/ 2032087 w 2098299"/>
              <a:gd name="connsiteY41" fmla="*/ 732908 h 2115395"/>
              <a:gd name="connsiteX42" fmla="*/ 1712384 w 2098299"/>
              <a:gd name="connsiteY42" fmla="*/ 732908 h 2115395"/>
              <a:gd name="connsiteX43" fmla="*/ 1365391 w 2098299"/>
              <a:gd name="connsiteY43" fmla="*/ 385916 h 2115395"/>
              <a:gd name="connsiteX44" fmla="*/ 1365391 w 2098299"/>
              <a:gd name="connsiteY44" fmla="*/ 66212 h 2115395"/>
              <a:gd name="connsiteX45" fmla="*/ 1525242 w 2098299"/>
              <a:gd name="connsiteY45" fmla="*/ 0 h 21153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</a:cxnLst>
            <a:rect l="l" t="t" r="r" b="b"/>
            <a:pathLst>
              <a:path w="2098299" h="2115395">
                <a:moveTo>
                  <a:pt x="306596" y="1416767"/>
                </a:moveTo>
                <a:cubicBezTo>
                  <a:pt x="364451" y="1416767"/>
                  <a:pt x="422306" y="1438838"/>
                  <a:pt x="466447" y="1482979"/>
                </a:cubicBezTo>
                <a:lnTo>
                  <a:pt x="711538" y="1728071"/>
                </a:lnTo>
                <a:cubicBezTo>
                  <a:pt x="799821" y="1816354"/>
                  <a:pt x="799821" y="1959490"/>
                  <a:pt x="711538" y="2047774"/>
                </a:cubicBezTo>
                <a:lnTo>
                  <a:pt x="711538" y="2047772"/>
                </a:lnTo>
                <a:cubicBezTo>
                  <a:pt x="623254" y="2136056"/>
                  <a:pt x="480119" y="2136056"/>
                  <a:pt x="391835" y="2047772"/>
                </a:cubicBezTo>
                <a:lnTo>
                  <a:pt x="146745" y="1802682"/>
                </a:lnTo>
                <a:cubicBezTo>
                  <a:pt x="58462" y="1714399"/>
                  <a:pt x="58462" y="1571263"/>
                  <a:pt x="146745" y="1482979"/>
                </a:cubicBezTo>
                <a:cubicBezTo>
                  <a:pt x="190886" y="1438838"/>
                  <a:pt x="248741" y="1416767"/>
                  <a:pt x="306596" y="1416767"/>
                </a:cubicBezTo>
                <a:close/>
                <a:moveTo>
                  <a:pt x="226064" y="2"/>
                </a:moveTo>
                <a:cubicBezTo>
                  <a:pt x="283918" y="2"/>
                  <a:pt x="341774" y="22072"/>
                  <a:pt x="385915" y="66214"/>
                </a:cubicBezTo>
                <a:lnTo>
                  <a:pt x="628266" y="308566"/>
                </a:lnTo>
                <a:lnTo>
                  <a:pt x="625459" y="279277"/>
                </a:lnTo>
                <a:cubicBezTo>
                  <a:pt x="625459" y="221422"/>
                  <a:pt x="647530" y="163567"/>
                  <a:pt x="691672" y="119425"/>
                </a:cubicBezTo>
                <a:cubicBezTo>
                  <a:pt x="779955" y="31142"/>
                  <a:pt x="923091" y="31142"/>
                  <a:pt x="1011374" y="119425"/>
                </a:cubicBezTo>
                <a:lnTo>
                  <a:pt x="1968926" y="1076978"/>
                </a:lnTo>
                <a:cubicBezTo>
                  <a:pt x="2057210" y="1165261"/>
                  <a:pt x="2057210" y="1308397"/>
                  <a:pt x="1968926" y="1396681"/>
                </a:cubicBezTo>
                <a:lnTo>
                  <a:pt x="1968926" y="1396680"/>
                </a:lnTo>
                <a:cubicBezTo>
                  <a:pt x="1924785" y="1440821"/>
                  <a:pt x="1866929" y="1462892"/>
                  <a:pt x="1809075" y="1462892"/>
                </a:cubicBezTo>
                <a:lnTo>
                  <a:pt x="1779785" y="1460085"/>
                </a:lnTo>
                <a:lnTo>
                  <a:pt x="1934243" y="1614543"/>
                </a:lnTo>
                <a:cubicBezTo>
                  <a:pt x="2022526" y="1702826"/>
                  <a:pt x="2022526" y="1845962"/>
                  <a:pt x="1934243" y="1934246"/>
                </a:cubicBezTo>
                <a:lnTo>
                  <a:pt x="1934243" y="1934245"/>
                </a:lnTo>
                <a:cubicBezTo>
                  <a:pt x="1845960" y="2022528"/>
                  <a:pt x="1702824" y="2022528"/>
                  <a:pt x="1614540" y="1934245"/>
                </a:cubicBezTo>
                <a:lnTo>
                  <a:pt x="1487586" y="1807290"/>
                </a:lnTo>
                <a:lnTo>
                  <a:pt x="1499104" y="1846155"/>
                </a:lnTo>
                <a:cubicBezTo>
                  <a:pt x="1512898" y="1917403"/>
                  <a:pt x="1492207" y="1994006"/>
                  <a:pt x="1437030" y="2049184"/>
                </a:cubicBezTo>
                <a:lnTo>
                  <a:pt x="1437030" y="2049183"/>
                </a:lnTo>
                <a:cubicBezTo>
                  <a:pt x="1348747" y="2137466"/>
                  <a:pt x="1205610" y="2137466"/>
                  <a:pt x="1117327" y="2049183"/>
                </a:cubicBezTo>
                <a:lnTo>
                  <a:pt x="305750" y="1237606"/>
                </a:lnTo>
                <a:cubicBezTo>
                  <a:pt x="217466" y="1149322"/>
                  <a:pt x="217466" y="1006187"/>
                  <a:pt x="305750" y="917903"/>
                </a:cubicBezTo>
                <a:cubicBezTo>
                  <a:pt x="349892" y="873761"/>
                  <a:pt x="407747" y="851691"/>
                  <a:pt x="465601" y="851691"/>
                </a:cubicBezTo>
                <a:cubicBezTo>
                  <a:pt x="480065" y="851691"/>
                  <a:pt x="494529" y="853070"/>
                  <a:pt x="508778" y="855829"/>
                </a:cubicBezTo>
                <a:lnTo>
                  <a:pt x="547642" y="867347"/>
                </a:lnTo>
                <a:lnTo>
                  <a:pt x="66212" y="385917"/>
                </a:lnTo>
                <a:cubicBezTo>
                  <a:pt x="-22071" y="297633"/>
                  <a:pt x="-22071" y="154498"/>
                  <a:pt x="66212" y="66214"/>
                </a:cubicBezTo>
                <a:cubicBezTo>
                  <a:pt x="110354" y="22072"/>
                  <a:pt x="168209" y="2"/>
                  <a:pt x="226064" y="2"/>
                </a:cubicBezTo>
                <a:close/>
                <a:moveTo>
                  <a:pt x="1525242" y="0"/>
                </a:moveTo>
                <a:cubicBezTo>
                  <a:pt x="1583097" y="0"/>
                  <a:pt x="1640952" y="22071"/>
                  <a:pt x="1685093" y="66212"/>
                </a:cubicBezTo>
                <a:lnTo>
                  <a:pt x="2032087" y="413206"/>
                </a:lnTo>
                <a:cubicBezTo>
                  <a:pt x="2120370" y="501489"/>
                  <a:pt x="2120370" y="644626"/>
                  <a:pt x="2032087" y="732909"/>
                </a:cubicBezTo>
                <a:lnTo>
                  <a:pt x="2032087" y="732908"/>
                </a:lnTo>
                <a:cubicBezTo>
                  <a:pt x="1943804" y="821191"/>
                  <a:pt x="1800667" y="821191"/>
                  <a:pt x="1712384" y="732908"/>
                </a:cubicBezTo>
                <a:lnTo>
                  <a:pt x="1365391" y="385916"/>
                </a:lnTo>
                <a:cubicBezTo>
                  <a:pt x="1277108" y="297632"/>
                  <a:pt x="1277108" y="154496"/>
                  <a:pt x="1365391" y="66212"/>
                </a:cubicBezTo>
                <a:cubicBezTo>
                  <a:pt x="1409533" y="22071"/>
                  <a:pt x="1467388" y="0"/>
                  <a:pt x="1525242" y="0"/>
                </a:cubicBezTo>
                <a:close/>
              </a:path>
            </a:pathLst>
          </a:custGeom>
          <a:blipFill>
            <a:blip r:embed="rId5"/>
            <a:srcRect/>
            <a:stretch>
              <a:fillRect l="-26052" r="-25764"/>
            </a:stretch>
          </a:blipFill>
          <a:ln w="190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22" name="组合 21"/>
          <p:cNvGrpSpPr/>
          <p:nvPr/>
        </p:nvGrpSpPr>
        <p:grpSpPr>
          <a:xfrm>
            <a:off x="1489075" y="4744037"/>
            <a:ext cx="2482850" cy="1132618"/>
            <a:chOff x="3769435" y="2412339"/>
            <a:chExt cx="2482850" cy="1132618"/>
          </a:xfrm>
        </p:grpSpPr>
        <p:sp>
          <p:nvSpPr>
            <p:cNvPr id="23" name="文本框 22"/>
            <p:cNvSpPr txBox="1"/>
            <p:nvPr/>
          </p:nvSpPr>
          <p:spPr>
            <a:xfrm>
              <a:off x="3943970" y="2412339"/>
              <a:ext cx="213378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zh-CN" altLang="en-US" b="1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Century Gothic" panose="020B0502020202020204" pitchFamily="34" charset="0"/>
                </a:rPr>
                <a:t>标题文字添加</a:t>
              </a:r>
              <a:endParaRPr lang="zh-CN" altLang="en-US" b="1" dirty="0">
                <a:solidFill>
                  <a:schemeClr val="tx1">
                    <a:lumMod val="75000"/>
                    <a:lumOff val="25000"/>
                  </a:schemeClr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24" name="文本框 23"/>
            <p:cNvSpPr txBox="1"/>
            <p:nvPr/>
          </p:nvSpPr>
          <p:spPr>
            <a:xfrm>
              <a:off x="3769435" y="2750893"/>
              <a:ext cx="2482850" cy="794064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14000"/>
                </a:lnSpc>
              </a:pPr>
              <a:r>
                <a:rPr lang="en-US" altLang="zh-CN" sz="10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computer, or </a:t>
              </a:r>
              <a:r>
                <a:rPr lang="en-US" altLang="zh-CN" sz="10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entury Gothic" panose="020B0502020202020204" pitchFamily="34" charset="0"/>
                  <a:ea typeface="+mj-ea"/>
                </a:rPr>
                <a:t>presentation </a:t>
              </a:r>
              <a:r>
                <a:rPr lang="en-US" altLang="zh-CN" sz="10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entury Gothic" panose="020B0502020202020204" pitchFamily="34" charset="0"/>
                  <a:ea typeface="+mj-ea"/>
                </a:rPr>
                <a:t>and make it </a:t>
              </a:r>
              <a:r>
                <a:rPr lang="en-US" altLang="zh-CN" sz="10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entury Gothic" panose="020B0502020202020204" pitchFamily="34" charset="0"/>
                  <a:ea typeface="+mj-ea"/>
                </a:rPr>
                <a:t>film </a:t>
              </a:r>
              <a:r>
                <a:rPr lang="en-US" altLang="zh-CN" sz="10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to be used in a wider field</a:t>
              </a:r>
            </a:p>
          </p:txBody>
        </p:sp>
      </p:grpSp>
      <p:grpSp>
        <p:nvGrpSpPr>
          <p:cNvPr id="25" name="组合 24"/>
          <p:cNvGrpSpPr/>
          <p:nvPr/>
        </p:nvGrpSpPr>
        <p:grpSpPr>
          <a:xfrm>
            <a:off x="4854576" y="4744037"/>
            <a:ext cx="2482850" cy="1132618"/>
            <a:chOff x="3769435" y="2412339"/>
            <a:chExt cx="2482850" cy="1132618"/>
          </a:xfrm>
        </p:grpSpPr>
        <p:sp>
          <p:nvSpPr>
            <p:cNvPr id="26" name="文本框 25"/>
            <p:cNvSpPr txBox="1"/>
            <p:nvPr/>
          </p:nvSpPr>
          <p:spPr>
            <a:xfrm>
              <a:off x="3943970" y="2412339"/>
              <a:ext cx="213378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zh-CN" altLang="en-US" b="1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Century Gothic" panose="020B0502020202020204" pitchFamily="34" charset="0"/>
                </a:rPr>
                <a:t>标题文字添加</a:t>
              </a:r>
              <a:endParaRPr lang="zh-CN" altLang="en-US" b="1" dirty="0">
                <a:solidFill>
                  <a:schemeClr val="tx1">
                    <a:lumMod val="75000"/>
                    <a:lumOff val="25000"/>
                  </a:schemeClr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27" name="文本框 26"/>
            <p:cNvSpPr txBox="1"/>
            <p:nvPr/>
          </p:nvSpPr>
          <p:spPr>
            <a:xfrm>
              <a:off x="3769435" y="2750893"/>
              <a:ext cx="2482850" cy="794064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14000"/>
                </a:lnSpc>
              </a:pPr>
              <a:r>
                <a:rPr lang="en-US" altLang="zh-CN" sz="10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computer, or </a:t>
              </a:r>
              <a:r>
                <a:rPr lang="en-US" altLang="zh-CN" sz="10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entury Gothic" panose="020B0502020202020204" pitchFamily="34" charset="0"/>
                  <a:ea typeface="+mj-ea"/>
                </a:rPr>
                <a:t>presentation </a:t>
              </a:r>
              <a:r>
                <a:rPr lang="en-US" altLang="zh-CN" sz="10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entury Gothic" panose="020B0502020202020204" pitchFamily="34" charset="0"/>
                  <a:ea typeface="+mj-ea"/>
                </a:rPr>
                <a:t>and make it </a:t>
              </a:r>
              <a:r>
                <a:rPr lang="en-US" altLang="zh-CN" sz="10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entury Gothic" panose="020B0502020202020204" pitchFamily="34" charset="0"/>
                  <a:ea typeface="+mj-ea"/>
                </a:rPr>
                <a:t>film </a:t>
              </a:r>
              <a:r>
                <a:rPr lang="en-US" altLang="zh-CN" sz="10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to be used in a wider field</a:t>
              </a:r>
            </a:p>
          </p:txBody>
        </p:sp>
      </p:grpSp>
      <p:grpSp>
        <p:nvGrpSpPr>
          <p:cNvPr id="28" name="组合 27"/>
          <p:cNvGrpSpPr/>
          <p:nvPr/>
        </p:nvGrpSpPr>
        <p:grpSpPr>
          <a:xfrm>
            <a:off x="8220075" y="4744037"/>
            <a:ext cx="2482850" cy="1132618"/>
            <a:chOff x="3769435" y="2412339"/>
            <a:chExt cx="2482850" cy="1132618"/>
          </a:xfrm>
        </p:grpSpPr>
        <p:sp>
          <p:nvSpPr>
            <p:cNvPr id="29" name="文本框 28"/>
            <p:cNvSpPr txBox="1"/>
            <p:nvPr/>
          </p:nvSpPr>
          <p:spPr>
            <a:xfrm>
              <a:off x="3943970" y="2412339"/>
              <a:ext cx="213378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zh-CN" altLang="en-US" b="1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Century Gothic" panose="020B0502020202020204" pitchFamily="34" charset="0"/>
                </a:rPr>
                <a:t>标题文字添加</a:t>
              </a:r>
              <a:endParaRPr lang="zh-CN" altLang="en-US" b="1" dirty="0">
                <a:solidFill>
                  <a:schemeClr val="tx1">
                    <a:lumMod val="75000"/>
                    <a:lumOff val="25000"/>
                  </a:schemeClr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30" name="文本框 29"/>
            <p:cNvSpPr txBox="1"/>
            <p:nvPr/>
          </p:nvSpPr>
          <p:spPr>
            <a:xfrm>
              <a:off x="3769435" y="2750893"/>
              <a:ext cx="2482850" cy="794064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14000"/>
                </a:lnSpc>
              </a:pPr>
              <a:r>
                <a:rPr lang="en-US" altLang="zh-CN" sz="10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computer, or </a:t>
              </a:r>
              <a:r>
                <a:rPr lang="en-US" altLang="zh-CN" sz="10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entury Gothic" panose="020B0502020202020204" pitchFamily="34" charset="0"/>
                  <a:ea typeface="+mj-ea"/>
                </a:rPr>
                <a:t>presentation </a:t>
              </a:r>
              <a:r>
                <a:rPr lang="en-US" altLang="zh-CN" sz="10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entury Gothic" panose="020B0502020202020204" pitchFamily="34" charset="0"/>
                  <a:ea typeface="+mj-ea"/>
                </a:rPr>
                <a:t>and make it </a:t>
              </a:r>
              <a:r>
                <a:rPr lang="en-US" altLang="zh-CN" sz="10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entury Gothic" panose="020B0502020202020204" pitchFamily="34" charset="0"/>
                  <a:ea typeface="+mj-ea"/>
                </a:rPr>
                <a:t>film </a:t>
              </a:r>
              <a:r>
                <a:rPr lang="en-US" altLang="zh-CN" sz="10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to be used in a wider field</a:t>
              </a:r>
            </a:p>
          </p:txBody>
        </p:sp>
      </p:grpSp>
      <p:grpSp>
        <p:nvGrpSpPr>
          <p:cNvPr id="14" name="组合 13"/>
          <p:cNvGrpSpPr/>
          <p:nvPr/>
        </p:nvGrpSpPr>
        <p:grpSpPr>
          <a:xfrm>
            <a:off x="441025" y="218860"/>
            <a:ext cx="4812552" cy="1014413"/>
            <a:chOff x="441025" y="218860"/>
            <a:chExt cx="4812552" cy="1014413"/>
          </a:xfrm>
        </p:grpSpPr>
        <p:grpSp>
          <p:nvGrpSpPr>
            <p:cNvPr id="15" name="组合 14"/>
            <p:cNvGrpSpPr/>
            <p:nvPr/>
          </p:nvGrpSpPr>
          <p:grpSpPr>
            <a:xfrm>
              <a:off x="595313" y="387468"/>
              <a:ext cx="4658264" cy="677196"/>
              <a:chOff x="1893616" y="449275"/>
              <a:chExt cx="4658264" cy="677196"/>
            </a:xfrm>
          </p:grpSpPr>
          <p:sp>
            <p:nvSpPr>
              <p:cNvPr id="17" name="文本框 16"/>
              <p:cNvSpPr txBox="1"/>
              <p:nvPr/>
            </p:nvSpPr>
            <p:spPr>
              <a:xfrm>
                <a:off x="1893616" y="449275"/>
                <a:ext cx="3904343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  <a:scene3d>
                  <a:camera prst="orthographicFront"/>
                  <a:lightRig rig="threePt" dir="t"/>
                </a:scene3d>
                <a:sp3d contourW="12700"/>
              </a:bodyPr>
              <a:lstStyle>
                <a:defPPr>
                  <a:defRPr lang="en-US"/>
                </a:defPPr>
                <a:lvl1pPr algn="ctr">
                  <a:defRPr sz="2800" b="1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Century Gothic" panose="020B0502020202020204" pitchFamily="34" charset="0"/>
                  </a:defRPr>
                </a:lvl1pPr>
              </a:lstStyle>
              <a:p>
                <a:pPr algn="l"/>
                <a:r>
                  <a:rPr lang="zh-CN" altLang="en-US" dirty="0"/>
                  <a:t>明年工作计划</a:t>
                </a:r>
              </a:p>
            </p:txBody>
          </p:sp>
          <p:sp>
            <p:nvSpPr>
              <p:cNvPr id="18" name="文本框 17"/>
              <p:cNvSpPr txBox="1"/>
              <p:nvPr/>
            </p:nvSpPr>
            <p:spPr>
              <a:xfrm>
                <a:off x="1893616" y="867233"/>
                <a:ext cx="4658264" cy="25923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  <a:scene3d>
                  <a:camera prst="orthographicFront"/>
                  <a:lightRig rig="threePt" dir="t"/>
                </a:scene3d>
                <a:sp3d contourW="12700"/>
              </a:bodyPr>
              <a:lstStyle>
                <a:defPPr>
                  <a:defRPr lang="en-US"/>
                </a:defPPr>
                <a:lvl1pPr algn="ctr">
                  <a:lnSpc>
                    <a:spcPct val="120000"/>
                  </a:lnSpc>
                  <a:defRPr sz="1100">
                    <a:solidFill>
                      <a:schemeClr val="bg1">
                        <a:lumMod val="65000"/>
                      </a:schemeClr>
                    </a:solidFill>
                    <a:latin typeface="Century Gothic" panose="020B0502020202020204" pitchFamily="34" charset="0"/>
                  </a:defRPr>
                </a:lvl1pPr>
              </a:lstStyle>
              <a:p>
                <a:pPr algn="l"/>
                <a:r>
                  <a:rPr lang="en-US" altLang="zh-CN" sz="1000" dirty="0">
                    <a:solidFill>
                      <a:schemeClr val="bg1">
                        <a:lumMod val="50000"/>
                      </a:schemeClr>
                    </a:solidFill>
                  </a:rPr>
                  <a:t>print the presentation and make it into a film to be used in a </a:t>
                </a:r>
                <a:r>
                  <a:rPr lang="en-US" altLang="zh-CN" sz="1000" dirty="0" smtClean="0">
                    <a:solidFill>
                      <a:schemeClr val="bg1">
                        <a:lumMod val="50000"/>
                      </a:schemeClr>
                    </a:solidFill>
                  </a:rPr>
                  <a:t>wider</a:t>
                </a:r>
                <a:endParaRPr lang="en-US" altLang="zh-CN" sz="1000" dirty="0">
                  <a:solidFill>
                    <a:schemeClr val="bg1">
                      <a:lumMod val="50000"/>
                    </a:schemeClr>
                  </a:solidFill>
                </a:endParaRPr>
              </a:p>
            </p:txBody>
          </p:sp>
        </p:grpSp>
        <p:sp>
          <p:nvSpPr>
            <p:cNvPr id="16" name="任意多边形 15"/>
            <p:cNvSpPr/>
            <p:nvPr/>
          </p:nvSpPr>
          <p:spPr>
            <a:xfrm>
              <a:off x="441025" y="218860"/>
              <a:ext cx="384775" cy="1014413"/>
            </a:xfrm>
            <a:custGeom>
              <a:avLst/>
              <a:gdLst>
                <a:gd name="connsiteX0" fmla="*/ 0 w 384775"/>
                <a:gd name="connsiteY0" fmla="*/ 0 h 1014413"/>
                <a:gd name="connsiteX1" fmla="*/ 384775 w 384775"/>
                <a:gd name="connsiteY1" fmla="*/ 0 h 1014413"/>
                <a:gd name="connsiteX2" fmla="*/ 384775 w 384775"/>
                <a:gd name="connsiteY2" fmla="*/ 168608 h 1014413"/>
                <a:gd name="connsiteX3" fmla="*/ 336678 w 384775"/>
                <a:gd name="connsiteY3" fmla="*/ 168608 h 1014413"/>
                <a:gd name="connsiteX4" fmla="*/ 336678 w 384775"/>
                <a:gd name="connsiteY4" fmla="*/ 48097 h 1014413"/>
                <a:gd name="connsiteX5" fmla="*/ 48097 w 384775"/>
                <a:gd name="connsiteY5" fmla="*/ 48097 h 1014413"/>
                <a:gd name="connsiteX6" fmla="*/ 48097 w 384775"/>
                <a:gd name="connsiteY6" fmla="*/ 966316 h 1014413"/>
                <a:gd name="connsiteX7" fmla="*/ 336678 w 384775"/>
                <a:gd name="connsiteY7" fmla="*/ 966316 h 1014413"/>
                <a:gd name="connsiteX8" fmla="*/ 336678 w 384775"/>
                <a:gd name="connsiteY8" fmla="*/ 845804 h 1014413"/>
                <a:gd name="connsiteX9" fmla="*/ 384775 w 384775"/>
                <a:gd name="connsiteY9" fmla="*/ 845804 h 1014413"/>
                <a:gd name="connsiteX10" fmla="*/ 384775 w 384775"/>
                <a:gd name="connsiteY10" fmla="*/ 1014413 h 1014413"/>
                <a:gd name="connsiteX11" fmla="*/ 0 w 384775"/>
                <a:gd name="connsiteY11" fmla="*/ 1014413 h 10144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384775" h="1014413">
                  <a:moveTo>
                    <a:pt x="0" y="0"/>
                  </a:moveTo>
                  <a:lnTo>
                    <a:pt x="384775" y="0"/>
                  </a:lnTo>
                  <a:lnTo>
                    <a:pt x="384775" y="168608"/>
                  </a:lnTo>
                  <a:lnTo>
                    <a:pt x="336678" y="168608"/>
                  </a:lnTo>
                  <a:lnTo>
                    <a:pt x="336678" y="48097"/>
                  </a:lnTo>
                  <a:lnTo>
                    <a:pt x="48097" y="48097"/>
                  </a:lnTo>
                  <a:lnTo>
                    <a:pt x="48097" y="966316"/>
                  </a:lnTo>
                  <a:lnTo>
                    <a:pt x="336678" y="966316"/>
                  </a:lnTo>
                  <a:lnTo>
                    <a:pt x="336678" y="845804"/>
                  </a:lnTo>
                  <a:lnTo>
                    <a:pt x="384775" y="845804"/>
                  </a:lnTo>
                  <a:lnTo>
                    <a:pt x="384775" y="1014413"/>
                  </a:lnTo>
                  <a:lnTo>
                    <a:pt x="0" y="1014413"/>
                  </a:lnTo>
                  <a:close/>
                </a:path>
              </a:pathLst>
            </a:cu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6101972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000"/>
                            </p:stCondLst>
                            <p:childTnLst>
                              <p:par>
                                <p:cTn id="24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 animBg="1"/>
      <p:bldP spid="20" grpId="0" animBg="1"/>
      <p:bldP spid="21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3" name="组合 52"/>
          <p:cNvGrpSpPr/>
          <p:nvPr/>
        </p:nvGrpSpPr>
        <p:grpSpPr>
          <a:xfrm>
            <a:off x="3914422" y="2346326"/>
            <a:ext cx="4363156" cy="3419474"/>
            <a:chOff x="3968820" y="2285255"/>
            <a:chExt cx="4300424" cy="3370310"/>
          </a:xfrm>
        </p:grpSpPr>
        <p:grpSp>
          <p:nvGrpSpPr>
            <p:cNvPr id="4" name="íS1ídè"/>
            <p:cNvGrpSpPr/>
            <p:nvPr/>
          </p:nvGrpSpPr>
          <p:grpSpPr>
            <a:xfrm>
              <a:off x="4419513" y="2448651"/>
              <a:ext cx="3416999" cy="3206914"/>
              <a:chOff x="4495800" y="2436813"/>
              <a:chExt cx="3021013" cy="2835276"/>
            </a:xfrm>
            <a:effectLst/>
          </p:grpSpPr>
          <p:sp>
            <p:nvSpPr>
              <p:cNvPr id="37" name="is1iḋê"/>
              <p:cNvSpPr>
                <a:spLocks noChangeAspect="1"/>
              </p:cNvSpPr>
              <p:nvPr/>
            </p:nvSpPr>
            <p:spPr bwMode="auto">
              <a:xfrm>
                <a:off x="4686300" y="2443163"/>
                <a:ext cx="2819400" cy="282257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38" name="îṧlïḑe"/>
              <p:cNvSpPr>
                <a:spLocks/>
              </p:cNvSpPr>
              <p:nvPr/>
            </p:nvSpPr>
            <p:spPr bwMode="auto">
              <a:xfrm>
                <a:off x="5551488" y="2695576"/>
                <a:ext cx="1624013" cy="2576513"/>
              </a:xfrm>
              <a:custGeom>
                <a:avLst/>
                <a:gdLst>
                  <a:gd name="T0" fmla="*/ 1055 w 1055"/>
                  <a:gd name="T1" fmla="*/ 198 h 1676"/>
                  <a:gd name="T2" fmla="*/ 951 w 1055"/>
                  <a:gd name="T3" fmla="*/ 67 h 1676"/>
                  <a:gd name="T4" fmla="*/ 642 w 1055"/>
                  <a:gd name="T5" fmla="*/ 46 h 1676"/>
                  <a:gd name="T6" fmla="*/ 129 w 1055"/>
                  <a:gd name="T7" fmla="*/ 679 h 1676"/>
                  <a:gd name="T8" fmla="*/ 29 w 1055"/>
                  <a:gd name="T9" fmla="*/ 1456 h 1676"/>
                  <a:gd name="T10" fmla="*/ 231 w 1055"/>
                  <a:gd name="T11" fmla="*/ 1651 h 1676"/>
                  <a:gd name="T12" fmla="*/ 376 w 1055"/>
                  <a:gd name="T13" fmla="*/ 1672 h 1676"/>
                  <a:gd name="T14" fmla="*/ 476 w 1055"/>
                  <a:gd name="T15" fmla="*/ 1618 h 1676"/>
                  <a:gd name="T16" fmla="*/ 1055 w 1055"/>
                  <a:gd name="T17" fmla="*/ 198 h 16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055" h="1676">
                    <a:moveTo>
                      <a:pt x="1055" y="198"/>
                    </a:moveTo>
                    <a:cubicBezTo>
                      <a:pt x="1055" y="198"/>
                      <a:pt x="1043" y="133"/>
                      <a:pt x="951" y="67"/>
                    </a:cubicBezTo>
                    <a:cubicBezTo>
                      <a:pt x="860" y="0"/>
                      <a:pt x="723" y="23"/>
                      <a:pt x="642" y="46"/>
                    </a:cubicBezTo>
                    <a:cubicBezTo>
                      <a:pt x="561" y="69"/>
                      <a:pt x="179" y="495"/>
                      <a:pt x="129" y="679"/>
                    </a:cubicBezTo>
                    <a:cubicBezTo>
                      <a:pt x="79" y="864"/>
                      <a:pt x="0" y="1373"/>
                      <a:pt x="29" y="1456"/>
                    </a:cubicBezTo>
                    <a:cubicBezTo>
                      <a:pt x="58" y="1539"/>
                      <a:pt x="173" y="1632"/>
                      <a:pt x="231" y="1651"/>
                    </a:cubicBezTo>
                    <a:cubicBezTo>
                      <a:pt x="289" y="1670"/>
                      <a:pt x="330" y="1676"/>
                      <a:pt x="376" y="1672"/>
                    </a:cubicBezTo>
                    <a:cubicBezTo>
                      <a:pt x="422" y="1668"/>
                      <a:pt x="447" y="1661"/>
                      <a:pt x="476" y="1618"/>
                    </a:cubicBezTo>
                    <a:cubicBezTo>
                      <a:pt x="505" y="1574"/>
                      <a:pt x="1055" y="198"/>
                      <a:pt x="1055" y="198"/>
                    </a:cubicBezTo>
                    <a:close/>
                  </a:path>
                </a:pathLst>
              </a:custGeom>
              <a:solidFill>
                <a:schemeClr val="accent4">
                  <a:lumMod val="75000"/>
                </a:schemeClr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39" name="í$ļïde"/>
              <p:cNvSpPr>
                <a:spLocks/>
              </p:cNvSpPr>
              <p:nvPr/>
            </p:nvSpPr>
            <p:spPr bwMode="auto">
              <a:xfrm>
                <a:off x="5080000" y="2466976"/>
                <a:ext cx="1560513" cy="2662238"/>
              </a:xfrm>
              <a:custGeom>
                <a:avLst/>
                <a:gdLst>
                  <a:gd name="T0" fmla="*/ 1015 w 1015"/>
                  <a:gd name="T1" fmla="*/ 93 h 1732"/>
                  <a:gd name="T2" fmla="*/ 870 w 1015"/>
                  <a:gd name="T3" fmla="*/ 21 h 1732"/>
                  <a:gd name="T4" fmla="*/ 280 w 1015"/>
                  <a:gd name="T5" fmla="*/ 432 h 1732"/>
                  <a:gd name="T6" fmla="*/ 4 w 1015"/>
                  <a:gd name="T7" fmla="*/ 1304 h 1732"/>
                  <a:gd name="T8" fmla="*/ 172 w 1015"/>
                  <a:gd name="T9" fmla="*/ 1684 h 1732"/>
                  <a:gd name="T10" fmla="*/ 322 w 1015"/>
                  <a:gd name="T11" fmla="*/ 1723 h 1732"/>
                  <a:gd name="T12" fmla="*/ 353 w 1015"/>
                  <a:gd name="T13" fmla="*/ 864 h 1732"/>
                  <a:gd name="T14" fmla="*/ 868 w 1015"/>
                  <a:gd name="T15" fmla="*/ 212 h 1732"/>
                  <a:gd name="T16" fmla="*/ 1015 w 1015"/>
                  <a:gd name="T17" fmla="*/ 93 h 17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015" h="1732">
                    <a:moveTo>
                      <a:pt x="1015" y="93"/>
                    </a:moveTo>
                    <a:cubicBezTo>
                      <a:pt x="1015" y="93"/>
                      <a:pt x="970" y="41"/>
                      <a:pt x="870" y="21"/>
                    </a:cubicBezTo>
                    <a:cubicBezTo>
                      <a:pt x="770" y="0"/>
                      <a:pt x="490" y="66"/>
                      <a:pt x="280" y="432"/>
                    </a:cubicBezTo>
                    <a:cubicBezTo>
                      <a:pt x="71" y="797"/>
                      <a:pt x="8" y="1092"/>
                      <a:pt x="4" y="1304"/>
                    </a:cubicBezTo>
                    <a:cubicBezTo>
                      <a:pt x="0" y="1516"/>
                      <a:pt x="127" y="1661"/>
                      <a:pt x="172" y="1684"/>
                    </a:cubicBezTo>
                    <a:cubicBezTo>
                      <a:pt x="218" y="1707"/>
                      <a:pt x="280" y="1732"/>
                      <a:pt x="322" y="1723"/>
                    </a:cubicBezTo>
                    <a:cubicBezTo>
                      <a:pt x="363" y="1715"/>
                      <a:pt x="100" y="1374"/>
                      <a:pt x="353" y="864"/>
                    </a:cubicBezTo>
                    <a:cubicBezTo>
                      <a:pt x="606" y="353"/>
                      <a:pt x="868" y="212"/>
                      <a:pt x="868" y="212"/>
                    </a:cubicBezTo>
                    <a:lnTo>
                      <a:pt x="1015" y="93"/>
                    </a:lnTo>
                    <a:close/>
                  </a:path>
                </a:pathLst>
              </a:custGeom>
              <a:solidFill>
                <a:schemeClr val="accent3">
                  <a:lumMod val="75000"/>
                </a:schemeClr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40" name="îṥļïḑê"/>
              <p:cNvSpPr>
                <a:spLocks/>
              </p:cNvSpPr>
              <p:nvPr/>
            </p:nvSpPr>
            <p:spPr bwMode="auto">
              <a:xfrm>
                <a:off x="4638675" y="2466976"/>
                <a:ext cx="1360488" cy="2262188"/>
              </a:xfrm>
              <a:custGeom>
                <a:avLst/>
                <a:gdLst>
                  <a:gd name="T0" fmla="*/ 262 w 885"/>
                  <a:gd name="T1" fmla="*/ 1472 h 1472"/>
                  <a:gd name="T2" fmla="*/ 154 w 885"/>
                  <a:gd name="T3" fmla="*/ 1362 h 1472"/>
                  <a:gd name="T4" fmla="*/ 181 w 885"/>
                  <a:gd name="T5" fmla="*/ 563 h 1472"/>
                  <a:gd name="T6" fmla="*/ 725 w 885"/>
                  <a:gd name="T7" fmla="*/ 16 h 1472"/>
                  <a:gd name="T8" fmla="*/ 872 w 885"/>
                  <a:gd name="T9" fmla="*/ 10 h 1472"/>
                  <a:gd name="T10" fmla="*/ 866 w 885"/>
                  <a:gd name="T11" fmla="*/ 60 h 1472"/>
                  <a:gd name="T12" fmla="*/ 297 w 885"/>
                  <a:gd name="T13" fmla="*/ 978 h 1472"/>
                  <a:gd name="T14" fmla="*/ 262 w 885"/>
                  <a:gd name="T15" fmla="*/ 1472 h 14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885" h="1472">
                    <a:moveTo>
                      <a:pt x="262" y="1472"/>
                    </a:moveTo>
                    <a:cubicBezTo>
                      <a:pt x="262" y="1472"/>
                      <a:pt x="204" y="1464"/>
                      <a:pt x="154" y="1362"/>
                    </a:cubicBezTo>
                    <a:cubicBezTo>
                      <a:pt x="104" y="1260"/>
                      <a:pt x="0" y="899"/>
                      <a:pt x="181" y="563"/>
                    </a:cubicBezTo>
                    <a:cubicBezTo>
                      <a:pt x="362" y="226"/>
                      <a:pt x="646" y="33"/>
                      <a:pt x="725" y="16"/>
                    </a:cubicBezTo>
                    <a:cubicBezTo>
                      <a:pt x="804" y="0"/>
                      <a:pt x="860" y="6"/>
                      <a:pt x="872" y="10"/>
                    </a:cubicBezTo>
                    <a:cubicBezTo>
                      <a:pt x="885" y="14"/>
                      <a:pt x="866" y="60"/>
                      <a:pt x="866" y="60"/>
                    </a:cubicBezTo>
                    <a:cubicBezTo>
                      <a:pt x="866" y="60"/>
                      <a:pt x="380" y="721"/>
                      <a:pt x="297" y="978"/>
                    </a:cubicBezTo>
                    <a:cubicBezTo>
                      <a:pt x="259" y="1096"/>
                      <a:pt x="262" y="1472"/>
                      <a:pt x="262" y="1472"/>
                    </a:cubicBezTo>
                    <a:close/>
                  </a:path>
                </a:pathLst>
              </a:custGeom>
              <a:solidFill>
                <a:schemeClr val="accent1">
                  <a:lumMod val="75000"/>
                </a:schemeClr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41" name="îşļïḑè"/>
              <p:cNvSpPr>
                <a:spLocks/>
              </p:cNvSpPr>
              <p:nvPr/>
            </p:nvSpPr>
            <p:spPr bwMode="auto">
              <a:xfrm>
                <a:off x="4495800" y="2471738"/>
                <a:ext cx="1325563" cy="2197100"/>
              </a:xfrm>
              <a:custGeom>
                <a:avLst/>
                <a:gdLst>
                  <a:gd name="T0" fmla="*/ 297 w 862"/>
                  <a:gd name="T1" fmla="*/ 1429 h 1429"/>
                  <a:gd name="T2" fmla="*/ 260 w 862"/>
                  <a:gd name="T3" fmla="*/ 779 h 1429"/>
                  <a:gd name="T4" fmla="*/ 590 w 862"/>
                  <a:gd name="T5" fmla="*/ 179 h 1429"/>
                  <a:gd name="T6" fmla="*/ 862 w 862"/>
                  <a:gd name="T7" fmla="*/ 4 h 1429"/>
                  <a:gd name="T8" fmla="*/ 226 w 862"/>
                  <a:gd name="T9" fmla="*/ 482 h 1429"/>
                  <a:gd name="T10" fmla="*/ 297 w 862"/>
                  <a:gd name="T11" fmla="*/ 1429 h 14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862" h="1429">
                    <a:moveTo>
                      <a:pt x="297" y="1429"/>
                    </a:moveTo>
                    <a:cubicBezTo>
                      <a:pt x="268" y="1381"/>
                      <a:pt x="141" y="1208"/>
                      <a:pt x="260" y="779"/>
                    </a:cubicBezTo>
                    <a:cubicBezTo>
                      <a:pt x="359" y="417"/>
                      <a:pt x="522" y="240"/>
                      <a:pt x="590" y="179"/>
                    </a:cubicBezTo>
                    <a:cubicBezTo>
                      <a:pt x="756" y="27"/>
                      <a:pt x="862" y="4"/>
                      <a:pt x="862" y="4"/>
                    </a:cubicBezTo>
                    <a:cubicBezTo>
                      <a:pt x="862" y="4"/>
                      <a:pt x="473" y="0"/>
                      <a:pt x="226" y="482"/>
                    </a:cubicBezTo>
                    <a:cubicBezTo>
                      <a:pt x="0" y="924"/>
                      <a:pt x="210" y="1354"/>
                      <a:pt x="297" y="1429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42" name="ïš1íḍè"/>
              <p:cNvSpPr>
                <a:spLocks/>
              </p:cNvSpPr>
              <p:nvPr/>
            </p:nvSpPr>
            <p:spPr bwMode="auto">
              <a:xfrm>
                <a:off x="4916488" y="2436813"/>
                <a:ext cx="1581150" cy="2640013"/>
              </a:xfrm>
              <a:custGeom>
                <a:avLst/>
                <a:gdLst>
                  <a:gd name="T0" fmla="*/ 312 w 1028"/>
                  <a:gd name="T1" fmla="*/ 1717 h 1717"/>
                  <a:gd name="T2" fmla="*/ 197 w 1028"/>
                  <a:gd name="T3" fmla="*/ 1099 h 1717"/>
                  <a:gd name="T4" fmla="*/ 685 w 1028"/>
                  <a:gd name="T5" fmla="*/ 179 h 1717"/>
                  <a:gd name="T6" fmla="*/ 1028 w 1028"/>
                  <a:gd name="T7" fmla="*/ 50 h 1717"/>
                  <a:gd name="T8" fmla="*/ 878 w 1028"/>
                  <a:gd name="T9" fmla="*/ 11 h 1717"/>
                  <a:gd name="T10" fmla="*/ 741 w 1028"/>
                  <a:gd name="T11" fmla="*/ 4 h 1717"/>
                  <a:gd name="T12" fmla="*/ 380 w 1028"/>
                  <a:gd name="T13" fmla="*/ 276 h 1717"/>
                  <a:gd name="T14" fmla="*/ 44 w 1028"/>
                  <a:gd name="T15" fmla="*/ 1053 h 1717"/>
                  <a:gd name="T16" fmla="*/ 91 w 1028"/>
                  <a:gd name="T17" fmla="*/ 1543 h 1717"/>
                  <a:gd name="T18" fmla="*/ 312 w 1028"/>
                  <a:gd name="T19" fmla="*/ 1717 h 17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1028" h="1717">
                    <a:moveTo>
                      <a:pt x="312" y="1717"/>
                    </a:moveTo>
                    <a:cubicBezTo>
                      <a:pt x="293" y="1699"/>
                      <a:pt x="112" y="1560"/>
                      <a:pt x="197" y="1099"/>
                    </a:cubicBezTo>
                    <a:cubicBezTo>
                      <a:pt x="282" y="638"/>
                      <a:pt x="524" y="320"/>
                      <a:pt x="685" y="179"/>
                    </a:cubicBezTo>
                    <a:cubicBezTo>
                      <a:pt x="878" y="11"/>
                      <a:pt x="1028" y="50"/>
                      <a:pt x="1028" y="50"/>
                    </a:cubicBezTo>
                    <a:cubicBezTo>
                      <a:pt x="1028" y="50"/>
                      <a:pt x="974" y="21"/>
                      <a:pt x="878" y="11"/>
                    </a:cubicBezTo>
                    <a:cubicBezTo>
                      <a:pt x="781" y="0"/>
                      <a:pt x="741" y="4"/>
                      <a:pt x="741" y="4"/>
                    </a:cubicBezTo>
                    <a:cubicBezTo>
                      <a:pt x="741" y="4"/>
                      <a:pt x="546" y="56"/>
                      <a:pt x="380" y="276"/>
                    </a:cubicBezTo>
                    <a:cubicBezTo>
                      <a:pt x="214" y="496"/>
                      <a:pt x="87" y="752"/>
                      <a:pt x="44" y="1053"/>
                    </a:cubicBezTo>
                    <a:cubicBezTo>
                      <a:pt x="0" y="1354"/>
                      <a:pt x="75" y="1520"/>
                      <a:pt x="91" y="1543"/>
                    </a:cubicBezTo>
                    <a:cubicBezTo>
                      <a:pt x="91" y="1543"/>
                      <a:pt x="237" y="1699"/>
                      <a:pt x="312" y="1717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43" name="iṧḷíḋè"/>
              <p:cNvSpPr>
                <a:spLocks/>
              </p:cNvSpPr>
              <p:nvPr/>
            </p:nvSpPr>
            <p:spPr bwMode="auto">
              <a:xfrm>
                <a:off x="5360988" y="2540001"/>
                <a:ext cx="1698625" cy="2722563"/>
              </a:xfrm>
              <a:custGeom>
                <a:avLst/>
                <a:gdLst>
                  <a:gd name="T0" fmla="*/ 174 w 1104"/>
                  <a:gd name="T1" fmla="*/ 1723 h 1771"/>
                  <a:gd name="T2" fmla="*/ 23 w 1104"/>
                  <a:gd name="T3" fmla="*/ 1210 h 1771"/>
                  <a:gd name="T4" fmla="*/ 486 w 1104"/>
                  <a:gd name="T5" fmla="*/ 199 h 1771"/>
                  <a:gd name="T6" fmla="*/ 884 w 1104"/>
                  <a:gd name="T7" fmla="*/ 29 h 1771"/>
                  <a:gd name="T8" fmla="*/ 986 w 1104"/>
                  <a:gd name="T9" fmla="*/ 91 h 1771"/>
                  <a:gd name="T10" fmla="*/ 1104 w 1104"/>
                  <a:gd name="T11" fmla="*/ 189 h 1771"/>
                  <a:gd name="T12" fmla="*/ 928 w 1104"/>
                  <a:gd name="T13" fmla="*/ 153 h 1771"/>
                  <a:gd name="T14" fmla="*/ 409 w 1104"/>
                  <a:gd name="T15" fmla="*/ 654 h 1771"/>
                  <a:gd name="T16" fmla="*/ 230 w 1104"/>
                  <a:gd name="T17" fmla="*/ 1540 h 1771"/>
                  <a:gd name="T18" fmla="*/ 436 w 1104"/>
                  <a:gd name="T19" fmla="*/ 1771 h 1771"/>
                  <a:gd name="T20" fmla="*/ 174 w 1104"/>
                  <a:gd name="T21" fmla="*/ 1723 h 177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1104" h="1771">
                    <a:moveTo>
                      <a:pt x="174" y="1723"/>
                    </a:moveTo>
                    <a:cubicBezTo>
                      <a:pt x="164" y="1717"/>
                      <a:pt x="0" y="1630"/>
                      <a:pt x="23" y="1210"/>
                    </a:cubicBezTo>
                    <a:cubicBezTo>
                      <a:pt x="45" y="791"/>
                      <a:pt x="317" y="342"/>
                      <a:pt x="486" y="199"/>
                    </a:cubicBezTo>
                    <a:cubicBezTo>
                      <a:pt x="720" y="0"/>
                      <a:pt x="884" y="29"/>
                      <a:pt x="884" y="29"/>
                    </a:cubicBezTo>
                    <a:cubicBezTo>
                      <a:pt x="884" y="29"/>
                      <a:pt x="928" y="54"/>
                      <a:pt x="986" y="91"/>
                    </a:cubicBezTo>
                    <a:cubicBezTo>
                      <a:pt x="1044" y="128"/>
                      <a:pt x="1104" y="189"/>
                      <a:pt x="1104" y="189"/>
                    </a:cubicBezTo>
                    <a:cubicBezTo>
                      <a:pt x="1104" y="189"/>
                      <a:pt x="1036" y="132"/>
                      <a:pt x="928" y="153"/>
                    </a:cubicBezTo>
                    <a:cubicBezTo>
                      <a:pt x="820" y="174"/>
                      <a:pt x="598" y="284"/>
                      <a:pt x="409" y="654"/>
                    </a:cubicBezTo>
                    <a:cubicBezTo>
                      <a:pt x="220" y="1023"/>
                      <a:pt x="182" y="1361"/>
                      <a:pt x="230" y="1540"/>
                    </a:cubicBezTo>
                    <a:cubicBezTo>
                      <a:pt x="290" y="1762"/>
                      <a:pt x="436" y="1771"/>
                      <a:pt x="436" y="1771"/>
                    </a:cubicBezTo>
                    <a:cubicBezTo>
                      <a:pt x="436" y="1771"/>
                      <a:pt x="220" y="1748"/>
                      <a:pt x="174" y="1723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44" name="işļïďe"/>
              <p:cNvSpPr>
                <a:spLocks/>
              </p:cNvSpPr>
              <p:nvPr/>
            </p:nvSpPr>
            <p:spPr bwMode="auto">
              <a:xfrm>
                <a:off x="5888038" y="2897188"/>
                <a:ext cx="1628775" cy="2365375"/>
              </a:xfrm>
              <a:custGeom>
                <a:avLst/>
                <a:gdLst>
                  <a:gd name="T0" fmla="*/ 237 w 1059"/>
                  <a:gd name="T1" fmla="*/ 1522 h 1539"/>
                  <a:gd name="T2" fmla="*/ 65 w 1059"/>
                  <a:gd name="T3" fmla="*/ 984 h 1539"/>
                  <a:gd name="T4" fmla="*/ 536 w 1059"/>
                  <a:gd name="T5" fmla="*/ 116 h 1539"/>
                  <a:gd name="T6" fmla="*/ 847 w 1059"/>
                  <a:gd name="T7" fmla="*/ 56 h 1539"/>
                  <a:gd name="T8" fmla="*/ 1053 w 1059"/>
                  <a:gd name="T9" fmla="*/ 600 h 1539"/>
                  <a:gd name="T10" fmla="*/ 683 w 1059"/>
                  <a:gd name="T11" fmla="*/ 1387 h 1539"/>
                  <a:gd name="T12" fmla="*/ 237 w 1059"/>
                  <a:gd name="T13" fmla="*/ 1522 h 153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059" h="1539">
                    <a:moveTo>
                      <a:pt x="237" y="1522"/>
                    </a:moveTo>
                    <a:cubicBezTo>
                      <a:pt x="197" y="1513"/>
                      <a:pt x="0" y="1465"/>
                      <a:pt x="65" y="984"/>
                    </a:cubicBezTo>
                    <a:cubicBezTo>
                      <a:pt x="125" y="534"/>
                      <a:pt x="416" y="202"/>
                      <a:pt x="536" y="116"/>
                    </a:cubicBezTo>
                    <a:cubicBezTo>
                      <a:pt x="623" y="55"/>
                      <a:pt x="744" y="0"/>
                      <a:pt x="847" y="56"/>
                    </a:cubicBezTo>
                    <a:cubicBezTo>
                      <a:pt x="951" y="112"/>
                      <a:pt x="1047" y="276"/>
                      <a:pt x="1053" y="600"/>
                    </a:cubicBezTo>
                    <a:cubicBezTo>
                      <a:pt x="1059" y="924"/>
                      <a:pt x="925" y="1194"/>
                      <a:pt x="683" y="1387"/>
                    </a:cubicBezTo>
                    <a:cubicBezTo>
                      <a:pt x="494" y="1539"/>
                      <a:pt x="285" y="1533"/>
                      <a:pt x="237" y="1522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45" name="ïṡḻíḍe"/>
              <p:cNvSpPr>
                <a:spLocks/>
              </p:cNvSpPr>
              <p:nvPr/>
            </p:nvSpPr>
            <p:spPr bwMode="auto">
              <a:xfrm>
                <a:off x="4911725" y="2536826"/>
                <a:ext cx="774700" cy="809625"/>
              </a:xfrm>
              <a:custGeom>
                <a:avLst/>
                <a:gdLst>
                  <a:gd name="T0" fmla="*/ 319 w 503"/>
                  <a:gd name="T1" fmla="*/ 137 h 527"/>
                  <a:gd name="T2" fmla="*/ 503 w 503"/>
                  <a:gd name="T3" fmla="*/ 0 h 527"/>
                  <a:gd name="T4" fmla="*/ 188 w 503"/>
                  <a:gd name="T5" fmla="*/ 159 h 527"/>
                  <a:gd name="T6" fmla="*/ 59 w 503"/>
                  <a:gd name="T7" fmla="*/ 527 h 527"/>
                  <a:gd name="T8" fmla="*/ 319 w 503"/>
                  <a:gd name="T9" fmla="*/ 137 h 52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03" h="527">
                    <a:moveTo>
                      <a:pt x="319" y="137"/>
                    </a:moveTo>
                    <a:cubicBezTo>
                      <a:pt x="394" y="68"/>
                      <a:pt x="457" y="25"/>
                      <a:pt x="503" y="0"/>
                    </a:cubicBezTo>
                    <a:cubicBezTo>
                      <a:pt x="475" y="6"/>
                      <a:pt x="312" y="37"/>
                      <a:pt x="188" y="159"/>
                    </a:cubicBezTo>
                    <a:cubicBezTo>
                      <a:pt x="0" y="344"/>
                      <a:pt x="36" y="483"/>
                      <a:pt x="59" y="527"/>
                    </a:cubicBezTo>
                    <a:cubicBezTo>
                      <a:pt x="152" y="309"/>
                      <a:pt x="267" y="184"/>
                      <a:pt x="319" y="137"/>
                    </a:cubicBezTo>
                    <a:close/>
                  </a:path>
                </a:pathLst>
              </a:custGeom>
              <a:solidFill>
                <a:schemeClr val="accent1">
                  <a:lumMod val="60000"/>
                  <a:lumOff val="40000"/>
                </a:schemeClr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46" name="isľíḑè"/>
              <p:cNvSpPr>
                <a:spLocks/>
              </p:cNvSpPr>
              <p:nvPr/>
            </p:nvSpPr>
            <p:spPr bwMode="auto">
              <a:xfrm>
                <a:off x="4672013" y="3713163"/>
                <a:ext cx="187325" cy="755650"/>
              </a:xfrm>
              <a:custGeom>
                <a:avLst/>
                <a:gdLst>
                  <a:gd name="T0" fmla="*/ 94 w 121"/>
                  <a:gd name="T1" fmla="*/ 448 h 492"/>
                  <a:gd name="T2" fmla="*/ 121 w 121"/>
                  <a:gd name="T3" fmla="*/ 492 h 492"/>
                  <a:gd name="T4" fmla="*/ 97 w 121"/>
                  <a:gd name="T5" fmla="*/ 245 h 492"/>
                  <a:gd name="T6" fmla="*/ 62 w 121"/>
                  <a:gd name="T7" fmla="*/ 161 h 492"/>
                  <a:gd name="T8" fmla="*/ 14 w 121"/>
                  <a:gd name="T9" fmla="*/ 0 h 492"/>
                  <a:gd name="T10" fmla="*/ 52 w 121"/>
                  <a:gd name="T11" fmla="*/ 377 h 492"/>
                  <a:gd name="T12" fmla="*/ 94 w 121"/>
                  <a:gd name="T13" fmla="*/ 448 h 49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21" h="492">
                    <a:moveTo>
                      <a:pt x="94" y="448"/>
                    </a:moveTo>
                    <a:cubicBezTo>
                      <a:pt x="103" y="463"/>
                      <a:pt x="112" y="478"/>
                      <a:pt x="121" y="492"/>
                    </a:cubicBezTo>
                    <a:cubicBezTo>
                      <a:pt x="103" y="433"/>
                      <a:pt x="90" y="352"/>
                      <a:pt x="97" y="245"/>
                    </a:cubicBezTo>
                    <a:cubicBezTo>
                      <a:pt x="84" y="218"/>
                      <a:pt x="73" y="189"/>
                      <a:pt x="62" y="161"/>
                    </a:cubicBezTo>
                    <a:cubicBezTo>
                      <a:pt x="41" y="108"/>
                      <a:pt x="27" y="54"/>
                      <a:pt x="14" y="0"/>
                    </a:cubicBezTo>
                    <a:cubicBezTo>
                      <a:pt x="0" y="142"/>
                      <a:pt x="20" y="272"/>
                      <a:pt x="52" y="377"/>
                    </a:cubicBezTo>
                    <a:cubicBezTo>
                      <a:pt x="66" y="401"/>
                      <a:pt x="81" y="424"/>
                      <a:pt x="94" y="448"/>
                    </a:cubicBezTo>
                    <a:close/>
                  </a:path>
                </a:pathLst>
              </a:custGeom>
              <a:solidFill>
                <a:schemeClr val="accent1">
                  <a:lumMod val="60000"/>
                  <a:lumOff val="40000"/>
                </a:schemeClr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47" name="íṧlïdê"/>
              <p:cNvSpPr>
                <a:spLocks/>
              </p:cNvSpPr>
              <p:nvPr/>
            </p:nvSpPr>
            <p:spPr bwMode="auto">
              <a:xfrm>
                <a:off x="5114925" y="2501901"/>
                <a:ext cx="1158875" cy="1225550"/>
              </a:xfrm>
              <a:custGeom>
                <a:avLst/>
                <a:gdLst>
                  <a:gd name="T0" fmla="*/ 137 w 753"/>
                  <a:gd name="T1" fmla="*/ 797 h 797"/>
                  <a:gd name="T2" fmla="*/ 556 w 753"/>
                  <a:gd name="T3" fmla="*/ 137 h 797"/>
                  <a:gd name="T4" fmla="*/ 753 w 753"/>
                  <a:gd name="T5" fmla="*/ 21 h 797"/>
                  <a:gd name="T6" fmla="*/ 686 w 753"/>
                  <a:gd name="T7" fmla="*/ 9 h 797"/>
                  <a:gd name="T8" fmla="*/ 521 w 753"/>
                  <a:gd name="T9" fmla="*/ 3 h 797"/>
                  <a:gd name="T10" fmla="*/ 517 w 753"/>
                  <a:gd name="T11" fmla="*/ 3 h 797"/>
                  <a:gd name="T12" fmla="*/ 251 w 753"/>
                  <a:gd name="T13" fmla="*/ 234 h 797"/>
                  <a:gd name="T14" fmla="*/ 0 w 753"/>
                  <a:gd name="T15" fmla="*/ 682 h 797"/>
                  <a:gd name="T16" fmla="*/ 137 w 753"/>
                  <a:gd name="T17" fmla="*/ 797 h 79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753" h="797">
                    <a:moveTo>
                      <a:pt x="137" y="797"/>
                    </a:moveTo>
                    <a:cubicBezTo>
                      <a:pt x="247" y="475"/>
                      <a:pt x="427" y="249"/>
                      <a:pt x="556" y="137"/>
                    </a:cubicBezTo>
                    <a:cubicBezTo>
                      <a:pt x="630" y="72"/>
                      <a:pt x="698" y="38"/>
                      <a:pt x="753" y="21"/>
                    </a:cubicBezTo>
                    <a:cubicBezTo>
                      <a:pt x="731" y="16"/>
                      <a:pt x="708" y="12"/>
                      <a:pt x="686" y="9"/>
                    </a:cubicBezTo>
                    <a:cubicBezTo>
                      <a:pt x="631" y="3"/>
                      <a:pt x="576" y="0"/>
                      <a:pt x="521" y="3"/>
                    </a:cubicBezTo>
                    <a:cubicBezTo>
                      <a:pt x="519" y="3"/>
                      <a:pt x="518" y="3"/>
                      <a:pt x="517" y="3"/>
                    </a:cubicBezTo>
                    <a:cubicBezTo>
                      <a:pt x="445" y="41"/>
                      <a:pt x="344" y="112"/>
                      <a:pt x="251" y="234"/>
                    </a:cubicBezTo>
                    <a:cubicBezTo>
                      <a:pt x="149" y="369"/>
                      <a:pt x="62" y="518"/>
                      <a:pt x="0" y="682"/>
                    </a:cubicBezTo>
                    <a:cubicBezTo>
                      <a:pt x="37" y="728"/>
                      <a:pt x="85" y="766"/>
                      <a:pt x="137" y="797"/>
                    </a:cubicBezTo>
                    <a:close/>
                  </a:path>
                </a:pathLst>
              </a:custGeom>
              <a:solidFill>
                <a:schemeClr val="accent3">
                  <a:lumMod val="60000"/>
                  <a:lumOff val="40000"/>
                </a:schemeClr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48" name="išḷiďè"/>
              <p:cNvSpPr>
                <a:spLocks/>
              </p:cNvSpPr>
              <p:nvPr/>
            </p:nvSpPr>
            <p:spPr bwMode="auto">
              <a:xfrm>
                <a:off x="4962525" y="4337051"/>
                <a:ext cx="269875" cy="473075"/>
              </a:xfrm>
              <a:custGeom>
                <a:avLst/>
                <a:gdLst>
                  <a:gd name="T0" fmla="*/ 49 w 175"/>
                  <a:gd name="T1" fmla="*/ 214 h 308"/>
                  <a:gd name="T2" fmla="*/ 175 w 175"/>
                  <a:gd name="T3" fmla="*/ 308 h 308"/>
                  <a:gd name="T4" fmla="*/ 146 w 175"/>
                  <a:gd name="T5" fmla="*/ 134 h 308"/>
                  <a:gd name="T6" fmla="*/ 0 w 175"/>
                  <a:gd name="T7" fmla="*/ 0 h 308"/>
                  <a:gd name="T8" fmla="*/ 20 w 175"/>
                  <a:gd name="T9" fmla="*/ 189 h 308"/>
                  <a:gd name="T10" fmla="*/ 49 w 175"/>
                  <a:gd name="T11" fmla="*/ 214 h 30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75" h="308">
                    <a:moveTo>
                      <a:pt x="49" y="214"/>
                    </a:moveTo>
                    <a:cubicBezTo>
                      <a:pt x="90" y="246"/>
                      <a:pt x="131" y="278"/>
                      <a:pt x="175" y="308"/>
                    </a:cubicBezTo>
                    <a:cubicBezTo>
                      <a:pt x="160" y="261"/>
                      <a:pt x="149" y="204"/>
                      <a:pt x="146" y="134"/>
                    </a:cubicBezTo>
                    <a:cubicBezTo>
                      <a:pt x="91" y="96"/>
                      <a:pt x="41" y="52"/>
                      <a:pt x="0" y="0"/>
                    </a:cubicBezTo>
                    <a:cubicBezTo>
                      <a:pt x="1" y="77"/>
                      <a:pt x="9" y="140"/>
                      <a:pt x="20" y="189"/>
                    </a:cubicBezTo>
                    <a:cubicBezTo>
                      <a:pt x="29" y="197"/>
                      <a:pt x="39" y="206"/>
                      <a:pt x="49" y="214"/>
                    </a:cubicBezTo>
                    <a:close/>
                  </a:path>
                </a:pathLst>
              </a:custGeom>
              <a:solidFill>
                <a:schemeClr val="accent3">
                  <a:lumMod val="60000"/>
                  <a:lumOff val="40000"/>
                </a:schemeClr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49" name="îsliḓé"/>
              <p:cNvSpPr>
                <a:spLocks/>
              </p:cNvSpPr>
              <p:nvPr/>
            </p:nvSpPr>
            <p:spPr bwMode="auto">
              <a:xfrm>
                <a:off x="5519738" y="2606676"/>
                <a:ext cx="1379538" cy="1292225"/>
              </a:xfrm>
              <a:custGeom>
                <a:avLst/>
                <a:gdLst>
                  <a:gd name="T0" fmla="*/ 205 w 897"/>
                  <a:gd name="T1" fmla="*/ 841 h 841"/>
                  <a:gd name="T2" fmla="*/ 306 w 897"/>
                  <a:gd name="T3" fmla="*/ 611 h 841"/>
                  <a:gd name="T4" fmla="*/ 825 w 897"/>
                  <a:gd name="T5" fmla="*/ 110 h 841"/>
                  <a:gd name="T6" fmla="*/ 897 w 897"/>
                  <a:gd name="T7" fmla="*/ 107 h 841"/>
                  <a:gd name="T8" fmla="*/ 652 w 897"/>
                  <a:gd name="T9" fmla="*/ 0 h 841"/>
                  <a:gd name="T10" fmla="*/ 383 w 897"/>
                  <a:gd name="T11" fmla="*/ 156 h 841"/>
                  <a:gd name="T12" fmla="*/ 0 w 897"/>
                  <a:gd name="T13" fmla="*/ 788 h 841"/>
                  <a:gd name="T14" fmla="*/ 205 w 897"/>
                  <a:gd name="T15" fmla="*/ 841 h 84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897" h="841">
                    <a:moveTo>
                      <a:pt x="205" y="841"/>
                    </a:moveTo>
                    <a:cubicBezTo>
                      <a:pt x="232" y="767"/>
                      <a:pt x="265" y="689"/>
                      <a:pt x="306" y="611"/>
                    </a:cubicBezTo>
                    <a:cubicBezTo>
                      <a:pt x="495" y="241"/>
                      <a:pt x="717" y="131"/>
                      <a:pt x="825" y="110"/>
                    </a:cubicBezTo>
                    <a:cubicBezTo>
                      <a:pt x="851" y="105"/>
                      <a:pt x="875" y="105"/>
                      <a:pt x="897" y="107"/>
                    </a:cubicBezTo>
                    <a:cubicBezTo>
                      <a:pt x="884" y="98"/>
                      <a:pt x="774" y="31"/>
                      <a:pt x="652" y="0"/>
                    </a:cubicBezTo>
                    <a:cubicBezTo>
                      <a:pt x="585" y="21"/>
                      <a:pt x="487" y="64"/>
                      <a:pt x="383" y="156"/>
                    </a:cubicBezTo>
                    <a:cubicBezTo>
                      <a:pt x="267" y="258"/>
                      <a:pt x="99" y="505"/>
                      <a:pt x="0" y="788"/>
                    </a:cubicBezTo>
                    <a:cubicBezTo>
                      <a:pt x="50" y="829"/>
                      <a:pt x="192" y="840"/>
                      <a:pt x="205" y="841"/>
                    </a:cubicBezTo>
                    <a:close/>
                  </a:path>
                </a:pathLst>
              </a:custGeom>
              <a:solidFill>
                <a:schemeClr val="accent4">
                  <a:lumMod val="60000"/>
                  <a:lumOff val="40000"/>
                </a:schemeClr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50" name="íṥ1íďe"/>
              <p:cNvSpPr>
                <a:spLocks/>
              </p:cNvSpPr>
              <p:nvPr/>
            </p:nvSpPr>
            <p:spPr bwMode="auto">
              <a:xfrm>
                <a:off x="5399088" y="4657726"/>
                <a:ext cx="347663" cy="339725"/>
              </a:xfrm>
              <a:custGeom>
                <a:avLst/>
                <a:gdLst>
                  <a:gd name="T0" fmla="*/ 226 w 226"/>
                  <a:gd name="T1" fmla="*/ 221 h 221"/>
                  <a:gd name="T2" fmla="*/ 206 w 226"/>
                  <a:gd name="T3" fmla="*/ 163 h 221"/>
                  <a:gd name="T4" fmla="*/ 189 w 226"/>
                  <a:gd name="T5" fmla="*/ 52 h 221"/>
                  <a:gd name="T6" fmla="*/ 0 w 226"/>
                  <a:gd name="T7" fmla="*/ 0 h 221"/>
                  <a:gd name="T8" fmla="*/ 32 w 226"/>
                  <a:gd name="T9" fmla="*/ 174 h 221"/>
                  <a:gd name="T10" fmla="*/ 226 w 226"/>
                  <a:gd name="T11" fmla="*/ 221 h 2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26" h="221">
                    <a:moveTo>
                      <a:pt x="226" y="221"/>
                    </a:moveTo>
                    <a:cubicBezTo>
                      <a:pt x="218" y="204"/>
                      <a:pt x="212" y="185"/>
                      <a:pt x="206" y="163"/>
                    </a:cubicBezTo>
                    <a:cubicBezTo>
                      <a:pt x="197" y="131"/>
                      <a:pt x="192" y="94"/>
                      <a:pt x="189" y="52"/>
                    </a:cubicBezTo>
                    <a:cubicBezTo>
                      <a:pt x="126" y="39"/>
                      <a:pt x="59" y="24"/>
                      <a:pt x="0" y="0"/>
                    </a:cubicBezTo>
                    <a:cubicBezTo>
                      <a:pt x="5" y="71"/>
                      <a:pt x="17" y="128"/>
                      <a:pt x="32" y="174"/>
                    </a:cubicBezTo>
                    <a:cubicBezTo>
                      <a:pt x="94" y="197"/>
                      <a:pt x="159" y="212"/>
                      <a:pt x="226" y="221"/>
                    </a:cubicBezTo>
                    <a:close/>
                  </a:path>
                </a:pathLst>
              </a:custGeom>
              <a:solidFill>
                <a:schemeClr val="accent4">
                  <a:lumMod val="60000"/>
                  <a:lumOff val="40000"/>
                </a:schemeClr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51" name="íṥľïḍè"/>
              <p:cNvSpPr>
                <a:spLocks/>
              </p:cNvSpPr>
              <p:nvPr/>
            </p:nvSpPr>
            <p:spPr bwMode="auto">
              <a:xfrm>
                <a:off x="6111875" y="2930526"/>
                <a:ext cx="1098550" cy="1044575"/>
              </a:xfrm>
              <a:custGeom>
                <a:avLst/>
                <a:gdLst>
                  <a:gd name="T0" fmla="*/ 390 w 714"/>
                  <a:gd name="T1" fmla="*/ 94 h 679"/>
                  <a:gd name="T2" fmla="*/ 0 w 714"/>
                  <a:gd name="T3" fmla="*/ 651 h 679"/>
                  <a:gd name="T4" fmla="*/ 603 w 714"/>
                  <a:gd name="T5" fmla="*/ 417 h 679"/>
                  <a:gd name="T6" fmla="*/ 686 w 714"/>
                  <a:gd name="T7" fmla="*/ 119 h 679"/>
                  <a:gd name="T8" fmla="*/ 640 w 714"/>
                  <a:gd name="T9" fmla="*/ 16 h 679"/>
                  <a:gd name="T10" fmla="*/ 638 w 714"/>
                  <a:gd name="T11" fmla="*/ 13 h 679"/>
                  <a:gd name="T12" fmla="*/ 390 w 714"/>
                  <a:gd name="T13" fmla="*/ 94 h 67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714" h="679">
                    <a:moveTo>
                      <a:pt x="390" y="94"/>
                    </a:moveTo>
                    <a:cubicBezTo>
                      <a:pt x="299" y="158"/>
                      <a:pt x="113" y="362"/>
                      <a:pt x="0" y="651"/>
                    </a:cubicBezTo>
                    <a:cubicBezTo>
                      <a:pt x="10" y="652"/>
                      <a:pt x="375" y="679"/>
                      <a:pt x="603" y="417"/>
                    </a:cubicBezTo>
                    <a:cubicBezTo>
                      <a:pt x="714" y="290"/>
                      <a:pt x="693" y="161"/>
                      <a:pt x="686" y="119"/>
                    </a:cubicBezTo>
                    <a:cubicBezTo>
                      <a:pt x="679" y="81"/>
                      <a:pt x="663" y="48"/>
                      <a:pt x="640" y="16"/>
                    </a:cubicBezTo>
                    <a:cubicBezTo>
                      <a:pt x="640" y="15"/>
                      <a:pt x="639" y="14"/>
                      <a:pt x="638" y="13"/>
                    </a:cubicBezTo>
                    <a:cubicBezTo>
                      <a:pt x="551" y="0"/>
                      <a:pt x="460" y="45"/>
                      <a:pt x="390" y="94"/>
                    </a:cubicBezTo>
                    <a:close/>
                  </a:path>
                </a:pathLst>
              </a:custGeom>
              <a:solidFill>
                <a:schemeClr val="accent5">
                  <a:lumMod val="60000"/>
                  <a:lumOff val="40000"/>
                </a:schemeClr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52" name="ïṧlídé"/>
              <p:cNvSpPr>
                <a:spLocks/>
              </p:cNvSpPr>
              <p:nvPr/>
            </p:nvSpPr>
            <p:spPr bwMode="auto">
              <a:xfrm>
                <a:off x="5970588" y="4537076"/>
                <a:ext cx="1139825" cy="479425"/>
              </a:xfrm>
              <a:custGeom>
                <a:avLst/>
                <a:gdLst>
                  <a:gd name="T0" fmla="*/ 51 w 741"/>
                  <a:gd name="T1" fmla="*/ 311 h 312"/>
                  <a:gd name="T2" fmla="*/ 741 w 741"/>
                  <a:gd name="T3" fmla="*/ 0 h 312"/>
                  <a:gd name="T4" fmla="*/ 736 w 741"/>
                  <a:gd name="T5" fmla="*/ 3 h 312"/>
                  <a:gd name="T6" fmla="*/ 578 w 741"/>
                  <a:gd name="T7" fmla="*/ 84 h 312"/>
                  <a:gd name="T8" fmla="*/ 0 w 741"/>
                  <a:gd name="T9" fmla="*/ 154 h 312"/>
                  <a:gd name="T10" fmla="*/ 32 w 741"/>
                  <a:gd name="T11" fmla="*/ 311 h 312"/>
                  <a:gd name="T12" fmla="*/ 51 w 741"/>
                  <a:gd name="T13" fmla="*/ 311 h 3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741" h="312">
                    <a:moveTo>
                      <a:pt x="51" y="311"/>
                    </a:moveTo>
                    <a:cubicBezTo>
                      <a:pt x="582" y="287"/>
                      <a:pt x="729" y="20"/>
                      <a:pt x="741" y="0"/>
                    </a:cubicBezTo>
                    <a:cubicBezTo>
                      <a:pt x="739" y="1"/>
                      <a:pt x="738" y="2"/>
                      <a:pt x="736" y="3"/>
                    </a:cubicBezTo>
                    <a:cubicBezTo>
                      <a:pt x="684" y="31"/>
                      <a:pt x="633" y="61"/>
                      <a:pt x="578" y="84"/>
                    </a:cubicBezTo>
                    <a:cubicBezTo>
                      <a:pt x="316" y="191"/>
                      <a:pt x="29" y="156"/>
                      <a:pt x="0" y="154"/>
                    </a:cubicBezTo>
                    <a:cubicBezTo>
                      <a:pt x="4" y="220"/>
                      <a:pt x="16" y="271"/>
                      <a:pt x="32" y="311"/>
                    </a:cubicBezTo>
                    <a:cubicBezTo>
                      <a:pt x="38" y="311"/>
                      <a:pt x="44" y="312"/>
                      <a:pt x="51" y="311"/>
                    </a:cubicBezTo>
                    <a:close/>
                  </a:path>
                </a:pathLst>
              </a:custGeom>
              <a:solidFill>
                <a:schemeClr val="accent5">
                  <a:lumMod val="60000"/>
                  <a:lumOff val="40000"/>
                </a:schemeClr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</p:grpSp>
        <p:grpSp>
          <p:nvGrpSpPr>
            <p:cNvPr id="5" name="í$1ïḋé"/>
            <p:cNvGrpSpPr/>
            <p:nvPr/>
          </p:nvGrpSpPr>
          <p:grpSpPr>
            <a:xfrm flipH="1">
              <a:off x="6823025" y="2285255"/>
              <a:ext cx="1446219" cy="510365"/>
              <a:chOff x="1392530" y="2481978"/>
              <a:chExt cx="3124464" cy="313657"/>
            </a:xfrm>
          </p:grpSpPr>
          <p:cxnSp>
            <p:nvCxnSpPr>
              <p:cNvPr id="35" name="Straight Connector 21"/>
              <p:cNvCxnSpPr/>
              <p:nvPr/>
            </p:nvCxnSpPr>
            <p:spPr>
              <a:xfrm flipH="1" flipV="1">
                <a:off x="3555062" y="2481981"/>
                <a:ext cx="961932" cy="313654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  <a:prstDash val="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6" name="Straight Connector 22"/>
              <p:cNvCxnSpPr/>
              <p:nvPr/>
            </p:nvCxnSpPr>
            <p:spPr>
              <a:xfrm flipH="1">
                <a:off x="1392530" y="2481978"/>
                <a:ext cx="2162533" cy="0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  <a:prstDash val="dash"/>
                <a:tailEnd type="oval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6" name="i$ļïḓe"/>
            <p:cNvGrpSpPr/>
            <p:nvPr/>
          </p:nvGrpSpPr>
          <p:grpSpPr>
            <a:xfrm>
              <a:off x="3971604" y="2305338"/>
              <a:ext cx="1665950" cy="896894"/>
              <a:chOff x="1392530" y="2481978"/>
              <a:chExt cx="3229536" cy="393197"/>
            </a:xfrm>
          </p:grpSpPr>
          <p:cxnSp>
            <p:nvCxnSpPr>
              <p:cNvPr id="33" name="Straight Connector 24"/>
              <p:cNvCxnSpPr/>
              <p:nvPr/>
            </p:nvCxnSpPr>
            <p:spPr>
              <a:xfrm flipH="1" flipV="1">
                <a:off x="3555062" y="2481978"/>
                <a:ext cx="1067004" cy="393197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  <a:prstDash val="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4" name="Straight Connector 25"/>
              <p:cNvCxnSpPr/>
              <p:nvPr/>
            </p:nvCxnSpPr>
            <p:spPr>
              <a:xfrm flipH="1">
                <a:off x="1392530" y="2481978"/>
                <a:ext cx="2162533" cy="0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  <a:prstDash val="dash"/>
                <a:tailEnd type="oval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7" name="i$ḷíḑé"/>
            <p:cNvGrpSpPr/>
            <p:nvPr/>
          </p:nvGrpSpPr>
          <p:grpSpPr>
            <a:xfrm>
              <a:off x="3968820" y="4671381"/>
              <a:ext cx="869065" cy="551579"/>
              <a:chOff x="1392530" y="1917267"/>
              <a:chExt cx="3107565" cy="564712"/>
            </a:xfrm>
          </p:grpSpPr>
          <p:cxnSp>
            <p:nvCxnSpPr>
              <p:cNvPr id="31" name="Straight Connector 27"/>
              <p:cNvCxnSpPr/>
              <p:nvPr/>
            </p:nvCxnSpPr>
            <p:spPr>
              <a:xfrm flipH="1">
                <a:off x="3555062" y="1917267"/>
                <a:ext cx="945033" cy="564712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  <a:prstDash val="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2" name="Straight Connector 28"/>
              <p:cNvCxnSpPr/>
              <p:nvPr/>
            </p:nvCxnSpPr>
            <p:spPr>
              <a:xfrm flipH="1">
                <a:off x="1392530" y="2481978"/>
                <a:ext cx="2162533" cy="0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  <a:prstDash val="dash"/>
                <a:tailEnd type="oval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8" name="í$lîḑe"/>
            <p:cNvGrpSpPr/>
            <p:nvPr/>
          </p:nvGrpSpPr>
          <p:grpSpPr>
            <a:xfrm flipH="1" flipV="1">
              <a:off x="7085953" y="4892173"/>
              <a:ext cx="1183291" cy="330786"/>
              <a:chOff x="1392530" y="2481978"/>
              <a:chExt cx="3124464" cy="313657"/>
            </a:xfrm>
          </p:grpSpPr>
          <p:cxnSp>
            <p:nvCxnSpPr>
              <p:cNvPr id="29" name="Straight Connector 30"/>
              <p:cNvCxnSpPr/>
              <p:nvPr/>
            </p:nvCxnSpPr>
            <p:spPr>
              <a:xfrm flipH="1" flipV="1">
                <a:off x="3555062" y="2481981"/>
                <a:ext cx="961932" cy="313654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  <a:prstDash val="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0" name="Straight Connector 31"/>
              <p:cNvCxnSpPr/>
              <p:nvPr/>
            </p:nvCxnSpPr>
            <p:spPr>
              <a:xfrm flipH="1">
                <a:off x="1392530" y="2481978"/>
                <a:ext cx="2162533" cy="0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  <a:prstDash val="dash"/>
                <a:tailEnd type="oval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54" name="组合 53"/>
          <p:cNvGrpSpPr/>
          <p:nvPr/>
        </p:nvGrpSpPr>
        <p:grpSpPr>
          <a:xfrm>
            <a:off x="8554497" y="2215975"/>
            <a:ext cx="2351472" cy="1132618"/>
            <a:chOff x="3624780" y="2412339"/>
            <a:chExt cx="2351472" cy="1132618"/>
          </a:xfrm>
        </p:grpSpPr>
        <p:sp>
          <p:nvSpPr>
            <p:cNvPr id="55" name="文本框 54"/>
            <p:cNvSpPr txBox="1"/>
            <p:nvPr/>
          </p:nvSpPr>
          <p:spPr>
            <a:xfrm>
              <a:off x="3624780" y="2412339"/>
              <a:ext cx="213378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r>
                <a:rPr lang="zh-CN" altLang="en-US" b="1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Century Gothic" panose="020B0502020202020204" pitchFamily="34" charset="0"/>
                </a:rPr>
                <a:t>标题文字添加</a:t>
              </a:r>
              <a:endParaRPr lang="zh-CN" altLang="en-US" b="1" dirty="0">
                <a:solidFill>
                  <a:schemeClr val="tx1">
                    <a:lumMod val="75000"/>
                    <a:lumOff val="25000"/>
                  </a:schemeClr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56" name="文本框 55"/>
            <p:cNvSpPr txBox="1"/>
            <p:nvPr/>
          </p:nvSpPr>
          <p:spPr>
            <a:xfrm>
              <a:off x="3624780" y="2750893"/>
              <a:ext cx="2351472" cy="794064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14000"/>
                </a:lnSpc>
              </a:pPr>
              <a:r>
                <a:rPr lang="en-US" altLang="zh-CN" sz="10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computer, or </a:t>
              </a:r>
              <a:r>
                <a:rPr lang="en-US" altLang="zh-CN" sz="10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entury Gothic" panose="020B0502020202020204" pitchFamily="34" charset="0"/>
                  <a:ea typeface="+mj-ea"/>
                </a:rPr>
                <a:t>presentation </a:t>
              </a:r>
              <a:r>
                <a:rPr lang="en-US" altLang="zh-CN" sz="10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entury Gothic" panose="020B0502020202020204" pitchFamily="34" charset="0"/>
                  <a:ea typeface="+mj-ea"/>
                </a:rPr>
                <a:t>and make it </a:t>
              </a:r>
              <a:r>
                <a:rPr lang="en-US" altLang="zh-CN" sz="10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entury Gothic" panose="020B0502020202020204" pitchFamily="34" charset="0"/>
                  <a:ea typeface="+mj-ea"/>
                </a:rPr>
                <a:t>film </a:t>
              </a:r>
              <a:r>
                <a:rPr lang="en-US" altLang="zh-CN" sz="10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to be used in a wider field</a:t>
              </a:r>
            </a:p>
          </p:txBody>
        </p:sp>
      </p:grpSp>
      <p:grpSp>
        <p:nvGrpSpPr>
          <p:cNvPr id="57" name="组合 56"/>
          <p:cNvGrpSpPr/>
          <p:nvPr/>
        </p:nvGrpSpPr>
        <p:grpSpPr>
          <a:xfrm>
            <a:off x="8554497" y="4376575"/>
            <a:ext cx="2351472" cy="1132618"/>
            <a:chOff x="3624780" y="2412339"/>
            <a:chExt cx="2351472" cy="1132618"/>
          </a:xfrm>
        </p:grpSpPr>
        <p:sp>
          <p:nvSpPr>
            <p:cNvPr id="58" name="文本框 57"/>
            <p:cNvSpPr txBox="1"/>
            <p:nvPr/>
          </p:nvSpPr>
          <p:spPr>
            <a:xfrm>
              <a:off x="3624780" y="2412339"/>
              <a:ext cx="213378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r>
                <a:rPr lang="zh-CN" altLang="en-US" b="1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Century Gothic" panose="020B0502020202020204" pitchFamily="34" charset="0"/>
                </a:rPr>
                <a:t>标题文字添加</a:t>
              </a:r>
              <a:endParaRPr lang="zh-CN" altLang="en-US" b="1" dirty="0">
                <a:solidFill>
                  <a:schemeClr val="tx1">
                    <a:lumMod val="75000"/>
                    <a:lumOff val="25000"/>
                  </a:schemeClr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59" name="文本框 58"/>
            <p:cNvSpPr txBox="1"/>
            <p:nvPr/>
          </p:nvSpPr>
          <p:spPr>
            <a:xfrm>
              <a:off x="3624780" y="2750893"/>
              <a:ext cx="2351472" cy="794064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14000"/>
                </a:lnSpc>
              </a:pPr>
              <a:r>
                <a:rPr lang="en-US" altLang="zh-CN" sz="10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computer, or </a:t>
              </a:r>
              <a:r>
                <a:rPr lang="en-US" altLang="zh-CN" sz="10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entury Gothic" panose="020B0502020202020204" pitchFamily="34" charset="0"/>
                  <a:ea typeface="+mj-ea"/>
                </a:rPr>
                <a:t>presentation </a:t>
              </a:r>
              <a:r>
                <a:rPr lang="en-US" altLang="zh-CN" sz="10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entury Gothic" panose="020B0502020202020204" pitchFamily="34" charset="0"/>
                  <a:ea typeface="+mj-ea"/>
                </a:rPr>
                <a:t>and make it </a:t>
              </a:r>
              <a:r>
                <a:rPr lang="en-US" altLang="zh-CN" sz="10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entury Gothic" panose="020B0502020202020204" pitchFamily="34" charset="0"/>
                  <a:ea typeface="+mj-ea"/>
                </a:rPr>
                <a:t>film </a:t>
              </a:r>
              <a:r>
                <a:rPr lang="en-US" altLang="zh-CN" sz="10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to be used in a wider field</a:t>
              </a:r>
            </a:p>
          </p:txBody>
        </p:sp>
      </p:grpSp>
      <p:grpSp>
        <p:nvGrpSpPr>
          <p:cNvPr id="60" name="组合 59"/>
          <p:cNvGrpSpPr/>
          <p:nvPr/>
        </p:nvGrpSpPr>
        <p:grpSpPr>
          <a:xfrm>
            <a:off x="1298937" y="2215975"/>
            <a:ext cx="2351472" cy="1132618"/>
            <a:chOff x="3624780" y="2412339"/>
            <a:chExt cx="2351472" cy="1132618"/>
          </a:xfrm>
        </p:grpSpPr>
        <p:sp>
          <p:nvSpPr>
            <p:cNvPr id="61" name="文本框 60"/>
            <p:cNvSpPr txBox="1"/>
            <p:nvPr/>
          </p:nvSpPr>
          <p:spPr>
            <a:xfrm>
              <a:off x="3842471" y="2412339"/>
              <a:ext cx="213378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r"/>
              <a:r>
                <a:rPr lang="zh-CN" altLang="en-US" b="1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Century Gothic" panose="020B0502020202020204" pitchFamily="34" charset="0"/>
                </a:rPr>
                <a:t>标题文字添加</a:t>
              </a:r>
              <a:endParaRPr lang="zh-CN" altLang="en-US" b="1" dirty="0">
                <a:solidFill>
                  <a:schemeClr val="tx1">
                    <a:lumMod val="75000"/>
                    <a:lumOff val="25000"/>
                  </a:schemeClr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62" name="文本框 61"/>
            <p:cNvSpPr txBox="1"/>
            <p:nvPr/>
          </p:nvSpPr>
          <p:spPr>
            <a:xfrm>
              <a:off x="3624780" y="2750893"/>
              <a:ext cx="2351472" cy="794064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r">
                <a:lnSpc>
                  <a:spcPct val="114000"/>
                </a:lnSpc>
              </a:pPr>
              <a:r>
                <a:rPr lang="en-US" altLang="zh-CN" sz="10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computer, or </a:t>
              </a:r>
              <a:r>
                <a:rPr lang="en-US" altLang="zh-CN" sz="10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entury Gothic" panose="020B0502020202020204" pitchFamily="34" charset="0"/>
                  <a:ea typeface="+mj-ea"/>
                </a:rPr>
                <a:t>presentation </a:t>
              </a:r>
              <a:r>
                <a:rPr lang="en-US" altLang="zh-CN" sz="10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entury Gothic" panose="020B0502020202020204" pitchFamily="34" charset="0"/>
                  <a:ea typeface="+mj-ea"/>
                </a:rPr>
                <a:t>and make it </a:t>
              </a:r>
              <a:r>
                <a:rPr lang="en-US" altLang="zh-CN" sz="10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entury Gothic" panose="020B0502020202020204" pitchFamily="34" charset="0"/>
                  <a:ea typeface="+mj-ea"/>
                </a:rPr>
                <a:t>film </a:t>
              </a:r>
              <a:r>
                <a:rPr lang="en-US" altLang="zh-CN" sz="10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to be used in a wider field</a:t>
              </a:r>
            </a:p>
          </p:txBody>
        </p:sp>
      </p:grpSp>
      <p:grpSp>
        <p:nvGrpSpPr>
          <p:cNvPr id="63" name="组合 62"/>
          <p:cNvGrpSpPr/>
          <p:nvPr/>
        </p:nvGrpSpPr>
        <p:grpSpPr>
          <a:xfrm>
            <a:off x="1298937" y="4376575"/>
            <a:ext cx="2351472" cy="1132618"/>
            <a:chOff x="3624780" y="2412339"/>
            <a:chExt cx="2351472" cy="1132618"/>
          </a:xfrm>
        </p:grpSpPr>
        <p:sp>
          <p:nvSpPr>
            <p:cNvPr id="64" name="文本框 63"/>
            <p:cNvSpPr txBox="1"/>
            <p:nvPr/>
          </p:nvSpPr>
          <p:spPr>
            <a:xfrm>
              <a:off x="3842471" y="2412339"/>
              <a:ext cx="213378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r"/>
              <a:r>
                <a:rPr lang="zh-CN" altLang="en-US" b="1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Century Gothic" panose="020B0502020202020204" pitchFamily="34" charset="0"/>
                </a:rPr>
                <a:t>标题文字添加</a:t>
              </a:r>
              <a:endParaRPr lang="zh-CN" altLang="en-US" b="1" dirty="0">
                <a:solidFill>
                  <a:schemeClr val="tx1">
                    <a:lumMod val="75000"/>
                    <a:lumOff val="25000"/>
                  </a:schemeClr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65" name="文本框 64"/>
            <p:cNvSpPr txBox="1"/>
            <p:nvPr/>
          </p:nvSpPr>
          <p:spPr>
            <a:xfrm>
              <a:off x="3624780" y="2750893"/>
              <a:ext cx="2351472" cy="794064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r">
                <a:lnSpc>
                  <a:spcPct val="114000"/>
                </a:lnSpc>
              </a:pPr>
              <a:r>
                <a:rPr lang="en-US" altLang="zh-CN" sz="10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computer, or </a:t>
              </a:r>
              <a:r>
                <a:rPr lang="en-US" altLang="zh-CN" sz="10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entury Gothic" panose="020B0502020202020204" pitchFamily="34" charset="0"/>
                  <a:ea typeface="+mj-ea"/>
                </a:rPr>
                <a:t>presentation </a:t>
              </a:r>
              <a:r>
                <a:rPr lang="en-US" altLang="zh-CN" sz="10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entury Gothic" panose="020B0502020202020204" pitchFamily="34" charset="0"/>
                  <a:ea typeface="+mj-ea"/>
                </a:rPr>
                <a:t>and make it </a:t>
              </a:r>
              <a:r>
                <a:rPr lang="en-US" altLang="zh-CN" sz="10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entury Gothic" panose="020B0502020202020204" pitchFamily="34" charset="0"/>
                  <a:ea typeface="+mj-ea"/>
                </a:rPr>
                <a:t>film </a:t>
              </a:r>
              <a:r>
                <a:rPr lang="en-US" altLang="zh-CN" sz="10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to be used in a wider field</a:t>
              </a:r>
            </a:p>
          </p:txBody>
        </p:sp>
      </p:grpSp>
      <p:grpSp>
        <p:nvGrpSpPr>
          <p:cNvPr id="66" name="组合 65"/>
          <p:cNvGrpSpPr/>
          <p:nvPr/>
        </p:nvGrpSpPr>
        <p:grpSpPr>
          <a:xfrm>
            <a:off x="441025" y="218860"/>
            <a:ext cx="4812552" cy="1014413"/>
            <a:chOff x="441025" y="218860"/>
            <a:chExt cx="4812552" cy="1014413"/>
          </a:xfrm>
        </p:grpSpPr>
        <p:grpSp>
          <p:nvGrpSpPr>
            <p:cNvPr id="67" name="组合 66"/>
            <p:cNvGrpSpPr/>
            <p:nvPr/>
          </p:nvGrpSpPr>
          <p:grpSpPr>
            <a:xfrm>
              <a:off x="595313" y="387468"/>
              <a:ext cx="4658264" cy="677196"/>
              <a:chOff x="1893616" y="449275"/>
              <a:chExt cx="4658264" cy="677196"/>
            </a:xfrm>
          </p:grpSpPr>
          <p:sp>
            <p:nvSpPr>
              <p:cNvPr id="69" name="文本框 68"/>
              <p:cNvSpPr txBox="1"/>
              <p:nvPr/>
            </p:nvSpPr>
            <p:spPr>
              <a:xfrm>
                <a:off x="1893616" y="449275"/>
                <a:ext cx="3904343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  <a:scene3d>
                  <a:camera prst="orthographicFront"/>
                  <a:lightRig rig="threePt" dir="t"/>
                </a:scene3d>
                <a:sp3d contourW="12700"/>
              </a:bodyPr>
              <a:lstStyle>
                <a:defPPr>
                  <a:defRPr lang="en-US"/>
                </a:defPPr>
                <a:lvl1pPr algn="ctr">
                  <a:defRPr sz="2800" b="1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Century Gothic" panose="020B0502020202020204" pitchFamily="34" charset="0"/>
                  </a:defRPr>
                </a:lvl1pPr>
              </a:lstStyle>
              <a:p>
                <a:pPr algn="l"/>
                <a:r>
                  <a:rPr lang="zh-CN" altLang="en-US" dirty="0"/>
                  <a:t>明年工作计划</a:t>
                </a:r>
              </a:p>
            </p:txBody>
          </p:sp>
          <p:sp>
            <p:nvSpPr>
              <p:cNvPr id="70" name="文本框 69"/>
              <p:cNvSpPr txBox="1"/>
              <p:nvPr/>
            </p:nvSpPr>
            <p:spPr>
              <a:xfrm>
                <a:off x="1893616" y="867233"/>
                <a:ext cx="4658264" cy="25923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  <a:scene3d>
                  <a:camera prst="orthographicFront"/>
                  <a:lightRig rig="threePt" dir="t"/>
                </a:scene3d>
                <a:sp3d contourW="12700"/>
              </a:bodyPr>
              <a:lstStyle>
                <a:defPPr>
                  <a:defRPr lang="en-US"/>
                </a:defPPr>
                <a:lvl1pPr algn="ctr">
                  <a:lnSpc>
                    <a:spcPct val="120000"/>
                  </a:lnSpc>
                  <a:defRPr sz="1100">
                    <a:solidFill>
                      <a:schemeClr val="bg1">
                        <a:lumMod val="65000"/>
                      </a:schemeClr>
                    </a:solidFill>
                    <a:latin typeface="Century Gothic" panose="020B0502020202020204" pitchFamily="34" charset="0"/>
                  </a:defRPr>
                </a:lvl1pPr>
              </a:lstStyle>
              <a:p>
                <a:pPr algn="l"/>
                <a:r>
                  <a:rPr lang="en-US" altLang="zh-CN" sz="1000" dirty="0">
                    <a:solidFill>
                      <a:schemeClr val="bg1">
                        <a:lumMod val="50000"/>
                      </a:schemeClr>
                    </a:solidFill>
                  </a:rPr>
                  <a:t>print the presentation and make it into a film to be used in a </a:t>
                </a:r>
                <a:r>
                  <a:rPr lang="en-US" altLang="zh-CN" sz="1000" dirty="0" smtClean="0">
                    <a:solidFill>
                      <a:schemeClr val="bg1">
                        <a:lumMod val="50000"/>
                      </a:schemeClr>
                    </a:solidFill>
                  </a:rPr>
                  <a:t>wider</a:t>
                </a:r>
                <a:endParaRPr lang="en-US" altLang="zh-CN" sz="1000" dirty="0">
                  <a:solidFill>
                    <a:schemeClr val="bg1">
                      <a:lumMod val="50000"/>
                    </a:schemeClr>
                  </a:solidFill>
                </a:endParaRPr>
              </a:p>
            </p:txBody>
          </p:sp>
        </p:grpSp>
        <p:sp>
          <p:nvSpPr>
            <p:cNvPr id="68" name="任意多边形 67"/>
            <p:cNvSpPr/>
            <p:nvPr/>
          </p:nvSpPr>
          <p:spPr>
            <a:xfrm>
              <a:off x="441025" y="218860"/>
              <a:ext cx="384775" cy="1014413"/>
            </a:xfrm>
            <a:custGeom>
              <a:avLst/>
              <a:gdLst>
                <a:gd name="connsiteX0" fmla="*/ 0 w 384775"/>
                <a:gd name="connsiteY0" fmla="*/ 0 h 1014413"/>
                <a:gd name="connsiteX1" fmla="*/ 384775 w 384775"/>
                <a:gd name="connsiteY1" fmla="*/ 0 h 1014413"/>
                <a:gd name="connsiteX2" fmla="*/ 384775 w 384775"/>
                <a:gd name="connsiteY2" fmla="*/ 168608 h 1014413"/>
                <a:gd name="connsiteX3" fmla="*/ 336678 w 384775"/>
                <a:gd name="connsiteY3" fmla="*/ 168608 h 1014413"/>
                <a:gd name="connsiteX4" fmla="*/ 336678 w 384775"/>
                <a:gd name="connsiteY4" fmla="*/ 48097 h 1014413"/>
                <a:gd name="connsiteX5" fmla="*/ 48097 w 384775"/>
                <a:gd name="connsiteY5" fmla="*/ 48097 h 1014413"/>
                <a:gd name="connsiteX6" fmla="*/ 48097 w 384775"/>
                <a:gd name="connsiteY6" fmla="*/ 966316 h 1014413"/>
                <a:gd name="connsiteX7" fmla="*/ 336678 w 384775"/>
                <a:gd name="connsiteY7" fmla="*/ 966316 h 1014413"/>
                <a:gd name="connsiteX8" fmla="*/ 336678 w 384775"/>
                <a:gd name="connsiteY8" fmla="*/ 845804 h 1014413"/>
                <a:gd name="connsiteX9" fmla="*/ 384775 w 384775"/>
                <a:gd name="connsiteY9" fmla="*/ 845804 h 1014413"/>
                <a:gd name="connsiteX10" fmla="*/ 384775 w 384775"/>
                <a:gd name="connsiteY10" fmla="*/ 1014413 h 1014413"/>
                <a:gd name="connsiteX11" fmla="*/ 0 w 384775"/>
                <a:gd name="connsiteY11" fmla="*/ 1014413 h 10144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384775" h="1014413">
                  <a:moveTo>
                    <a:pt x="0" y="0"/>
                  </a:moveTo>
                  <a:lnTo>
                    <a:pt x="384775" y="0"/>
                  </a:lnTo>
                  <a:lnTo>
                    <a:pt x="384775" y="168608"/>
                  </a:lnTo>
                  <a:lnTo>
                    <a:pt x="336678" y="168608"/>
                  </a:lnTo>
                  <a:lnTo>
                    <a:pt x="336678" y="48097"/>
                  </a:lnTo>
                  <a:lnTo>
                    <a:pt x="48097" y="48097"/>
                  </a:lnTo>
                  <a:lnTo>
                    <a:pt x="48097" y="966316"/>
                  </a:lnTo>
                  <a:lnTo>
                    <a:pt x="336678" y="966316"/>
                  </a:lnTo>
                  <a:lnTo>
                    <a:pt x="336678" y="845804"/>
                  </a:lnTo>
                  <a:lnTo>
                    <a:pt x="384775" y="845804"/>
                  </a:lnTo>
                  <a:lnTo>
                    <a:pt x="384775" y="1014413"/>
                  </a:lnTo>
                  <a:lnTo>
                    <a:pt x="0" y="1014413"/>
                  </a:lnTo>
                  <a:close/>
                </a:path>
              </a:pathLst>
            </a:cu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2322016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4" name="组合 63"/>
          <p:cNvGrpSpPr/>
          <p:nvPr/>
        </p:nvGrpSpPr>
        <p:grpSpPr>
          <a:xfrm>
            <a:off x="1247080" y="2216016"/>
            <a:ext cx="9700370" cy="2841894"/>
            <a:chOff x="1860493" y="2557516"/>
            <a:chExt cx="8473543" cy="2482474"/>
          </a:xfrm>
        </p:grpSpPr>
        <p:grpSp>
          <p:nvGrpSpPr>
            <p:cNvPr id="56" name="îslíḍé"/>
            <p:cNvGrpSpPr>
              <a:grpSpLocks/>
            </p:cNvGrpSpPr>
            <p:nvPr/>
          </p:nvGrpSpPr>
          <p:grpSpPr bwMode="auto">
            <a:xfrm>
              <a:off x="1860493" y="3319474"/>
              <a:ext cx="1894048" cy="1720511"/>
              <a:chOff x="3024188" y="3378200"/>
              <a:chExt cx="2609851" cy="2530475"/>
            </a:xfrm>
          </p:grpSpPr>
          <p:sp>
            <p:nvSpPr>
              <p:cNvPr id="62" name="iŝ1íďê"/>
              <p:cNvSpPr>
                <a:spLocks/>
              </p:cNvSpPr>
              <p:nvPr/>
            </p:nvSpPr>
            <p:spPr bwMode="auto">
              <a:xfrm>
                <a:off x="3024188" y="3378200"/>
                <a:ext cx="1306513" cy="2530475"/>
              </a:xfrm>
              <a:custGeom>
                <a:avLst/>
                <a:gdLst>
                  <a:gd name="T0" fmla="*/ 1253952 w 348"/>
                  <a:gd name="T1" fmla="*/ 195520 h 673"/>
                  <a:gd name="T2" fmla="*/ 0 w 348"/>
                  <a:gd name="T3" fmla="*/ 2530475 h 673"/>
                  <a:gd name="T4" fmla="*/ 1306513 w 348"/>
                  <a:gd name="T5" fmla="*/ 2530475 h 673"/>
                  <a:gd name="T6" fmla="*/ 1306513 w 348"/>
                  <a:gd name="T7" fmla="*/ 0 h 673"/>
                  <a:gd name="T8" fmla="*/ 1253952 w 348"/>
                  <a:gd name="T9" fmla="*/ 195520 h 673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348" h="673">
                    <a:moveTo>
                      <a:pt x="334" y="52"/>
                    </a:moveTo>
                    <a:cubicBezTo>
                      <a:pt x="243" y="520"/>
                      <a:pt x="0" y="673"/>
                      <a:pt x="0" y="673"/>
                    </a:cubicBezTo>
                    <a:cubicBezTo>
                      <a:pt x="348" y="673"/>
                      <a:pt x="348" y="673"/>
                      <a:pt x="348" y="673"/>
                    </a:cubicBezTo>
                    <a:cubicBezTo>
                      <a:pt x="348" y="0"/>
                      <a:pt x="348" y="0"/>
                      <a:pt x="348" y="0"/>
                    </a:cubicBezTo>
                    <a:cubicBezTo>
                      <a:pt x="345" y="0"/>
                      <a:pt x="339" y="24"/>
                      <a:pt x="334" y="52"/>
                    </a:cubicBezTo>
                    <a:close/>
                  </a:path>
                </a:pathLst>
              </a:custGeom>
              <a:solidFill>
                <a:schemeClr val="accent1">
                  <a:alpha val="75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63" name="iṩlidê"/>
              <p:cNvSpPr>
                <a:spLocks/>
              </p:cNvSpPr>
              <p:nvPr/>
            </p:nvSpPr>
            <p:spPr bwMode="auto">
              <a:xfrm>
                <a:off x="4330058" y="3378200"/>
                <a:ext cx="1303981" cy="2530475"/>
              </a:xfrm>
              <a:custGeom>
                <a:avLst/>
                <a:gdLst>
                  <a:gd name="T0" fmla="*/ 14 w 347"/>
                  <a:gd name="T1" fmla="*/ 52 h 673"/>
                  <a:gd name="T2" fmla="*/ 0 w 347"/>
                  <a:gd name="T3" fmla="*/ 0 h 673"/>
                  <a:gd name="T4" fmla="*/ 0 w 347"/>
                  <a:gd name="T5" fmla="*/ 673 h 673"/>
                  <a:gd name="T6" fmla="*/ 347 w 347"/>
                  <a:gd name="T7" fmla="*/ 673 h 673"/>
                  <a:gd name="T8" fmla="*/ 14 w 347"/>
                  <a:gd name="T9" fmla="*/ 52 h 67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47" h="673">
                    <a:moveTo>
                      <a:pt x="14" y="52"/>
                    </a:moveTo>
                    <a:cubicBezTo>
                      <a:pt x="9" y="24"/>
                      <a:pt x="3" y="0"/>
                      <a:pt x="0" y="0"/>
                    </a:cubicBezTo>
                    <a:cubicBezTo>
                      <a:pt x="0" y="673"/>
                      <a:pt x="0" y="673"/>
                      <a:pt x="0" y="673"/>
                    </a:cubicBezTo>
                    <a:cubicBezTo>
                      <a:pt x="347" y="673"/>
                      <a:pt x="347" y="673"/>
                      <a:pt x="347" y="673"/>
                    </a:cubicBezTo>
                    <a:cubicBezTo>
                      <a:pt x="347" y="673"/>
                      <a:pt x="105" y="520"/>
                      <a:pt x="14" y="52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</p:grpSp>
        <p:grpSp>
          <p:nvGrpSpPr>
            <p:cNvPr id="48" name="íṡḻiḓê"/>
            <p:cNvGrpSpPr>
              <a:grpSpLocks/>
            </p:cNvGrpSpPr>
            <p:nvPr/>
          </p:nvGrpSpPr>
          <p:grpSpPr bwMode="auto">
            <a:xfrm>
              <a:off x="3158504" y="2557516"/>
              <a:ext cx="1930588" cy="2482471"/>
              <a:chOff x="4338638" y="2257425"/>
              <a:chExt cx="2605088" cy="3651250"/>
            </a:xfrm>
          </p:grpSpPr>
          <p:sp>
            <p:nvSpPr>
              <p:cNvPr id="54" name="îşļiďê"/>
              <p:cNvSpPr>
                <a:spLocks/>
              </p:cNvSpPr>
              <p:nvPr/>
            </p:nvSpPr>
            <p:spPr bwMode="auto">
              <a:xfrm>
                <a:off x="4338638" y="2257425"/>
                <a:ext cx="1302543" cy="3651250"/>
              </a:xfrm>
              <a:custGeom>
                <a:avLst/>
                <a:gdLst>
                  <a:gd name="T0" fmla="*/ 333 w 347"/>
                  <a:gd name="T1" fmla="*/ 75 h 971"/>
                  <a:gd name="T2" fmla="*/ 0 w 347"/>
                  <a:gd name="T3" fmla="*/ 971 h 971"/>
                  <a:gd name="T4" fmla="*/ 347 w 347"/>
                  <a:gd name="T5" fmla="*/ 971 h 971"/>
                  <a:gd name="T6" fmla="*/ 347 w 347"/>
                  <a:gd name="T7" fmla="*/ 0 h 971"/>
                  <a:gd name="T8" fmla="*/ 333 w 347"/>
                  <a:gd name="T9" fmla="*/ 75 h 97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47" h="971">
                    <a:moveTo>
                      <a:pt x="333" y="75"/>
                    </a:moveTo>
                    <a:cubicBezTo>
                      <a:pt x="242" y="750"/>
                      <a:pt x="0" y="971"/>
                      <a:pt x="0" y="971"/>
                    </a:cubicBezTo>
                    <a:cubicBezTo>
                      <a:pt x="347" y="971"/>
                      <a:pt x="347" y="971"/>
                      <a:pt x="347" y="971"/>
                    </a:cubicBezTo>
                    <a:cubicBezTo>
                      <a:pt x="347" y="0"/>
                      <a:pt x="347" y="0"/>
                      <a:pt x="347" y="0"/>
                    </a:cubicBezTo>
                    <a:cubicBezTo>
                      <a:pt x="345" y="0"/>
                      <a:pt x="339" y="33"/>
                      <a:pt x="333" y="75"/>
                    </a:cubicBezTo>
                    <a:close/>
                  </a:path>
                </a:pathLst>
              </a:custGeom>
              <a:solidFill>
                <a:schemeClr val="accent2">
                  <a:alpha val="75000"/>
                </a:schemeClr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55" name="ïṥlîdê"/>
              <p:cNvSpPr>
                <a:spLocks/>
              </p:cNvSpPr>
              <p:nvPr/>
            </p:nvSpPr>
            <p:spPr bwMode="auto">
              <a:xfrm>
                <a:off x="5641181" y="2257425"/>
                <a:ext cx="1302545" cy="3651250"/>
              </a:xfrm>
              <a:custGeom>
                <a:avLst/>
                <a:gdLst>
                  <a:gd name="T0" fmla="*/ 15 w 347"/>
                  <a:gd name="T1" fmla="*/ 75 h 971"/>
                  <a:gd name="T2" fmla="*/ 0 w 347"/>
                  <a:gd name="T3" fmla="*/ 0 h 971"/>
                  <a:gd name="T4" fmla="*/ 0 w 347"/>
                  <a:gd name="T5" fmla="*/ 971 h 971"/>
                  <a:gd name="T6" fmla="*/ 347 w 347"/>
                  <a:gd name="T7" fmla="*/ 971 h 971"/>
                  <a:gd name="T8" fmla="*/ 15 w 347"/>
                  <a:gd name="T9" fmla="*/ 75 h 97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47" h="971">
                    <a:moveTo>
                      <a:pt x="15" y="75"/>
                    </a:moveTo>
                    <a:cubicBezTo>
                      <a:pt x="9" y="33"/>
                      <a:pt x="3" y="0"/>
                      <a:pt x="0" y="0"/>
                    </a:cubicBezTo>
                    <a:cubicBezTo>
                      <a:pt x="0" y="971"/>
                      <a:pt x="0" y="971"/>
                      <a:pt x="0" y="971"/>
                    </a:cubicBezTo>
                    <a:cubicBezTo>
                      <a:pt x="347" y="971"/>
                      <a:pt x="347" y="971"/>
                      <a:pt x="347" y="971"/>
                    </a:cubicBezTo>
                    <a:cubicBezTo>
                      <a:pt x="347" y="971"/>
                      <a:pt x="105" y="750"/>
                      <a:pt x="15" y="75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</p:grpSp>
        <p:grpSp>
          <p:nvGrpSpPr>
            <p:cNvPr id="40" name="ïṣḻíḓè"/>
            <p:cNvGrpSpPr>
              <a:grpSpLocks/>
            </p:cNvGrpSpPr>
            <p:nvPr/>
          </p:nvGrpSpPr>
          <p:grpSpPr bwMode="auto">
            <a:xfrm>
              <a:off x="4493056" y="3706239"/>
              <a:ext cx="1931988" cy="1333751"/>
              <a:chOff x="5661026" y="3946525"/>
              <a:chExt cx="2605088" cy="1962150"/>
            </a:xfrm>
          </p:grpSpPr>
          <p:sp>
            <p:nvSpPr>
              <p:cNvPr id="46" name="i$1ïḍe"/>
              <p:cNvSpPr>
                <a:spLocks/>
              </p:cNvSpPr>
              <p:nvPr/>
            </p:nvSpPr>
            <p:spPr bwMode="auto">
              <a:xfrm>
                <a:off x="5661026" y="3946525"/>
                <a:ext cx="1301600" cy="1962150"/>
              </a:xfrm>
              <a:custGeom>
                <a:avLst/>
                <a:gdLst>
                  <a:gd name="T0" fmla="*/ 333 w 347"/>
                  <a:gd name="T1" fmla="*/ 40 h 522"/>
                  <a:gd name="T2" fmla="*/ 0 w 347"/>
                  <a:gd name="T3" fmla="*/ 522 h 522"/>
                  <a:gd name="T4" fmla="*/ 347 w 347"/>
                  <a:gd name="T5" fmla="*/ 522 h 522"/>
                  <a:gd name="T6" fmla="*/ 347 w 347"/>
                  <a:gd name="T7" fmla="*/ 0 h 522"/>
                  <a:gd name="T8" fmla="*/ 333 w 347"/>
                  <a:gd name="T9" fmla="*/ 40 h 5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47" h="522">
                    <a:moveTo>
                      <a:pt x="333" y="40"/>
                    </a:moveTo>
                    <a:cubicBezTo>
                      <a:pt x="242" y="403"/>
                      <a:pt x="0" y="522"/>
                      <a:pt x="0" y="522"/>
                    </a:cubicBezTo>
                    <a:cubicBezTo>
                      <a:pt x="347" y="522"/>
                      <a:pt x="347" y="522"/>
                      <a:pt x="347" y="522"/>
                    </a:cubicBezTo>
                    <a:cubicBezTo>
                      <a:pt x="347" y="0"/>
                      <a:pt x="347" y="0"/>
                      <a:pt x="347" y="0"/>
                    </a:cubicBezTo>
                    <a:cubicBezTo>
                      <a:pt x="344" y="0"/>
                      <a:pt x="338" y="18"/>
                      <a:pt x="333" y="40"/>
                    </a:cubicBezTo>
                    <a:close/>
                  </a:path>
                </a:pathLst>
              </a:custGeom>
              <a:solidFill>
                <a:schemeClr val="accent3">
                  <a:alpha val="75000"/>
                </a:schemeClr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47" name="iş1iḓê"/>
              <p:cNvSpPr>
                <a:spLocks/>
              </p:cNvSpPr>
              <p:nvPr/>
            </p:nvSpPr>
            <p:spPr bwMode="auto">
              <a:xfrm>
                <a:off x="6962626" y="3946525"/>
                <a:ext cx="1303488" cy="1962150"/>
              </a:xfrm>
              <a:custGeom>
                <a:avLst/>
                <a:gdLst>
                  <a:gd name="T0" fmla="*/ 14 w 347"/>
                  <a:gd name="T1" fmla="*/ 40 h 522"/>
                  <a:gd name="T2" fmla="*/ 0 w 347"/>
                  <a:gd name="T3" fmla="*/ 0 h 522"/>
                  <a:gd name="T4" fmla="*/ 0 w 347"/>
                  <a:gd name="T5" fmla="*/ 522 h 522"/>
                  <a:gd name="T6" fmla="*/ 347 w 347"/>
                  <a:gd name="T7" fmla="*/ 522 h 522"/>
                  <a:gd name="T8" fmla="*/ 14 w 347"/>
                  <a:gd name="T9" fmla="*/ 40 h 5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47" h="522">
                    <a:moveTo>
                      <a:pt x="14" y="40"/>
                    </a:moveTo>
                    <a:cubicBezTo>
                      <a:pt x="9" y="18"/>
                      <a:pt x="3" y="0"/>
                      <a:pt x="0" y="0"/>
                    </a:cubicBezTo>
                    <a:cubicBezTo>
                      <a:pt x="0" y="522"/>
                      <a:pt x="0" y="522"/>
                      <a:pt x="0" y="522"/>
                    </a:cubicBezTo>
                    <a:cubicBezTo>
                      <a:pt x="347" y="522"/>
                      <a:pt x="347" y="522"/>
                      <a:pt x="347" y="522"/>
                    </a:cubicBezTo>
                    <a:cubicBezTo>
                      <a:pt x="347" y="522"/>
                      <a:pt x="105" y="403"/>
                      <a:pt x="14" y="4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</p:grpSp>
        <p:grpSp>
          <p:nvGrpSpPr>
            <p:cNvPr id="32" name="iṧḻïḑè"/>
            <p:cNvGrpSpPr>
              <a:grpSpLocks/>
            </p:cNvGrpSpPr>
            <p:nvPr/>
          </p:nvGrpSpPr>
          <p:grpSpPr bwMode="auto">
            <a:xfrm>
              <a:off x="5829020" y="3017518"/>
              <a:ext cx="1934794" cy="2022472"/>
              <a:chOff x="6970712" y="2933700"/>
              <a:chExt cx="2609850" cy="2974975"/>
            </a:xfrm>
          </p:grpSpPr>
          <p:sp>
            <p:nvSpPr>
              <p:cNvPr id="38" name="îŝľïḑê"/>
              <p:cNvSpPr>
                <a:spLocks/>
              </p:cNvSpPr>
              <p:nvPr/>
            </p:nvSpPr>
            <p:spPr bwMode="auto">
              <a:xfrm>
                <a:off x="8276581" y="2933700"/>
                <a:ext cx="1303981" cy="2974975"/>
              </a:xfrm>
              <a:custGeom>
                <a:avLst/>
                <a:gdLst>
                  <a:gd name="T0" fmla="*/ 14 w 347"/>
                  <a:gd name="T1" fmla="*/ 62 h 791"/>
                  <a:gd name="T2" fmla="*/ 0 w 347"/>
                  <a:gd name="T3" fmla="*/ 0 h 791"/>
                  <a:gd name="T4" fmla="*/ 0 w 347"/>
                  <a:gd name="T5" fmla="*/ 791 h 791"/>
                  <a:gd name="T6" fmla="*/ 347 w 347"/>
                  <a:gd name="T7" fmla="*/ 791 h 791"/>
                  <a:gd name="T8" fmla="*/ 14 w 347"/>
                  <a:gd name="T9" fmla="*/ 62 h 79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47" h="791">
                    <a:moveTo>
                      <a:pt x="14" y="62"/>
                    </a:moveTo>
                    <a:cubicBezTo>
                      <a:pt x="8" y="28"/>
                      <a:pt x="2" y="0"/>
                      <a:pt x="0" y="0"/>
                    </a:cubicBezTo>
                    <a:cubicBezTo>
                      <a:pt x="0" y="791"/>
                      <a:pt x="0" y="791"/>
                      <a:pt x="0" y="791"/>
                    </a:cubicBezTo>
                    <a:cubicBezTo>
                      <a:pt x="347" y="791"/>
                      <a:pt x="347" y="791"/>
                      <a:pt x="347" y="791"/>
                    </a:cubicBezTo>
                    <a:cubicBezTo>
                      <a:pt x="347" y="791"/>
                      <a:pt x="104" y="611"/>
                      <a:pt x="14" y="62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39" name="ïśľíḓè"/>
              <p:cNvSpPr>
                <a:spLocks/>
              </p:cNvSpPr>
              <p:nvPr/>
            </p:nvSpPr>
            <p:spPr bwMode="auto">
              <a:xfrm>
                <a:off x="6970712" y="2933700"/>
                <a:ext cx="1305870" cy="2974975"/>
              </a:xfrm>
              <a:custGeom>
                <a:avLst/>
                <a:gdLst>
                  <a:gd name="T0" fmla="*/ 333 w 348"/>
                  <a:gd name="T1" fmla="*/ 62 h 791"/>
                  <a:gd name="T2" fmla="*/ 0 w 348"/>
                  <a:gd name="T3" fmla="*/ 791 h 791"/>
                  <a:gd name="T4" fmla="*/ 348 w 348"/>
                  <a:gd name="T5" fmla="*/ 791 h 791"/>
                  <a:gd name="T6" fmla="*/ 348 w 348"/>
                  <a:gd name="T7" fmla="*/ 0 h 791"/>
                  <a:gd name="T8" fmla="*/ 333 w 348"/>
                  <a:gd name="T9" fmla="*/ 62 h 79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48" h="791">
                    <a:moveTo>
                      <a:pt x="333" y="62"/>
                    </a:moveTo>
                    <a:cubicBezTo>
                      <a:pt x="242" y="611"/>
                      <a:pt x="0" y="791"/>
                      <a:pt x="0" y="791"/>
                    </a:cubicBezTo>
                    <a:cubicBezTo>
                      <a:pt x="348" y="791"/>
                      <a:pt x="348" y="791"/>
                      <a:pt x="348" y="791"/>
                    </a:cubicBezTo>
                    <a:cubicBezTo>
                      <a:pt x="348" y="0"/>
                      <a:pt x="348" y="0"/>
                      <a:pt x="348" y="0"/>
                    </a:cubicBezTo>
                    <a:cubicBezTo>
                      <a:pt x="345" y="0"/>
                      <a:pt x="339" y="28"/>
                      <a:pt x="333" y="62"/>
                    </a:cubicBezTo>
                    <a:close/>
                  </a:path>
                </a:pathLst>
              </a:custGeom>
              <a:solidFill>
                <a:schemeClr val="accent4">
                  <a:alpha val="75000"/>
                </a:schemeClr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</p:grpSp>
        <p:grpSp>
          <p:nvGrpSpPr>
            <p:cNvPr id="24" name="îsľïḍê"/>
            <p:cNvGrpSpPr>
              <a:grpSpLocks/>
            </p:cNvGrpSpPr>
            <p:nvPr/>
          </p:nvGrpSpPr>
          <p:grpSpPr bwMode="auto">
            <a:xfrm>
              <a:off x="7167770" y="4395353"/>
              <a:ext cx="1893533" cy="644634"/>
              <a:chOff x="8293101" y="5205412"/>
              <a:chExt cx="2605088" cy="703264"/>
            </a:xfrm>
          </p:grpSpPr>
          <p:sp>
            <p:nvSpPr>
              <p:cNvPr id="30" name="ïŝļiḍê"/>
              <p:cNvSpPr>
                <a:spLocks/>
              </p:cNvSpPr>
              <p:nvPr/>
            </p:nvSpPr>
            <p:spPr bwMode="auto">
              <a:xfrm>
                <a:off x="8293101" y="5205412"/>
                <a:ext cx="1301750" cy="703263"/>
              </a:xfrm>
              <a:custGeom>
                <a:avLst/>
                <a:gdLst>
                  <a:gd name="T0" fmla="*/ 1249230 w 347"/>
                  <a:gd name="T1" fmla="*/ 52651 h 187"/>
                  <a:gd name="T2" fmla="*/ 0 w 347"/>
                  <a:gd name="T3" fmla="*/ 703263 h 187"/>
                  <a:gd name="T4" fmla="*/ 1301750 w 347"/>
                  <a:gd name="T5" fmla="*/ 703263 h 187"/>
                  <a:gd name="T6" fmla="*/ 1301750 w 347"/>
                  <a:gd name="T7" fmla="*/ 0 h 187"/>
                  <a:gd name="T8" fmla="*/ 1249230 w 347"/>
                  <a:gd name="T9" fmla="*/ 52651 h 187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347" h="187">
                    <a:moveTo>
                      <a:pt x="333" y="14"/>
                    </a:moveTo>
                    <a:cubicBezTo>
                      <a:pt x="242" y="144"/>
                      <a:pt x="0" y="187"/>
                      <a:pt x="0" y="187"/>
                    </a:cubicBezTo>
                    <a:cubicBezTo>
                      <a:pt x="347" y="187"/>
                      <a:pt x="347" y="187"/>
                      <a:pt x="347" y="187"/>
                    </a:cubicBezTo>
                    <a:cubicBezTo>
                      <a:pt x="347" y="0"/>
                      <a:pt x="347" y="0"/>
                      <a:pt x="347" y="0"/>
                    </a:cubicBezTo>
                    <a:cubicBezTo>
                      <a:pt x="344" y="0"/>
                      <a:pt x="338" y="6"/>
                      <a:pt x="333" y="14"/>
                    </a:cubicBezTo>
                    <a:close/>
                  </a:path>
                </a:pathLst>
              </a:custGeom>
              <a:solidFill>
                <a:schemeClr val="accent5">
                  <a:alpha val="75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31" name="îṧľiḍé"/>
              <p:cNvSpPr>
                <a:spLocks/>
              </p:cNvSpPr>
              <p:nvPr/>
            </p:nvSpPr>
            <p:spPr bwMode="auto">
              <a:xfrm>
                <a:off x="9595644" y="5205412"/>
                <a:ext cx="1302545" cy="703264"/>
              </a:xfrm>
              <a:custGeom>
                <a:avLst/>
                <a:gdLst>
                  <a:gd name="T0" fmla="*/ 14 w 347"/>
                  <a:gd name="T1" fmla="*/ 14 h 187"/>
                  <a:gd name="T2" fmla="*/ 0 w 347"/>
                  <a:gd name="T3" fmla="*/ 0 h 187"/>
                  <a:gd name="T4" fmla="*/ 0 w 347"/>
                  <a:gd name="T5" fmla="*/ 187 h 187"/>
                  <a:gd name="T6" fmla="*/ 347 w 347"/>
                  <a:gd name="T7" fmla="*/ 187 h 187"/>
                  <a:gd name="T8" fmla="*/ 14 w 347"/>
                  <a:gd name="T9" fmla="*/ 14 h 18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47" h="187">
                    <a:moveTo>
                      <a:pt x="14" y="14"/>
                    </a:moveTo>
                    <a:cubicBezTo>
                      <a:pt x="9" y="6"/>
                      <a:pt x="3" y="0"/>
                      <a:pt x="0" y="0"/>
                    </a:cubicBezTo>
                    <a:cubicBezTo>
                      <a:pt x="0" y="187"/>
                      <a:pt x="0" y="187"/>
                      <a:pt x="0" y="187"/>
                    </a:cubicBezTo>
                    <a:cubicBezTo>
                      <a:pt x="347" y="187"/>
                      <a:pt x="347" y="187"/>
                      <a:pt x="347" y="187"/>
                    </a:cubicBezTo>
                    <a:cubicBezTo>
                      <a:pt x="347" y="187"/>
                      <a:pt x="105" y="144"/>
                      <a:pt x="14" y="14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</p:grpSp>
        <p:grpSp>
          <p:nvGrpSpPr>
            <p:cNvPr id="16" name="iś1ïḑè"/>
            <p:cNvGrpSpPr>
              <a:grpSpLocks/>
            </p:cNvGrpSpPr>
            <p:nvPr/>
          </p:nvGrpSpPr>
          <p:grpSpPr bwMode="auto">
            <a:xfrm>
              <a:off x="8465272" y="4094286"/>
              <a:ext cx="1868764" cy="945704"/>
              <a:chOff x="1706563" y="4518025"/>
              <a:chExt cx="2605088" cy="1390650"/>
            </a:xfrm>
          </p:grpSpPr>
          <p:sp>
            <p:nvSpPr>
              <p:cNvPr id="22" name="islïḑê"/>
              <p:cNvSpPr>
                <a:spLocks/>
              </p:cNvSpPr>
              <p:nvPr/>
            </p:nvSpPr>
            <p:spPr bwMode="auto">
              <a:xfrm>
                <a:off x="1706563" y="4518025"/>
                <a:ext cx="1303338" cy="1390650"/>
              </a:xfrm>
              <a:custGeom>
                <a:avLst/>
                <a:gdLst>
                  <a:gd name="T0" fmla="*/ 1250754 w 347"/>
                  <a:gd name="T1" fmla="*/ 108997 h 370"/>
                  <a:gd name="T2" fmla="*/ 0 w 347"/>
                  <a:gd name="T3" fmla="*/ 1390650 h 370"/>
                  <a:gd name="T4" fmla="*/ 1303338 w 347"/>
                  <a:gd name="T5" fmla="*/ 1390650 h 370"/>
                  <a:gd name="T6" fmla="*/ 1303338 w 347"/>
                  <a:gd name="T7" fmla="*/ 0 h 370"/>
                  <a:gd name="T8" fmla="*/ 1250754 w 347"/>
                  <a:gd name="T9" fmla="*/ 108997 h 370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347" h="370">
                    <a:moveTo>
                      <a:pt x="333" y="29"/>
                    </a:moveTo>
                    <a:cubicBezTo>
                      <a:pt x="242" y="286"/>
                      <a:pt x="0" y="370"/>
                      <a:pt x="0" y="370"/>
                    </a:cubicBezTo>
                    <a:cubicBezTo>
                      <a:pt x="347" y="370"/>
                      <a:pt x="347" y="370"/>
                      <a:pt x="347" y="370"/>
                    </a:cubicBezTo>
                    <a:cubicBezTo>
                      <a:pt x="347" y="0"/>
                      <a:pt x="347" y="0"/>
                      <a:pt x="347" y="0"/>
                    </a:cubicBezTo>
                    <a:cubicBezTo>
                      <a:pt x="345" y="0"/>
                      <a:pt x="339" y="13"/>
                      <a:pt x="333" y="29"/>
                    </a:cubicBezTo>
                    <a:close/>
                  </a:path>
                </a:pathLst>
              </a:custGeom>
              <a:solidFill>
                <a:schemeClr val="accent6">
                  <a:alpha val="75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23" name="ïṥḷíḓè"/>
              <p:cNvSpPr>
                <a:spLocks/>
              </p:cNvSpPr>
              <p:nvPr/>
            </p:nvSpPr>
            <p:spPr bwMode="auto">
              <a:xfrm>
                <a:off x="3010052" y="4518025"/>
                <a:ext cx="1301599" cy="1390650"/>
              </a:xfrm>
              <a:custGeom>
                <a:avLst/>
                <a:gdLst>
                  <a:gd name="T0" fmla="*/ 15 w 347"/>
                  <a:gd name="T1" fmla="*/ 29 h 370"/>
                  <a:gd name="T2" fmla="*/ 0 w 347"/>
                  <a:gd name="T3" fmla="*/ 0 h 370"/>
                  <a:gd name="T4" fmla="*/ 0 w 347"/>
                  <a:gd name="T5" fmla="*/ 370 h 370"/>
                  <a:gd name="T6" fmla="*/ 347 w 347"/>
                  <a:gd name="T7" fmla="*/ 370 h 370"/>
                  <a:gd name="T8" fmla="*/ 15 w 347"/>
                  <a:gd name="T9" fmla="*/ 29 h 37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47" h="370">
                    <a:moveTo>
                      <a:pt x="15" y="29"/>
                    </a:moveTo>
                    <a:cubicBezTo>
                      <a:pt x="9" y="13"/>
                      <a:pt x="3" y="0"/>
                      <a:pt x="0" y="0"/>
                    </a:cubicBezTo>
                    <a:cubicBezTo>
                      <a:pt x="0" y="370"/>
                      <a:pt x="0" y="370"/>
                      <a:pt x="0" y="370"/>
                    </a:cubicBezTo>
                    <a:cubicBezTo>
                      <a:pt x="347" y="370"/>
                      <a:pt x="347" y="370"/>
                      <a:pt x="347" y="370"/>
                    </a:cubicBezTo>
                    <a:cubicBezTo>
                      <a:pt x="347" y="370"/>
                      <a:pt x="105" y="286"/>
                      <a:pt x="15" y="29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</p:grpSp>
      </p:grpSp>
      <p:cxnSp>
        <p:nvCxnSpPr>
          <p:cNvPr id="66" name="直接连接符 65"/>
          <p:cNvCxnSpPr/>
          <p:nvPr/>
        </p:nvCxnSpPr>
        <p:spPr>
          <a:xfrm>
            <a:off x="1035050" y="5057905"/>
            <a:ext cx="10121900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67" name="组合 66"/>
          <p:cNvGrpSpPr/>
          <p:nvPr/>
        </p:nvGrpSpPr>
        <p:grpSpPr>
          <a:xfrm>
            <a:off x="1094958" y="5167480"/>
            <a:ext cx="10002084" cy="781752"/>
            <a:chOff x="3624779" y="2412339"/>
            <a:chExt cx="10002084" cy="781752"/>
          </a:xfrm>
        </p:grpSpPr>
        <p:sp>
          <p:nvSpPr>
            <p:cNvPr id="68" name="文本框 67"/>
            <p:cNvSpPr txBox="1"/>
            <p:nvPr/>
          </p:nvSpPr>
          <p:spPr>
            <a:xfrm>
              <a:off x="3624780" y="2412339"/>
              <a:ext cx="213378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r>
                <a:rPr lang="zh-CN" altLang="en-US" b="1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Century Gothic" panose="020B0502020202020204" pitchFamily="34" charset="0"/>
                </a:rPr>
                <a:t>标题文字添加</a:t>
              </a:r>
              <a:endParaRPr lang="zh-CN" altLang="en-US" b="1" dirty="0">
                <a:solidFill>
                  <a:schemeClr val="tx1">
                    <a:lumMod val="75000"/>
                    <a:lumOff val="25000"/>
                  </a:schemeClr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69" name="文本框 68"/>
            <p:cNvSpPr txBox="1"/>
            <p:nvPr/>
          </p:nvSpPr>
          <p:spPr>
            <a:xfrm>
              <a:off x="3624779" y="2750893"/>
              <a:ext cx="10002084" cy="443198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14000"/>
                </a:lnSpc>
              </a:pPr>
              <a:r>
                <a:rPr lang="en-US" altLang="zh-CN" sz="10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computer, or </a:t>
              </a:r>
              <a:r>
                <a:rPr lang="en-US" altLang="zh-CN" sz="10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entury Gothic" panose="020B0502020202020204" pitchFamily="34" charset="0"/>
                  <a:ea typeface="+mj-ea"/>
                </a:rPr>
                <a:t>presentation </a:t>
              </a:r>
              <a:r>
                <a:rPr lang="en-US" altLang="zh-CN" sz="10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entury Gothic" panose="020B0502020202020204" pitchFamily="34" charset="0"/>
                  <a:ea typeface="+mj-ea"/>
                </a:rPr>
                <a:t>and make it </a:t>
              </a:r>
              <a:r>
                <a:rPr lang="en-US" altLang="zh-CN" sz="10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entury Gothic" panose="020B0502020202020204" pitchFamily="34" charset="0"/>
                  <a:ea typeface="+mj-ea"/>
                </a:rPr>
                <a:t>film </a:t>
              </a:r>
              <a:r>
                <a:rPr lang="en-US" altLang="zh-CN" sz="10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to be used in a wider </a:t>
              </a:r>
              <a:r>
                <a:rPr lang="en-US" altLang="zh-CN" sz="1000" dirty="0" err="1">
                  <a:solidFill>
                    <a:schemeClr val="tx1">
                      <a:lumMod val="65000"/>
                      <a:lumOff val="35000"/>
                    </a:schemeClr>
                  </a:solidFill>
                  <a:latin typeface="Century Gothic" panose="020B0502020202020204" pitchFamily="34" charset="0"/>
                  <a:ea typeface="+mj-ea"/>
                </a:rPr>
                <a:t>fieldThe</a:t>
              </a:r>
              <a:r>
                <a:rPr lang="en-US" altLang="zh-CN" sz="10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entury Gothic" panose="020B0502020202020204" pitchFamily="34" charset="0"/>
                  <a:ea typeface="+mj-ea"/>
                </a:rPr>
                <a:t> user can demonstrate on a projector or computer, or presentation and make it film to be used in a wider </a:t>
              </a:r>
              <a:r>
                <a:rPr lang="en-US" altLang="zh-CN" sz="10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entury Gothic" panose="020B0502020202020204" pitchFamily="34" charset="0"/>
                  <a:ea typeface="+mj-ea"/>
                </a:rPr>
                <a:t>field</a:t>
              </a:r>
              <a:endParaRPr lang="en-US" altLang="zh-CN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  <a:ea typeface="+mj-ea"/>
              </a:endParaRPr>
            </a:p>
          </p:txBody>
        </p:sp>
      </p:grpSp>
      <p:sp>
        <p:nvSpPr>
          <p:cNvPr id="70" name="文本框 69"/>
          <p:cNvSpPr txBox="1"/>
          <p:nvPr/>
        </p:nvSpPr>
        <p:spPr>
          <a:xfrm>
            <a:off x="1643433" y="2738011"/>
            <a:ext cx="1363048" cy="307777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/>
            <a:r>
              <a:rPr lang="zh-CN" altLang="en-US" sz="14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Century Gothic" panose="020B0502020202020204" pitchFamily="34" charset="0"/>
              </a:rPr>
              <a:t>文字添加</a:t>
            </a:r>
            <a:endParaRPr lang="zh-CN" altLang="en-US" sz="1400" b="1" dirty="0">
              <a:solidFill>
                <a:schemeClr val="tx1">
                  <a:lumMod val="75000"/>
                  <a:lumOff val="25000"/>
                </a:schemeClr>
              </a:solidFill>
              <a:latin typeface="Century Gothic" panose="020B0502020202020204" pitchFamily="34" charset="0"/>
            </a:endParaRPr>
          </a:p>
        </p:txBody>
      </p:sp>
      <p:sp>
        <p:nvSpPr>
          <p:cNvPr id="71" name="文本框 70"/>
          <p:cNvSpPr txBox="1"/>
          <p:nvPr/>
        </p:nvSpPr>
        <p:spPr>
          <a:xfrm>
            <a:off x="3156549" y="1886986"/>
            <a:ext cx="1363048" cy="307777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/>
            <a:r>
              <a:rPr lang="zh-CN" altLang="en-US" sz="14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Century Gothic" panose="020B0502020202020204" pitchFamily="34" charset="0"/>
              </a:rPr>
              <a:t>文字添加</a:t>
            </a:r>
            <a:endParaRPr lang="zh-CN" altLang="en-US" sz="1400" b="1" dirty="0">
              <a:solidFill>
                <a:schemeClr val="tx1">
                  <a:lumMod val="75000"/>
                  <a:lumOff val="25000"/>
                </a:schemeClr>
              </a:solidFill>
              <a:latin typeface="Century Gothic" panose="020B0502020202020204" pitchFamily="34" charset="0"/>
            </a:endParaRPr>
          </a:p>
        </p:txBody>
      </p:sp>
      <p:sp>
        <p:nvSpPr>
          <p:cNvPr id="72" name="文本框 71"/>
          <p:cNvSpPr txBox="1"/>
          <p:nvPr/>
        </p:nvSpPr>
        <p:spPr>
          <a:xfrm>
            <a:off x="4678724" y="3214785"/>
            <a:ext cx="1363048" cy="307777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/>
            <a:r>
              <a:rPr lang="zh-CN" altLang="en-US" sz="14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Century Gothic" panose="020B0502020202020204" pitchFamily="34" charset="0"/>
              </a:rPr>
              <a:t>文字添加</a:t>
            </a:r>
            <a:endParaRPr lang="zh-CN" altLang="en-US" sz="1400" b="1" dirty="0">
              <a:solidFill>
                <a:schemeClr val="tx1">
                  <a:lumMod val="75000"/>
                  <a:lumOff val="25000"/>
                </a:schemeClr>
              </a:solidFill>
              <a:latin typeface="Century Gothic" panose="020B0502020202020204" pitchFamily="34" charset="0"/>
            </a:endParaRPr>
          </a:p>
        </p:txBody>
      </p:sp>
      <p:sp>
        <p:nvSpPr>
          <p:cNvPr id="73" name="文本框 72"/>
          <p:cNvSpPr txBox="1"/>
          <p:nvPr/>
        </p:nvSpPr>
        <p:spPr>
          <a:xfrm>
            <a:off x="6216920" y="2415820"/>
            <a:ext cx="1363048" cy="307777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/>
            <a:r>
              <a:rPr lang="zh-CN" altLang="en-US" sz="14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Century Gothic" panose="020B0502020202020204" pitchFamily="34" charset="0"/>
              </a:rPr>
              <a:t>文字添加</a:t>
            </a:r>
            <a:endParaRPr lang="zh-CN" altLang="en-US" sz="1400" b="1" dirty="0">
              <a:solidFill>
                <a:schemeClr val="tx1">
                  <a:lumMod val="75000"/>
                  <a:lumOff val="25000"/>
                </a:schemeClr>
              </a:solidFill>
              <a:latin typeface="Century Gothic" panose="020B0502020202020204" pitchFamily="34" charset="0"/>
            </a:endParaRPr>
          </a:p>
        </p:txBody>
      </p:sp>
      <p:sp>
        <p:nvSpPr>
          <p:cNvPr id="74" name="文本框 73"/>
          <p:cNvSpPr txBox="1"/>
          <p:nvPr/>
        </p:nvSpPr>
        <p:spPr>
          <a:xfrm>
            <a:off x="7745502" y="3993724"/>
            <a:ext cx="1363048" cy="307777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/>
            <a:r>
              <a:rPr lang="zh-CN" altLang="en-US" sz="14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Century Gothic" panose="020B0502020202020204" pitchFamily="34" charset="0"/>
              </a:rPr>
              <a:t>文字添加</a:t>
            </a:r>
            <a:endParaRPr lang="zh-CN" altLang="en-US" sz="1400" b="1" dirty="0">
              <a:solidFill>
                <a:schemeClr val="tx1">
                  <a:lumMod val="75000"/>
                  <a:lumOff val="25000"/>
                </a:schemeClr>
              </a:solidFill>
              <a:latin typeface="Century Gothic" panose="020B0502020202020204" pitchFamily="34" charset="0"/>
            </a:endParaRPr>
          </a:p>
        </p:txBody>
      </p:sp>
      <p:sp>
        <p:nvSpPr>
          <p:cNvPr id="75" name="文本框 74"/>
          <p:cNvSpPr txBox="1"/>
          <p:nvPr/>
        </p:nvSpPr>
        <p:spPr>
          <a:xfrm>
            <a:off x="9196913" y="3631872"/>
            <a:ext cx="1363048" cy="307777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/>
            <a:r>
              <a:rPr lang="zh-CN" altLang="en-US" sz="14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Century Gothic" panose="020B0502020202020204" pitchFamily="34" charset="0"/>
              </a:rPr>
              <a:t>文字添加</a:t>
            </a:r>
            <a:endParaRPr lang="zh-CN" altLang="en-US" sz="1400" b="1" dirty="0">
              <a:solidFill>
                <a:schemeClr val="tx1">
                  <a:lumMod val="75000"/>
                  <a:lumOff val="25000"/>
                </a:schemeClr>
              </a:solidFill>
              <a:latin typeface="Century Gothic" panose="020B0502020202020204" pitchFamily="34" charset="0"/>
            </a:endParaRPr>
          </a:p>
        </p:txBody>
      </p:sp>
      <p:grpSp>
        <p:nvGrpSpPr>
          <p:cNvPr id="33" name="组合 32"/>
          <p:cNvGrpSpPr/>
          <p:nvPr/>
        </p:nvGrpSpPr>
        <p:grpSpPr>
          <a:xfrm>
            <a:off x="441025" y="218860"/>
            <a:ext cx="4812552" cy="1014413"/>
            <a:chOff x="441025" y="218860"/>
            <a:chExt cx="4812552" cy="1014413"/>
          </a:xfrm>
        </p:grpSpPr>
        <p:grpSp>
          <p:nvGrpSpPr>
            <p:cNvPr id="34" name="组合 33"/>
            <p:cNvGrpSpPr/>
            <p:nvPr/>
          </p:nvGrpSpPr>
          <p:grpSpPr>
            <a:xfrm>
              <a:off x="595313" y="387468"/>
              <a:ext cx="4658264" cy="677196"/>
              <a:chOff x="1893616" y="449275"/>
              <a:chExt cx="4658264" cy="677196"/>
            </a:xfrm>
          </p:grpSpPr>
          <p:sp>
            <p:nvSpPr>
              <p:cNvPr id="36" name="文本框 35"/>
              <p:cNvSpPr txBox="1"/>
              <p:nvPr/>
            </p:nvSpPr>
            <p:spPr>
              <a:xfrm>
                <a:off x="1893616" y="449275"/>
                <a:ext cx="3904343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  <a:scene3d>
                  <a:camera prst="orthographicFront"/>
                  <a:lightRig rig="threePt" dir="t"/>
                </a:scene3d>
                <a:sp3d contourW="12700"/>
              </a:bodyPr>
              <a:lstStyle>
                <a:defPPr>
                  <a:defRPr lang="en-US"/>
                </a:defPPr>
                <a:lvl1pPr algn="ctr">
                  <a:defRPr sz="2800" b="1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Century Gothic" panose="020B0502020202020204" pitchFamily="34" charset="0"/>
                  </a:defRPr>
                </a:lvl1pPr>
              </a:lstStyle>
              <a:p>
                <a:pPr algn="l"/>
                <a:r>
                  <a:rPr lang="zh-CN" altLang="en-US" dirty="0"/>
                  <a:t>明年工作计划</a:t>
                </a:r>
              </a:p>
            </p:txBody>
          </p:sp>
          <p:sp>
            <p:nvSpPr>
              <p:cNvPr id="37" name="文本框 36"/>
              <p:cNvSpPr txBox="1"/>
              <p:nvPr/>
            </p:nvSpPr>
            <p:spPr>
              <a:xfrm>
                <a:off x="1893616" y="867233"/>
                <a:ext cx="4658264" cy="25923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  <a:scene3d>
                  <a:camera prst="orthographicFront"/>
                  <a:lightRig rig="threePt" dir="t"/>
                </a:scene3d>
                <a:sp3d contourW="12700"/>
              </a:bodyPr>
              <a:lstStyle>
                <a:defPPr>
                  <a:defRPr lang="en-US"/>
                </a:defPPr>
                <a:lvl1pPr algn="ctr">
                  <a:lnSpc>
                    <a:spcPct val="120000"/>
                  </a:lnSpc>
                  <a:defRPr sz="1100">
                    <a:solidFill>
                      <a:schemeClr val="bg1">
                        <a:lumMod val="65000"/>
                      </a:schemeClr>
                    </a:solidFill>
                    <a:latin typeface="Century Gothic" panose="020B0502020202020204" pitchFamily="34" charset="0"/>
                  </a:defRPr>
                </a:lvl1pPr>
              </a:lstStyle>
              <a:p>
                <a:pPr algn="l"/>
                <a:r>
                  <a:rPr lang="en-US" altLang="zh-CN" sz="1000" dirty="0">
                    <a:solidFill>
                      <a:schemeClr val="bg1">
                        <a:lumMod val="50000"/>
                      </a:schemeClr>
                    </a:solidFill>
                  </a:rPr>
                  <a:t>print the presentation and make it into a film to be used in a </a:t>
                </a:r>
                <a:r>
                  <a:rPr lang="en-US" altLang="zh-CN" sz="1000" dirty="0" smtClean="0">
                    <a:solidFill>
                      <a:schemeClr val="bg1">
                        <a:lumMod val="50000"/>
                      </a:schemeClr>
                    </a:solidFill>
                  </a:rPr>
                  <a:t>wider</a:t>
                </a:r>
                <a:endParaRPr lang="en-US" altLang="zh-CN" sz="1000" dirty="0">
                  <a:solidFill>
                    <a:schemeClr val="bg1">
                      <a:lumMod val="50000"/>
                    </a:schemeClr>
                  </a:solidFill>
                </a:endParaRPr>
              </a:p>
            </p:txBody>
          </p:sp>
        </p:grpSp>
        <p:sp>
          <p:nvSpPr>
            <p:cNvPr id="35" name="任意多边形 34"/>
            <p:cNvSpPr/>
            <p:nvPr/>
          </p:nvSpPr>
          <p:spPr>
            <a:xfrm>
              <a:off x="441025" y="218860"/>
              <a:ext cx="384775" cy="1014413"/>
            </a:xfrm>
            <a:custGeom>
              <a:avLst/>
              <a:gdLst>
                <a:gd name="connsiteX0" fmla="*/ 0 w 384775"/>
                <a:gd name="connsiteY0" fmla="*/ 0 h 1014413"/>
                <a:gd name="connsiteX1" fmla="*/ 384775 w 384775"/>
                <a:gd name="connsiteY1" fmla="*/ 0 h 1014413"/>
                <a:gd name="connsiteX2" fmla="*/ 384775 w 384775"/>
                <a:gd name="connsiteY2" fmla="*/ 168608 h 1014413"/>
                <a:gd name="connsiteX3" fmla="*/ 336678 w 384775"/>
                <a:gd name="connsiteY3" fmla="*/ 168608 h 1014413"/>
                <a:gd name="connsiteX4" fmla="*/ 336678 w 384775"/>
                <a:gd name="connsiteY4" fmla="*/ 48097 h 1014413"/>
                <a:gd name="connsiteX5" fmla="*/ 48097 w 384775"/>
                <a:gd name="connsiteY5" fmla="*/ 48097 h 1014413"/>
                <a:gd name="connsiteX6" fmla="*/ 48097 w 384775"/>
                <a:gd name="connsiteY6" fmla="*/ 966316 h 1014413"/>
                <a:gd name="connsiteX7" fmla="*/ 336678 w 384775"/>
                <a:gd name="connsiteY7" fmla="*/ 966316 h 1014413"/>
                <a:gd name="connsiteX8" fmla="*/ 336678 w 384775"/>
                <a:gd name="connsiteY8" fmla="*/ 845804 h 1014413"/>
                <a:gd name="connsiteX9" fmla="*/ 384775 w 384775"/>
                <a:gd name="connsiteY9" fmla="*/ 845804 h 1014413"/>
                <a:gd name="connsiteX10" fmla="*/ 384775 w 384775"/>
                <a:gd name="connsiteY10" fmla="*/ 1014413 h 1014413"/>
                <a:gd name="connsiteX11" fmla="*/ 0 w 384775"/>
                <a:gd name="connsiteY11" fmla="*/ 1014413 h 10144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384775" h="1014413">
                  <a:moveTo>
                    <a:pt x="0" y="0"/>
                  </a:moveTo>
                  <a:lnTo>
                    <a:pt x="384775" y="0"/>
                  </a:lnTo>
                  <a:lnTo>
                    <a:pt x="384775" y="168608"/>
                  </a:lnTo>
                  <a:lnTo>
                    <a:pt x="336678" y="168608"/>
                  </a:lnTo>
                  <a:lnTo>
                    <a:pt x="336678" y="48097"/>
                  </a:lnTo>
                  <a:lnTo>
                    <a:pt x="48097" y="48097"/>
                  </a:lnTo>
                  <a:lnTo>
                    <a:pt x="48097" y="966316"/>
                  </a:lnTo>
                  <a:lnTo>
                    <a:pt x="336678" y="966316"/>
                  </a:lnTo>
                  <a:lnTo>
                    <a:pt x="336678" y="845804"/>
                  </a:lnTo>
                  <a:lnTo>
                    <a:pt x="384775" y="845804"/>
                  </a:lnTo>
                  <a:lnTo>
                    <a:pt x="384775" y="1014413"/>
                  </a:lnTo>
                  <a:lnTo>
                    <a:pt x="0" y="1014413"/>
                  </a:lnTo>
                  <a:close/>
                </a:path>
              </a:pathLst>
            </a:cu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646103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1500"/>
                            </p:stCondLst>
                            <p:childTnLst>
                              <p:par>
                                <p:cTn id="4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0" grpId="0"/>
      <p:bldP spid="71" grpId="0"/>
      <p:bldP spid="72" grpId="0"/>
      <p:bldP spid="73" grpId="0"/>
      <p:bldP spid="74" grpId="0"/>
      <p:bldP spid="75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iŝḷîḋè"/>
          <p:cNvSpPr/>
          <p:nvPr/>
        </p:nvSpPr>
        <p:spPr>
          <a:xfrm>
            <a:off x="5889204" y="3157054"/>
            <a:ext cx="2199805" cy="2382218"/>
          </a:xfrm>
          <a:custGeom>
            <a:avLst/>
            <a:gdLst>
              <a:gd name="connsiteX0" fmla="*/ 1689100 w 3119522"/>
              <a:gd name="connsiteY0" fmla="*/ 0 h 3378200"/>
              <a:gd name="connsiteX1" fmla="*/ 3089728 w 3119522"/>
              <a:gd name="connsiteY1" fmla="*/ 744708 h 3378200"/>
              <a:gd name="connsiteX2" fmla="*/ 3119522 w 3119522"/>
              <a:gd name="connsiteY2" fmla="*/ 793750 h 3378200"/>
              <a:gd name="connsiteX3" fmla="*/ 2303088 w 3119522"/>
              <a:gd name="connsiteY3" fmla="*/ 793750 h 3378200"/>
              <a:gd name="connsiteX4" fmla="*/ 2296249 w 3119522"/>
              <a:gd name="connsiteY4" fmla="*/ 788636 h 3378200"/>
              <a:gd name="connsiteX5" fmla="*/ 1689100 w 3119522"/>
              <a:gd name="connsiteY5" fmla="*/ 603178 h 3378200"/>
              <a:gd name="connsiteX6" fmla="*/ 603178 w 3119522"/>
              <a:gd name="connsiteY6" fmla="*/ 1689100 h 3378200"/>
              <a:gd name="connsiteX7" fmla="*/ 1689100 w 3119522"/>
              <a:gd name="connsiteY7" fmla="*/ 2775022 h 3378200"/>
              <a:gd name="connsiteX8" fmla="*/ 2296249 w 3119522"/>
              <a:gd name="connsiteY8" fmla="*/ 2589564 h 3378200"/>
              <a:gd name="connsiteX9" fmla="*/ 2303088 w 3119522"/>
              <a:gd name="connsiteY9" fmla="*/ 2584450 h 3378200"/>
              <a:gd name="connsiteX10" fmla="*/ 3119522 w 3119522"/>
              <a:gd name="connsiteY10" fmla="*/ 2584450 h 3378200"/>
              <a:gd name="connsiteX11" fmla="*/ 3089728 w 3119522"/>
              <a:gd name="connsiteY11" fmla="*/ 2633492 h 3378200"/>
              <a:gd name="connsiteX12" fmla="*/ 1689100 w 3119522"/>
              <a:gd name="connsiteY12" fmla="*/ 3378200 h 3378200"/>
              <a:gd name="connsiteX13" fmla="*/ 0 w 3119522"/>
              <a:gd name="connsiteY13" fmla="*/ 1689100 h 3378200"/>
              <a:gd name="connsiteX14" fmla="*/ 1689100 w 3119522"/>
              <a:gd name="connsiteY14" fmla="*/ 0 h 3378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3119522" h="3378200">
                <a:moveTo>
                  <a:pt x="1689100" y="0"/>
                </a:moveTo>
                <a:cubicBezTo>
                  <a:pt x="2272140" y="0"/>
                  <a:pt x="2786185" y="295405"/>
                  <a:pt x="3089728" y="744708"/>
                </a:cubicBezTo>
                <a:lnTo>
                  <a:pt x="3119522" y="793750"/>
                </a:lnTo>
                <a:lnTo>
                  <a:pt x="2303088" y="793750"/>
                </a:lnTo>
                <a:lnTo>
                  <a:pt x="2296249" y="788636"/>
                </a:lnTo>
                <a:cubicBezTo>
                  <a:pt x="2122935" y="671548"/>
                  <a:pt x="1914002" y="603178"/>
                  <a:pt x="1689100" y="603178"/>
                </a:cubicBezTo>
                <a:cubicBezTo>
                  <a:pt x="1089362" y="603178"/>
                  <a:pt x="603178" y="1089362"/>
                  <a:pt x="603178" y="1689100"/>
                </a:cubicBezTo>
                <a:cubicBezTo>
                  <a:pt x="603178" y="2288838"/>
                  <a:pt x="1089362" y="2775022"/>
                  <a:pt x="1689100" y="2775022"/>
                </a:cubicBezTo>
                <a:cubicBezTo>
                  <a:pt x="1914002" y="2775022"/>
                  <a:pt x="2122935" y="2706653"/>
                  <a:pt x="2296249" y="2589564"/>
                </a:cubicBezTo>
                <a:lnTo>
                  <a:pt x="2303088" y="2584450"/>
                </a:lnTo>
                <a:lnTo>
                  <a:pt x="3119522" y="2584450"/>
                </a:lnTo>
                <a:lnTo>
                  <a:pt x="3089728" y="2633492"/>
                </a:lnTo>
                <a:cubicBezTo>
                  <a:pt x="2786185" y="3082796"/>
                  <a:pt x="2272140" y="3378200"/>
                  <a:pt x="1689100" y="3378200"/>
                </a:cubicBezTo>
                <a:cubicBezTo>
                  <a:pt x="756236" y="3378200"/>
                  <a:pt x="0" y="2621964"/>
                  <a:pt x="0" y="1689100"/>
                </a:cubicBezTo>
                <a:cubicBezTo>
                  <a:pt x="0" y="756236"/>
                  <a:pt x="756236" y="0"/>
                  <a:pt x="1689100" y="0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/>
          </a:p>
        </p:txBody>
      </p:sp>
      <p:sp>
        <p:nvSpPr>
          <p:cNvPr id="5" name="ïṩlïḋè"/>
          <p:cNvSpPr/>
          <p:nvPr/>
        </p:nvSpPr>
        <p:spPr>
          <a:xfrm>
            <a:off x="4115691" y="3157054"/>
            <a:ext cx="2199805" cy="2382218"/>
          </a:xfrm>
          <a:custGeom>
            <a:avLst/>
            <a:gdLst>
              <a:gd name="connsiteX0" fmla="*/ 1430422 w 3119522"/>
              <a:gd name="connsiteY0" fmla="*/ 0 h 3378200"/>
              <a:gd name="connsiteX1" fmla="*/ 3119522 w 3119522"/>
              <a:gd name="connsiteY1" fmla="*/ 1689100 h 3378200"/>
              <a:gd name="connsiteX2" fmla="*/ 1430422 w 3119522"/>
              <a:gd name="connsiteY2" fmla="*/ 3378200 h 3378200"/>
              <a:gd name="connsiteX3" fmla="*/ 29794 w 3119522"/>
              <a:gd name="connsiteY3" fmla="*/ 2633492 h 3378200"/>
              <a:gd name="connsiteX4" fmla="*/ 0 w 3119522"/>
              <a:gd name="connsiteY4" fmla="*/ 2584450 h 3378200"/>
              <a:gd name="connsiteX5" fmla="*/ 816434 w 3119522"/>
              <a:gd name="connsiteY5" fmla="*/ 2584450 h 3378200"/>
              <a:gd name="connsiteX6" fmla="*/ 823273 w 3119522"/>
              <a:gd name="connsiteY6" fmla="*/ 2589564 h 3378200"/>
              <a:gd name="connsiteX7" fmla="*/ 1430422 w 3119522"/>
              <a:gd name="connsiteY7" fmla="*/ 2775022 h 3378200"/>
              <a:gd name="connsiteX8" fmla="*/ 2516344 w 3119522"/>
              <a:gd name="connsiteY8" fmla="*/ 1689100 h 3378200"/>
              <a:gd name="connsiteX9" fmla="*/ 1430422 w 3119522"/>
              <a:gd name="connsiteY9" fmla="*/ 603178 h 3378200"/>
              <a:gd name="connsiteX10" fmla="*/ 823273 w 3119522"/>
              <a:gd name="connsiteY10" fmla="*/ 788636 h 3378200"/>
              <a:gd name="connsiteX11" fmla="*/ 816434 w 3119522"/>
              <a:gd name="connsiteY11" fmla="*/ 793750 h 3378200"/>
              <a:gd name="connsiteX12" fmla="*/ 0 w 3119522"/>
              <a:gd name="connsiteY12" fmla="*/ 793750 h 3378200"/>
              <a:gd name="connsiteX13" fmla="*/ 29794 w 3119522"/>
              <a:gd name="connsiteY13" fmla="*/ 744708 h 3378200"/>
              <a:gd name="connsiteX14" fmla="*/ 1430422 w 3119522"/>
              <a:gd name="connsiteY14" fmla="*/ 0 h 3378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3119522" h="3378200">
                <a:moveTo>
                  <a:pt x="1430422" y="0"/>
                </a:moveTo>
                <a:cubicBezTo>
                  <a:pt x="2363286" y="0"/>
                  <a:pt x="3119522" y="756236"/>
                  <a:pt x="3119522" y="1689100"/>
                </a:cubicBezTo>
                <a:cubicBezTo>
                  <a:pt x="3119522" y="2621964"/>
                  <a:pt x="2363286" y="3378200"/>
                  <a:pt x="1430422" y="3378200"/>
                </a:cubicBezTo>
                <a:cubicBezTo>
                  <a:pt x="847382" y="3378200"/>
                  <a:pt x="333337" y="3082796"/>
                  <a:pt x="29794" y="2633492"/>
                </a:cubicBezTo>
                <a:lnTo>
                  <a:pt x="0" y="2584450"/>
                </a:lnTo>
                <a:lnTo>
                  <a:pt x="816434" y="2584450"/>
                </a:lnTo>
                <a:lnTo>
                  <a:pt x="823273" y="2589564"/>
                </a:lnTo>
                <a:cubicBezTo>
                  <a:pt x="996587" y="2706653"/>
                  <a:pt x="1205520" y="2775022"/>
                  <a:pt x="1430422" y="2775022"/>
                </a:cubicBezTo>
                <a:cubicBezTo>
                  <a:pt x="2030160" y="2775022"/>
                  <a:pt x="2516344" y="2288838"/>
                  <a:pt x="2516344" y="1689100"/>
                </a:cubicBezTo>
                <a:cubicBezTo>
                  <a:pt x="2516344" y="1089362"/>
                  <a:pt x="2030160" y="603178"/>
                  <a:pt x="1430422" y="603178"/>
                </a:cubicBezTo>
                <a:cubicBezTo>
                  <a:pt x="1205520" y="603178"/>
                  <a:pt x="996587" y="671547"/>
                  <a:pt x="823273" y="788636"/>
                </a:cubicBezTo>
                <a:lnTo>
                  <a:pt x="816434" y="793750"/>
                </a:lnTo>
                <a:lnTo>
                  <a:pt x="0" y="793750"/>
                </a:lnTo>
                <a:lnTo>
                  <a:pt x="29794" y="744708"/>
                </a:lnTo>
                <a:cubicBezTo>
                  <a:pt x="333337" y="295405"/>
                  <a:pt x="847382" y="0"/>
                  <a:pt x="1430422" y="0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/>
          </a:p>
        </p:txBody>
      </p:sp>
      <p:sp>
        <p:nvSpPr>
          <p:cNvPr id="17" name="íSlíḋé"/>
          <p:cNvSpPr>
            <a:spLocks/>
          </p:cNvSpPr>
          <p:nvPr/>
        </p:nvSpPr>
        <p:spPr bwMode="auto">
          <a:xfrm>
            <a:off x="4880065" y="4070328"/>
            <a:ext cx="490526" cy="489786"/>
          </a:xfrm>
          <a:custGeom>
            <a:avLst/>
            <a:gdLst>
              <a:gd name="connsiteX0" fmla="*/ 506334 w 607638"/>
              <a:gd name="connsiteY0" fmla="*/ 455027 h 606722"/>
              <a:gd name="connsiteX1" fmla="*/ 506334 w 607638"/>
              <a:gd name="connsiteY1" fmla="*/ 505592 h 606722"/>
              <a:gd name="connsiteX2" fmla="*/ 531616 w 607638"/>
              <a:gd name="connsiteY2" fmla="*/ 505592 h 606722"/>
              <a:gd name="connsiteX3" fmla="*/ 556986 w 607638"/>
              <a:gd name="connsiteY3" fmla="*/ 480265 h 606722"/>
              <a:gd name="connsiteX4" fmla="*/ 531616 w 607638"/>
              <a:gd name="connsiteY4" fmla="*/ 455027 h 606722"/>
              <a:gd name="connsiteX5" fmla="*/ 430401 w 607638"/>
              <a:gd name="connsiteY5" fmla="*/ 353896 h 606722"/>
              <a:gd name="connsiteX6" fmla="*/ 405031 w 607638"/>
              <a:gd name="connsiteY6" fmla="*/ 379223 h 606722"/>
              <a:gd name="connsiteX7" fmla="*/ 430401 w 607638"/>
              <a:gd name="connsiteY7" fmla="*/ 404461 h 606722"/>
              <a:gd name="connsiteX8" fmla="*/ 455683 w 607638"/>
              <a:gd name="connsiteY8" fmla="*/ 404461 h 606722"/>
              <a:gd name="connsiteX9" fmla="*/ 455683 w 607638"/>
              <a:gd name="connsiteY9" fmla="*/ 353896 h 606722"/>
              <a:gd name="connsiteX10" fmla="*/ 480964 w 607638"/>
              <a:gd name="connsiteY10" fmla="*/ 252766 h 606722"/>
              <a:gd name="connsiteX11" fmla="*/ 506334 w 607638"/>
              <a:gd name="connsiteY11" fmla="*/ 278093 h 606722"/>
              <a:gd name="connsiteX12" fmla="*/ 506334 w 607638"/>
              <a:gd name="connsiteY12" fmla="*/ 303331 h 606722"/>
              <a:gd name="connsiteX13" fmla="*/ 556986 w 607638"/>
              <a:gd name="connsiteY13" fmla="*/ 303331 h 606722"/>
              <a:gd name="connsiteX14" fmla="*/ 582268 w 607638"/>
              <a:gd name="connsiteY14" fmla="*/ 328658 h 606722"/>
              <a:gd name="connsiteX15" fmla="*/ 556986 w 607638"/>
              <a:gd name="connsiteY15" fmla="*/ 353896 h 606722"/>
              <a:gd name="connsiteX16" fmla="*/ 506334 w 607638"/>
              <a:gd name="connsiteY16" fmla="*/ 353896 h 606722"/>
              <a:gd name="connsiteX17" fmla="*/ 506334 w 607638"/>
              <a:gd name="connsiteY17" fmla="*/ 404461 h 606722"/>
              <a:gd name="connsiteX18" fmla="*/ 531616 w 607638"/>
              <a:gd name="connsiteY18" fmla="*/ 404461 h 606722"/>
              <a:gd name="connsiteX19" fmla="*/ 607638 w 607638"/>
              <a:gd name="connsiteY19" fmla="*/ 480265 h 606722"/>
              <a:gd name="connsiteX20" fmla="*/ 531616 w 607638"/>
              <a:gd name="connsiteY20" fmla="*/ 556157 h 606722"/>
              <a:gd name="connsiteX21" fmla="*/ 506334 w 607638"/>
              <a:gd name="connsiteY21" fmla="*/ 556157 h 606722"/>
              <a:gd name="connsiteX22" fmla="*/ 506334 w 607638"/>
              <a:gd name="connsiteY22" fmla="*/ 581395 h 606722"/>
              <a:gd name="connsiteX23" fmla="*/ 480964 w 607638"/>
              <a:gd name="connsiteY23" fmla="*/ 606722 h 606722"/>
              <a:gd name="connsiteX24" fmla="*/ 455683 w 607638"/>
              <a:gd name="connsiteY24" fmla="*/ 581395 h 606722"/>
              <a:gd name="connsiteX25" fmla="*/ 455683 w 607638"/>
              <a:gd name="connsiteY25" fmla="*/ 556157 h 606722"/>
              <a:gd name="connsiteX26" fmla="*/ 405031 w 607638"/>
              <a:gd name="connsiteY26" fmla="*/ 556157 h 606722"/>
              <a:gd name="connsiteX27" fmla="*/ 379749 w 607638"/>
              <a:gd name="connsiteY27" fmla="*/ 530830 h 606722"/>
              <a:gd name="connsiteX28" fmla="*/ 405031 w 607638"/>
              <a:gd name="connsiteY28" fmla="*/ 505592 h 606722"/>
              <a:gd name="connsiteX29" fmla="*/ 455683 w 607638"/>
              <a:gd name="connsiteY29" fmla="*/ 505592 h 606722"/>
              <a:gd name="connsiteX30" fmla="*/ 455683 w 607638"/>
              <a:gd name="connsiteY30" fmla="*/ 455027 h 606722"/>
              <a:gd name="connsiteX31" fmla="*/ 430401 w 607638"/>
              <a:gd name="connsiteY31" fmla="*/ 455027 h 606722"/>
              <a:gd name="connsiteX32" fmla="*/ 354379 w 607638"/>
              <a:gd name="connsiteY32" fmla="*/ 379223 h 606722"/>
              <a:gd name="connsiteX33" fmla="*/ 430401 w 607638"/>
              <a:gd name="connsiteY33" fmla="*/ 303331 h 606722"/>
              <a:gd name="connsiteX34" fmla="*/ 455683 w 607638"/>
              <a:gd name="connsiteY34" fmla="*/ 303331 h 606722"/>
              <a:gd name="connsiteX35" fmla="*/ 455683 w 607638"/>
              <a:gd name="connsiteY35" fmla="*/ 278093 h 606722"/>
              <a:gd name="connsiteX36" fmla="*/ 480964 w 607638"/>
              <a:gd name="connsiteY36" fmla="*/ 252766 h 606722"/>
              <a:gd name="connsiteX37" fmla="*/ 303759 w 607638"/>
              <a:gd name="connsiteY37" fmla="*/ 151716 h 606722"/>
              <a:gd name="connsiteX38" fmla="*/ 329117 w 607638"/>
              <a:gd name="connsiteY38" fmla="*/ 176950 h 606722"/>
              <a:gd name="connsiteX39" fmla="*/ 329117 w 607638"/>
              <a:gd name="connsiteY39" fmla="*/ 303301 h 606722"/>
              <a:gd name="connsiteX40" fmla="*/ 303759 w 607638"/>
              <a:gd name="connsiteY40" fmla="*/ 328624 h 606722"/>
              <a:gd name="connsiteX41" fmla="*/ 227862 w 607638"/>
              <a:gd name="connsiteY41" fmla="*/ 328624 h 606722"/>
              <a:gd name="connsiteX42" fmla="*/ 202593 w 607638"/>
              <a:gd name="connsiteY42" fmla="*/ 303301 h 606722"/>
              <a:gd name="connsiteX43" fmla="*/ 227862 w 607638"/>
              <a:gd name="connsiteY43" fmla="*/ 278066 h 606722"/>
              <a:gd name="connsiteX44" fmla="*/ 278490 w 607638"/>
              <a:gd name="connsiteY44" fmla="*/ 278066 h 606722"/>
              <a:gd name="connsiteX45" fmla="*/ 278490 w 607638"/>
              <a:gd name="connsiteY45" fmla="*/ 176950 h 606722"/>
              <a:gd name="connsiteX46" fmla="*/ 303759 w 607638"/>
              <a:gd name="connsiteY46" fmla="*/ 151716 h 606722"/>
              <a:gd name="connsiteX47" fmla="*/ 303762 w 607638"/>
              <a:gd name="connsiteY47" fmla="*/ 0 h 606722"/>
              <a:gd name="connsiteX48" fmla="*/ 606634 w 607638"/>
              <a:gd name="connsiteY48" fmla="*/ 220667 h 606722"/>
              <a:gd name="connsiteX49" fmla="*/ 589190 w 607638"/>
              <a:gd name="connsiteY49" fmla="*/ 251860 h 606722"/>
              <a:gd name="connsiteX50" fmla="*/ 557950 w 607638"/>
              <a:gd name="connsiteY50" fmla="*/ 234353 h 606722"/>
              <a:gd name="connsiteX51" fmla="*/ 303762 w 607638"/>
              <a:gd name="connsiteY51" fmla="*/ 50568 h 606722"/>
              <a:gd name="connsiteX52" fmla="*/ 50642 w 607638"/>
              <a:gd name="connsiteY52" fmla="*/ 303317 h 606722"/>
              <a:gd name="connsiteX53" fmla="*/ 303762 w 607638"/>
              <a:gd name="connsiteY53" fmla="*/ 556154 h 606722"/>
              <a:gd name="connsiteX54" fmla="*/ 329127 w 607638"/>
              <a:gd name="connsiteY54" fmla="*/ 581394 h 606722"/>
              <a:gd name="connsiteX55" fmla="*/ 303762 w 607638"/>
              <a:gd name="connsiteY55" fmla="*/ 606722 h 606722"/>
              <a:gd name="connsiteX56" fmla="*/ 0 w 607638"/>
              <a:gd name="connsiteY56" fmla="*/ 303317 h 606722"/>
              <a:gd name="connsiteX57" fmla="*/ 303762 w 607638"/>
              <a:gd name="connsiteY57" fmla="*/ 0 h 6067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</a:cxnLst>
            <a:rect l="l" t="t" r="r" b="b"/>
            <a:pathLst>
              <a:path w="607638" h="606722">
                <a:moveTo>
                  <a:pt x="506334" y="455027"/>
                </a:moveTo>
                <a:lnTo>
                  <a:pt x="506334" y="505592"/>
                </a:lnTo>
                <a:lnTo>
                  <a:pt x="531616" y="505592"/>
                </a:lnTo>
                <a:cubicBezTo>
                  <a:pt x="545592" y="505592"/>
                  <a:pt x="556986" y="494217"/>
                  <a:pt x="556986" y="480265"/>
                </a:cubicBezTo>
                <a:cubicBezTo>
                  <a:pt x="556986" y="466401"/>
                  <a:pt x="545592" y="455027"/>
                  <a:pt x="531616" y="455027"/>
                </a:cubicBezTo>
                <a:close/>
                <a:moveTo>
                  <a:pt x="430401" y="353896"/>
                </a:moveTo>
                <a:cubicBezTo>
                  <a:pt x="416425" y="353896"/>
                  <a:pt x="405031" y="365271"/>
                  <a:pt x="405031" y="379223"/>
                </a:cubicBezTo>
                <a:cubicBezTo>
                  <a:pt x="405031" y="393087"/>
                  <a:pt x="416425" y="404461"/>
                  <a:pt x="430401" y="404461"/>
                </a:cubicBezTo>
                <a:lnTo>
                  <a:pt x="455683" y="404461"/>
                </a:lnTo>
                <a:lnTo>
                  <a:pt x="455683" y="353896"/>
                </a:lnTo>
                <a:close/>
                <a:moveTo>
                  <a:pt x="480964" y="252766"/>
                </a:moveTo>
                <a:cubicBezTo>
                  <a:pt x="495029" y="252766"/>
                  <a:pt x="506334" y="264141"/>
                  <a:pt x="506334" y="278093"/>
                </a:cubicBezTo>
                <a:lnTo>
                  <a:pt x="506334" y="303331"/>
                </a:lnTo>
                <a:lnTo>
                  <a:pt x="556986" y="303331"/>
                </a:lnTo>
                <a:cubicBezTo>
                  <a:pt x="570962" y="303331"/>
                  <a:pt x="582268" y="314706"/>
                  <a:pt x="582268" y="328658"/>
                </a:cubicBezTo>
                <a:cubicBezTo>
                  <a:pt x="582268" y="342610"/>
                  <a:pt x="570962" y="353896"/>
                  <a:pt x="556986" y="353896"/>
                </a:cubicBezTo>
                <a:lnTo>
                  <a:pt x="506334" y="353896"/>
                </a:lnTo>
                <a:lnTo>
                  <a:pt x="506334" y="404461"/>
                </a:lnTo>
                <a:lnTo>
                  <a:pt x="531616" y="404461"/>
                </a:lnTo>
                <a:cubicBezTo>
                  <a:pt x="573544" y="404461"/>
                  <a:pt x="607638" y="438497"/>
                  <a:pt x="607638" y="480265"/>
                </a:cubicBezTo>
                <a:cubicBezTo>
                  <a:pt x="607638" y="522121"/>
                  <a:pt x="573544" y="556157"/>
                  <a:pt x="531616" y="556157"/>
                </a:cubicBezTo>
                <a:lnTo>
                  <a:pt x="506334" y="556157"/>
                </a:lnTo>
                <a:lnTo>
                  <a:pt x="506334" y="581395"/>
                </a:lnTo>
                <a:cubicBezTo>
                  <a:pt x="506334" y="595347"/>
                  <a:pt x="495029" y="606722"/>
                  <a:pt x="480964" y="606722"/>
                </a:cubicBezTo>
                <a:cubicBezTo>
                  <a:pt x="466988" y="606722"/>
                  <a:pt x="455683" y="595347"/>
                  <a:pt x="455683" y="581395"/>
                </a:cubicBezTo>
                <a:lnTo>
                  <a:pt x="455683" y="556157"/>
                </a:lnTo>
                <a:lnTo>
                  <a:pt x="405031" y="556157"/>
                </a:lnTo>
                <a:cubicBezTo>
                  <a:pt x="391055" y="556157"/>
                  <a:pt x="379749" y="544782"/>
                  <a:pt x="379749" y="530830"/>
                </a:cubicBezTo>
                <a:cubicBezTo>
                  <a:pt x="379749" y="516878"/>
                  <a:pt x="391055" y="505592"/>
                  <a:pt x="405031" y="505592"/>
                </a:cubicBezTo>
                <a:lnTo>
                  <a:pt x="455683" y="505592"/>
                </a:lnTo>
                <a:lnTo>
                  <a:pt x="455683" y="455027"/>
                </a:lnTo>
                <a:lnTo>
                  <a:pt x="430401" y="455027"/>
                </a:lnTo>
                <a:cubicBezTo>
                  <a:pt x="388473" y="455027"/>
                  <a:pt x="354379" y="420991"/>
                  <a:pt x="354379" y="379223"/>
                </a:cubicBezTo>
                <a:cubicBezTo>
                  <a:pt x="354379" y="337367"/>
                  <a:pt x="388473" y="303331"/>
                  <a:pt x="430401" y="303331"/>
                </a:cubicBezTo>
                <a:lnTo>
                  <a:pt x="455683" y="303331"/>
                </a:lnTo>
                <a:lnTo>
                  <a:pt x="455683" y="278093"/>
                </a:lnTo>
                <a:cubicBezTo>
                  <a:pt x="455683" y="264141"/>
                  <a:pt x="466988" y="252766"/>
                  <a:pt x="480964" y="252766"/>
                </a:cubicBezTo>
                <a:close/>
                <a:moveTo>
                  <a:pt x="303759" y="151716"/>
                </a:moveTo>
                <a:cubicBezTo>
                  <a:pt x="317817" y="151716"/>
                  <a:pt x="329117" y="163000"/>
                  <a:pt x="329117" y="176950"/>
                </a:cubicBezTo>
                <a:lnTo>
                  <a:pt x="329117" y="303301"/>
                </a:lnTo>
                <a:cubicBezTo>
                  <a:pt x="329117" y="317251"/>
                  <a:pt x="317817" y="328624"/>
                  <a:pt x="303759" y="328624"/>
                </a:cubicBezTo>
                <a:lnTo>
                  <a:pt x="227862" y="328624"/>
                </a:lnTo>
                <a:cubicBezTo>
                  <a:pt x="213893" y="328624"/>
                  <a:pt x="202593" y="317251"/>
                  <a:pt x="202593" y="303301"/>
                </a:cubicBezTo>
                <a:cubicBezTo>
                  <a:pt x="202593" y="289351"/>
                  <a:pt x="213893" y="278066"/>
                  <a:pt x="227862" y="278066"/>
                </a:cubicBezTo>
                <a:lnTo>
                  <a:pt x="278490" y="278066"/>
                </a:lnTo>
                <a:lnTo>
                  <a:pt x="278490" y="176950"/>
                </a:lnTo>
                <a:cubicBezTo>
                  <a:pt x="278490" y="163000"/>
                  <a:pt x="289790" y="151716"/>
                  <a:pt x="303759" y="151716"/>
                </a:cubicBezTo>
                <a:close/>
                <a:moveTo>
                  <a:pt x="303762" y="0"/>
                </a:moveTo>
                <a:cubicBezTo>
                  <a:pt x="443049" y="0"/>
                  <a:pt x="570410" y="92781"/>
                  <a:pt x="606634" y="220667"/>
                </a:cubicBezTo>
                <a:cubicBezTo>
                  <a:pt x="610461" y="234086"/>
                  <a:pt x="602629" y="248039"/>
                  <a:pt x="589190" y="251860"/>
                </a:cubicBezTo>
                <a:cubicBezTo>
                  <a:pt x="575839" y="255504"/>
                  <a:pt x="561688" y="247861"/>
                  <a:pt x="557950" y="234353"/>
                </a:cubicBezTo>
                <a:cubicBezTo>
                  <a:pt x="527779" y="127885"/>
                  <a:pt x="420888" y="50568"/>
                  <a:pt x="303762" y="50568"/>
                </a:cubicBezTo>
                <a:cubicBezTo>
                  <a:pt x="164208" y="50568"/>
                  <a:pt x="50642" y="163967"/>
                  <a:pt x="50642" y="303317"/>
                </a:cubicBezTo>
                <a:cubicBezTo>
                  <a:pt x="50642" y="442755"/>
                  <a:pt x="164208" y="556154"/>
                  <a:pt x="303762" y="556154"/>
                </a:cubicBezTo>
                <a:cubicBezTo>
                  <a:pt x="317824" y="556154"/>
                  <a:pt x="329127" y="567441"/>
                  <a:pt x="329127" y="581394"/>
                </a:cubicBezTo>
                <a:cubicBezTo>
                  <a:pt x="329127" y="595347"/>
                  <a:pt x="317824" y="606722"/>
                  <a:pt x="303762" y="606722"/>
                </a:cubicBezTo>
                <a:cubicBezTo>
                  <a:pt x="136261" y="606722"/>
                  <a:pt x="0" y="470661"/>
                  <a:pt x="0" y="303317"/>
                </a:cubicBezTo>
                <a:cubicBezTo>
                  <a:pt x="0" y="136061"/>
                  <a:pt x="136261" y="0"/>
                  <a:pt x="303762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  <a:extLst/>
        </p:spPr>
        <p:txBody>
          <a:bodyPr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/>
          </a:p>
        </p:txBody>
      </p:sp>
      <p:sp>
        <p:nvSpPr>
          <p:cNvPr id="16" name="iSlïḑe"/>
          <p:cNvSpPr>
            <a:spLocks/>
          </p:cNvSpPr>
          <p:nvPr/>
        </p:nvSpPr>
        <p:spPr bwMode="auto">
          <a:xfrm>
            <a:off x="6834187" y="4071730"/>
            <a:ext cx="558778" cy="515180"/>
          </a:xfrm>
          <a:custGeom>
            <a:avLst/>
            <a:gdLst>
              <a:gd name="connsiteX0" fmla="*/ 469488 w 578320"/>
              <a:gd name="connsiteY0" fmla="*/ 312166 h 533197"/>
              <a:gd name="connsiteX1" fmla="*/ 523904 w 578320"/>
              <a:gd name="connsiteY1" fmla="*/ 363740 h 533197"/>
              <a:gd name="connsiteX2" fmla="*/ 523904 w 578320"/>
              <a:gd name="connsiteY2" fmla="*/ 376634 h 533197"/>
              <a:gd name="connsiteX3" fmla="*/ 527594 w 578320"/>
              <a:gd name="connsiteY3" fmla="*/ 391369 h 533197"/>
              <a:gd name="connsiteX4" fmla="*/ 512837 w 578320"/>
              <a:gd name="connsiteY4" fmla="*/ 411630 h 533197"/>
              <a:gd name="connsiteX5" fmla="*/ 498080 w 578320"/>
              <a:gd name="connsiteY5" fmla="*/ 440180 h 533197"/>
              <a:gd name="connsiteX6" fmla="*/ 529438 w 578320"/>
              <a:gd name="connsiteY6" fmla="*/ 475176 h 533197"/>
              <a:gd name="connsiteX7" fmla="*/ 578320 w 578320"/>
              <a:gd name="connsiteY7" fmla="*/ 518462 h 533197"/>
              <a:gd name="connsiteX8" fmla="*/ 485168 w 578320"/>
              <a:gd name="connsiteY8" fmla="*/ 533197 h 533197"/>
              <a:gd name="connsiteX9" fmla="*/ 477789 w 578320"/>
              <a:gd name="connsiteY9" fmla="*/ 486228 h 533197"/>
              <a:gd name="connsiteX10" fmla="*/ 481478 w 578320"/>
              <a:gd name="connsiteY10" fmla="*/ 479781 h 533197"/>
              <a:gd name="connsiteX11" fmla="*/ 480556 w 578320"/>
              <a:gd name="connsiteY11" fmla="*/ 477939 h 533197"/>
              <a:gd name="connsiteX12" fmla="*/ 471333 w 578320"/>
              <a:gd name="connsiteY12" fmla="*/ 466888 h 533197"/>
              <a:gd name="connsiteX13" fmla="*/ 467644 w 578320"/>
              <a:gd name="connsiteY13" fmla="*/ 466888 h 533197"/>
              <a:gd name="connsiteX14" fmla="*/ 458421 w 578320"/>
              <a:gd name="connsiteY14" fmla="*/ 477939 h 533197"/>
              <a:gd name="connsiteX15" fmla="*/ 458421 w 578320"/>
              <a:gd name="connsiteY15" fmla="*/ 479781 h 533197"/>
              <a:gd name="connsiteX16" fmla="*/ 462110 w 578320"/>
              <a:gd name="connsiteY16" fmla="*/ 486228 h 533197"/>
              <a:gd name="connsiteX17" fmla="*/ 454732 w 578320"/>
              <a:gd name="connsiteY17" fmla="*/ 533197 h 533197"/>
              <a:gd name="connsiteX18" fmla="*/ 361579 w 578320"/>
              <a:gd name="connsiteY18" fmla="*/ 518462 h 533197"/>
              <a:gd name="connsiteX19" fmla="*/ 409539 w 578320"/>
              <a:gd name="connsiteY19" fmla="*/ 475176 h 533197"/>
              <a:gd name="connsiteX20" fmla="*/ 440897 w 578320"/>
              <a:gd name="connsiteY20" fmla="*/ 440180 h 533197"/>
              <a:gd name="connsiteX21" fmla="*/ 427063 w 578320"/>
              <a:gd name="connsiteY21" fmla="*/ 411630 h 533197"/>
              <a:gd name="connsiteX22" fmla="*/ 411383 w 578320"/>
              <a:gd name="connsiteY22" fmla="*/ 391369 h 533197"/>
              <a:gd name="connsiteX23" fmla="*/ 415995 w 578320"/>
              <a:gd name="connsiteY23" fmla="*/ 376634 h 533197"/>
              <a:gd name="connsiteX24" fmla="*/ 415995 w 578320"/>
              <a:gd name="connsiteY24" fmla="*/ 363740 h 533197"/>
              <a:gd name="connsiteX25" fmla="*/ 469488 w 578320"/>
              <a:gd name="connsiteY25" fmla="*/ 312166 h 533197"/>
              <a:gd name="connsiteX26" fmla="*/ 107909 w 578320"/>
              <a:gd name="connsiteY26" fmla="*/ 312166 h 533197"/>
              <a:gd name="connsiteX27" fmla="*/ 162325 w 578320"/>
              <a:gd name="connsiteY27" fmla="*/ 363740 h 533197"/>
              <a:gd name="connsiteX28" fmla="*/ 162325 w 578320"/>
              <a:gd name="connsiteY28" fmla="*/ 376634 h 533197"/>
              <a:gd name="connsiteX29" fmla="*/ 166937 w 578320"/>
              <a:gd name="connsiteY29" fmla="*/ 391369 h 533197"/>
              <a:gd name="connsiteX30" fmla="*/ 151257 w 578320"/>
              <a:gd name="connsiteY30" fmla="*/ 411630 h 533197"/>
              <a:gd name="connsiteX31" fmla="*/ 137423 w 578320"/>
              <a:gd name="connsiteY31" fmla="*/ 440180 h 533197"/>
              <a:gd name="connsiteX32" fmla="*/ 167859 w 578320"/>
              <a:gd name="connsiteY32" fmla="*/ 475176 h 533197"/>
              <a:gd name="connsiteX33" fmla="*/ 216741 w 578320"/>
              <a:gd name="connsiteY33" fmla="*/ 518462 h 533197"/>
              <a:gd name="connsiteX34" fmla="*/ 123588 w 578320"/>
              <a:gd name="connsiteY34" fmla="*/ 533197 h 533197"/>
              <a:gd name="connsiteX35" fmla="*/ 116210 w 578320"/>
              <a:gd name="connsiteY35" fmla="*/ 486228 h 533197"/>
              <a:gd name="connsiteX36" fmla="*/ 119899 w 578320"/>
              <a:gd name="connsiteY36" fmla="*/ 479781 h 533197"/>
              <a:gd name="connsiteX37" fmla="*/ 119899 w 578320"/>
              <a:gd name="connsiteY37" fmla="*/ 477939 h 533197"/>
              <a:gd name="connsiteX38" fmla="*/ 109754 w 578320"/>
              <a:gd name="connsiteY38" fmla="*/ 466888 h 533197"/>
              <a:gd name="connsiteX39" fmla="*/ 106987 w 578320"/>
              <a:gd name="connsiteY39" fmla="*/ 466888 h 533197"/>
              <a:gd name="connsiteX40" fmla="*/ 96842 w 578320"/>
              <a:gd name="connsiteY40" fmla="*/ 477939 h 533197"/>
              <a:gd name="connsiteX41" fmla="*/ 96842 w 578320"/>
              <a:gd name="connsiteY41" fmla="*/ 479781 h 533197"/>
              <a:gd name="connsiteX42" fmla="*/ 100531 w 578320"/>
              <a:gd name="connsiteY42" fmla="*/ 486228 h 533197"/>
              <a:gd name="connsiteX43" fmla="*/ 93152 w 578320"/>
              <a:gd name="connsiteY43" fmla="*/ 533197 h 533197"/>
              <a:gd name="connsiteX44" fmla="*/ 0 w 578320"/>
              <a:gd name="connsiteY44" fmla="*/ 518462 h 533197"/>
              <a:gd name="connsiteX45" fmla="*/ 48882 w 578320"/>
              <a:gd name="connsiteY45" fmla="*/ 475176 h 533197"/>
              <a:gd name="connsiteX46" fmla="*/ 79318 w 578320"/>
              <a:gd name="connsiteY46" fmla="*/ 440180 h 533197"/>
              <a:gd name="connsiteX47" fmla="*/ 65483 w 578320"/>
              <a:gd name="connsiteY47" fmla="*/ 411630 h 533197"/>
              <a:gd name="connsiteX48" fmla="*/ 49804 w 578320"/>
              <a:gd name="connsiteY48" fmla="*/ 391369 h 533197"/>
              <a:gd name="connsiteX49" fmla="*/ 54416 w 578320"/>
              <a:gd name="connsiteY49" fmla="*/ 376634 h 533197"/>
              <a:gd name="connsiteX50" fmla="*/ 54416 w 578320"/>
              <a:gd name="connsiteY50" fmla="*/ 363740 h 533197"/>
              <a:gd name="connsiteX51" fmla="*/ 107909 w 578320"/>
              <a:gd name="connsiteY51" fmla="*/ 312166 h 533197"/>
              <a:gd name="connsiteX52" fmla="*/ 288717 w 578320"/>
              <a:gd name="connsiteY52" fmla="*/ 237601 h 533197"/>
              <a:gd name="connsiteX53" fmla="*/ 303485 w 578320"/>
              <a:gd name="connsiteY53" fmla="*/ 252338 h 533197"/>
              <a:gd name="connsiteX54" fmla="*/ 303485 w 578320"/>
              <a:gd name="connsiteY54" fmla="*/ 331547 h 533197"/>
              <a:gd name="connsiteX55" fmla="*/ 384708 w 578320"/>
              <a:gd name="connsiteY55" fmla="*/ 398782 h 533197"/>
              <a:gd name="connsiteX56" fmla="*/ 386554 w 578320"/>
              <a:gd name="connsiteY56" fmla="*/ 419045 h 533197"/>
              <a:gd name="connsiteX57" fmla="*/ 375478 w 578320"/>
              <a:gd name="connsiteY57" fmla="*/ 423650 h 533197"/>
              <a:gd name="connsiteX58" fmla="*/ 366248 w 578320"/>
              <a:gd name="connsiteY58" fmla="*/ 420887 h 533197"/>
              <a:gd name="connsiteX59" fmla="*/ 288717 w 578320"/>
              <a:gd name="connsiteY59" fmla="*/ 356415 h 533197"/>
              <a:gd name="connsiteX60" fmla="*/ 212108 w 578320"/>
              <a:gd name="connsiteY60" fmla="*/ 420887 h 533197"/>
              <a:gd name="connsiteX61" fmla="*/ 191802 w 578320"/>
              <a:gd name="connsiteY61" fmla="*/ 419045 h 533197"/>
              <a:gd name="connsiteX62" fmla="*/ 193648 w 578320"/>
              <a:gd name="connsiteY62" fmla="*/ 398782 h 533197"/>
              <a:gd name="connsiteX63" fmla="*/ 274872 w 578320"/>
              <a:gd name="connsiteY63" fmla="*/ 331547 h 533197"/>
              <a:gd name="connsiteX64" fmla="*/ 274872 w 578320"/>
              <a:gd name="connsiteY64" fmla="*/ 252338 h 533197"/>
              <a:gd name="connsiteX65" fmla="*/ 288717 w 578320"/>
              <a:gd name="connsiteY65" fmla="*/ 237601 h 533197"/>
              <a:gd name="connsiteX66" fmla="*/ 288699 w 578320"/>
              <a:gd name="connsiteY66" fmla="*/ 0 h 533197"/>
              <a:gd name="connsiteX67" fmla="*/ 343115 w 578320"/>
              <a:gd name="connsiteY67" fmla="*/ 50653 h 533197"/>
              <a:gd name="connsiteX68" fmla="*/ 343115 w 578320"/>
              <a:gd name="connsiteY68" fmla="*/ 63546 h 533197"/>
              <a:gd name="connsiteX69" fmla="*/ 346805 w 578320"/>
              <a:gd name="connsiteY69" fmla="*/ 78282 h 533197"/>
              <a:gd name="connsiteX70" fmla="*/ 332048 w 578320"/>
              <a:gd name="connsiteY70" fmla="*/ 98543 h 533197"/>
              <a:gd name="connsiteX71" fmla="*/ 318213 w 578320"/>
              <a:gd name="connsiteY71" fmla="*/ 127093 h 533197"/>
              <a:gd name="connsiteX72" fmla="*/ 348649 w 578320"/>
              <a:gd name="connsiteY72" fmla="*/ 163010 h 533197"/>
              <a:gd name="connsiteX73" fmla="*/ 397531 w 578320"/>
              <a:gd name="connsiteY73" fmla="*/ 206295 h 533197"/>
              <a:gd name="connsiteX74" fmla="*/ 304379 w 578320"/>
              <a:gd name="connsiteY74" fmla="*/ 220110 h 533197"/>
              <a:gd name="connsiteX75" fmla="*/ 297000 w 578320"/>
              <a:gd name="connsiteY75" fmla="*/ 173141 h 533197"/>
              <a:gd name="connsiteX76" fmla="*/ 300689 w 578320"/>
              <a:gd name="connsiteY76" fmla="*/ 167615 h 533197"/>
              <a:gd name="connsiteX77" fmla="*/ 300689 w 578320"/>
              <a:gd name="connsiteY77" fmla="*/ 164852 h 533197"/>
              <a:gd name="connsiteX78" fmla="*/ 290544 w 578320"/>
              <a:gd name="connsiteY78" fmla="*/ 154722 h 533197"/>
              <a:gd name="connsiteX79" fmla="*/ 287777 w 578320"/>
              <a:gd name="connsiteY79" fmla="*/ 154722 h 533197"/>
              <a:gd name="connsiteX80" fmla="*/ 277632 w 578320"/>
              <a:gd name="connsiteY80" fmla="*/ 164852 h 533197"/>
              <a:gd name="connsiteX81" fmla="*/ 277632 w 578320"/>
              <a:gd name="connsiteY81" fmla="*/ 167615 h 533197"/>
              <a:gd name="connsiteX82" fmla="*/ 281321 w 578320"/>
              <a:gd name="connsiteY82" fmla="*/ 173141 h 533197"/>
              <a:gd name="connsiteX83" fmla="*/ 273943 w 578320"/>
              <a:gd name="connsiteY83" fmla="*/ 221031 h 533197"/>
              <a:gd name="connsiteX84" fmla="*/ 180790 w 578320"/>
              <a:gd name="connsiteY84" fmla="*/ 206295 h 533197"/>
              <a:gd name="connsiteX85" fmla="*/ 228750 w 578320"/>
              <a:gd name="connsiteY85" fmla="*/ 163010 h 533197"/>
              <a:gd name="connsiteX86" fmla="*/ 260108 w 578320"/>
              <a:gd name="connsiteY86" fmla="*/ 127093 h 533197"/>
              <a:gd name="connsiteX87" fmla="*/ 246274 w 578320"/>
              <a:gd name="connsiteY87" fmla="*/ 98543 h 533197"/>
              <a:gd name="connsiteX88" fmla="*/ 230594 w 578320"/>
              <a:gd name="connsiteY88" fmla="*/ 78282 h 533197"/>
              <a:gd name="connsiteX89" fmla="*/ 235206 w 578320"/>
              <a:gd name="connsiteY89" fmla="*/ 63546 h 533197"/>
              <a:gd name="connsiteX90" fmla="*/ 235206 w 578320"/>
              <a:gd name="connsiteY90" fmla="*/ 50653 h 533197"/>
              <a:gd name="connsiteX91" fmla="*/ 288699 w 578320"/>
              <a:gd name="connsiteY91" fmla="*/ 0 h 5331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</a:cxnLst>
            <a:rect l="l" t="t" r="r" b="b"/>
            <a:pathLst>
              <a:path w="578320" h="533197">
                <a:moveTo>
                  <a:pt x="469488" y="312166"/>
                </a:moveTo>
                <a:cubicBezTo>
                  <a:pt x="499002" y="312166"/>
                  <a:pt x="523904" y="335190"/>
                  <a:pt x="523904" y="363740"/>
                </a:cubicBezTo>
                <a:lnTo>
                  <a:pt x="523904" y="376634"/>
                </a:lnTo>
                <a:cubicBezTo>
                  <a:pt x="523904" y="376634"/>
                  <a:pt x="529438" y="381238"/>
                  <a:pt x="527594" y="391369"/>
                </a:cubicBezTo>
                <a:cubicBezTo>
                  <a:pt x="526671" y="404262"/>
                  <a:pt x="512837" y="411630"/>
                  <a:pt x="512837" y="411630"/>
                </a:cubicBezTo>
                <a:cubicBezTo>
                  <a:pt x="512837" y="411630"/>
                  <a:pt x="509147" y="430970"/>
                  <a:pt x="498080" y="440180"/>
                </a:cubicBezTo>
                <a:cubicBezTo>
                  <a:pt x="494391" y="467809"/>
                  <a:pt x="513759" y="470572"/>
                  <a:pt x="529438" y="475176"/>
                </a:cubicBezTo>
                <a:cubicBezTo>
                  <a:pt x="555263" y="483465"/>
                  <a:pt x="578320" y="485307"/>
                  <a:pt x="578320" y="518462"/>
                </a:cubicBezTo>
                <a:cubicBezTo>
                  <a:pt x="578320" y="525829"/>
                  <a:pt x="543273" y="532276"/>
                  <a:pt x="485168" y="533197"/>
                </a:cubicBezTo>
                <a:lnTo>
                  <a:pt x="477789" y="486228"/>
                </a:lnTo>
                <a:lnTo>
                  <a:pt x="481478" y="479781"/>
                </a:lnTo>
                <a:cubicBezTo>
                  <a:pt x="481478" y="478860"/>
                  <a:pt x="481478" y="477939"/>
                  <a:pt x="480556" y="477939"/>
                </a:cubicBezTo>
                <a:lnTo>
                  <a:pt x="471333" y="466888"/>
                </a:lnTo>
                <a:cubicBezTo>
                  <a:pt x="470411" y="465967"/>
                  <a:pt x="468566" y="465967"/>
                  <a:pt x="467644" y="466888"/>
                </a:cubicBezTo>
                <a:lnTo>
                  <a:pt x="458421" y="477939"/>
                </a:lnTo>
                <a:cubicBezTo>
                  <a:pt x="457499" y="477939"/>
                  <a:pt x="457499" y="478860"/>
                  <a:pt x="458421" y="479781"/>
                </a:cubicBezTo>
                <a:lnTo>
                  <a:pt x="462110" y="486228"/>
                </a:lnTo>
                <a:lnTo>
                  <a:pt x="454732" y="533197"/>
                </a:lnTo>
                <a:cubicBezTo>
                  <a:pt x="396627" y="532276"/>
                  <a:pt x="361579" y="525829"/>
                  <a:pt x="361579" y="518462"/>
                </a:cubicBezTo>
                <a:cubicBezTo>
                  <a:pt x="361579" y="485307"/>
                  <a:pt x="384637" y="483465"/>
                  <a:pt x="409539" y="475176"/>
                </a:cubicBezTo>
                <a:cubicBezTo>
                  <a:pt x="425218" y="470572"/>
                  <a:pt x="444586" y="466888"/>
                  <a:pt x="440897" y="440180"/>
                </a:cubicBezTo>
                <a:cubicBezTo>
                  <a:pt x="430752" y="430970"/>
                  <a:pt x="427063" y="411630"/>
                  <a:pt x="427063" y="411630"/>
                </a:cubicBezTo>
                <a:cubicBezTo>
                  <a:pt x="427063" y="411630"/>
                  <a:pt x="413228" y="404262"/>
                  <a:pt x="411383" y="391369"/>
                </a:cubicBezTo>
                <a:cubicBezTo>
                  <a:pt x="410461" y="381238"/>
                  <a:pt x="415995" y="376634"/>
                  <a:pt x="415995" y="376634"/>
                </a:cubicBezTo>
                <a:lnTo>
                  <a:pt x="415995" y="363740"/>
                </a:lnTo>
                <a:cubicBezTo>
                  <a:pt x="415995" y="335190"/>
                  <a:pt x="439975" y="312166"/>
                  <a:pt x="469488" y="312166"/>
                </a:cubicBezTo>
                <a:close/>
                <a:moveTo>
                  <a:pt x="107909" y="312166"/>
                </a:moveTo>
                <a:cubicBezTo>
                  <a:pt x="138345" y="312166"/>
                  <a:pt x="162325" y="335190"/>
                  <a:pt x="162325" y="363740"/>
                </a:cubicBezTo>
                <a:lnTo>
                  <a:pt x="162325" y="376634"/>
                </a:lnTo>
                <a:cubicBezTo>
                  <a:pt x="162325" y="376634"/>
                  <a:pt x="167859" y="381238"/>
                  <a:pt x="166937" y="391369"/>
                </a:cubicBezTo>
                <a:cubicBezTo>
                  <a:pt x="165092" y="404262"/>
                  <a:pt x="151257" y="411630"/>
                  <a:pt x="151257" y="411630"/>
                </a:cubicBezTo>
                <a:cubicBezTo>
                  <a:pt x="151257" y="411630"/>
                  <a:pt x="147568" y="430970"/>
                  <a:pt x="137423" y="440180"/>
                </a:cubicBezTo>
                <a:cubicBezTo>
                  <a:pt x="132811" y="467809"/>
                  <a:pt x="152180" y="470572"/>
                  <a:pt x="167859" y="475176"/>
                </a:cubicBezTo>
                <a:cubicBezTo>
                  <a:pt x="193684" y="483465"/>
                  <a:pt x="216741" y="485307"/>
                  <a:pt x="216741" y="518462"/>
                </a:cubicBezTo>
                <a:cubicBezTo>
                  <a:pt x="216741" y="525829"/>
                  <a:pt x="181693" y="532276"/>
                  <a:pt x="123588" y="533197"/>
                </a:cubicBezTo>
                <a:lnTo>
                  <a:pt x="116210" y="486228"/>
                </a:lnTo>
                <a:lnTo>
                  <a:pt x="119899" y="479781"/>
                </a:lnTo>
                <a:cubicBezTo>
                  <a:pt x="120821" y="478860"/>
                  <a:pt x="119899" y="477939"/>
                  <a:pt x="119899" y="477939"/>
                </a:cubicBezTo>
                <a:lnTo>
                  <a:pt x="109754" y="466888"/>
                </a:lnTo>
                <a:cubicBezTo>
                  <a:pt x="108832" y="465967"/>
                  <a:pt x="107909" y="465967"/>
                  <a:pt x="106987" y="466888"/>
                </a:cubicBezTo>
                <a:lnTo>
                  <a:pt x="96842" y="477939"/>
                </a:lnTo>
                <a:cubicBezTo>
                  <a:pt x="96842" y="477939"/>
                  <a:pt x="95919" y="478860"/>
                  <a:pt x="96842" y="479781"/>
                </a:cubicBezTo>
                <a:lnTo>
                  <a:pt x="100531" y="486228"/>
                </a:lnTo>
                <a:lnTo>
                  <a:pt x="93152" y="533197"/>
                </a:lnTo>
                <a:cubicBezTo>
                  <a:pt x="35047" y="532276"/>
                  <a:pt x="0" y="525829"/>
                  <a:pt x="0" y="518462"/>
                </a:cubicBezTo>
                <a:cubicBezTo>
                  <a:pt x="0" y="485307"/>
                  <a:pt x="23057" y="483465"/>
                  <a:pt x="48882" y="475176"/>
                </a:cubicBezTo>
                <a:cubicBezTo>
                  <a:pt x="64561" y="470572"/>
                  <a:pt x="83929" y="466888"/>
                  <a:pt x="79318" y="440180"/>
                </a:cubicBezTo>
                <a:cubicBezTo>
                  <a:pt x="69173" y="430970"/>
                  <a:pt x="65483" y="411630"/>
                  <a:pt x="65483" y="411630"/>
                </a:cubicBezTo>
                <a:cubicBezTo>
                  <a:pt x="65483" y="411630"/>
                  <a:pt x="51649" y="404262"/>
                  <a:pt x="49804" y="391369"/>
                </a:cubicBezTo>
                <a:cubicBezTo>
                  <a:pt x="48882" y="381238"/>
                  <a:pt x="54416" y="376634"/>
                  <a:pt x="54416" y="376634"/>
                </a:cubicBezTo>
                <a:lnTo>
                  <a:pt x="54416" y="363740"/>
                </a:lnTo>
                <a:cubicBezTo>
                  <a:pt x="54416" y="335190"/>
                  <a:pt x="78396" y="312166"/>
                  <a:pt x="107909" y="312166"/>
                </a:cubicBezTo>
                <a:close/>
                <a:moveTo>
                  <a:pt x="288717" y="237601"/>
                </a:moveTo>
                <a:cubicBezTo>
                  <a:pt x="297024" y="237601"/>
                  <a:pt x="303485" y="244048"/>
                  <a:pt x="303485" y="252338"/>
                </a:cubicBezTo>
                <a:lnTo>
                  <a:pt x="303485" y="331547"/>
                </a:lnTo>
                <a:lnTo>
                  <a:pt x="384708" y="398782"/>
                </a:lnTo>
                <a:cubicBezTo>
                  <a:pt x="390246" y="403387"/>
                  <a:pt x="391169" y="412598"/>
                  <a:pt x="386554" y="419045"/>
                </a:cubicBezTo>
                <a:cubicBezTo>
                  <a:pt x="383785" y="421808"/>
                  <a:pt x="379170" y="423650"/>
                  <a:pt x="375478" y="423650"/>
                </a:cubicBezTo>
                <a:cubicBezTo>
                  <a:pt x="371786" y="423650"/>
                  <a:pt x="369017" y="422729"/>
                  <a:pt x="366248" y="420887"/>
                </a:cubicBezTo>
                <a:lnTo>
                  <a:pt x="288717" y="356415"/>
                </a:lnTo>
                <a:lnTo>
                  <a:pt x="212108" y="420887"/>
                </a:lnTo>
                <a:cubicBezTo>
                  <a:pt x="205647" y="425492"/>
                  <a:pt x="196417" y="424571"/>
                  <a:pt x="191802" y="419045"/>
                </a:cubicBezTo>
                <a:cubicBezTo>
                  <a:pt x="186264" y="412598"/>
                  <a:pt x="187187" y="403387"/>
                  <a:pt x="193648" y="398782"/>
                </a:cubicBezTo>
                <a:lnTo>
                  <a:pt x="274872" y="331547"/>
                </a:lnTo>
                <a:lnTo>
                  <a:pt x="274872" y="252338"/>
                </a:lnTo>
                <a:cubicBezTo>
                  <a:pt x="274872" y="244048"/>
                  <a:pt x="281333" y="237601"/>
                  <a:pt x="288717" y="237601"/>
                </a:cubicBezTo>
                <a:close/>
                <a:moveTo>
                  <a:pt x="288699" y="0"/>
                </a:moveTo>
                <a:cubicBezTo>
                  <a:pt x="318213" y="0"/>
                  <a:pt x="343115" y="22103"/>
                  <a:pt x="343115" y="50653"/>
                </a:cubicBezTo>
                <a:lnTo>
                  <a:pt x="343115" y="63546"/>
                </a:lnTo>
                <a:cubicBezTo>
                  <a:pt x="343115" y="63546"/>
                  <a:pt x="348649" y="68151"/>
                  <a:pt x="346805" y="78282"/>
                </a:cubicBezTo>
                <a:cubicBezTo>
                  <a:pt x="345882" y="92096"/>
                  <a:pt x="332048" y="98543"/>
                  <a:pt x="332048" y="98543"/>
                </a:cubicBezTo>
                <a:cubicBezTo>
                  <a:pt x="332048" y="98543"/>
                  <a:pt x="328358" y="117883"/>
                  <a:pt x="318213" y="127093"/>
                </a:cubicBezTo>
                <a:cubicBezTo>
                  <a:pt x="313602" y="154722"/>
                  <a:pt x="332970" y="157484"/>
                  <a:pt x="348649" y="163010"/>
                </a:cubicBezTo>
                <a:cubicBezTo>
                  <a:pt x="374474" y="171299"/>
                  <a:pt x="397531" y="172220"/>
                  <a:pt x="397531" y="206295"/>
                </a:cubicBezTo>
                <a:cubicBezTo>
                  <a:pt x="397531" y="212742"/>
                  <a:pt x="362484" y="219189"/>
                  <a:pt x="304379" y="220110"/>
                </a:cubicBezTo>
                <a:lnTo>
                  <a:pt x="297000" y="173141"/>
                </a:lnTo>
                <a:lnTo>
                  <a:pt x="300689" y="167615"/>
                </a:lnTo>
                <a:cubicBezTo>
                  <a:pt x="300689" y="166694"/>
                  <a:pt x="300689" y="165773"/>
                  <a:pt x="300689" y="164852"/>
                </a:cubicBezTo>
                <a:lnTo>
                  <a:pt x="290544" y="154722"/>
                </a:lnTo>
                <a:cubicBezTo>
                  <a:pt x="289622" y="153801"/>
                  <a:pt x="287777" y="153801"/>
                  <a:pt x="287777" y="154722"/>
                </a:cubicBezTo>
                <a:lnTo>
                  <a:pt x="277632" y="164852"/>
                </a:lnTo>
                <a:cubicBezTo>
                  <a:pt x="276710" y="165773"/>
                  <a:pt x="276710" y="166694"/>
                  <a:pt x="277632" y="167615"/>
                </a:cubicBezTo>
                <a:lnTo>
                  <a:pt x="281321" y="173141"/>
                </a:lnTo>
                <a:lnTo>
                  <a:pt x="273943" y="221031"/>
                </a:lnTo>
                <a:cubicBezTo>
                  <a:pt x="215838" y="219189"/>
                  <a:pt x="180790" y="212742"/>
                  <a:pt x="180790" y="206295"/>
                </a:cubicBezTo>
                <a:cubicBezTo>
                  <a:pt x="180790" y="172220"/>
                  <a:pt x="203848" y="171299"/>
                  <a:pt x="228750" y="163010"/>
                </a:cubicBezTo>
                <a:cubicBezTo>
                  <a:pt x="244429" y="157484"/>
                  <a:pt x="264720" y="154722"/>
                  <a:pt x="260108" y="127093"/>
                </a:cubicBezTo>
                <a:cubicBezTo>
                  <a:pt x="249963" y="117883"/>
                  <a:pt x="246274" y="98543"/>
                  <a:pt x="246274" y="98543"/>
                </a:cubicBezTo>
                <a:cubicBezTo>
                  <a:pt x="246274" y="98543"/>
                  <a:pt x="232439" y="92096"/>
                  <a:pt x="230594" y="78282"/>
                </a:cubicBezTo>
                <a:cubicBezTo>
                  <a:pt x="229672" y="68151"/>
                  <a:pt x="235206" y="63546"/>
                  <a:pt x="235206" y="63546"/>
                </a:cubicBezTo>
                <a:lnTo>
                  <a:pt x="235206" y="50653"/>
                </a:lnTo>
                <a:cubicBezTo>
                  <a:pt x="235206" y="22103"/>
                  <a:pt x="259186" y="0"/>
                  <a:pt x="288699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  <a:extLst/>
        </p:spPr>
        <p:txBody>
          <a:bodyPr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/>
          </a:p>
        </p:txBody>
      </p:sp>
      <p:grpSp>
        <p:nvGrpSpPr>
          <p:cNvPr id="31" name="组合 30"/>
          <p:cNvGrpSpPr/>
          <p:nvPr/>
        </p:nvGrpSpPr>
        <p:grpSpPr>
          <a:xfrm>
            <a:off x="8184563" y="2818500"/>
            <a:ext cx="2784999" cy="957185"/>
            <a:chOff x="1541719" y="2349127"/>
            <a:chExt cx="2784999" cy="957185"/>
          </a:xfrm>
        </p:grpSpPr>
        <p:sp>
          <p:nvSpPr>
            <p:cNvPr id="32" name="文本框 31"/>
            <p:cNvSpPr txBox="1"/>
            <p:nvPr/>
          </p:nvSpPr>
          <p:spPr>
            <a:xfrm>
              <a:off x="1541719" y="2349127"/>
              <a:ext cx="213378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r>
                <a:rPr lang="zh-CN" altLang="en-US" b="1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Century Gothic" panose="020B0502020202020204" pitchFamily="34" charset="0"/>
                </a:rPr>
                <a:t>标题文字添加</a:t>
              </a:r>
              <a:endParaRPr lang="zh-CN" altLang="en-US" b="1" dirty="0">
                <a:solidFill>
                  <a:schemeClr val="tx1">
                    <a:lumMod val="75000"/>
                    <a:lumOff val="25000"/>
                  </a:schemeClr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33" name="文本框 32"/>
            <p:cNvSpPr txBox="1"/>
            <p:nvPr/>
          </p:nvSpPr>
          <p:spPr>
            <a:xfrm>
              <a:off x="1541719" y="2687681"/>
              <a:ext cx="2784999" cy="618631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14000"/>
                </a:lnSpc>
              </a:pPr>
              <a:r>
                <a:rPr lang="en-US" altLang="zh-CN" sz="10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computer, or </a:t>
              </a:r>
              <a:r>
                <a:rPr lang="en-US" altLang="zh-CN" sz="10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entury Gothic" panose="020B0502020202020204" pitchFamily="34" charset="0"/>
                  <a:ea typeface="+mj-ea"/>
                </a:rPr>
                <a:t>presentation </a:t>
              </a:r>
              <a:r>
                <a:rPr lang="en-US" altLang="zh-CN" sz="10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entury Gothic" panose="020B0502020202020204" pitchFamily="34" charset="0"/>
                  <a:ea typeface="+mj-ea"/>
                </a:rPr>
                <a:t>and make it </a:t>
              </a:r>
              <a:r>
                <a:rPr lang="en-US" altLang="zh-CN" sz="10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entury Gothic" panose="020B0502020202020204" pitchFamily="34" charset="0"/>
                  <a:ea typeface="+mj-ea"/>
                </a:rPr>
                <a:t>film </a:t>
              </a:r>
              <a:r>
                <a:rPr lang="en-US" altLang="zh-CN" sz="10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to be used in a wider field</a:t>
              </a:r>
            </a:p>
          </p:txBody>
        </p:sp>
      </p:grpSp>
      <p:grpSp>
        <p:nvGrpSpPr>
          <p:cNvPr id="34" name="组合 33"/>
          <p:cNvGrpSpPr/>
          <p:nvPr/>
        </p:nvGrpSpPr>
        <p:grpSpPr>
          <a:xfrm>
            <a:off x="8184563" y="4874309"/>
            <a:ext cx="2784999" cy="957185"/>
            <a:chOff x="1541719" y="2349127"/>
            <a:chExt cx="2784999" cy="957185"/>
          </a:xfrm>
        </p:grpSpPr>
        <p:sp>
          <p:nvSpPr>
            <p:cNvPr id="35" name="文本框 34"/>
            <p:cNvSpPr txBox="1"/>
            <p:nvPr/>
          </p:nvSpPr>
          <p:spPr>
            <a:xfrm>
              <a:off x="1541719" y="2349127"/>
              <a:ext cx="213378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r>
                <a:rPr lang="zh-CN" altLang="en-US" b="1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Century Gothic" panose="020B0502020202020204" pitchFamily="34" charset="0"/>
                </a:rPr>
                <a:t>标题文字添加</a:t>
              </a:r>
              <a:endParaRPr lang="zh-CN" altLang="en-US" b="1" dirty="0">
                <a:solidFill>
                  <a:schemeClr val="tx1">
                    <a:lumMod val="75000"/>
                    <a:lumOff val="25000"/>
                  </a:schemeClr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36" name="文本框 35"/>
            <p:cNvSpPr txBox="1"/>
            <p:nvPr/>
          </p:nvSpPr>
          <p:spPr>
            <a:xfrm>
              <a:off x="1541719" y="2687681"/>
              <a:ext cx="2784999" cy="618631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14000"/>
                </a:lnSpc>
              </a:pPr>
              <a:r>
                <a:rPr lang="en-US" altLang="zh-CN" sz="10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computer, or </a:t>
              </a:r>
              <a:r>
                <a:rPr lang="en-US" altLang="zh-CN" sz="10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entury Gothic" panose="020B0502020202020204" pitchFamily="34" charset="0"/>
                  <a:ea typeface="+mj-ea"/>
                </a:rPr>
                <a:t>presentation </a:t>
              </a:r>
              <a:r>
                <a:rPr lang="en-US" altLang="zh-CN" sz="10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entury Gothic" panose="020B0502020202020204" pitchFamily="34" charset="0"/>
                  <a:ea typeface="+mj-ea"/>
                </a:rPr>
                <a:t>and make it </a:t>
              </a:r>
              <a:r>
                <a:rPr lang="en-US" altLang="zh-CN" sz="10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entury Gothic" panose="020B0502020202020204" pitchFamily="34" charset="0"/>
                  <a:ea typeface="+mj-ea"/>
                </a:rPr>
                <a:t>film </a:t>
              </a:r>
              <a:r>
                <a:rPr lang="en-US" altLang="zh-CN" sz="10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to be used in a wider field</a:t>
              </a:r>
            </a:p>
          </p:txBody>
        </p:sp>
      </p:grpSp>
      <p:grpSp>
        <p:nvGrpSpPr>
          <p:cNvPr id="37" name="组合 36"/>
          <p:cNvGrpSpPr/>
          <p:nvPr/>
        </p:nvGrpSpPr>
        <p:grpSpPr>
          <a:xfrm>
            <a:off x="1237126" y="2818500"/>
            <a:ext cx="2784999" cy="957185"/>
            <a:chOff x="1541719" y="2349127"/>
            <a:chExt cx="2784999" cy="957185"/>
          </a:xfrm>
        </p:grpSpPr>
        <p:sp>
          <p:nvSpPr>
            <p:cNvPr id="38" name="文本框 37"/>
            <p:cNvSpPr txBox="1"/>
            <p:nvPr/>
          </p:nvSpPr>
          <p:spPr>
            <a:xfrm>
              <a:off x="2192937" y="2349127"/>
              <a:ext cx="213378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r"/>
              <a:r>
                <a:rPr lang="zh-CN" altLang="en-US" b="1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Century Gothic" panose="020B0502020202020204" pitchFamily="34" charset="0"/>
                </a:rPr>
                <a:t>标题文字添加</a:t>
              </a:r>
              <a:endParaRPr lang="zh-CN" altLang="en-US" b="1" dirty="0">
                <a:solidFill>
                  <a:schemeClr val="tx1">
                    <a:lumMod val="75000"/>
                    <a:lumOff val="25000"/>
                  </a:schemeClr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39" name="文本框 38"/>
            <p:cNvSpPr txBox="1"/>
            <p:nvPr/>
          </p:nvSpPr>
          <p:spPr>
            <a:xfrm>
              <a:off x="1541719" y="2687681"/>
              <a:ext cx="2784999" cy="618631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r">
                <a:lnSpc>
                  <a:spcPct val="114000"/>
                </a:lnSpc>
              </a:pPr>
              <a:r>
                <a:rPr lang="en-US" altLang="zh-CN" sz="10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computer, or </a:t>
              </a:r>
              <a:r>
                <a:rPr lang="en-US" altLang="zh-CN" sz="10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entury Gothic" panose="020B0502020202020204" pitchFamily="34" charset="0"/>
                  <a:ea typeface="+mj-ea"/>
                </a:rPr>
                <a:t>presentation </a:t>
              </a:r>
              <a:r>
                <a:rPr lang="en-US" altLang="zh-CN" sz="10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entury Gothic" panose="020B0502020202020204" pitchFamily="34" charset="0"/>
                  <a:ea typeface="+mj-ea"/>
                </a:rPr>
                <a:t>and make it </a:t>
              </a:r>
              <a:r>
                <a:rPr lang="en-US" altLang="zh-CN" sz="10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entury Gothic" panose="020B0502020202020204" pitchFamily="34" charset="0"/>
                  <a:ea typeface="+mj-ea"/>
                </a:rPr>
                <a:t>film </a:t>
              </a:r>
              <a:r>
                <a:rPr lang="en-US" altLang="zh-CN" sz="10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to be used in a wider field</a:t>
              </a:r>
            </a:p>
          </p:txBody>
        </p:sp>
      </p:grpSp>
      <p:grpSp>
        <p:nvGrpSpPr>
          <p:cNvPr id="40" name="组合 39"/>
          <p:cNvGrpSpPr/>
          <p:nvPr/>
        </p:nvGrpSpPr>
        <p:grpSpPr>
          <a:xfrm>
            <a:off x="1237126" y="4874309"/>
            <a:ext cx="2784999" cy="957185"/>
            <a:chOff x="1541719" y="2349127"/>
            <a:chExt cx="2784999" cy="957185"/>
          </a:xfrm>
        </p:grpSpPr>
        <p:sp>
          <p:nvSpPr>
            <p:cNvPr id="41" name="文本框 40"/>
            <p:cNvSpPr txBox="1"/>
            <p:nvPr/>
          </p:nvSpPr>
          <p:spPr>
            <a:xfrm>
              <a:off x="2192937" y="2349127"/>
              <a:ext cx="213378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r"/>
              <a:r>
                <a:rPr lang="zh-CN" altLang="en-US" b="1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Century Gothic" panose="020B0502020202020204" pitchFamily="34" charset="0"/>
                </a:rPr>
                <a:t>标题文字添加</a:t>
              </a:r>
              <a:endParaRPr lang="zh-CN" altLang="en-US" b="1" dirty="0">
                <a:solidFill>
                  <a:schemeClr val="tx1">
                    <a:lumMod val="75000"/>
                    <a:lumOff val="25000"/>
                  </a:schemeClr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42" name="文本框 41"/>
            <p:cNvSpPr txBox="1"/>
            <p:nvPr/>
          </p:nvSpPr>
          <p:spPr>
            <a:xfrm>
              <a:off x="1541719" y="2687681"/>
              <a:ext cx="2784999" cy="618631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r">
                <a:lnSpc>
                  <a:spcPct val="114000"/>
                </a:lnSpc>
              </a:pPr>
              <a:r>
                <a:rPr lang="en-US" altLang="zh-CN" sz="10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computer, or </a:t>
              </a:r>
              <a:r>
                <a:rPr lang="en-US" altLang="zh-CN" sz="10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entury Gothic" panose="020B0502020202020204" pitchFamily="34" charset="0"/>
                  <a:ea typeface="+mj-ea"/>
                </a:rPr>
                <a:t>presentation </a:t>
              </a:r>
              <a:r>
                <a:rPr lang="en-US" altLang="zh-CN" sz="10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entury Gothic" panose="020B0502020202020204" pitchFamily="34" charset="0"/>
                  <a:ea typeface="+mj-ea"/>
                </a:rPr>
                <a:t>and make it </a:t>
              </a:r>
              <a:r>
                <a:rPr lang="en-US" altLang="zh-CN" sz="10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entury Gothic" panose="020B0502020202020204" pitchFamily="34" charset="0"/>
                  <a:ea typeface="+mj-ea"/>
                </a:rPr>
                <a:t>film </a:t>
              </a:r>
              <a:r>
                <a:rPr lang="en-US" altLang="zh-CN" sz="10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to be used in a wider field</a:t>
              </a:r>
            </a:p>
          </p:txBody>
        </p:sp>
      </p:grpSp>
      <p:grpSp>
        <p:nvGrpSpPr>
          <p:cNvPr id="27" name="组合 26"/>
          <p:cNvGrpSpPr/>
          <p:nvPr/>
        </p:nvGrpSpPr>
        <p:grpSpPr>
          <a:xfrm>
            <a:off x="1104900" y="1693000"/>
            <a:ext cx="9982200" cy="669200"/>
            <a:chOff x="1104900" y="1693000"/>
            <a:chExt cx="9982200" cy="669200"/>
          </a:xfrm>
        </p:grpSpPr>
        <p:cxnSp>
          <p:nvCxnSpPr>
            <p:cNvPr id="28" name="直接连接符 27"/>
            <p:cNvCxnSpPr/>
            <p:nvPr/>
          </p:nvCxnSpPr>
          <p:spPr>
            <a:xfrm>
              <a:off x="1308100" y="2362200"/>
              <a:ext cx="9575800" cy="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9" name="文本框 28"/>
            <p:cNvSpPr txBox="1"/>
            <p:nvPr/>
          </p:nvSpPr>
          <p:spPr>
            <a:xfrm>
              <a:off x="1104900" y="1693000"/>
              <a:ext cx="9982200" cy="457369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25000"/>
                </a:lnSpc>
              </a:pPr>
              <a:r>
                <a:rPr lang="en-US" altLang="zh-CN" sz="1000" dirty="0">
                  <a:solidFill>
                    <a:schemeClr val="accent1"/>
                  </a:solidFill>
                  <a:latin typeface="Century Gothic" panose="020B0502020202020204" pitchFamily="34" charset="0"/>
                </a:rPr>
                <a:t>The user can demonstrate on a projector or computer, </a:t>
              </a:r>
              <a:r>
                <a:rPr lang="en-US" altLang="zh-CN" sz="1000" dirty="0" err="1">
                  <a:solidFill>
                    <a:schemeClr val="accent1"/>
                  </a:solidFill>
                  <a:latin typeface="Century Gothic" panose="020B0502020202020204" pitchFamily="34" charset="0"/>
                </a:rPr>
                <a:t>orThe</a:t>
              </a:r>
              <a:r>
                <a:rPr lang="en-US" altLang="zh-CN" sz="1000" dirty="0">
                  <a:solidFill>
                    <a:schemeClr val="accent1"/>
                  </a:solidFill>
                  <a:latin typeface="Century Gothic" panose="020B0502020202020204" pitchFamily="34" charset="0"/>
                </a:rPr>
                <a:t> user can demonstrate on a projector or computer, or print the presentation and make it into a film </a:t>
              </a:r>
              <a:r>
                <a:rPr lang="en-US" altLang="zh-CN" sz="1000" dirty="0" err="1">
                  <a:solidFill>
                    <a:schemeClr val="accent1"/>
                  </a:solidFill>
                  <a:latin typeface="Century Gothic" panose="020B0502020202020204" pitchFamily="34" charset="0"/>
                </a:rPr>
                <a:t>printThe</a:t>
              </a:r>
              <a:r>
                <a:rPr lang="en-US" altLang="zh-CN" sz="1000" dirty="0">
                  <a:solidFill>
                    <a:schemeClr val="accent1"/>
                  </a:solidFill>
                  <a:latin typeface="Century Gothic" panose="020B0502020202020204" pitchFamily="34" charset="0"/>
                </a:rPr>
                <a:t> user can demonstrate on a projector or computer, or print the presentation and make it into a film </a:t>
              </a:r>
              <a:r>
                <a:rPr lang="en-US" altLang="zh-CN" sz="1000" dirty="0" err="1">
                  <a:solidFill>
                    <a:schemeClr val="accent1"/>
                  </a:solidFill>
                  <a:latin typeface="Century Gothic" panose="020B0502020202020204" pitchFamily="34" charset="0"/>
                </a:rPr>
                <a:t>theThe</a:t>
              </a:r>
              <a:r>
                <a:rPr lang="en-US" altLang="zh-CN" sz="1000" dirty="0">
                  <a:solidFill>
                    <a:schemeClr val="accent1"/>
                  </a:solidFill>
                  <a:latin typeface="Century Gothic" panose="020B0502020202020204" pitchFamily="34" charset="0"/>
                </a:rPr>
                <a:t> </a:t>
              </a:r>
              <a:r>
                <a:rPr lang="en-US" altLang="zh-CN" sz="1000" dirty="0" smtClean="0">
                  <a:solidFill>
                    <a:schemeClr val="accent1"/>
                  </a:solidFill>
                  <a:latin typeface="Century Gothic" panose="020B0502020202020204" pitchFamily="34" charset="0"/>
                </a:rPr>
                <a:t>user</a:t>
              </a:r>
              <a:endParaRPr lang="en-US" altLang="zh-CN" sz="1000" dirty="0">
                <a:solidFill>
                  <a:schemeClr val="accent1"/>
                </a:solidFill>
                <a:latin typeface="Century Gothic" panose="020B0502020202020204" pitchFamily="34" charset="0"/>
              </a:endParaRPr>
            </a:p>
          </p:txBody>
        </p:sp>
      </p:grpSp>
      <p:grpSp>
        <p:nvGrpSpPr>
          <p:cNvPr id="30" name="组合 29"/>
          <p:cNvGrpSpPr/>
          <p:nvPr/>
        </p:nvGrpSpPr>
        <p:grpSpPr>
          <a:xfrm>
            <a:off x="441025" y="218860"/>
            <a:ext cx="4812552" cy="1014413"/>
            <a:chOff x="441025" y="218860"/>
            <a:chExt cx="4812552" cy="1014413"/>
          </a:xfrm>
        </p:grpSpPr>
        <p:grpSp>
          <p:nvGrpSpPr>
            <p:cNvPr id="43" name="组合 42"/>
            <p:cNvGrpSpPr/>
            <p:nvPr/>
          </p:nvGrpSpPr>
          <p:grpSpPr>
            <a:xfrm>
              <a:off x="595313" y="387468"/>
              <a:ext cx="4658264" cy="677196"/>
              <a:chOff x="1893616" y="449275"/>
              <a:chExt cx="4658264" cy="677196"/>
            </a:xfrm>
          </p:grpSpPr>
          <p:sp>
            <p:nvSpPr>
              <p:cNvPr id="45" name="文本框 44"/>
              <p:cNvSpPr txBox="1"/>
              <p:nvPr/>
            </p:nvSpPr>
            <p:spPr>
              <a:xfrm>
                <a:off x="1893616" y="449275"/>
                <a:ext cx="3904343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  <a:scene3d>
                  <a:camera prst="orthographicFront"/>
                  <a:lightRig rig="threePt" dir="t"/>
                </a:scene3d>
                <a:sp3d contourW="12700"/>
              </a:bodyPr>
              <a:lstStyle>
                <a:defPPr>
                  <a:defRPr lang="en-US"/>
                </a:defPPr>
                <a:lvl1pPr algn="ctr">
                  <a:defRPr sz="2800" b="1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Century Gothic" panose="020B0502020202020204" pitchFamily="34" charset="0"/>
                  </a:defRPr>
                </a:lvl1pPr>
              </a:lstStyle>
              <a:p>
                <a:pPr algn="l"/>
                <a:r>
                  <a:rPr lang="zh-CN" altLang="en-US" dirty="0"/>
                  <a:t>明年工作计划</a:t>
                </a:r>
              </a:p>
            </p:txBody>
          </p:sp>
          <p:sp>
            <p:nvSpPr>
              <p:cNvPr id="46" name="文本框 45"/>
              <p:cNvSpPr txBox="1"/>
              <p:nvPr/>
            </p:nvSpPr>
            <p:spPr>
              <a:xfrm>
                <a:off x="1893616" y="867233"/>
                <a:ext cx="4658264" cy="25923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  <a:scene3d>
                  <a:camera prst="orthographicFront"/>
                  <a:lightRig rig="threePt" dir="t"/>
                </a:scene3d>
                <a:sp3d contourW="12700"/>
              </a:bodyPr>
              <a:lstStyle>
                <a:defPPr>
                  <a:defRPr lang="en-US"/>
                </a:defPPr>
                <a:lvl1pPr algn="ctr">
                  <a:lnSpc>
                    <a:spcPct val="120000"/>
                  </a:lnSpc>
                  <a:defRPr sz="1100">
                    <a:solidFill>
                      <a:schemeClr val="bg1">
                        <a:lumMod val="65000"/>
                      </a:schemeClr>
                    </a:solidFill>
                    <a:latin typeface="Century Gothic" panose="020B0502020202020204" pitchFamily="34" charset="0"/>
                  </a:defRPr>
                </a:lvl1pPr>
              </a:lstStyle>
              <a:p>
                <a:pPr algn="l"/>
                <a:r>
                  <a:rPr lang="en-US" altLang="zh-CN" sz="1000" dirty="0">
                    <a:solidFill>
                      <a:schemeClr val="bg1">
                        <a:lumMod val="50000"/>
                      </a:schemeClr>
                    </a:solidFill>
                  </a:rPr>
                  <a:t>print the presentation and make it into a film to be used in a </a:t>
                </a:r>
                <a:r>
                  <a:rPr lang="en-US" altLang="zh-CN" sz="1000" dirty="0" smtClean="0">
                    <a:solidFill>
                      <a:schemeClr val="bg1">
                        <a:lumMod val="50000"/>
                      </a:schemeClr>
                    </a:solidFill>
                  </a:rPr>
                  <a:t>wider</a:t>
                </a:r>
                <a:endParaRPr lang="en-US" altLang="zh-CN" sz="1000" dirty="0">
                  <a:solidFill>
                    <a:schemeClr val="bg1">
                      <a:lumMod val="50000"/>
                    </a:schemeClr>
                  </a:solidFill>
                </a:endParaRPr>
              </a:p>
            </p:txBody>
          </p:sp>
        </p:grpSp>
        <p:sp>
          <p:nvSpPr>
            <p:cNvPr id="44" name="任意多边形 43"/>
            <p:cNvSpPr/>
            <p:nvPr/>
          </p:nvSpPr>
          <p:spPr>
            <a:xfrm>
              <a:off x="441025" y="218860"/>
              <a:ext cx="384775" cy="1014413"/>
            </a:xfrm>
            <a:custGeom>
              <a:avLst/>
              <a:gdLst>
                <a:gd name="connsiteX0" fmla="*/ 0 w 384775"/>
                <a:gd name="connsiteY0" fmla="*/ 0 h 1014413"/>
                <a:gd name="connsiteX1" fmla="*/ 384775 w 384775"/>
                <a:gd name="connsiteY1" fmla="*/ 0 h 1014413"/>
                <a:gd name="connsiteX2" fmla="*/ 384775 w 384775"/>
                <a:gd name="connsiteY2" fmla="*/ 168608 h 1014413"/>
                <a:gd name="connsiteX3" fmla="*/ 336678 w 384775"/>
                <a:gd name="connsiteY3" fmla="*/ 168608 h 1014413"/>
                <a:gd name="connsiteX4" fmla="*/ 336678 w 384775"/>
                <a:gd name="connsiteY4" fmla="*/ 48097 h 1014413"/>
                <a:gd name="connsiteX5" fmla="*/ 48097 w 384775"/>
                <a:gd name="connsiteY5" fmla="*/ 48097 h 1014413"/>
                <a:gd name="connsiteX6" fmla="*/ 48097 w 384775"/>
                <a:gd name="connsiteY6" fmla="*/ 966316 h 1014413"/>
                <a:gd name="connsiteX7" fmla="*/ 336678 w 384775"/>
                <a:gd name="connsiteY7" fmla="*/ 966316 h 1014413"/>
                <a:gd name="connsiteX8" fmla="*/ 336678 w 384775"/>
                <a:gd name="connsiteY8" fmla="*/ 845804 h 1014413"/>
                <a:gd name="connsiteX9" fmla="*/ 384775 w 384775"/>
                <a:gd name="connsiteY9" fmla="*/ 845804 h 1014413"/>
                <a:gd name="connsiteX10" fmla="*/ 384775 w 384775"/>
                <a:gd name="connsiteY10" fmla="*/ 1014413 h 1014413"/>
                <a:gd name="connsiteX11" fmla="*/ 0 w 384775"/>
                <a:gd name="connsiteY11" fmla="*/ 1014413 h 10144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384775" h="1014413">
                  <a:moveTo>
                    <a:pt x="0" y="0"/>
                  </a:moveTo>
                  <a:lnTo>
                    <a:pt x="384775" y="0"/>
                  </a:lnTo>
                  <a:lnTo>
                    <a:pt x="384775" y="168608"/>
                  </a:lnTo>
                  <a:lnTo>
                    <a:pt x="336678" y="168608"/>
                  </a:lnTo>
                  <a:lnTo>
                    <a:pt x="336678" y="48097"/>
                  </a:lnTo>
                  <a:lnTo>
                    <a:pt x="48097" y="48097"/>
                  </a:lnTo>
                  <a:lnTo>
                    <a:pt x="48097" y="966316"/>
                  </a:lnTo>
                  <a:lnTo>
                    <a:pt x="336678" y="966316"/>
                  </a:lnTo>
                  <a:lnTo>
                    <a:pt x="336678" y="845804"/>
                  </a:lnTo>
                  <a:lnTo>
                    <a:pt x="384775" y="845804"/>
                  </a:lnTo>
                  <a:lnTo>
                    <a:pt x="384775" y="1014413"/>
                  </a:lnTo>
                  <a:lnTo>
                    <a:pt x="0" y="1014413"/>
                  </a:lnTo>
                  <a:close/>
                </a:path>
              </a:pathLst>
            </a:cu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1568687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switch dir="r"/>
      </p:transition>
    </mc:Choice>
    <mc:Fallback xmlns="">
      <p:transition spd="slow">
        <p:fade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42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" dur="1000"/>
                                            <p:tgtEl>
                                              <p:spTgt spid="27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8" dur="1000" fill="hold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" dur="1000" fill="hold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0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1" presetID="1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3" dur="500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14" dur="500"/>
                                            <p:tgtEl>
                                              <p:spTgt spid="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5" presetID="12" presetClass="entr" presetSubtype="2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7" dur="500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+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left)">
                                          <p:cBhvr>
                                            <p:cTn id="18" dur="500"/>
                                            <p:tgtEl>
                                              <p:spTgt spid="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9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20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2" dur="5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3" dur="5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4" dur="500"/>
                                            <p:tgtEl>
                                              <p:spTgt spid="1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5" presetID="53" presetClass="entr" presetSubtype="16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7" dur="5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8" dur="5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9" dur="500"/>
                                            <p:tgtEl>
                                              <p:spTgt spid="1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0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31" presetID="2" presetClass="entr" presetSubtype="8" fill="hold" nodeType="afterEffect" p14:presetBounceEnd="49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9000">
                                          <p:cBhvr additive="base">
                                            <p:cTn id="33" dur="1000" fill="hold"/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9000">
                                          <p:cBhvr additive="base">
                                            <p:cTn id="34" dur="1000" fill="hold"/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5" presetID="2" presetClass="entr" presetSubtype="8" fill="hold" nodeType="withEffect" p14:presetBounceEnd="49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9000">
                                          <p:cBhvr additive="base">
                                            <p:cTn id="37" dur="1000" fill="hold"/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9000">
                                          <p:cBhvr additive="base">
                                            <p:cTn id="38" dur="1000" fill="hold"/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9" presetID="2" presetClass="entr" presetSubtype="2" fill="hold" nodeType="withEffect" p14:presetBounceEnd="49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9000">
                                          <p:cBhvr additive="base">
                                            <p:cTn id="41" dur="1000" fill="hold"/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9000">
                                          <p:cBhvr additive="base">
                                            <p:cTn id="42" dur="1000" fill="hold"/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3" presetID="2" presetClass="entr" presetSubtype="2" fill="hold" nodeType="withEffect" p14:presetBounceEnd="49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9000">
                                          <p:cBhvr additive="base">
                                            <p:cTn id="45" dur="1000" fill="hold"/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9000">
                                          <p:cBhvr additive="base">
                                            <p:cTn id="46" dur="1000" fill="hold"/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4" grpId="0" animBg="1"/>
          <p:bldP spid="5" grpId="0" animBg="1"/>
          <p:bldP spid="17" grpId="0" animBg="1"/>
          <p:bldP spid="16" grpId="0" animBg="1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42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" dur="1000"/>
                                            <p:tgtEl>
                                              <p:spTgt spid="27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8" dur="1000" fill="hold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" dur="1000" fill="hold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0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1" presetID="1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3" dur="500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14" dur="500"/>
                                            <p:tgtEl>
                                              <p:spTgt spid="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5" presetID="12" presetClass="entr" presetSubtype="2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7" dur="500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+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left)">
                                          <p:cBhvr>
                                            <p:cTn id="18" dur="500"/>
                                            <p:tgtEl>
                                              <p:spTgt spid="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9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20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2" dur="5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3" dur="5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4" dur="500"/>
                                            <p:tgtEl>
                                              <p:spTgt spid="1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5" presetID="53" presetClass="entr" presetSubtype="16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7" dur="5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8" dur="5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9" dur="500"/>
                                            <p:tgtEl>
                                              <p:spTgt spid="1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0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31" presetID="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3" dur="1000" fill="hold"/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4" dur="1000" fill="hold"/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5" presetID="2" presetClass="entr" presetSubtype="8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7" dur="1000" fill="hold"/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8" dur="1000" fill="hold"/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9" presetID="2" presetClass="entr" presetSubtype="2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1" dur="1000" fill="hold"/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2" dur="1000" fill="hold"/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3" presetID="2" presetClass="entr" presetSubtype="2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5" dur="1000" fill="hold"/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6" dur="1000" fill="hold"/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4" grpId="0" animBg="1"/>
          <p:bldP spid="5" grpId="0" animBg="1"/>
          <p:bldP spid="17" grpId="0" animBg="1"/>
          <p:bldP spid="16" grpId="0" animBg="1"/>
        </p:bldLst>
      </p:timing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 flipH="1">
            <a:off x="-1" y="0"/>
            <a:ext cx="5212374" cy="6858000"/>
          </a:xfrm>
          <a:prstGeom prst="rect">
            <a:avLst/>
          </a:prstGeom>
          <a:blipFill>
            <a:blip r:embed="rId3"/>
            <a:srcRect/>
            <a:stretch>
              <a:fillRect l="-36171" r="-97733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文本框 3"/>
          <p:cNvSpPr txBox="1"/>
          <p:nvPr/>
        </p:nvSpPr>
        <p:spPr>
          <a:xfrm>
            <a:off x="5212373" y="3295258"/>
            <a:ext cx="5778518" cy="92333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r"/>
            <a:r>
              <a:rPr lang="zh-CN" altLang="en-US" sz="5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cs typeface="经典综艺体简" panose="02010609000101010101" pitchFamily="49" charset="-122"/>
              </a:rPr>
              <a:t>感谢您的观看</a:t>
            </a:r>
          </a:p>
        </p:txBody>
      </p:sp>
      <p:sp>
        <p:nvSpPr>
          <p:cNvPr id="5" name="文本框 4"/>
          <p:cNvSpPr txBox="1"/>
          <p:nvPr/>
        </p:nvSpPr>
        <p:spPr>
          <a:xfrm>
            <a:off x="6891467" y="4215674"/>
            <a:ext cx="4074024" cy="600164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r"/>
            <a:r>
              <a:rPr lang="en-US" altLang="zh-CN" sz="1100" dirty="0">
                <a:solidFill>
                  <a:schemeClr val="bg1">
                    <a:lumMod val="50000"/>
                  </a:schemeClr>
                </a:solidFill>
                <a:latin typeface="Century Gothic" panose="020B0502020202020204" pitchFamily="34" charset="0"/>
              </a:rPr>
              <a:t>The user can demonstrate on a projector or computer, or print the presentation and make it into a film to be used in a wider field The user can </a:t>
            </a:r>
            <a:r>
              <a:rPr lang="en-US" altLang="zh-CN" sz="1100" dirty="0" smtClean="0">
                <a:solidFill>
                  <a:schemeClr val="bg1">
                    <a:lumMod val="50000"/>
                  </a:schemeClr>
                </a:solidFill>
                <a:latin typeface="Century Gothic" panose="020B0502020202020204" pitchFamily="34" charset="0"/>
              </a:rPr>
              <a:t>demonstrate</a:t>
            </a:r>
            <a:endParaRPr lang="en-US" altLang="zh-CN" sz="1100" dirty="0">
              <a:solidFill>
                <a:schemeClr val="bg1">
                  <a:lumMod val="50000"/>
                </a:schemeClr>
              </a:solidFill>
              <a:latin typeface="Century Gothic" panose="020B0502020202020204" pitchFamily="34" charset="0"/>
            </a:endParaRPr>
          </a:p>
        </p:txBody>
      </p:sp>
      <p:grpSp>
        <p:nvGrpSpPr>
          <p:cNvPr id="28" name="组合 27"/>
          <p:cNvGrpSpPr/>
          <p:nvPr/>
        </p:nvGrpSpPr>
        <p:grpSpPr>
          <a:xfrm>
            <a:off x="2163778" y="1158843"/>
            <a:ext cx="6826313" cy="4508626"/>
            <a:chOff x="2163778" y="1158843"/>
            <a:chExt cx="6826313" cy="4508626"/>
          </a:xfrm>
        </p:grpSpPr>
        <p:sp>
          <p:nvSpPr>
            <p:cNvPr id="26" name="任意多边形 25"/>
            <p:cNvSpPr/>
            <p:nvPr/>
          </p:nvSpPr>
          <p:spPr>
            <a:xfrm>
              <a:off x="2163778" y="1158843"/>
              <a:ext cx="6826313" cy="4508626"/>
            </a:xfrm>
            <a:custGeom>
              <a:avLst/>
              <a:gdLst>
                <a:gd name="connsiteX0" fmla="*/ 6762786 w 6826313"/>
                <a:gd name="connsiteY0" fmla="*/ 1876457 h 4508626"/>
                <a:gd name="connsiteX1" fmla="*/ 6826313 w 6826313"/>
                <a:gd name="connsiteY1" fmla="*/ 1876457 h 4508626"/>
                <a:gd name="connsiteX2" fmla="*/ 6826313 w 6826313"/>
                <a:gd name="connsiteY2" fmla="*/ 2139756 h 4508626"/>
                <a:gd name="connsiteX3" fmla="*/ 6762786 w 6826313"/>
                <a:gd name="connsiteY3" fmla="*/ 2139756 h 4508626"/>
                <a:gd name="connsiteX4" fmla="*/ 0 w 6826313"/>
                <a:gd name="connsiteY4" fmla="*/ 0 h 4508626"/>
                <a:gd name="connsiteX5" fmla="*/ 6826313 w 6826313"/>
                <a:gd name="connsiteY5" fmla="*/ 0 h 4508626"/>
                <a:gd name="connsiteX6" fmla="*/ 6826313 w 6826313"/>
                <a:gd name="connsiteY6" fmla="*/ 959382 h 4508626"/>
                <a:gd name="connsiteX7" fmla="*/ 6762786 w 6826313"/>
                <a:gd name="connsiteY7" fmla="*/ 959382 h 4508626"/>
                <a:gd name="connsiteX8" fmla="*/ 6762786 w 6826313"/>
                <a:gd name="connsiteY8" fmla="*/ 63527 h 4508626"/>
                <a:gd name="connsiteX9" fmla="*/ 63527 w 6826313"/>
                <a:gd name="connsiteY9" fmla="*/ 63527 h 4508626"/>
                <a:gd name="connsiteX10" fmla="*/ 63527 w 6826313"/>
                <a:gd name="connsiteY10" fmla="*/ 4445099 h 4508626"/>
                <a:gd name="connsiteX11" fmla="*/ 6762786 w 6826313"/>
                <a:gd name="connsiteY11" fmla="*/ 4445099 h 4508626"/>
                <a:gd name="connsiteX12" fmla="*/ 6762786 w 6826313"/>
                <a:gd name="connsiteY12" fmla="*/ 3756057 h 4508626"/>
                <a:gd name="connsiteX13" fmla="*/ 6826313 w 6826313"/>
                <a:gd name="connsiteY13" fmla="*/ 3756057 h 4508626"/>
                <a:gd name="connsiteX14" fmla="*/ 6826313 w 6826313"/>
                <a:gd name="connsiteY14" fmla="*/ 4508626 h 4508626"/>
                <a:gd name="connsiteX15" fmla="*/ 0 w 6826313"/>
                <a:gd name="connsiteY15" fmla="*/ 4508626 h 45086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6826313" h="4508626">
                  <a:moveTo>
                    <a:pt x="6762786" y="1876457"/>
                  </a:moveTo>
                  <a:lnTo>
                    <a:pt x="6826313" y="1876457"/>
                  </a:lnTo>
                  <a:lnTo>
                    <a:pt x="6826313" y="2139756"/>
                  </a:lnTo>
                  <a:lnTo>
                    <a:pt x="6762786" y="2139756"/>
                  </a:lnTo>
                  <a:close/>
                  <a:moveTo>
                    <a:pt x="0" y="0"/>
                  </a:moveTo>
                  <a:lnTo>
                    <a:pt x="6826313" y="0"/>
                  </a:lnTo>
                  <a:lnTo>
                    <a:pt x="6826313" y="959382"/>
                  </a:lnTo>
                  <a:lnTo>
                    <a:pt x="6762786" y="959382"/>
                  </a:lnTo>
                  <a:lnTo>
                    <a:pt x="6762786" y="63527"/>
                  </a:lnTo>
                  <a:lnTo>
                    <a:pt x="63527" y="63527"/>
                  </a:lnTo>
                  <a:lnTo>
                    <a:pt x="63527" y="4445099"/>
                  </a:lnTo>
                  <a:lnTo>
                    <a:pt x="6762786" y="4445099"/>
                  </a:lnTo>
                  <a:lnTo>
                    <a:pt x="6762786" y="3756057"/>
                  </a:lnTo>
                  <a:lnTo>
                    <a:pt x="6826313" y="3756057"/>
                  </a:lnTo>
                  <a:lnTo>
                    <a:pt x="6826313" y="4508626"/>
                  </a:lnTo>
                  <a:lnTo>
                    <a:pt x="0" y="4508626"/>
                  </a:lnTo>
                  <a:close/>
                </a:path>
              </a:pathLst>
            </a:cu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21" name="矩形 20"/>
            <p:cNvSpPr/>
            <p:nvPr/>
          </p:nvSpPr>
          <p:spPr>
            <a:xfrm>
              <a:off x="2163778" y="1161675"/>
              <a:ext cx="2484422" cy="517557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2" name="文本框 21"/>
            <p:cNvSpPr txBox="1"/>
            <p:nvPr/>
          </p:nvSpPr>
          <p:spPr>
            <a:xfrm>
              <a:off x="2163778" y="1184243"/>
              <a:ext cx="2484422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en-US" altLang="zh-CN" sz="2400" dirty="0" smtClean="0">
                  <a:solidFill>
                    <a:schemeClr val="bg1"/>
                  </a:solidFill>
                  <a:latin typeface="Century Gothic" panose="020B0502020202020204" pitchFamily="34" charset="0"/>
                  <a:cs typeface="经典综艺体简" panose="02010609000101010101" pitchFamily="49" charset="-122"/>
                </a:rPr>
                <a:t>BUSINESS PLAN</a:t>
              </a:r>
              <a:endParaRPr lang="zh-CN" altLang="en-US" sz="2400" dirty="0">
                <a:solidFill>
                  <a:schemeClr val="bg1"/>
                </a:solidFill>
                <a:latin typeface="Century Gothic" panose="020B0502020202020204" pitchFamily="34" charset="0"/>
                <a:cs typeface="经典综艺体简" panose="02010609000101010101" pitchFamily="49" charset="-122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7581810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13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4" grpId="0"/>
      <p:bldP spid="5" grpId="0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PRESENTATION_TITLE" val="大气半年工作总结汇报PPT模板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DIAGRAM" val="495457a2-dd1d-4bd9-aba6-6d4b549889c8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DIAGRAM" val="9be494b3-e87f-4b61-abcc-ad2afebc9f1f"/>
</p:tagLst>
</file>

<file path=ppt/theme/theme1.xml><?xml version="1.0" encoding="utf-8"?>
<a:theme xmlns:a="http://schemas.openxmlformats.org/drawingml/2006/main" name="包图主题2">
  <a:themeElements>
    <a:clrScheme name="自定义 180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1096AF"/>
      </a:accent1>
      <a:accent2>
        <a:srgbClr val="1096AF"/>
      </a:accent2>
      <a:accent3>
        <a:srgbClr val="1096AF"/>
      </a:accent3>
      <a:accent4>
        <a:srgbClr val="1096AF"/>
      </a:accent4>
      <a:accent5>
        <a:srgbClr val="1096AF"/>
      </a:accent5>
      <a:accent6>
        <a:srgbClr val="1096AF"/>
      </a:accent6>
      <a:hlink>
        <a:srgbClr val="0563C1"/>
      </a:hlink>
      <a:folHlink>
        <a:srgbClr val="954F72"/>
      </a:folHlink>
    </a:clrScheme>
    <a:fontScheme name="自定义 1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包图主题2" id="{50CFA792-C506-47E4-B272-6A6183483AB3}" vid="{CC1AE437-2F7F-4319-9F22-408F5F8C346F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包图主题2</Template>
  <TotalTime>269</TotalTime>
  <Words>2476</Words>
  <Application>Microsoft Office PowerPoint</Application>
  <PresentationFormat>宽屏</PresentationFormat>
  <Paragraphs>223</Paragraphs>
  <Slides>25</Slides>
  <Notes>25</Notes>
  <HiddenSlides>0</HiddenSlides>
  <MMClips>0</MMClips>
  <ScaleCrop>false</ScaleCrop>
  <HeadingPairs>
    <vt:vector size="6" baseType="variant">
      <vt:variant>
        <vt:lpstr>已用的字体</vt:lpstr>
      </vt:variant>
      <vt:variant>
        <vt:i4>6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25</vt:i4>
      </vt:variant>
    </vt:vector>
  </HeadingPairs>
  <TitlesOfParts>
    <vt:vector size="32" baseType="lpstr">
      <vt:lpstr>等线</vt:lpstr>
      <vt:lpstr>经典综艺体简</vt:lpstr>
      <vt:lpstr>时尚中黑简体</vt:lpstr>
      <vt:lpstr>微软雅黑</vt:lpstr>
      <vt:lpstr>Arial</vt:lpstr>
      <vt:lpstr>Century Gothic</vt:lpstr>
      <vt:lpstr>包图主题2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大气半年工作总结汇报PPT模板</dc:title>
  <dc:creator>优品PPT</dc:creator>
  <dc:description>http://www.ypppt.com/</dc:description>
  <cp:lastModifiedBy>faith123</cp:lastModifiedBy>
  <cp:revision>56</cp:revision>
  <dcterms:created xsi:type="dcterms:W3CDTF">2017-08-18T03:02:00Z</dcterms:created>
  <dcterms:modified xsi:type="dcterms:W3CDTF">2020-05-15T06:25:14Z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2052-10.1.0.6748</vt:lpwstr>
  </property>
</Properties>
</file>