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5" r:id="rId11"/>
    <p:sldId id="266" r:id="rId12"/>
    <p:sldId id="270" r:id="rId13"/>
    <p:sldId id="268" r:id="rId14"/>
    <p:sldId id="269" r:id="rId15"/>
    <p:sldId id="272" r:id="rId16"/>
    <p:sldId id="271" r:id="rId17"/>
    <p:sldId id="273" r:id="rId18"/>
    <p:sldId id="274" r:id="rId19"/>
    <p:sldId id="277" r:id="rId20"/>
    <p:sldId id="278" r:id="rId21"/>
    <p:sldId id="275" r:id="rId22"/>
    <p:sldId id="279" r:id="rId23"/>
    <p:sldId id="280" r:id="rId24"/>
    <p:sldId id="281" r:id="rId25"/>
    <p:sldId id="282" r:id="rId26"/>
    <p:sldId id="283" r:id="rId27"/>
    <p:sldId id="284" r:id="rId28"/>
    <p:sldId id="286" r:id="rId29"/>
    <p:sldId id="285" r:id="rId30"/>
    <p:sldId id="287" r:id="rId31"/>
    <p:sldId id="288" r:id="rId32"/>
    <p:sldId id="289" r:id="rId33"/>
    <p:sldId id="290" r:id="rId34"/>
    <p:sldId id="291" r:id="rId35"/>
  </p:sldIdLst>
  <p:sldSz cx="12192000" cy="6858000"/>
  <p:notesSz cx="6858000" cy="9144000"/>
  <p:custDataLst>
    <p:tags r:id="rId3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A3EA"/>
    <a:srgbClr val="96DAF0"/>
    <a:srgbClr val="DDEAD8"/>
    <a:srgbClr val="F2E4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44" autoAdjust="0"/>
    <p:restoredTop sz="94660"/>
  </p:normalViewPr>
  <p:slideViewPr>
    <p:cSldViewPr snapToGrid="0">
      <p:cViewPr>
        <p:scale>
          <a:sx n="50" d="100"/>
          <a:sy n="50" d="100"/>
        </p:scale>
        <p:origin x="1243" y="8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D4E24-84E3-44A9-AAE9-F9260FA9132C}" type="datetimeFigureOut">
              <a:rPr lang="zh-CN" altLang="en-US" smtClean="0"/>
              <a:t>2017/3/10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37916B-3F61-41C8-8D1C-73900D254D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8539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98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826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5042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8410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3442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50343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4053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131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733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52943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52810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33073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96894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8753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2426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4884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28833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6301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9211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7320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1328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41446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5353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46816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8702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8127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3947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45696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506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9765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80784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60264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299410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37916B-3F61-41C8-8D1C-73900D254DA6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908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A409-E3D9-40A9-91A0-77A1C22BC1F7}" type="datetimeFigureOut">
              <a:rPr lang="zh-CN" altLang="en-US" smtClean="0"/>
              <a:t>2017/3/10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6B25-C01F-433D-8036-DEE47857E4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0872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A409-E3D9-40A9-91A0-77A1C22BC1F7}" type="datetimeFigureOut">
              <a:rPr lang="zh-CN" altLang="en-US" smtClean="0"/>
              <a:t>2017/3/10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6B25-C01F-433D-8036-DEE47857E4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630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A409-E3D9-40A9-91A0-77A1C22BC1F7}" type="datetimeFigureOut">
              <a:rPr lang="zh-CN" altLang="en-US" smtClean="0"/>
              <a:t>2017/3/10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6B25-C01F-433D-8036-DEE47857E4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897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A409-E3D9-40A9-91A0-77A1C22BC1F7}" type="datetimeFigureOut">
              <a:rPr lang="zh-CN" altLang="en-US" smtClean="0"/>
              <a:t>2017/3/10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6B25-C01F-433D-8036-DEE47857E4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1696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A409-E3D9-40A9-91A0-77A1C22BC1F7}" type="datetimeFigureOut">
              <a:rPr lang="zh-CN" altLang="en-US" smtClean="0"/>
              <a:t>2017/3/10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6B25-C01F-433D-8036-DEE47857E4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319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A409-E3D9-40A9-91A0-77A1C22BC1F7}" type="datetimeFigureOut">
              <a:rPr lang="zh-CN" altLang="en-US" smtClean="0"/>
              <a:t>2017/3/10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6B25-C01F-433D-8036-DEE47857E4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0248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61" t="55557" r="23111" b="3333"/>
          <a:stretch/>
        </p:blipFill>
        <p:spPr>
          <a:xfrm rot="10174779">
            <a:off x="9885079" y="4183474"/>
            <a:ext cx="2724661" cy="4370816"/>
          </a:xfrm>
          <a:custGeom>
            <a:avLst/>
            <a:gdLst>
              <a:gd name="connsiteX0" fmla="*/ 0 w 2724661"/>
              <a:gd name="connsiteY0" fmla="*/ 4370816 h 4370816"/>
              <a:gd name="connsiteX1" fmla="*/ 803799 w 2724661"/>
              <a:gd name="connsiteY1" fmla="*/ 0 h 4370816"/>
              <a:gd name="connsiteX2" fmla="*/ 2724661 w 2724661"/>
              <a:gd name="connsiteY2" fmla="*/ 0 h 4370816"/>
              <a:gd name="connsiteX3" fmla="*/ 2724660 w 2724661"/>
              <a:gd name="connsiteY3" fmla="*/ 4370816 h 437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4661" h="4370816">
                <a:moveTo>
                  <a:pt x="0" y="4370816"/>
                </a:moveTo>
                <a:lnTo>
                  <a:pt x="803799" y="0"/>
                </a:lnTo>
                <a:lnTo>
                  <a:pt x="2724661" y="0"/>
                </a:lnTo>
                <a:lnTo>
                  <a:pt x="2724660" y="4370816"/>
                </a:lnTo>
                <a:close/>
              </a:path>
            </a:pathLst>
          </a:custGeom>
        </p:spPr>
      </p:pic>
      <p:pic>
        <p:nvPicPr>
          <p:cNvPr id="22" name="图片 2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9" t="55557" r="70331" b="3333"/>
          <a:stretch/>
        </p:blipFill>
        <p:spPr>
          <a:xfrm rot="14990856">
            <a:off x="480743" y="-1516333"/>
            <a:ext cx="2421848" cy="4370817"/>
          </a:xfrm>
          <a:custGeom>
            <a:avLst/>
            <a:gdLst>
              <a:gd name="connsiteX0" fmla="*/ 1121618 w 2421848"/>
              <a:gd name="connsiteY0" fmla="*/ 4370817 h 4370817"/>
              <a:gd name="connsiteX1" fmla="*/ 0 w 2421848"/>
              <a:gd name="connsiteY1" fmla="*/ 4370816 h 4370817"/>
              <a:gd name="connsiteX2" fmla="*/ 0 w 2421848"/>
              <a:gd name="connsiteY2" fmla="*/ 0 h 4370817"/>
              <a:gd name="connsiteX3" fmla="*/ 950197 w 2421848"/>
              <a:gd name="connsiteY3" fmla="*/ 0 h 4370817"/>
              <a:gd name="connsiteX4" fmla="*/ 857134 w 2421848"/>
              <a:gd name="connsiteY4" fmla="*/ 253588 h 4370817"/>
              <a:gd name="connsiteX5" fmla="*/ 2421848 w 2421848"/>
              <a:gd name="connsiteY5" fmla="*/ 827815 h 4370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1848" h="4370817">
                <a:moveTo>
                  <a:pt x="1121618" y="4370817"/>
                </a:moveTo>
                <a:lnTo>
                  <a:pt x="0" y="4370816"/>
                </a:lnTo>
                <a:lnTo>
                  <a:pt x="0" y="0"/>
                </a:lnTo>
                <a:lnTo>
                  <a:pt x="950197" y="0"/>
                </a:lnTo>
                <a:lnTo>
                  <a:pt x="857134" y="253588"/>
                </a:lnTo>
                <a:lnTo>
                  <a:pt x="2421848" y="82781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21145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A409-E3D9-40A9-91A0-77A1C22BC1F7}" type="datetimeFigureOut">
              <a:rPr lang="zh-CN" altLang="en-US" smtClean="0"/>
              <a:t>2017/3/10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6B25-C01F-433D-8036-DEE47857E4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8958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A409-E3D9-40A9-91A0-77A1C22BC1F7}" type="datetimeFigureOut">
              <a:rPr lang="zh-CN" altLang="en-US" smtClean="0"/>
              <a:t>2017/3/10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6B25-C01F-433D-8036-DEE47857E4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9139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A409-E3D9-40A9-91A0-77A1C22BC1F7}" type="datetimeFigureOut">
              <a:rPr lang="zh-CN" altLang="en-US" smtClean="0"/>
              <a:t>2017/3/10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6B25-C01F-433D-8036-DEE47857E4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743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2A409-E3D9-40A9-91A0-77A1C22BC1F7}" type="datetimeFigureOut">
              <a:rPr lang="zh-CN" altLang="en-US" smtClean="0"/>
              <a:t>2017/3/10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D16B25-C01F-433D-8036-DEE47857E4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19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6DAF0">
            <a:alpha val="1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2A409-E3D9-40A9-91A0-77A1C22BC1F7}" type="datetimeFigureOut">
              <a:rPr lang="zh-CN" altLang="en-US" smtClean="0"/>
              <a:t>2017/3/10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16B25-C01F-433D-8036-DEE47857E41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32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21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31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52" r="59926"/>
          <a:stretch/>
        </p:blipFill>
        <p:spPr>
          <a:xfrm>
            <a:off x="186997" y="2231429"/>
            <a:ext cx="3688015" cy="4431072"/>
          </a:xfrm>
          <a:custGeom>
            <a:avLst/>
            <a:gdLst>
              <a:gd name="connsiteX0" fmla="*/ 0 w 3688015"/>
              <a:gd name="connsiteY0" fmla="*/ 3571208 h 4431072"/>
              <a:gd name="connsiteX1" fmla="*/ 856464 w 3688015"/>
              <a:gd name="connsiteY1" fmla="*/ 4431072 h 4431072"/>
              <a:gd name="connsiteX2" fmla="*/ 0 w 3688015"/>
              <a:gd name="connsiteY2" fmla="*/ 4431072 h 4431072"/>
              <a:gd name="connsiteX3" fmla="*/ 0 w 3688015"/>
              <a:gd name="connsiteY3" fmla="*/ 0 h 4431072"/>
              <a:gd name="connsiteX4" fmla="*/ 3688015 w 3688015"/>
              <a:gd name="connsiteY4" fmla="*/ 0 h 4431072"/>
              <a:gd name="connsiteX5" fmla="*/ 3688015 w 3688015"/>
              <a:gd name="connsiteY5" fmla="*/ 4431072 h 4431072"/>
              <a:gd name="connsiteX6" fmla="*/ 2477393 w 3688015"/>
              <a:gd name="connsiteY6" fmla="*/ 4431072 h 4431072"/>
              <a:gd name="connsiteX7" fmla="*/ 2844258 w 3688015"/>
              <a:gd name="connsiteY7" fmla="*/ 4065658 h 4431072"/>
              <a:gd name="connsiteX8" fmla="*/ 693272 w 3688015"/>
              <a:gd name="connsiteY8" fmla="*/ 1906130 h 4431072"/>
              <a:gd name="connsiteX9" fmla="*/ 0 w 3688015"/>
              <a:gd name="connsiteY9" fmla="*/ 2596660 h 443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88015" h="4431072">
                <a:moveTo>
                  <a:pt x="0" y="3571208"/>
                </a:moveTo>
                <a:lnTo>
                  <a:pt x="856464" y="4431072"/>
                </a:lnTo>
                <a:lnTo>
                  <a:pt x="0" y="4431072"/>
                </a:lnTo>
                <a:close/>
                <a:moveTo>
                  <a:pt x="0" y="0"/>
                </a:moveTo>
                <a:lnTo>
                  <a:pt x="3688015" y="0"/>
                </a:lnTo>
                <a:lnTo>
                  <a:pt x="3688015" y="4431072"/>
                </a:lnTo>
                <a:lnTo>
                  <a:pt x="2477393" y="4431072"/>
                </a:lnTo>
                <a:lnTo>
                  <a:pt x="2844258" y="4065658"/>
                </a:lnTo>
                <a:lnTo>
                  <a:pt x="693272" y="1906130"/>
                </a:lnTo>
                <a:lnTo>
                  <a:pt x="0" y="259666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18415" r="43725" b="65360"/>
          <a:stretch/>
        </p:blipFill>
        <p:spPr>
          <a:xfrm rot="16505687">
            <a:off x="-2554819" y="5316962"/>
            <a:ext cx="8514030" cy="4176971"/>
          </a:xfrm>
          <a:custGeom>
            <a:avLst/>
            <a:gdLst>
              <a:gd name="connsiteX0" fmla="*/ 307383 w 8514030"/>
              <a:gd name="connsiteY0" fmla="*/ 731671 h 4176971"/>
              <a:gd name="connsiteX1" fmla="*/ 614552 w 8514030"/>
              <a:gd name="connsiteY1" fmla="*/ 4176971 h 4176971"/>
              <a:gd name="connsiteX2" fmla="*/ 0 w 8514030"/>
              <a:gd name="connsiteY2" fmla="*/ 4176971 h 4176971"/>
              <a:gd name="connsiteX3" fmla="*/ 0 w 8514030"/>
              <a:gd name="connsiteY3" fmla="*/ 759076 h 4176971"/>
              <a:gd name="connsiteX4" fmla="*/ 8514030 w 8514030"/>
              <a:gd name="connsiteY4" fmla="*/ 0 h 4176971"/>
              <a:gd name="connsiteX5" fmla="*/ 8514030 w 8514030"/>
              <a:gd name="connsiteY5" fmla="*/ 4176971 h 4176971"/>
              <a:gd name="connsiteX6" fmla="*/ 4992835 w 8514030"/>
              <a:gd name="connsiteY6" fmla="*/ 4176971 h 4176971"/>
              <a:gd name="connsiteX7" fmla="*/ 4651139 w 8514030"/>
              <a:gd name="connsiteY7" fmla="*/ 344400 h 41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14030" h="4176971">
                <a:moveTo>
                  <a:pt x="307383" y="731671"/>
                </a:moveTo>
                <a:lnTo>
                  <a:pt x="614552" y="4176971"/>
                </a:lnTo>
                <a:lnTo>
                  <a:pt x="0" y="4176971"/>
                </a:lnTo>
                <a:lnTo>
                  <a:pt x="0" y="759076"/>
                </a:lnTo>
                <a:close/>
                <a:moveTo>
                  <a:pt x="8514030" y="0"/>
                </a:moveTo>
                <a:lnTo>
                  <a:pt x="8514030" y="4176971"/>
                </a:lnTo>
                <a:lnTo>
                  <a:pt x="4992835" y="4176971"/>
                </a:lnTo>
                <a:lnTo>
                  <a:pt x="4651139" y="344400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61" t="55557" r="23111" b="3333"/>
          <a:stretch/>
        </p:blipFill>
        <p:spPr>
          <a:xfrm rot="10174779">
            <a:off x="9885079" y="4183474"/>
            <a:ext cx="2724661" cy="4370816"/>
          </a:xfrm>
          <a:custGeom>
            <a:avLst/>
            <a:gdLst>
              <a:gd name="connsiteX0" fmla="*/ 0 w 2724661"/>
              <a:gd name="connsiteY0" fmla="*/ 4370816 h 4370816"/>
              <a:gd name="connsiteX1" fmla="*/ 803799 w 2724661"/>
              <a:gd name="connsiteY1" fmla="*/ 0 h 4370816"/>
              <a:gd name="connsiteX2" fmla="*/ 2724661 w 2724661"/>
              <a:gd name="connsiteY2" fmla="*/ 0 h 4370816"/>
              <a:gd name="connsiteX3" fmla="*/ 2724660 w 2724661"/>
              <a:gd name="connsiteY3" fmla="*/ 4370816 h 437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4661" h="4370816">
                <a:moveTo>
                  <a:pt x="0" y="4370816"/>
                </a:moveTo>
                <a:lnTo>
                  <a:pt x="803799" y="0"/>
                </a:lnTo>
                <a:lnTo>
                  <a:pt x="2724661" y="0"/>
                </a:lnTo>
                <a:lnTo>
                  <a:pt x="2724660" y="4370816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9" t="55557" r="70331" b="3333"/>
          <a:stretch/>
        </p:blipFill>
        <p:spPr>
          <a:xfrm rot="14990856">
            <a:off x="480743" y="-1516333"/>
            <a:ext cx="2421848" cy="4370817"/>
          </a:xfrm>
          <a:custGeom>
            <a:avLst/>
            <a:gdLst>
              <a:gd name="connsiteX0" fmla="*/ 1121618 w 2421848"/>
              <a:gd name="connsiteY0" fmla="*/ 4370817 h 4370817"/>
              <a:gd name="connsiteX1" fmla="*/ 0 w 2421848"/>
              <a:gd name="connsiteY1" fmla="*/ 4370816 h 4370817"/>
              <a:gd name="connsiteX2" fmla="*/ 0 w 2421848"/>
              <a:gd name="connsiteY2" fmla="*/ 0 h 4370817"/>
              <a:gd name="connsiteX3" fmla="*/ 950197 w 2421848"/>
              <a:gd name="connsiteY3" fmla="*/ 0 h 4370817"/>
              <a:gd name="connsiteX4" fmla="*/ 857134 w 2421848"/>
              <a:gd name="connsiteY4" fmla="*/ 253588 h 4370817"/>
              <a:gd name="connsiteX5" fmla="*/ 2421848 w 2421848"/>
              <a:gd name="connsiteY5" fmla="*/ 827815 h 4370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1848" h="4370817">
                <a:moveTo>
                  <a:pt x="1121618" y="4370817"/>
                </a:moveTo>
                <a:lnTo>
                  <a:pt x="0" y="4370816"/>
                </a:lnTo>
                <a:lnTo>
                  <a:pt x="0" y="0"/>
                </a:lnTo>
                <a:lnTo>
                  <a:pt x="950197" y="0"/>
                </a:lnTo>
                <a:lnTo>
                  <a:pt x="857134" y="253588"/>
                </a:lnTo>
                <a:lnTo>
                  <a:pt x="2421848" y="827815"/>
                </a:ln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r="52973" b="65360"/>
          <a:stretch/>
        </p:blipFill>
        <p:spPr>
          <a:xfrm rot="1522884">
            <a:off x="8266052" y="-5481530"/>
            <a:ext cx="6133239" cy="8917856"/>
          </a:xfrm>
          <a:custGeom>
            <a:avLst/>
            <a:gdLst>
              <a:gd name="connsiteX0" fmla="*/ 4281332 w 6133239"/>
              <a:gd name="connsiteY0" fmla="*/ 5014479 h 8917856"/>
              <a:gd name="connsiteX1" fmla="*/ 6133239 w 6133239"/>
              <a:gd name="connsiteY1" fmla="*/ 8917856 h 8917856"/>
              <a:gd name="connsiteX2" fmla="*/ 1 w 6133239"/>
              <a:gd name="connsiteY2" fmla="*/ 8917856 h 8917856"/>
              <a:gd name="connsiteX3" fmla="*/ 1 w 6133239"/>
              <a:gd name="connsiteY3" fmla="*/ 7045702 h 8917856"/>
              <a:gd name="connsiteX4" fmla="*/ 0 w 6133239"/>
              <a:gd name="connsiteY4" fmla="*/ 0 h 8917856"/>
              <a:gd name="connsiteX5" fmla="*/ 902484 w 6133239"/>
              <a:gd name="connsiteY5" fmla="*/ 0 h 8917856"/>
              <a:gd name="connsiteX6" fmla="*/ 0 w 6133239"/>
              <a:gd name="connsiteY6" fmla="*/ 428172 h 8917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33239" h="8917856">
                <a:moveTo>
                  <a:pt x="4281332" y="5014479"/>
                </a:moveTo>
                <a:lnTo>
                  <a:pt x="6133239" y="8917856"/>
                </a:lnTo>
                <a:lnTo>
                  <a:pt x="1" y="8917856"/>
                </a:lnTo>
                <a:lnTo>
                  <a:pt x="1" y="7045702"/>
                </a:lnTo>
                <a:close/>
                <a:moveTo>
                  <a:pt x="0" y="0"/>
                </a:moveTo>
                <a:lnTo>
                  <a:pt x="902484" y="0"/>
                </a:lnTo>
                <a:lnTo>
                  <a:pt x="0" y="42817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7" name="文本框 16"/>
          <p:cNvSpPr txBox="1"/>
          <p:nvPr/>
        </p:nvSpPr>
        <p:spPr>
          <a:xfrm>
            <a:off x="2963918" y="2753559"/>
            <a:ext cx="58272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73A3EA"/>
                </a:solidFill>
                <a:cs typeface="+mn-ea"/>
                <a:sym typeface="+mn-lt"/>
              </a:rPr>
              <a:t>轻文艺毕业论文答辩模板</a:t>
            </a:r>
            <a:endParaRPr lang="en-US" sz="4000" dirty="0">
              <a:solidFill>
                <a:srgbClr val="73A3EA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95565" y="3466161"/>
            <a:ext cx="1362874" cy="294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12" dirty="0">
                <a:solidFill>
                  <a:srgbClr val="73A3EA"/>
                </a:solidFill>
                <a:cs typeface="+mn-ea"/>
                <a:sym typeface="+mn-lt"/>
              </a:rPr>
              <a:t>答辩人</a:t>
            </a:r>
            <a:r>
              <a:rPr lang="zh-CN" altLang="en-US" sz="1312" dirty="0" smtClean="0">
                <a:solidFill>
                  <a:srgbClr val="73A3EA"/>
                </a:solidFill>
                <a:cs typeface="+mn-ea"/>
                <a:sym typeface="+mn-lt"/>
              </a:rPr>
              <a:t>：李某某</a:t>
            </a:r>
            <a:endParaRPr lang="zh-CN" altLang="en-US" sz="1312" dirty="0">
              <a:solidFill>
                <a:srgbClr val="73A3EA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18441" y="3466161"/>
            <a:ext cx="1531189" cy="294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12" dirty="0" smtClean="0">
                <a:solidFill>
                  <a:srgbClr val="73A3EA"/>
                </a:solidFill>
                <a:cs typeface="+mn-ea"/>
                <a:sym typeface="+mn-lt"/>
              </a:rPr>
              <a:t>指导老师：李某某</a:t>
            </a:r>
            <a:endParaRPr lang="zh-CN" altLang="en-US" sz="1312" dirty="0">
              <a:solidFill>
                <a:srgbClr val="73A3EA"/>
              </a:solidFill>
              <a:cs typeface="+mn-ea"/>
              <a:sym typeface="+mn-lt"/>
            </a:endParaRPr>
          </a:p>
        </p:txBody>
      </p:sp>
      <p:pic>
        <p:nvPicPr>
          <p:cNvPr id="22" name="Alan Walker - Fade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581900" y="-971550"/>
            <a:ext cx="609600" cy="609600"/>
          </a:xfrm>
          <a:prstGeom prst="rect">
            <a:avLst/>
          </a:prstGeom>
        </p:spPr>
      </p:pic>
      <p:sp>
        <p:nvSpPr>
          <p:cNvPr id="23" name="矩形 22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2149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 additive="base" accumulate="none">
                                        <p:cTn id="40" dur="3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500000" y="500000"/>
                                      <p:to x="120000" y="120000"/>
                                    </p:animScale>
                                    <p:animScale>
                                      <p:cBhvr additive="base" accumulate="none">
                                        <p:cTn id="41" dur="37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20000" y="1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 additive="base" accumulate="none">
                                        <p:cTn id="45" dur="3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500000" y="500000"/>
                                      <p:to x="120000" y="120000"/>
                                    </p:animScale>
                                    <p:animScale>
                                      <p:cBhvr additive="base" accumulate="none">
                                        <p:cTn id="46" dur="37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20000" y="1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5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7" grpId="0"/>
      <p:bldP spid="19" grpId="0"/>
      <p:bldP spid="20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52" r="59926"/>
          <a:stretch/>
        </p:blipFill>
        <p:spPr>
          <a:xfrm>
            <a:off x="186997" y="2231429"/>
            <a:ext cx="3688015" cy="4431072"/>
          </a:xfrm>
          <a:custGeom>
            <a:avLst/>
            <a:gdLst>
              <a:gd name="connsiteX0" fmla="*/ 0 w 3688015"/>
              <a:gd name="connsiteY0" fmla="*/ 3571208 h 4431072"/>
              <a:gd name="connsiteX1" fmla="*/ 856464 w 3688015"/>
              <a:gd name="connsiteY1" fmla="*/ 4431072 h 4431072"/>
              <a:gd name="connsiteX2" fmla="*/ 0 w 3688015"/>
              <a:gd name="connsiteY2" fmla="*/ 4431072 h 4431072"/>
              <a:gd name="connsiteX3" fmla="*/ 0 w 3688015"/>
              <a:gd name="connsiteY3" fmla="*/ 0 h 4431072"/>
              <a:gd name="connsiteX4" fmla="*/ 3688015 w 3688015"/>
              <a:gd name="connsiteY4" fmla="*/ 0 h 4431072"/>
              <a:gd name="connsiteX5" fmla="*/ 3688015 w 3688015"/>
              <a:gd name="connsiteY5" fmla="*/ 4431072 h 4431072"/>
              <a:gd name="connsiteX6" fmla="*/ 2477393 w 3688015"/>
              <a:gd name="connsiteY6" fmla="*/ 4431072 h 4431072"/>
              <a:gd name="connsiteX7" fmla="*/ 2844258 w 3688015"/>
              <a:gd name="connsiteY7" fmla="*/ 4065658 h 4431072"/>
              <a:gd name="connsiteX8" fmla="*/ 693272 w 3688015"/>
              <a:gd name="connsiteY8" fmla="*/ 1906130 h 4431072"/>
              <a:gd name="connsiteX9" fmla="*/ 0 w 3688015"/>
              <a:gd name="connsiteY9" fmla="*/ 2596660 h 443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88015" h="4431072">
                <a:moveTo>
                  <a:pt x="0" y="3571208"/>
                </a:moveTo>
                <a:lnTo>
                  <a:pt x="856464" y="4431072"/>
                </a:lnTo>
                <a:lnTo>
                  <a:pt x="0" y="4431072"/>
                </a:lnTo>
                <a:close/>
                <a:moveTo>
                  <a:pt x="0" y="0"/>
                </a:moveTo>
                <a:lnTo>
                  <a:pt x="3688015" y="0"/>
                </a:lnTo>
                <a:lnTo>
                  <a:pt x="3688015" y="4431072"/>
                </a:lnTo>
                <a:lnTo>
                  <a:pt x="2477393" y="4431072"/>
                </a:lnTo>
                <a:lnTo>
                  <a:pt x="2844258" y="4065658"/>
                </a:lnTo>
                <a:lnTo>
                  <a:pt x="693272" y="1906130"/>
                </a:lnTo>
                <a:lnTo>
                  <a:pt x="0" y="2596660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18415" r="43725" b="65360"/>
          <a:stretch/>
        </p:blipFill>
        <p:spPr>
          <a:xfrm rot="16505687">
            <a:off x="-2554819" y="5316962"/>
            <a:ext cx="8514030" cy="4176971"/>
          </a:xfrm>
          <a:custGeom>
            <a:avLst/>
            <a:gdLst>
              <a:gd name="connsiteX0" fmla="*/ 307383 w 8514030"/>
              <a:gd name="connsiteY0" fmla="*/ 731671 h 4176971"/>
              <a:gd name="connsiteX1" fmla="*/ 614552 w 8514030"/>
              <a:gd name="connsiteY1" fmla="*/ 4176971 h 4176971"/>
              <a:gd name="connsiteX2" fmla="*/ 0 w 8514030"/>
              <a:gd name="connsiteY2" fmla="*/ 4176971 h 4176971"/>
              <a:gd name="connsiteX3" fmla="*/ 0 w 8514030"/>
              <a:gd name="connsiteY3" fmla="*/ 759076 h 4176971"/>
              <a:gd name="connsiteX4" fmla="*/ 8514030 w 8514030"/>
              <a:gd name="connsiteY4" fmla="*/ 0 h 4176971"/>
              <a:gd name="connsiteX5" fmla="*/ 8514030 w 8514030"/>
              <a:gd name="connsiteY5" fmla="*/ 4176971 h 4176971"/>
              <a:gd name="connsiteX6" fmla="*/ 4992835 w 8514030"/>
              <a:gd name="connsiteY6" fmla="*/ 4176971 h 4176971"/>
              <a:gd name="connsiteX7" fmla="*/ 4651139 w 8514030"/>
              <a:gd name="connsiteY7" fmla="*/ 344400 h 41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14030" h="4176971">
                <a:moveTo>
                  <a:pt x="307383" y="731671"/>
                </a:moveTo>
                <a:lnTo>
                  <a:pt x="614552" y="4176971"/>
                </a:lnTo>
                <a:lnTo>
                  <a:pt x="0" y="4176971"/>
                </a:lnTo>
                <a:lnTo>
                  <a:pt x="0" y="759076"/>
                </a:lnTo>
                <a:close/>
                <a:moveTo>
                  <a:pt x="8514030" y="0"/>
                </a:moveTo>
                <a:lnTo>
                  <a:pt x="8514030" y="4176971"/>
                </a:lnTo>
                <a:lnTo>
                  <a:pt x="4992835" y="4176971"/>
                </a:lnTo>
                <a:lnTo>
                  <a:pt x="4651139" y="34440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r="52973" b="65360"/>
          <a:stretch/>
        </p:blipFill>
        <p:spPr>
          <a:xfrm rot="1522884">
            <a:off x="8266052" y="-5481530"/>
            <a:ext cx="6133239" cy="8917856"/>
          </a:xfrm>
          <a:custGeom>
            <a:avLst/>
            <a:gdLst>
              <a:gd name="connsiteX0" fmla="*/ 4281332 w 6133239"/>
              <a:gd name="connsiteY0" fmla="*/ 5014479 h 8917856"/>
              <a:gd name="connsiteX1" fmla="*/ 6133239 w 6133239"/>
              <a:gd name="connsiteY1" fmla="*/ 8917856 h 8917856"/>
              <a:gd name="connsiteX2" fmla="*/ 1 w 6133239"/>
              <a:gd name="connsiteY2" fmla="*/ 8917856 h 8917856"/>
              <a:gd name="connsiteX3" fmla="*/ 1 w 6133239"/>
              <a:gd name="connsiteY3" fmla="*/ 7045702 h 8917856"/>
              <a:gd name="connsiteX4" fmla="*/ 0 w 6133239"/>
              <a:gd name="connsiteY4" fmla="*/ 0 h 8917856"/>
              <a:gd name="connsiteX5" fmla="*/ 902484 w 6133239"/>
              <a:gd name="connsiteY5" fmla="*/ 0 h 8917856"/>
              <a:gd name="connsiteX6" fmla="*/ 0 w 6133239"/>
              <a:gd name="connsiteY6" fmla="*/ 428172 h 8917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33239" h="8917856">
                <a:moveTo>
                  <a:pt x="4281332" y="5014479"/>
                </a:moveTo>
                <a:lnTo>
                  <a:pt x="6133239" y="8917856"/>
                </a:lnTo>
                <a:lnTo>
                  <a:pt x="1" y="8917856"/>
                </a:lnTo>
                <a:lnTo>
                  <a:pt x="1" y="7045702"/>
                </a:lnTo>
                <a:close/>
                <a:moveTo>
                  <a:pt x="0" y="0"/>
                </a:moveTo>
                <a:lnTo>
                  <a:pt x="902484" y="0"/>
                </a:lnTo>
                <a:lnTo>
                  <a:pt x="0" y="428172"/>
                </a:lnTo>
                <a:close/>
              </a:path>
            </a:pathLst>
          </a:custGeom>
          <a:noFill/>
          <a:ln>
            <a:noFill/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61" t="55557" r="23111" b="3333"/>
          <a:stretch/>
        </p:blipFill>
        <p:spPr>
          <a:xfrm rot="10174779">
            <a:off x="9885079" y="4183474"/>
            <a:ext cx="2724661" cy="4370816"/>
          </a:xfrm>
          <a:custGeom>
            <a:avLst/>
            <a:gdLst>
              <a:gd name="connsiteX0" fmla="*/ 0 w 2724661"/>
              <a:gd name="connsiteY0" fmla="*/ 4370816 h 4370816"/>
              <a:gd name="connsiteX1" fmla="*/ 803799 w 2724661"/>
              <a:gd name="connsiteY1" fmla="*/ 0 h 4370816"/>
              <a:gd name="connsiteX2" fmla="*/ 2724661 w 2724661"/>
              <a:gd name="connsiteY2" fmla="*/ 0 h 4370816"/>
              <a:gd name="connsiteX3" fmla="*/ 2724660 w 2724661"/>
              <a:gd name="connsiteY3" fmla="*/ 4370816 h 437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4661" h="4370816">
                <a:moveTo>
                  <a:pt x="0" y="4370816"/>
                </a:moveTo>
                <a:lnTo>
                  <a:pt x="803799" y="0"/>
                </a:lnTo>
                <a:lnTo>
                  <a:pt x="2724661" y="0"/>
                </a:lnTo>
                <a:lnTo>
                  <a:pt x="2724660" y="4370816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9" t="55557" r="70331" b="3333"/>
          <a:stretch/>
        </p:blipFill>
        <p:spPr>
          <a:xfrm rot="14990856">
            <a:off x="480743" y="-1516333"/>
            <a:ext cx="2421848" cy="4370817"/>
          </a:xfrm>
          <a:custGeom>
            <a:avLst/>
            <a:gdLst>
              <a:gd name="connsiteX0" fmla="*/ 1121618 w 2421848"/>
              <a:gd name="connsiteY0" fmla="*/ 4370817 h 4370817"/>
              <a:gd name="connsiteX1" fmla="*/ 0 w 2421848"/>
              <a:gd name="connsiteY1" fmla="*/ 4370816 h 4370817"/>
              <a:gd name="connsiteX2" fmla="*/ 0 w 2421848"/>
              <a:gd name="connsiteY2" fmla="*/ 0 h 4370817"/>
              <a:gd name="connsiteX3" fmla="*/ 950197 w 2421848"/>
              <a:gd name="connsiteY3" fmla="*/ 0 h 4370817"/>
              <a:gd name="connsiteX4" fmla="*/ 857134 w 2421848"/>
              <a:gd name="connsiteY4" fmla="*/ 253588 h 4370817"/>
              <a:gd name="connsiteX5" fmla="*/ 2421848 w 2421848"/>
              <a:gd name="connsiteY5" fmla="*/ 827815 h 4370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1848" h="4370817">
                <a:moveTo>
                  <a:pt x="1121618" y="4370817"/>
                </a:moveTo>
                <a:lnTo>
                  <a:pt x="0" y="4370816"/>
                </a:lnTo>
                <a:lnTo>
                  <a:pt x="0" y="0"/>
                </a:lnTo>
                <a:lnTo>
                  <a:pt x="950197" y="0"/>
                </a:lnTo>
                <a:lnTo>
                  <a:pt x="857134" y="253588"/>
                </a:lnTo>
                <a:lnTo>
                  <a:pt x="2421848" y="827815"/>
                </a:lnTo>
                <a:close/>
              </a:path>
            </a:pathLst>
          </a:custGeom>
        </p:spPr>
      </p:pic>
      <p:grpSp>
        <p:nvGrpSpPr>
          <p:cNvPr id="31" name="组合 30"/>
          <p:cNvGrpSpPr/>
          <p:nvPr/>
        </p:nvGrpSpPr>
        <p:grpSpPr>
          <a:xfrm>
            <a:off x="4160469" y="1896849"/>
            <a:ext cx="4123066" cy="488950"/>
            <a:chOff x="4317723" y="2168172"/>
            <a:chExt cx="4123066" cy="488950"/>
          </a:xfrm>
        </p:grpSpPr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6053368" y="2191452"/>
              <a:ext cx="222468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 smtClean="0">
                  <a:solidFill>
                    <a:srgbClr val="242B35"/>
                  </a:solidFill>
                  <a:latin typeface="+mn-lt"/>
                  <a:ea typeface="+mn-ea"/>
                  <a:cs typeface="+mn-ea"/>
                  <a:sym typeface="+mn-lt"/>
                </a:rPr>
                <a:t>论文绪论</a:t>
              </a:r>
              <a:endParaRPr lang="zh-CN" altLang="en-US" sz="2400" b="1" dirty="0">
                <a:solidFill>
                  <a:srgbClr val="242B35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矩形 29"/>
            <p:cNvSpPr>
              <a:spLocks noChangeArrowheads="1"/>
            </p:cNvSpPr>
            <p:nvPr/>
          </p:nvSpPr>
          <p:spPr bwMode="auto">
            <a:xfrm>
              <a:off x="4317723" y="2168172"/>
              <a:ext cx="1328738" cy="488950"/>
            </a:xfrm>
            <a:prstGeom prst="rect">
              <a:avLst/>
            </a:prstGeom>
            <a:solidFill>
              <a:srgbClr val="73A3EA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文本框 30"/>
            <p:cNvSpPr txBox="1">
              <a:spLocks noChangeArrowheads="1"/>
            </p:cNvSpPr>
            <p:nvPr/>
          </p:nvSpPr>
          <p:spPr bwMode="auto">
            <a:xfrm>
              <a:off x="4493936" y="2204685"/>
              <a:ext cx="9620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第一章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5890629" y="2186428"/>
              <a:ext cx="2550160" cy="452437"/>
            </a:xfrm>
            <a:prstGeom prst="rect">
              <a:avLst/>
            </a:prstGeom>
            <a:noFill/>
            <a:ln>
              <a:solidFill>
                <a:srgbClr val="73A3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445145" y="1896849"/>
            <a:ext cx="13532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73A3EA"/>
                </a:solidFill>
              </a:rPr>
              <a:t>目 录</a:t>
            </a:r>
            <a:endParaRPr lang="zh-CN" altLang="en-US" sz="4000" b="1" dirty="0">
              <a:solidFill>
                <a:srgbClr val="73A3EA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2704856" y="1721430"/>
            <a:ext cx="800219" cy="256897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73A3EA"/>
                </a:solidFill>
                <a:cs typeface="+mn-ea"/>
                <a:sym typeface="+mn-lt"/>
              </a:rPr>
              <a:t>CONTENT</a:t>
            </a:r>
            <a:endParaRPr lang="en-US" sz="4000" dirty="0">
              <a:solidFill>
                <a:srgbClr val="73A3EA"/>
              </a:solidFill>
              <a:cs typeface="+mn-ea"/>
              <a:sym typeface="+mn-lt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4160469" y="2599251"/>
            <a:ext cx="4285805" cy="488950"/>
            <a:chOff x="4317723" y="2168172"/>
            <a:chExt cx="4285805" cy="488950"/>
          </a:xfrm>
        </p:grpSpPr>
        <p:sp>
          <p:nvSpPr>
            <p:cNvPr id="35" name="Rectangle 6"/>
            <p:cNvSpPr>
              <a:spLocks noChangeArrowheads="1"/>
            </p:cNvSpPr>
            <p:nvPr/>
          </p:nvSpPr>
          <p:spPr bwMode="auto">
            <a:xfrm>
              <a:off x="6053368" y="2191452"/>
              <a:ext cx="2550160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 smtClean="0">
                  <a:solidFill>
                    <a:srgbClr val="242B35"/>
                  </a:solidFill>
                  <a:latin typeface="+mn-lt"/>
                  <a:ea typeface="+mn-ea"/>
                  <a:cs typeface="+mn-ea"/>
                  <a:sym typeface="+mn-lt"/>
                </a:rPr>
                <a:t>思路及过程</a:t>
              </a:r>
              <a:endParaRPr lang="zh-CN" altLang="en-US" sz="2400" b="1" dirty="0">
                <a:solidFill>
                  <a:srgbClr val="242B35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矩形 29"/>
            <p:cNvSpPr>
              <a:spLocks noChangeArrowheads="1"/>
            </p:cNvSpPr>
            <p:nvPr/>
          </p:nvSpPr>
          <p:spPr bwMode="auto">
            <a:xfrm>
              <a:off x="4317723" y="2168172"/>
              <a:ext cx="1328738" cy="488950"/>
            </a:xfrm>
            <a:prstGeom prst="rect">
              <a:avLst/>
            </a:prstGeom>
            <a:solidFill>
              <a:srgbClr val="73A3EA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文本框 30"/>
            <p:cNvSpPr txBox="1">
              <a:spLocks noChangeArrowheads="1"/>
            </p:cNvSpPr>
            <p:nvPr/>
          </p:nvSpPr>
          <p:spPr bwMode="auto">
            <a:xfrm>
              <a:off x="4493936" y="2204685"/>
              <a:ext cx="9620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第二章</a:t>
              </a:r>
              <a:endParaRPr lang="zh-CN" altLang="en-US" sz="20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5890629" y="2186428"/>
              <a:ext cx="2550160" cy="452437"/>
            </a:xfrm>
            <a:prstGeom prst="rect">
              <a:avLst/>
            </a:prstGeom>
            <a:noFill/>
            <a:ln>
              <a:solidFill>
                <a:srgbClr val="73A3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160469" y="3301653"/>
            <a:ext cx="4123066" cy="488950"/>
            <a:chOff x="4317723" y="2168172"/>
            <a:chExt cx="4123066" cy="488950"/>
          </a:xfrm>
        </p:grpSpPr>
        <p:sp>
          <p:nvSpPr>
            <p:cNvPr id="40" name="Rectangle 6"/>
            <p:cNvSpPr>
              <a:spLocks noChangeArrowheads="1"/>
            </p:cNvSpPr>
            <p:nvPr/>
          </p:nvSpPr>
          <p:spPr bwMode="auto">
            <a:xfrm>
              <a:off x="6053368" y="2191452"/>
              <a:ext cx="222468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 smtClean="0">
                  <a:solidFill>
                    <a:srgbClr val="242B35"/>
                  </a:solidFill>
                  <a:latin typeface="+mn-lt"/>
                  <a:ea typeface="+mn-ea"/>
                  <a:cs typeface="+mn-ea"/>
                  <a:sym typeface="+mn-lt"/>
                </a:rPr>
                <a:t>技术与难点</a:t>
              </a:r>
              <a:endParaRPr lang="zh-CN" altLang="en-US" sz="2400" b="1" dirty="0">
                <a:solidFill>
                  <a:srgbClr val="242B35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1" name="矩形 29"/>
            <p:cNvSpPr>
              <a:spLocks noChangeArrowheads="1"/>
            </p:cNvSpPr>
            <p:nvPr/>
          </p:nvSpPr>
          <p:spPr bwMode="auto">
            <a:xfrm>
              <a:off x="4317723" y="2168172"/>
              <a:ext cx="1328738" cy="488950"/>
            </a:xfrm>
            <a:prstGeom prst="rect">
              <a:avLst/>
            </a:prstGeom>
            <a:solidFill>
              <a:srgbClr val="73A3EA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2" name="文本框 30"/>
            <p:cNvSpPr txBox="1">
              <a:spLocks noChangeArrowheads="1"/>
            </p:cNvSpPr>
            <p:nvPr/>
          </p:nvSpPr>
          <p:spPr bwMode="auto">
            <a:xfrm>
              <a:off x="4493936" y="2204685"/>
              <a:ext cx="9620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第三章</a:t>
              </a:r>
              <a:endParaRPr lang="zh-CN" altLang="en-US" sz="20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5890629" y="2186428"/>
              <a:ext cx="2550160" cy="452437"/>
            </a:xfrm>
            <a:prstGeom prst="rect">
              <a:avLst/>
            </a:prstGeom>
            <a:noFill/>
            <a:ln>
              <a:solidFill>
                <a:srgbClr val="73A3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160469" y="4004055"/>
            <a:ext cx="4123066" cy="488950"/>
            <a:chOff x="4317723" y="2168172"/>
            <a:chExt cx="4123066" cy="488950"/>
          </a:xfrm>
        </p:grpSpPr>
        <p:sp>
          <p:nvSpPr>
            <p:cNvPr id="45" name="Rectangle 6"/>
            <p:cNvSpPr>
              <a:spLocks noChangeArrowheads="1"/>
            </p:cNvSpPr>
            <p:nvPr/>
          </p:nvSpPr>
          <p:spPr bwMode="auto">
            <a:xfrm>
              <a:off x="6053368" y="2191452"/>
              <a:ext cx="222468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 smtClean="0">
                  <a:solidFill>
                    <a:srgbClr val="242B35"/>
                  </a:solidFill>
                  <a:latin typeface="+mn-lt"/>
                  <a:ea typeface="+mn-ea"/>
                  <a:cs typeface="+mn-ea"/>
                  <a:sym typeface="+mn-lt"/>
                </a:rPr>
                <a:t>成果与应用</a:t>
              </a:r>
              <a:endParaRPr lang="zh-CN" altLang="en-US" sz="2400" b="1" dirty="0">
                <a:solidFill>
                  <a:srgbClr val="242B35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6" name="矩形 29"/>
            <p:cNvSpPr>
              <a:spLocks noChangeArrowheads="1"/>
            </p:cNvSpPr>
            <p:nvPr/>
          </p:nvSpPr>
          <p:spPr bwMode="auto">
            <a:xfrm>
              <a:off x="4317723" y="2168172"/>
              <a:ext cx="1328738" cy="488950"/>
            </a:xfrm>
            <a:prstGeom prst="rect">
              <a:avLst/>
            </a:prstGeom>
            <a:solidFill>
              <a:srgbClr val="73A3EA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7" name="文本框 30"/>
            <p:cNvSpPr txBox="1">
              <a:spLocks noChangeArrowheads="1"/>
            </p:cNvSpPr>
            <p:nvPr/>
          </p:nvSpPr>
          <p:spPr bwMode="auto">
            <a:xfrm>
              <a:off x="4493936" y="2204685"/>
              <a:ext cx="9620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第四章</a:t>
              </a:r>
              <a:endParaRPr lang="zh-CN" altLang="en-US" sz="20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5890629" y="2186428"/>
              <a:ext cx="2550160" cy="452437"/>
            </a:xfrm>
            <a:prstGeom prst="rect">
              <a:avLst/>
            </a:prstGeom>
            <a:noFill/>
            <a:ln>
              <a:solidFill>
                <a:srgbClr val="73A3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160469" y="4706457"/>
            <a:ext cx="4123066" cy="488950"/>
            <a:chOff x="4317723" y="2168172"/>
            <a:chExt cx="4123066" cy="488950"/>
          </a:xfrm>
        </p:grpSpPr>
        <p:sp>
          <p:nvSpPr>
            <p:cNvPr id="50" name="Rectangle 6"/>
            <p:cNvSpPr>
              <a:spLocks noChangeArrowheads="1"/>
            </p:cNvSpPr>
            <p:nvPr/>
          </p:nvSpPr>
          <p:spPr bwMode="auto">
            <a:xfrm>
              <a:off x="6053368" y="2191452"/>
              <a:ext cx="222468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 smtClean="0">
                  <a:solidFill>
                    <a:srgbClr val="242B35"/>
                  </a:solidFill>
                  <a:latin typeface="+mn-lt"/>
                  <a:ea typeface="+mn-ea"/>
                  <a:cs typeface="+mn-ea"/>
                  <a:sym typeface="+mn-lt"/>
                </a:rPr>
                <a:t>总结及建议</a:t>
              </a:r>
              <a:endParaRPr lang="zh-CN" altLang="en-US" sz="2400" b="1" dirty="0">
                <a:solidFill>
                  <a:srgbClr val="242B35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1" name="矩形 29"/>
            <p:cNvSpPr>
              <a:spLocks noChangeArrowheads="1"/>
            </p:cNvSpPr>
            <p:nvPr/>
          </p:nvSpPr>
          <p:spPr bwMode="auto">
            <a:xfrm>
              <a:off x="4317723" y="2168172"/>
              <a:ext cx="1328738" cy="488950"/>
            </a:xfrm>
            <a:prstGeom prst="rect">
              <a:avLst/>
            </a:prstGeom>
            <a:solidFill>
              <a:srgbClr val="73A3EA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2" name="文本框 30"/>
            <p:cNvSpPr txBox="1">
              <a:spLocks noChangeArrowheads="1"/>
            </p:cNvSpPr>
            <p:nvPr/>
          </p:nvSpPr>
          <p:spPr bwMode="auto">
            <a:xfrm>
              <a:off x="4493936" y="2204685"/>
              <a:ext cx="9620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第五章</a:t>
              </a:r>
              <a:endParaRPr lang="zh-CN" altLang="en-US" sz="20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5890629" y="2186428"/>
              <a:ext cx="2550160" cy="452437"/>
            </a:xfrm>
            <a:prstGeom prst="rect">
              <a:avLst/>
            </a:prstGeom>
            <a:noFill/>
            <a:ln>
              <a:solidFill>
                <a:srgbClr val="73A3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矩形 53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23736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75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8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5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52" r="59926"/>
          <a:stretch/>
        </p:blipFill>
        <p:spPr>
          <a:xfrm flipH="1">
            <a:off x="8202456" y="2231429"/>
            <a:ext cx="3562823" cy="4431072"/>
          </a:xfrm>
          <a:custGeom>
            <a:avLst/>
            <a:gdLst>
              <a:gd name="connsiteX0" fmla="*/ 0 w 3688015"/>
              <a:gd name="connsiteY0" fmla="*/ 3571208 h 4431072"/>
              <a:gd name="connsiteX1" fmla="*/ 856464 w 3688015"/>
              <a:gd name="connsiteY1" fmla="*/ 4431072 h 4431072"/>
              <a:gd name="connsiteX2" fmla="*/ 0 w 3688015"/>
              <a:gd name="connsiteY2" fmla="*/ 4431072 h 4431072"/>
              <a:gd name="connsiteX3" fmla="*/ 0 w 3688015"/>
              <a:gd name="connsiteY3" fmla="*/ 0 h 4431072"/>
              <a:gd name="connsiteX4" fmla="*/ 3688015 w 3688015"/>
              <a:gd name="connsiteY4" fmla="*/ 0 h 4431072"/>
              <a:gd name="connsiteX5" fmla="*/ 3688015 w 3688015"/>
              <a:gd name="connsiteY5" fmla="*/ 4431072 h 4431072"/>
              <a:gd name="connsiteX6" fmla="*/ 2477393 w 3688015"/>
              <a:gd name="connsiteY6" fmla="*/ 4431072 h 4431072"/>
              <a:gd name="connsiteX7" fmla="*/ 2844258 w 3688015"/>
              <a:gd name="connsiteY7" fmla="*/ 4065658 h 4431072"/>
              <a:gd name="connsiteX8" fmla="*/ 693272 w 3688015"/>
              <a:gd name="connsiteY8" fmla="*/ 1906130 h 4431072"/>
              <a:gd name="connsiteX9" fmla="*/ 0 w 3688015"/>
              <a:gd name="connsiteY9" fmla="*/ 2596660 h 443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88015" h="4431072">
                <a:moveTo>
                  <a:pt x="0" y="3571208"/>
                </a:moveTo>
                <a:lnTo>
                  <a:pt x="856464" y="4431072"/>
                </a:lnTo>
                <a:lnTo>
                  <a:pt x="0" y="4431072"/>
                </a:lnTo>
                <a:close/>
                <a:moveTo>
                  <a:pt x="0" y="0"/>
                </a:moveTo>
                <a:lnTo>
                  <a:pt x="3688015" y="0"/>
                </a:lnTo>
                <a:lnTo>
                  <a:pt x="3688015" y="4431072"/>
                </a:lnTo>
                <a:lnTo>
                  <a:pt x="2477393" y="4431072"/>
                </a:lnTo>
                <a:lnTo>
                  <a:pt x="2844258" y="4065658"/>
                </a:lnTo>
                <a:lnTo>
                  <a:pt x="693272" y="1906130"/>
                </a:lnTo>
                <a:lnTo>
                  <a:pt x="0" y="2596660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52" r="59926"/>
          <a:stretch/>
        </p:blipFill>
        <p:spPr>
          <a:xfrm>
            <a:off x="186997" y="2231429"/>
            <a:ext cx="3688015" cy="4431072"/>
          </a:xfrm>
          <a:custGeom>
            <a:avLst/>
            <a:gdLst>
              <a:gd name="connsiteX0" fmla="*/ 0 w 3688015"/>
              <a:gd name="connsiteY0" fmla="*/ 3571208 h 4431072"/>
              <a:gd name="connsiteX1" fmla="*/ 856464 w 3688015"/>
              <a:gd name="connsiteY1" fmla="*/ 4431072 h 4431072"/>
              <a:gd name="connsiteX2" fmla="*/ 0 w 3688015"/>
              <a:gd name="connsiteY2" fmla="*/ 4431072 h 4431072"/>
              <a:gd name="connsiteX3" fmla="*/ 0 w 3688015"/>
              <a:gd name="connsiteY3" fmla="*/ 0 h 4431072"/>
              <a:gd name="connsiteX4" fmla="*/ 3688015 w 3688015"/>
              <a:gd name="connsiteY4" fmla="*/ 0 h 4431072"/>
              <a:gd name="connsiteX5" fmla="*/ 3688015 w 3688015"/>
              <a:gd name="connsiteY5" fmla="*/ 4431072 h 4431072"/>
              <a:gd name="connsiteX6" fmla="*/ 2477393 w 3688015"/>
              <a:gd name="connsiteY6" fmla="*/ 4431072 h 4431072"/>
              <a:gd name="connsiteX7" fmla="*/ 2844258 w 3688015"/>
              <a:gd name="connsiteY7" fmla="*/ 4065658 h 4431072"/>
              <a:gd name="connsiteX8" fmla="*/ 693272 w 3688015"/>
              <a:gd name="connsiteY8" fmla="*/ 1906130 h 4431072"/>
              <a:gd name="connsiteX9" fmla="*/ 0 w 3688015"/>
              <a:gd name="connsiteY9" fmla="*/ 2596660 h 443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88015" h="4431072">
                <a:moveTo>
                  <a:pt x="0" y="3571208"/>
                </a:moveTo>
                <a:lnTo>
                  <a:pt x="856464" y="4431072"/>
                </a:lnTo>
                <a:lnTo>
                  <a:pt x="0" y="4431072"/>
                </a:lnTo>
                <a:close/>
                <a:moveTo>
                  <a:pt x="0" y="0"/>
                </a:moveTo>
                <a:lnTo>
                  <a:pt x="3688015" y="0"/>
                </a:lnTo>
                <a:lnTo>
                  <a:pt x="3688015" y="4431072"/>
                </a:lnTo>
                <a:lnTo>
                  <a:pt x="2477393" y="4431072"/>
                </a:lnTo>
                <a:lnTo>
                  <a:pt x="2844258" y="4065658"/>
                </a:lnTo>
                <a:lnTo>
                  <a:pt x="693272" y="1906130"/>
                </a:lnTo>
                <a:lnTo>
                  <a:pt x="0" y="259666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18415" r="43725" b="65360"/>
          <a:stretch/>
        </p:blipFill>
        <p:spPr>
          <a:xfrm rot="16505687">
            <a:off x="-2554819" y="5316962"/>
            <a:ext cx="8514030" cy="4176971"/>
          </a:xfrm>
          <a:custGeom>
            <a:avLst/>
            <a:gdLst>
              <a:gd name="connsiteX0" fmla="*/ 307383 w 8514030"/>
              <a:gd name="connsiteY0" fmla="*/ 731671 h 4176971"/>
              <a:gd name="connsiteX1" fmla="*/ 614552 w 8514030"/>
              <a:gd name="connsiteY1" fmla="*/ 4176971 h 4176971"/>
              <a:gd name="connsiteX2" fmla="*/ 0 w 8514030"/>
              <a:gd name="connsiteY2" fmla="*/ 4176971 h 4176971"/>
              <a:gd name="connsiteX3" fmla="*/ 0 w 8514030"/>
              <a:gd name="connsiteY3" fmla="*/ 759076 h 4176971"/>
              <a:gd name="connsiteX4" fmla="*/ 8514030 w 8514030"/>
              <a:gd name="connsiteY4" fmla="*/ 0 h 4176971"/>
              <a:gd name="connsiteX5" fmla="*/ 8514030 w 8514030"/>
              <a:gd name="connsiteY5" fmla="*/ 4176971 h 4176971"/>
              <a:gd name="connsiteX6" fmla="*/ 4992835 w 8514030"/>
              <a:gd name="connsiteY6" fmla="*/ 4176971 h 4176971"/>
              <a:gd name="connsiteX7" fmla="*/ 4651139 w 8514030"/>
              <a:gd name="connsiteY7" fmla="*/ 344400 h 41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14030" h="4176971">
                <a:moveTo>
                  <a:pt x="307383" y="731671"/>
                </a:moveTo>
                <a:lnTo>
                  <a:pt x="614552" y="4176971"/>
                </a:lnTo>
                <a:lnTo>
                  <a:pt x="0" y="4176971"/>
                </a:lnTo>
                <a:lnTo>
                  <a:pt x="0" y="759076"/>
                </a:lnTo>
                <a:close/>
                <a:moveTo>
                  <a:pt x="8514030" y="0"/>
                </a:moveTo>
                <a:lnTo>
                  <a:pt x="8514030" y="4176971"/>
                </a:lnTo>
                <a:lnTo>
                  <a:pt x="4992835" y="4176971"/>
                </a:lnTo>
                <a:lnTo>
                  <a:pt x="4651139" y="344400"/>
                </a:ln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18415" r="43725" b="65360"/>
          <a:stretch/>
        </p:blipFill>
        <p:spPr>
          <a:xfrm rot="15872351" flipV="1">
            <a:off x="6007491" y="5088546"/>
            <a:ext cx="8514030" cy="4753744"/>
          </a:xfrm>
          <a:custGeom>
            <a:avLst/>
            <a:gdLst>
              <a:gd name="connsiteX0" fmla="*/ 307383 w 8514030"/>
              <a:gd name="connsiteY0" fmla="*/ 731671 h 4176971"/>
              <a:gd name="connsiteX1" fmla="*/ 614552 w 8514030"/>
              <a:gd name="connsiteY1" fmla="*/ 4176971 h 4176971"/>
              <a:gd name="connsiteX2" fmla="*/ 0 w 8514030"/>
              <a:gd name="connsiteY2" fmla="*/ 4176971 h 4176971"/>
              <a:gd name="connsiteX3" fmla="*/ 0 w 8514030"/>
              <a:gd name="connsiteY3" fmla="*/ 759076 h 4176971"/>
              <a:gd name="connsiteX4" fmla="*/ 8514030 w 8514030"/>
              <a:gd name="connsiteY4" fmla="*/ 0 h 4176971"/>
              <a:gd name="connsiteX5" fmla="*/ 8514030 w 8514030"/>
              <a:gd name="connsiteY5" fmla="*/ 4176971 h 4176971"/>
              <a:gd name="connsiteX6" fmla="*/ 4992835 w 8514030"/>
              <a:gd name="connsiteY6" fmla="*/ 4176971 h 4176971"/>
              <a:gd name="connsiteX7" fmla="*/ 4651139 w 8514030"/>
              <a:gd name="connsiteY7" fmla="*/ 344400 h 41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14030" h="4176971">
                <a:moveTo>
                  <a:pt x="307383" y="731671"/>
                </a:moveTo>
                <a:lnTo>
                  <a:pt x="614552" y="4176971"/>
                </a:lnTo>
                <a:lnTo>
                  <a:pt x="0" y="4176971"/>
                </a:lnTo>
                <a:lnTo>
                  <a:pt x="0" y="759076"/>
                </a:lnTo>
                <a:close/>
                <a:moveTo>
                  <a:pt x="8514030" y="0"/>
                </a:moveTo>
                <a:lnTo>
                  <a:pt x="8514030" y="4176971"/>
                </a:lnTo>
                <a:lnTo>
                  <a:pt x="4992835" y="4176971"/>
                </a:lnTo>
                <a:lnTo>
                  <a:pt x="4651139" y="344400"/>
                </a:lnTo>
                <a:close/>
              </a:path>
            </a:pathLst>
          </a:custGeom>
        </p:spPr>
      </p:pic>
      <p:grpSp>
        <p:nvGrpSpPr>
          <p:cNvPr id="11" name="组合 10"/>
          <p:cNvGrpSpPr/>
          <p:nvPr/>
        </p:nvGrpSpPr>
        <p:grpSpPr>
          <a:xfrm>
            <a:off x="3977201" y="2650682"/>
            <a:ext cx="4123066" cy="488950"/>
            <a:chOff x="4317723" y="2168172"/>
            <a:chExt cx="4123066" cy="488950"/>
          </a:xfrm>
        </p:grpSpPr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6053368" y="2191452"/>
              <a:ext cx="222468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 smtClean="0">
                  <a:solidFill>
                    <a:srgbClr val="242B35"/>
                  </a:solidFill>
                  <a:latin typeface="+mn-lt"/>
                  <a:ea typeface="+mn-ea"/>
                  <a:cs typeface="+mn-ea"/>
                  <a:sym typeface="+mn-lt"/>
                </a:rPr>
                <a:t>论文绪论</a:t>
              </a:r>
              <a:endParaRPr lang="zh-CN" altLang="en-US" sz="2400" b="1" dirty="0">
                <a:solidFill>
                  <a:srgbClr val="242B35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矩形 29"/>
            <p:cNvSpPr>
              <a:spLocks noChangeArrowheads="1"/>
            </p:cNvSpPr>
            <p:nvPr/>
          </p:nvSpPr>
          <p:spPr bwMode="auto">
            <a:xfrm>
              <a:off x="4317723" y="2168172"/>
              <a:ext cx="1328738" cy="488950"/>
            </a:xfrm>
            <a:prstGeom prst="rect">
              <a:avLst/>
            </a:prstGeom>
            <a:solidFill>
              <a:srgbClr val="73A3EA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文本框 30"/>
            <p:cNvSpPr txBox="1">
              <a:spLocks noChangeArrowheads="1"/>
            </p:cNvSpPr>
            <p:nvPr/>
          </p:nvSpPr>
          <p:spPr bwMode="auto">
            <a:xfrm>
              <a:off x="4493936" y="2204685"/>
              <a:ext cx="9620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第一章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5890629" y="2186428"/>
              <a:ext cx="2550160" cy="452437"/>
            </a:xfrm>
            <a:prstGeom prst="rect">
              <a:avLst/>
            </a:prstGeom>
            <a:noFill/>
            <a:ln>
              <a:solidFill>
                <a:srgbClr val="73A3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36731" y="3380601"/>
            <a:ext cx="1400779" cy="276999"/>
            <a:chOff x="4025405" y="3669969"/>
            <a:chExt cx="1400779" cy="276999"/>
          </a:xfrm>
        </p:grpSpPr>
        <p:sp>
          <p:nvSpPr>
            <p:cNvPr id="18" name="椭圆 17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082609" y="3380601"/>
            <a:ext cx="1400779" cy="276999"/>
            <a:chOff x="4025405" y="3669969"/>
            <a:chExt cx="1400779" cy="276999"/>
          </a:xfrm>
        </p:grpSpPr>
        <p:sp>
          <p:nvSpPr>
            <p:cNvPr id="22" name="椭圆 21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436731" y="3681543"/>
            <a:ext cx="1400779" cy="276999"/>
            <a:chOff x="4025405" y="3669969"/>
            <a:chExt cx="1400779" cy="276999"/>
          </a:xfrm>
        </p:grpSpPr>
        <p:sp>
          <p:nvSpPr>
            <p:cNvPr id="25" name="椭圆 24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82609" y="3681543"/>
            <a:ext cx="1400779" cy="276999"/>
            <a:chOff x="4025405" y="3669969"/>
            <a:chExt cx="1400779" cy="276999"/>
          </a:xfrm>
        </p:grpSpPr>
        <p:sp>
          <p:nvSpPr>
            <p:cNvPr id="28" name="椭圆 27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sp>
        <p:nvSpPr>
          <p:cNvPr id="30" name="矩形 29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60235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选题背景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sp>
        <p:nvSpPr>
          <p:cNvPr id="62" name="Oval 14"/>
          <p:cNvSpPr/>
          <p:nvPr/>
        </p:nvSpPr>
        <p:spPr>
          <a:xfrm>
            <a:off x="1706858" y="1830172"/>
            <a:ext cx="2007532" cy="20075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77800" dist="63500" dir="2700000" algn="ctr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选题原因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Content Placeholder 2"/>
          <p:cNvSpPr txBox="1"/>
          <p:nvPr/>
        </p:nvSpPr>
        <p:spPr>
          <a:xfrm>
            <a:off x="1033062" y="3942406"/>
            <a:ext cx="3163816" cy="192021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04">
              <a:lnSpc>
                <a:spcPct val="200000"/>
              </a:lnSpc>
              <a:spcBef>
                <a:spcPts val="0"/>
              </a:spcBef>
              <a:buNone/>
            </a:pPr>
            <a:r>
              <a:rPr lang="zh-CN" altLang="en-US" sz="16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添加文本标题</a:t>
            </a:r>
            <a:endParaRPr lang="en-US" altLang="zh-CN" sz="16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  <a:p>
            <a:pPr marL="0" indent="0" defTabSz="1450304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此处添加或多或少的文字简要分析此处添加或多或少的文字</a:t>
            </a:r>
            <a:r>
              <a:rPr lang="zh-CN" altLang="en-US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此处添加或多或少的文字简要分析此处添加或多或少的</a:t>
            </a:r>
            <a:r>
              <a:rPr lang="zh-CN" altLang="en-US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64" name="Content Placeholder 2"/>
          <p:cNvSpPr txBox="1"/>
          <p:nvPr/>
        </p:nvSpPr>
        <p:spPr>
          <a:xfrm>
            <a:off x="4620582" y="3942406"/>
            <a:ext cx="3163816" cy="192021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04">
              <a:lnSpc>
                <a:spcPct val="200000"/>
              </a:lnSpc>
              <a:spcBef>
                <a:spcPts val="0"/>
              </a:spcBef>
              <a:buNone/>
            </a:pPr>
            <a:r>
              <a:rPr lang="zh-CN" altLang="en-US" sz="16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添加文本标题</a:t>
            </a:r>
            <a:endParaRPr lang="en-US" altLang="zh-CN" sz="16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  <a:p>
            <a:pPr marL="0" indent="0" defTabSz="1450304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此处添加或多或少的文字简要分析此处添加或多或少的文字</a:t>
            </a:r>
            <a:r>
              <a:rPr lang="zh-CN" altLang="en-US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此处添加或多或少的文字简要分析此处添加或多或少的</a:t>
            </a:r>
            <a:r>
              <a:rPr lang="zh-CN" altLang="en-US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65" name="Content Placeholder 2"/>
          <p:cNvSpPr txBox="1"/>
          <p:nvPr/>
        </p:nvSpPr>
        <p:spPr>
          <a:xfrm>
            <a:off x="8417082" y="3942406"/>
            <a:ext cx="3163816" cy="192021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1450304">
              <a:lnSpc>
                <a:spcPct val="200000"/>
              </a:lnSpc>
              <a:spcBef>
                <a:spcPts val="0"/>
              </a:spcBef>
              <a:buNone/>
            </a:pPr>
            <a:r>
              <a:rPr lang="zh-CN" altLang="en-US" sz="1600" b="1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添加文本标题</a:t>
            </a:r>
            <a:endParaRPr lang="en-US" altLang="zh-CN" sz="1600" b="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  <a:p>
            <a:pPr marL="0" indent="0" defTabSz="1450304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此处添加或多或少的文字简要分析此处添加或多或少的文字</a:t>
            </a:r>
            <a:r>
              <a:rPr lang="zh-CN" altLang="en-US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此处添加或多或少的文字简要分析此处添加或多或少的</a:t>
            </a:r>
            <a:r>
              <a:rPr lang="zh-CN" altLang="en-US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66" name="Oval 66"/>
          <p:cNvSpPr/>
          <p:nvPr/>
        </p:nvSpPr>
        <p:spPr>
          <a:xfrm>
            <a:off x="9090878" y="1830172"/>
            <a:ext cx="2007532" cy="20075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77800" dist="63500" dir="2700000" algn="ctr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选题原因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Oval 39"/>
          <p:cNvSpPr/>
          <p:nvPr/>
        </p:nvSpPr>
        <p:spPr>
          <a:xfrm>
            <a:off x="5294378" y="1830172"/>
            <a:ext cx="2007532" cy="2007532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77800" dist="63500" dir="2700000" algn="ctr" rotWithShape="0">
              <a:prstClr val="black">
                <a:alpha val="25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选题原因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Oval 2"/>
          <p:cNvSpPr/>
          <p:nvPr/>
        </p:nvSpPr>
        <p:spPr>
          <a:xfrm>
            <a:off x="1080611" y="2408521"/>
            <a:ext cx="850831" cy="85083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77800" dist="63500" dir="2400000" algn="ctr" rotWithShape="0">
              <a:srgbClr val="000000">
                <a:alpha val="25000"/>
              </a:srgbClr>
            </a:outerShdw>
          </a:effectLst>
          <a:scene3d>
            <a:camera prst="orthographicFront"/>
            <a:lightRig rig="threePt" dir="t"/>
          </a:scene3d>
          <a:sp3d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Oval 65"/>
          <p:cNvSpPr/>
          <p:nvPr/>
        </p:nvSpPr>
        <p:spPr>
          <a:xfrm>
            <a:off x="8464631" y="2408521"/>
            <a:ext cx="850831" cy="85083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177800" dist="63500" dir="2400000" algn="ctr" rotWithShape="0">
              <a:srgbClr val="000000">
                <a:alpha val="25000"/>
              </a:srgbClr>
            </a:outerShdw>
          </a:effectLst>
          <a:scene3d>
            <a:camera prst="orthographicFront"/>
            <a:lightRig rig="threePt" dir="t"/>
          </a:scene3d>
          <a:sp3d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Oval 38"/>
          <p:cNvSpPr/>
          <p:nvPr/>
        </p:nvSpPr>
        <p:spPr>
          <a:xfrm>
            <a:off x="4668131" y="2408521"/>
            <a:ext cx="850831" cy="85083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77800" dist="63500" dir="2400000" algn="ctr" rotWithShape="0">
              <a:srgbClr val="000000">
                <a:alpha val="25000"/>
              </a:srgbClr>
            </a:outerShdw>
          </a:effectLst>
          <a:scene3d>
            <a:camera prst="orthographicFront"/>
            <a:lightRig rig="threePt" dir="t"/>
          </a:scene3d>
          <a:sp3d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8935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/>
      <p:bldP spid="64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研究意义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grpSp>
        <p:nvGrpSpPr>
          <p:cNvPr id="3" name="Group 29"/>
          <p:cNvGrpSpPr/>
          <p:nvPr/>
        </p:nvGrpSpPr>
        <p:grpSpPr>
          <a:xfrm>
            <a:off x="1526374" y="3023438"/>
            <a:ext cx="964353" cy="964353"/>
            <a:chOff x="1253782" y="3281715"/>
            <a:chExt cx="914400" cy="914400"/>
          </a:xfrm>
        </p:grpSpPr>
        <p:sp>
          <p:nvSpPr>
            <p:cNvPr id="4" name="Rounded Rectangle 5"/>
            <p:cNvSpPr/>
            <p:nvPr/>
          </p:nvSpPr>
          <p:spPr>
            <a:xfrm>
              <a:off x="1253782" y="3281715"/>
              <a:ext cx="914400" cy="914400"/>
            </a:xfrm>
            <a:prstGeom prst="roundRect">
              <a:avLst/>
            </a:prstGeom>
            <a:solidFill>
              <a:schemeClr val="accent2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5" name="Group 59"/>
            <p:cNvGrpSpPr/>
            <p:nvPr/>
          </p:nvGrpSpPr>
          <p:grpSpPr>
            <a:xfrm>
              <a:off x="1478810" y="3521030"/>
              <a:ext cx="464344" cy="465138"/>
              <a:chOff x="9145588" y="4435475"/>
              <a:chExt cx="464344" cy="465138"/>
            </a:xfrm>
            <a:solidFill>
              <a:schemeClr val="bg2"/>
            </a:solidFill>
          </p:grpSpPr>
          <p:sp>
            <p:nvSpPr>
              <p:cNvPr id="6" name="AutoShape 7"/>
              <p:cNvSpPr/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7" name="AutoShape 8"/>
              <p:cNvSpPr/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8" name="AutoShape 9"/>
              <p:cNvSpPr/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9" name="AutoShape 10"/>
              <p:cNvSpPr/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10" name="AutoShape 11"/>
              <p:cNvSpPr/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11" name="AutoShape 12"/>
              <p:cNvSpPr/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12" name="AutoShape 13"/>
              <p:cNvSpPr/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13" name="AutoShape 14"/>
              <p:cNvSpPr/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14" name="AutoShape 15"/>
              <p:cNvSpPr/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</p:grpSp>
      </p:grpSp>
      <p:grpSp>
        <p:nvGrpSpPr>
          <p:cNvPr id="15" name="Group 32"/>
          <p:cNvGrpSpPr/>
          <p:nvPr/>
        </p:nvGrpSpPr>
        <p:grpSpPr>
          <a:xfrm>
            <a:off x="6734376" y="3023438"/>
            <a:ext cx="964353" cy="964353"/>
            <a:chOff x="6528170" y="3281715"/>
            <a:chExt cx="914400" cy="914400"/>
          </a:xfrm>
        </p:grpSpPr>
        <p:sp>
          <p:nvSpPr>
            <p:cNvPr id="16" name="Rounded Rectangle 8"/>
            <p:cNvSpPr/>
            <p:nvPr/>
          </p:nvSpPr>
          <p:spPr>
            <a:xfrm>
              <a:off x="6528170" y="3281715"/>
              <a:ext cx="914400" cy="914400"/>
            </a:xfrm>
            <a:prstGeom prst="roundRect">
              <a:avLst/>
            </a:prstGeom>
            <a:solidFill>
              <a:schemeClr val="accent5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17" name="Group 69"/>
            <p:cNvGrpSpPr/>
            <p:nvPr/>
          </p:nvGrpSpPr>
          <p:grpSpPr>
            <a:xfrm>
              <a:off x="6759757" y="3506346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18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19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20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21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22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23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</p:grpSp>
      </p:grpSp>
      <p:grpSp>
        <p:nvGrpSpPr>
          <p:cNvPr id="24" name="Group 33"/>
          <p:cNvGrpSpPr/>
          <p:nvPr/>
        </p:nvGrpSpPr>
        <p:grpSpPr>
          <a:xfrm>
            <a:off x="6734376" y="4502563"/>
            <a:ext cx="964353" cy="964353"/>
            <a:chOff x="6528170" y="4684221"/>
            <a:chExt cx="914400" cy="914400"/>
          </a:xfrm>
        </p:grpSpPr>
        <p:sp>
          <p:nvSpPr>
            <p:cNvPr id="25" name="Rounded Rectangle 9"/>
            <p:cNvSpPr/>
            <p:nvPr/>
          </p:nvSpPr>
          <p:spPr>
            <a:xfrm>
              <a:off x="6528170" y="4684221"/>
              <a:ext cx="914400" cy="914400"/>
            </a:xfrm>
            <a:prstGeom prst="roundRect">
              <a:avLst/>
            </a:prstGeom>
            <a:solidFill>
              <a:schemeClr val="accent6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26" name="Group 76"/>
            <p:cNvGrpSpPr/>
            <p:nvPr/>
          </p:nvGrpSpPr>
          <p:grpSpPr>
            <a:xfrm>
              <a:off x="6748385" y="4909249"/>
              <a:ext cx="464344" cy="464344"/>
              <a:chOff x="7287419" y="2577307"/>
              <a:chExt cx="464344" cy="464344"/>
            </a:xfrm>
            <a:solidFill>
              <a:schemeClr val="bg2"/>
            </a:solidFill>
          </p:grpSpPr>
          <p:sp>
            <p:nvSpPr>
              <p:cNvPr id="27" name="AutoShape 56"/>
              <p:cNvSpPr/>
              <p:nvPr/>
            </p:nvSpPr>
            <p:spPr bwMode="auto">
              <a:xfrm>
                <a:off x="7287419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8" name="AutoShape 57"/>
              <p:cNvSpPr/>
              <p:nvPr/>
            </p:nvSpPr>
            <p:spPr bwMode="auto">
              <a:xfrm>
                <a:off x="7606507" y="2577307"/>
                <a:ext cx="145256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7316"/>
                    </a:moveTo>
                    <a:cubicBezTo>
                      <a:pt x="16954" y="7352"/>
                      <a:pt x="16923" y="7387"/>
                      <a:pt x="16883" y="7423"/>
                    </a:cubicBezTo>
                    <a:cubicBezTo>
                      <a:pt x="16677" y="7601"/>
                      <a:pt x="16414" y="7770"/>
                      <a:pt x="16066" y="7920"/>
                    </a:cubicBezTo>
                    <a:cubicBezTo>
                      <a:pt x="16057" y="7924"/>
                      <a:pt x="16044" y="7927"/>
                      <a:pt x="16038" y="7931"/>
                    </a:cubicBezTo>
                    <a:cubicBezTo>
                      <a:pt x="15662" y="8092"/>
                      <a:pt x="15214" y="8234"/>
                      <a:pt x="14705" y="8354"/>
                    </a:cubicBezTo>
                    <a:cubicBezTo>
                      <a:pt x="14697" y="8357"/>
                      <a:pt x="14692" y="8358"/>
                      <a:pt x="14686" y="8359"/>
                    </a:cubicBezTo>
                    <a:cubicBezTo>
                      <a:pt x="14163" y="8482"/>
                      <a:pt x="13584" y="8581"/>
                      <a:pt x="12960" y="8649"/>
                    </a:cubicBezTo>
                    <a:cubicBezTo>
                      <a:pt x="12279" y="8726"/>
                      <a:pt x="11560" y="8774"/>
                      <a:pt x="10800" y="8774"/>
                    </a:cubicBezTo>
                    <a:cubicBezTo>
                      <a:pt x="10037" y="8774"/>
                      <a:pt x="9318" y="8726"/>
                      <a:pt x="8640" y="8649"/>
                    </a:cubicBezTo>
                    <a:cubicBezTo>
                      <a:pt x="8016" y="8581"/>
                      <a:pt x="7435" y="8482"/>
                      <a:pt x="6914" y="8359"/>
                    </a:cubicBezTo>
                    <a:cubicBezTo>
                      <a:pt x="6908" y="8358"/>
                      <a:pt x="6901" y="8357"/>
                      <a:pt x="6893" y="8354"/>
                    </a:cubicBezTo>
                    <a:cubicBezTo>
                      <a:pt x="6385" y="8234"/>
                      <a:pt x="5937" y="8092"/>
                      <a:pt x="5562" y="7931"/>
                    </a:cubicBezTo>
                    <a:cubicBezTo>
                      <a:pt x="5553" y="7927"/>
                      <a:pt x="5541" y="7924"/>
                      <a:pt x="5531" y="7920"/>
                    </a:cubicBezTo>
                    <a:cubicBezTo>
                      <a:pt x="5184" y="7770"/>
                      <a:pt x="4921" y="7601"/>
                      <a:pt x="4715" y="7423"/>
                    </a:cubicBezTo>
                    <a:cubicBezTo>
                      <a:pt x="4676" y="7387"/>
                      <a:pt x="4644" y="7352"/>
                      <a:pt x="4612" y="7316"/>
                    </a:cubicBezTo>
                    <a:cubicBezTo>
                      <a:pt x="4437" y="7136"/>
                      <a:pt x="4320" y="6947"/>
                      <a:pt x="4320" y="6750"/>
                    </a:cubicBezTo>
                    <a:cubicBezTo>
                      <a:pt x="4320" y="6550"/>
                      <a:pt x="4437" y="6362"/>
                      <a:pt x="4612" y="6181"/>
                    </a:cubicBezTo>
                    <a:cubicBezTo>
                      <a:pt x="4644" y="6146"/>
                      <a:pt x="4676" y="6110"/>
                      <a:pt x="4715" y="6076"/>
                    </a:cubicBezTo>
                    <a:cubicBezTo>
                      <a:pt x="4921" y="5898"/>
                      <a:pt x="5184" y="5729"/>
                      <a:pt x="5531" y="5577"/>
                    </a:cubicBezTo>
                    <a:cubicBezTo>
                      <a:pt x="5541" y="5574"/>
                      <a:pt x="5553" y="5571"/>
                      <a:pt x="5562" y="5567"/>
                    </a:cubicBezTo>
                    <a:cubicBezTo>
                      <a:pt x="5937" y="5407"/>
                      <a:pt x="6385" y="5264"/>
                      <a:pt x="6893" y="5144"/>
                    </a:cubicBezTo>
                    <a:cubicBezTo>
                      <a:pt x="6901" y="5142"/>
                      <a:pt x="6908" y="5140"/>
                      <a:pt x="6914" y="5138"/>
                    </a:cubicBezTo>
                    <a:cubicBezTo>
                      <a:pt x="7435" y="5017"/>
                      <a:pt x="8016" y="4918"/>
                      <a:pt x="8640" y="4848"/>
                    </a:cubicBezTo>
                    <a:cubicBezTo>
                      <a:pt x="9318" y="4773"/>
                      <a:pt x="10037" y="4725"/>
                      <a:pt x="10800" y="4725"/>
                    </a:cubicBezTo>
                    <a:cubicBezTo>
                      <a:pt x="11560" y="4725"/>
                      <a:pt x="12279" y="4773"/>
                      <a:pt x="12960" y="4848"/>
                    </a:cubicBezTo>
                    <a:cubicBezTo>
                      <a:pt x="13584" y="4918"/>
                      <a:pt x="14163" y="5017"/>
                      <a:pt x="14686" y="5138"/>
                    </a:cubicBezTo>
                    <a:cubicBezTo>
                      <a:pt x="14692" y="5140"/>
                      <a:pt x="14697" y="5142"/>
                      <a:pt x="14705" y="5144"/>
                    </a:cubicBezTo>
                    <a:cubicBezTo>
                      <a:pt x="15214" y="5264"/>
                      <a:pt x="15662" y="5407"/>
                      <a:pt x="16038" y="5567"/>
                    </a:cubicBezTo>
                    <a:cubicBezTo>
                      <a:pt x="16044" y="5571"/>
                      <a:pt x="16057" y="5574"/>
                      <a:pt x="16066" y="5577"/>
                    </a:cubicBezTo>
                    <a:cubicBezTo>
                      <a:pt x="16414" y="5729"/>
                      <a:pt x="16677" y="5898"/>
                      <a:pt x="16883" y="6076"/>
                    </a:cubicBezTo>
                    <a:cubicBezTo>
                      <a:pt x="16923" y="6110"/>
                      <a:pt x="16954" y="6146"/>
                      <a:pt x="16988" y="6181"/>
                    </a:cubicBezTo>
                    <a:cubicBezTo>
                      <a:pt x="17161" y="6362"/>
                      <a:pt x="17280" y="6550"/>
                      <a:pt x="17280" y="6750"/>
                    </a:cubicBezTo>
                    <a:cubicBezTo>
                      <a:pt x="17280" y="6947"/>
                      <a:pt x="17161" y="7136"/>
                      <a:pt x="16988" y="73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0056"/>
                    </a:lnTo>
                    <a:cubicBezTo>
                      <a:pt x="9338" y="10101"/>
                      <a:pt x="10059" y="10124"/>
                      <a:pt x="10800" y="10124"/>
                    </a:cubicBezTo>
                    <a:cubicBezTo>
                      <a:pt x="11541" y="10124"/>
                      <a:pt x="12262" y="10101"/>
                      <a:pt x="12960" y="10056"/>
                    </a:cubicBezTo>
                    <a:cubicBezTo>
                      <a:pt x="12960" y="100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3442"/>
                    </a:lnTo>
                    <a:cubicBezTo>
                      <a:pt x="12262" y="3398"/>
                      <a:pt x="11541" y="3375"/>
                      <a:pt x="10800" y="3375"/>
                    </a:cubicBezTo>
                    <a:cubicBezTo>
                      <a:pt x="10059" y="3375"/>
                      <a:pt x="9338" y="3398"/>
                      <a:pt x="8640" y="3442"/>
                    </a:cubicBezTo>
                    <a:cubicBezTo>
                      <a:pt x="8640" y="3442"/>
                      <a:pt x="8640" y="2025"/>
                      <a:pt x="8640" y="2025"/>
                    </a:cubicBezTo>
                    <a:close/>
                    <a:moveTo>
                      <a:pt x="17280" y="40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4064"/>
                    </a:lnTo>
                    <a:cubicBezTo>
                      <a:pt x="1710" y="4681"/>
                      <a:pt x="0" y="5649"/>
                      <a:pt x="0" y="6750"/>
                    </a:cubicBezTo>
                    <a:cubicBezTo>
                      <a:pt x="0" y="7850"/>
                      <a:pt x="1710" y="8818"/>
                      <a:pt x="4320" y="94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9434"/>
                    </a:lnTo>
                    <a:cubicBezTo>
                      <a:pt x="19889" y="8818"/>
                      <a:pt x="21600" y="7850"/>
                      <a:pt x="21600" y="6750"/>
                    </a:cubicBezTo>
                    <a:cubicBezTo>
                      <a:pt x="21600" y="5649"/>
                      <a:pt x="19889" y="4681"/>
                      <a:pt x="17280" y="406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29" name="AutoShape 58"/>
              <p:cNvSpPr/>
              <p:nvPr/>
            </p:nvSpPr>
            <p:spPr bwMode="auto">
              <a:xfrm>
                <a:off x="7446963" y="2577307"/>
                <a:ext cx="145257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88" y="15416"/>
                    </a:moveTo>
                    <a:cubicBezTo>
                      <a:pt x="16954" y="15452"/>
                      <a:pt x="16923" y="15487"/>
                      <a:pt x="16883" y="15523"/>
                    </a:cubicBezTo>
                    <a:cubicBezTo>
                      <a:pt x="16677" y="15701"/>
                      <a:pt x="16414" y="15870"/>
                      <a:pt x="16066" y="16020"/>
                    </a:cubicBezTo>
                    <a:cubicBezTo>
                      <a:pt x="16057" y="16024"/>
                      <a:pt x="16044" y="16027"/>
                      <a:pt x="16038" y="16031"/>
                    </a:cubicBezTo>
                    <a:cubicBezTo>
                      <a:pt x="15662" y="16192"/>
                      <a:pt x="15214" y="16334"/>
                      <a:pt x="14705" y="16454"/>
                    </a:cubicBezTo>
                    <a:cubicBezTo>
                      <a:pt x="14697" y="16457"/>
                      <a:pt x="14692" y="16458"/>
                      <a:pt x="14686" y="16459"/>
                    </a:cubicBezTo>
                    <a:cubicBezTo>
                      <a:pt x="14163" y="16582"/>
                      <a:pt x="13584" y="16681"/>
                      <a:pt x="12960" y="16749"/>
                    </a:cubicBezTo>
                    <a:cubicBezTo>
                      <a:pt x="12279" y="16826"/>
                      <a:pt x="11560" y="16875"/>
                      <a:pt x="10800" y="16875"/>
                    </a:cubicBezTo>
                    <a:cubicBezTo>
                      <a:pt x="10037" y="16875"/>
                      <a:pt x="9318" y="16826"/>
                      <a:pt x="8640" y="16749"/>
                    </a:cubicBezTo>
                    <a:cubicBezTo>
                      <a:pt x="8016" y="16681"/>
                      <a:pt x="7435" y="16582"/>
                      <a:pt x="6914" y="16459"/>
                    </a:cubicBezTo>
                    <a:cubicBezTo>
                      <a:pt x="6908" y="16458"/>
                      <a:pt x="6901" y="16457"/>
                      <a:pt x="6893" y="16454"/>
                    </a:cubicBezTo>
                    <a:cubicBezTo>
                      <a:pt x="6385" y="16334"/>
                      <a:pt x="5937" y="16192"/>
                      <a:pt x="5562" y="16031"/>
                    </a:cubicBezTo>
                    <a:cubicBezTo>
                      <a:pt x="5553" y="16027"/>
                      <a:pt x="5541" y="16024"/>
                      <a:pt x="5531" y="16020"/>
                    </a:cubicBezTo>
                    <a:cubicBezTo>
                      <a:pt x="5184" y="15870"/>
                      <a:pt x="4921" y="15701"/>
                      <a:pt x="4715" y="15523"/>
                    </a:cubicBezTo>
                    <a:cubicBezTo>
                      <a:pt x="4676" y="15487"/>
                      <a:pt x="4644" y="15452"/>
                      <a:pt x="4612" y="15416"/>
                    </a:cubicBezTo>
                    <a:cubicBezTo>
                      <a:pt x="4437" y="15236"/>
                      <a:pt x="4320" y="15047"/>
                      <a:pt x="4320" y="14850"/>
                    </a:cubicBezTo>
                    <a:cubicBezTo>
                      <a:pt x="4320" y="14650"/>
                      <a:pt x="4437" y="14462"/>
                      <a:pt x="4612" y="14281"/>
                    </a:cubicBezTo>
                    <a:cubicBezTo>
                      <a:pt x="4644" y="14246"/>
                      <a:pt x="4676" y="14210"/>
                      <a:pt x="4715" y="14176"/>
                    </a:cubicBezTo>
                    <a:cubicBezTo>
                      <a:pt x="4921" y="13998"/>
                      <a:pt x="5184" y="13829"/>
                      <a:pt x="5531" y="13677"/>
                    </a:cubicBezTo>
                    <a:cubicBezTo>
                      <a:pt x="5541" y="13674"/>
                      <a:pt x="5553" y="13671"/>
                      <a:pt x="5562" y="13667"/>
                    </a:cubicBezTo>
                    <a:cubicBezTo>
                      <a:pt x="5937" y="13507"/>
                      <a:pt x="6385" y="13364"/>
                      <a:pt x="6893" y="13244"/>
                    </a:cubicBezTo>
                    <a:cubicBezTo>
                      <a:pt x="6901" y="13242"/>
                      <a:pt x="6908" y="13240"/>
                      <a:pt x="6914" y="13238"/>
                    </a:cubicBezTo>
                    <a:cubicBezTo>
                      <a:pt x="7435" y="13117"/>
                      <a:pt x="8016" y="13018"/>
                      <a:pt x="8640" y="12948"/>
                    </a:cubicBezTo>
                    <a:cubicBezTo>
                      <a:pt x="9318" y="12873"/>
                      <a:pt x="10037" y="12825"/>
                      <a:pt x="10800" y="12825"/>
                    </a:cubicBezTo>
                    <a:cubicBezTo>
                      <a:pt x="11560" y="12825"/>
                      <a:pt x="12279" y="12873"/>
                      <a:pt x="12960" y="12948"/>
                    </a:cubicBezTo>
                    <a:cubicBezTo>
                      <a:pt x="13584" y="13018"/>
                      <a:pt x="14163" y="13117"/>
                      <a:pt x="14686" y="13238"/>
                    </a:cubicBezTo>
                    <a:cubicBezTo>
                      <a:pt x="14692" y="13240"/>
                      <a:pt x="14697" y="13242"/>
                      <a:pt x="14705" y="13244"/>
                    </a:cubicBezTo>
                    <a:cubicBezTo>
                      <a:pt x="15214" y="13364"/>
                      <a:pt x="15662" y="13507"/>
                      <a:pt x="16038" y="13667"/>
                    </a:cubicBezTo>
                    <a:cubicBezTo>
                      <a:pt x="16044" y="13671"/>
                      <a:pt x="16057" y="13674"/>
                      <a:pt x="16066" y="13677"/>
                    </a:cubicBezTo>
                    <a:cubicBezTo>
                      <a:pt x="16414" y="13829"/>
                      <a:pt x="16677" y="13998"/>
                      <a:pt x="16883" y="14176"/>
                    </a:cubicBezTo>
                    <a:cubicBezTo>
                      <a:pt x="16923" y="14210"/>
                      <a:pt x="16954" y="14246"/>
                      <a:pt x="16988" y="14281"/>
                    </a:cubicBezTo>
                    <a:cubicBezTo>
                      <a:pt x="17161" y="14462"/>
                      <a:pt x="17280" y="14650"/>
                      <a:pt x="17280" y="14850"/>
                    </a:cubicBezTo>
                    <a:cubicBezTo>
                      <a:pt x="17280" y="15047"/>
                      <a:pt x="17161" y="15236"/>
                      <a:pt x="16988" y="15416"/>
                    </a:cubicBezTo>
                    <a:moveTo>
                      <a:pt x="12960" y="19575"/>
                    </a:moveTo>
                    <a:cubicBezTo>
                      <a:pt x="12960" y="19948"/>
                      <a:pt x="11992" y="20249"/>
                      <a:pt x="10800" y="20249"/>
                    </a:cubicBezTo>
                    <a:cubicBezTo>
                      <a:pt x="9606" y="20249"/>
                      <a:pt x="8640" y="19948"/>
                      <a:pt x="8640" y="19575"/>
                    </a:cubicBezTo>
                    <a:lnTo>
                      <a:pt x="8640" y="18156"/>
                    </a:lnTo>
                    <a:cubicBezTo>
                      <a:pt x="9338" y="18201"/>
                      <a:pt x="10059" y="18225"/>
                      <a:pt x="10800" y="18225"/>
                    </a:cubicBezTo>
                    <a:cubicBezTo>
                      <a:pt x="11541" y="18225"/>
                      <a:pt x="12262" y="18201"/>
                      <a:pt x="12960" y="18156"/>
                    </a:cubicBezTo>
                    <a:cubicBezTo>
                      <a:pt x="12960" y="18156"/>
                      <a:pt x="12960" y="19575"/>
                      <a:pt x="12960" y="19575"/>
                    </a:cubicBezTo>
                    <a:close/>
                    <a:moveTo>
                      <a:pt x="8640" y="2025"/>
                    </a:moveTo>
                    <a:cubicBezTo>
                      <a:pt x="8640" y="1651"/>
                      <a:pt x="9606" y="1350"/>
                      <a:pt x="10800" y="1350"/>
                    </a:cubicBezTo>
                    <a:cubicBezTo>
                      <a:pt x="11992" y="1350"/>
                      <a:pt x="12960" y="1651"/>
                      <a:pt x="12960" y="2025"/>
                    </a:cubicBezTo>
                    <a:lnTo>
                      <a:pt x="12960" y="11542"/>
                    </a:lnTo>
                    <a:cubicBezTo>
                      <a:pt x="12262" y="11498"/>
                      <a:pt x="11541" y="11475"/>
                      <a:pt x="10800" y="11475"/>
                    </a:cubicBezTo>
                    <a:cubicBezTo>
                      <a:pt x="10059" y="11475"/>
                      <a:pt x="9338" y="11498"/>
                      <a:pt x="8640" y="11542"/>
                    </a:cubicBezTo>
                    <a:cubicBezTo>
                      <a:pt x="8640" y="11542"/>
                      <a:pt x="8640" y="2025"/>
                      <a:pt x="8640" y="2025"/>
                    </a:cubicBezTo>
                    <a:close/>
                    <a:moveTo>
                      <a:pt x="17280" y="12164"/>
                    </a:moveTo>
                    <a:lnTo>
                      <a:pt x="17280" y="2025"/>
                    </a:lnTo>
                    <a:cubicBezTo>
                      <a:pt x="17280" y="908"/>
                      <a:pt x="14373" y="0"/>
                      <a:pt x="10800" y="0"/>
                    </a:cubicBezTo>
                    <a:cubicBezTo>
                      <a:pt x="7225" y="0"/>
                      <a:pt x="4320" y="908"/>
                      <a:pt x="4320" y="2025"/>
                    </a:cubicBezTo>
                    <a:lnTo>
                      <a:pt x="4320" y="12164"/>
                    </a:lnTo>
                    <a:cubicBezTo>
                      <a:pt x="1710" y="12781"/>
                      <a:pt x="0" y="13749"/>
                      <a:pt x="0" y="14850"/>
                    </a:cubicBezTo>
                    <a:cubicBezTo>
                      <a:pt x="0" y="15950"/>
                      <a:pt x="1710" y="16918"/>
                      <a:pt x="4320" y="17534"/>
                    </a:cubicBezTo>
                    <a:lnTo>
                      <a:pt x="4320" y="19575"/>
                    </a:lnTo>
                    <a:cubicBezTo>
                      <a:pt x="4320" y="20691"/>
                      <a:pt x="7225" y="21599"/>
                      <a:pt x="10800" y="21599"/>
                    </a:cubicBezTo>
                    <a:cubicBezTo>
                      <a:pt x="14373" y="21599"/>
                      <a:pt x="17280" y="20691"/>
                      <a:pt x="17280" y="19575"/>
                    </a:cubicBezTo>
                    <a:lnTo>
                      <a:pt x="17280" y="17534"/>
                    </a:lnTo>
                    <a:cubicBezTo>
                      <a:pt x="19889" y="16918"/>
                      <a:pt x="21600" y="15950"/>
                      <a:pt x="21600" y="14850"/>
                    </a:cubicBezTo>
                    <a:cubicBezTo>
                      <a:pt x="21600" y="13749"/>
                      <a:pt x="19889" y="12781"/>
                      <a:pt x="17280" y="12164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30" name="Group 28"/>
          <p:cNvGrpSpPr/>
          <p:nvPr/>
        </p:nvGrpSpPr>
        <p:grpSpPr>
          <a:xfrm>
            <a:off x="1526374" y="1550496"/>
            <a:ext cx="964353" cy="964353"/>
            <a:chOff x="1253782" y="1885071"/>
            <a:chExt cx="914400" cy="914400"/>
          </a:xfrm>
          <a:solidFill>
            <a:srgbClr val="9D9DA8"/>
          </a:solidFill>
        </p:grpSpPr>
        <p:sp>
          <p:nvSpPr>
            <p:cNvPr id="31" name="Rounded Rectangle 4"/>
            <p:cNvSpPr/>
            <p:nvPr/>
          </p:nvSpPr>
          <p:spPr>
            <a:xfrm>
              <a:off x="1253782" y="1885071"/>
              <a:ext cx="914400" cy="914400"/>
            </a:xfrm>
            <a:prstGeom prst="roundRect">
              <a:avLst/>
            </a:prstGeom>
            <a:solidFill>
              <a:schemeClr val="accent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32" name="Group 80"/>
            <p:cNvGrpSpPr/>
            <p:nvPr/>
          </p:nvGrpSpPr>
          <p:grpSpPr>
            <a:xfrm>
              <a:off x="1551438" y="2110099"/>
              <a:ext cx="319088" cy="465138"/>
              <a:chOff x="3582988" y="3510757"/>
              <a:chExt cx="319088" cy="465138"/>
            </a:xfrm>
            <a:grpFill/>
          </p:grpSpPr>
          <p:sp>
            <p:nvSpPr>
              <p:cNvPr id="33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34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</p:grpSp>
      </p:grpSp>
      <p:grpSp>
        <p:nvGrpSpPr>
          <p:cNvPr id="35" name="Group 31"/>
          <p:cNvGrpSpPr/>
          <p:nvPr/>
        </p:nvGrpSpPr>
        <p:grpSpPr>
          <a:xfrm>
            <a:off x="6734376" y="1550496"/>
            <a:ext cx="964353" cy="964353"/>
            <a:chOff x="6528170" y="1885071"/>
            <a:chExt cx="914400" cy="914400"/>
          </a:xfrm>
        </p:grpSpPr>
        <p:sp>
          <p:nvSpPr>
            <p:cNvPr id="36" name="Rounded Rectangle 7"/>
            <p:cNvSpPr/>
            <p:nvPr/>
          </p:nvSpPr>
          <p:spPr>
            <a:xfrm>
              <a:off x="6528170" y="1885071"/>
              <a:ext cx="914400" cy="914400"/>
            </a:xfrm>
            <a:prstGeom prst="roundRect">
              <a:avLst/>
            </a:prstGeom>
            <a:solidFill>
              <a:schemeClr val="accent4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37" name="Group 83"/>
            <p:cNvGrpSpPr/>
            <p:nvPr/>
          </p:nvGrpSpPr>
          <p:grpSpPr>
            <a:xfrm>
              <a:off x="6758963" y="2110099"/>
              <a:ext cx="465138" cy="464344"/>
              <a:chOff x="2581275" y="2582069"/>
              <a:chExt cx="465138" cy="464344"/>
            </a:xfrm>
            <a:solidFill>
              <a:schemeClr val="bg2"/>
            </a:solidFill>
          </p:grpSpPr>
          <p:sp>
            <p:nvSpPr>
              <p:cNvPr id="38" name="AutoShape 128"/>
              <p:cNvSpPr/>
              <p:nvPr/>
            </p:nvSpPr>
            <p:spPr bwMode="auto">
              <a:xfrm>
                <a:off x="2581275" y="2582069"/>
                <a:ext cx="465138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39" name="AutoShape 129"/>
              <p:cNvSpPr/>
              <p:nvPr/>
            </p:nvSpPr>
            <p:spPr bwMode="auto">
              <a:xfrm>
                <a:off x="2871788" y="2640013"/>
                <a:ext cx="115888" cy="115888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40" name="Group 30"/>
          <p:cNvGrpSpPr/>
          <p:nvPr/>
        </p:nvGrpSpPr>
        <p:grpSpPr>
          <a:xfrm>
            <a:off x="1526374" y="4502563"/>
            <a:ext cx="964353" cy="964353"/>
            <a:chOff x="1253782" y="4684221"/>
            <a:chExt cx="914400" cy="914400"/>
          </a:xfrm>
        </p:grpSpPr>
        <p:sp>
          <p:nvSpPr>
            <p:cNvPr id="41" name="Rounded Rectangle 6"/>
            <p:cNvSpPr/>
            <p:nvPr/>
          </p:nvSpPr>
          <p:spPr>
            <a:xfrm>
              <a:off x="1253782" y="4684221"/>
              <a:ext cx="914400" cy="914400"/>
            </a:xfrm>
            <a:prstGeom prst="roundRect">
              <a:avLst/>
            </a:prstGeom>
            <a:solidFill>
              <a:schemeClr val="accent3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rgbClr val="000000"/>
                </a:solidFill>
              </a:endParaRPr>
            </a:p>
          </p:txBody>
        </p:sp>
        <p:grpSp>
          <p:nvGrpSpPr>
            <p:cNvPr id="42" name="Group 86"/>
            <p:cNvGrpSpPr/>
            <p:nvPr/>
          </p:nvGrpSpPr>
          <p:grpSpPr>
            <a:xfrm>
              <a:off x="1485953" y="4909249"/>
              <a:ext cx="464344" cy="464344"/>
              <a:chOff x="4439444" y="1652588"/>
              <a:chExt cx="464344" cy="464344"/>
            </a:xfrm>
            <a:solidFill>
              <a:schemeClr val="bg2"/>
            </a:solidFill>
          </p:grpSpPr>
          <p:sp>
            <p:nvSpPr>
              <p:cNvPr id="43" name="AutoShape 136"/>
              <p:cNvSpPr/>
              <p:nvPr/>
            </p:nvSpPr>
            <p:spPr bwMode="auto">
              <a:xfrm>
                <a:off x="4686300" y="1710532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538" y="20579"/>
                    </a:moveTo>
                    <a:lnTo>
                      <a:pt x="19542" y="20579"/>
                    </a:lnTo>
                    <a:cubicBezTo>
                      <a:pt x="19546" y="21142"/>
                      <a:pt x="20004" y="21600"/>
                      <a:pt x="20571" y="21600"/>
                    </a:cubicBezTo>
                    <a:cubicBezTo>
                      <a:pt x="21137" y="21600"/>
                      <a:pt x="21599" y="21138"/>
                      <a:pt x="21599" y="20571"/>
                    </a:cubicBezTo>
                    <a:cubicBezTo>
                      <a:pt x="21599" y="20565"/>
                      <a:pt x="21595" y="20561"/>
                      <a:pt x="21595" y="20555"/>
                    </a:cubicBezTo>
                    <a:cubicBezTo>
                      <a:pt x="21583" y="9221"/>
                      <a:pt x="12411" y="41"/>
                      <a:pt x="1080" y="12"/>
                    </a:cubicBezTo>
                    <a:cubicBezTo>
                      <a:pt x="1064" y="10"/>
                      <a:pt x="1048" y="0"/>
                      <a:pt x="1028" y="0"/>
                    </a:cubicBezTo>
                    <a:cubicBezTo>
                      <a:pt x="458" y="0"/>
                      <a:pt x="0" y="461"/>
                      <a:pt x="0" y="1028"/>
                    </a:cubicBezTo>
                    <a:cubicBezTo>
                      <a:pt x="0" y="1594"/>
                      <a:pt x="458" y="2055"/>
                      <a:pt x="1024" y="2057"/>
                    </a:cubicBezTo>
                    <a:lnTo>
                      <a:pt x="1024" y="2065"/>
                    </a:lnTo>
                    <a:cubicBezTo>
                      <a:pt x="11233" y="2065"/>
                      <a:pt x="19538" y="10370"/>
                      <a:pt x="19538" y="2057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44" name="AutoShape 137"/>
              <p:cNvSpPr/>
              <p:nvPr/>
            </p:nvSpPr>
            <p:spPr bwMode="auto">
              <a:xfrm>
                <a:off x="4439444" y="1652588"/>
                <a:ext cx="464344" cy="464344"/>
              </a:xfrm>
              <a:custGeom>
                <a:avLst/>
                <a:gdLst>
                  <a:gd name="T0" fmla="+- 0 10819 195"/>
                  <a:gd name="T1" fmla="*/ T0 w 21248"/>
                  <a:gd name="T2" fmla="*/ 10800 h 21600"/>
                  <a:gd name="T3" fmla="+- 0 10819 195"/>
                  <a:gd name="T4" fmla="*/ T3 w 21248"/>
                  <a:gd name="T5" fmla="*/ 10800 h 21600"/>
                  <a:gd name="T6" fmla="+- 0 10819 195"/>
                  <a:gd name="T7" fmla="*/ T6 w 21248"/>
                  <a:gd name="T8" fmla="*/ 10800 h 21600"/>
                  <a:gd name="T9" fmla="+- 0 10819 195"/>
                  <a:gd name="T10" fmla="*/ T9 w 212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248" h="21600">
                    <a:moveTo>
                      <a:pt x="19868" y="17133"/>
                    </a:moveTo>
                    <a:cubicBezTo>
                      <a:pt x="19766" y="17386"/>
                      <a:pt x="19525" y="17549"/>
                      <a:pt x="19255" y="17549"/>
                    </a:cubicBezTo>
                    <a:lnTo>
                      <a:pt x="19058" y="17549"/>
                    </a:lnTo>
                    <a:lnTo>
                      <a:pt x="3983" y="2226"/>
                    </a:lnTo>
                    <a:lnTo>
                      <a:pt x="3983" y="2025"/>
                    </a:lnTo>
                    <a:cubicBezTo>
                      <a:pt x="3983" y="1750"/>
                      <a:pt x="4144" y="1506"/>
                      <a:pt x="4393" y="1401"/>
                    </a:cubicBezTo>
                    <a:cubicBezTo>
                      <a:pt x="4475" y="1367"/>
                      <a:pt x="4560" y="1350"/>
                      <a:pt x="4647" y="1350"/>
                    </a:cubicBezTo>
                    <a:cubicBezTo>
                      <a:pt x="4824" y="1350"/>
                      <a:pt x="4991" y="1420"/>
                      <a:pt x="5116" y="1547"/>
                    </a:cubicBezTo>
                    <a:lnTo>
                      <a:pt x="19724" y="16397"/>
                    </a:lnTo>
                    <a:cubicBezTo>
                      <a:pt x="19915" y="16591"/>
                      <a:pt x="19972" y="16880"/>
                      <a:pt x="19868" y="17133"/>
                    </a:cubicBezTo>
                    <a:moveTo>
                      <a:pt x="10121" y="17549"/>
                    </a:moveTo>
                    <a:cubicBezTo>
                      <a:pt x="10017" y="17549"/>
                      <a:pt x="9922" y="17586"/>
                      <a:pt x="9824" y="17609"/>
                    </a:cubicBezTo>
                    <a:lnTo>
                      <a:pt x="3923" y="11612"/>
                    </a:lnTo>
                    <a:cubicBezTo>
                      <a:pt x="3946" y="11512"/>
                      <a:pt x="3982" y="11415"/>
                      <a:pt x="3982" y="11311"/>
                    </a:cubicBezTo>
                    <a:lnTo>
                      <a:pt x="3983" y="3180"/>
                    </a:lnTo>
                    <a:lnTo>
                      <a:pt x="18119" y="17549"/>
                    </a:lnTo>
                    <a:cubicBezTo>
                      <a:pt x="18119" y="17549"/>
                      <a:pt x="10121" y="17549"/>
                      <a:pt x="10121" y="17549"/>
                    </a:cubicBezTo>
                    <a:close/>
                    <a:moveTo>
                      <a:pt x="9182" y="17945"/>
                    </a:moveTo>
                    <a:lnTo>
                      <a:pt x="7109" y="20052"/>
                    </a:lnTo>
                    <a:cubicBezTo>
                      <a:pt x="6939" y="20224"/>
                      <a:pt x="6742" y="20249"/>
                      <a:pt x="6640" y="20249"/>
                    </a:cubicBezTo>
                    <a:cubicBezTo>
                      <a:pt x="6537" y="20249"/>
                      <a:pt x="6339" y="20224"/>
                      <a:pt x="6170" y="20052"/>
                    </a:cubicBezTo>
                    <a:lnTo>
                      <a:pt x="1522" y="15327"/>
                    </a:lnTo>
                    <a:cubicBezTo>
                      <a:pt x="1352" y="15154"/>
                      <a:pt x="1327" y="14953"/>
                      <a:pt x="1327" y="14850"/>
                    </a:cubicBezTo>
                    <a:cubicBezTo>
                      <a:pt x="1327" y="14745"/>
                      <a:pt x="1352" y="14544"/>
                      <a:pt x="1522" y="14373"/>
                    </a:cubicBezTo>
                    <a:lnTo>
                      <a:pt x="3593" y="12266"/>
                    </a:lnTo>
                    <a:cubicBezTo>
                      <a:pt x="3599" y="12260"/>
                      <a:pt x="3601" y="12251"/>
                      <a:pt x="3607" y="12245"/>
                    </a:cubicBezTo>
                    <a:lnTo>
                      <a:pt x="9202" y="17932"/>
                    </a:lnTo>
                    <a:cubicBezTo>
                      <a:pt x="9196" y="17937"/>
                      <a:pt x="9187" y="17939"/>
                      <a:pt x="9182" y="17945"/>
                    </a:cubicBezTo>
                    <a:moveTo>
                      <a:pt x="6056" y="593"/>
                    </a:moveTo>
                    <a:cubicBezTo>
                      <a:pt x="5675" y="205"/>
                      <a:pt x="5165" y="0"/>
                      <a:pt x="4647" y="0"/>
                    </a:cubicBezTo>
                    <a:cubicBezTo>
                      <a:pt x="4390" y="0"/>
                      <a:pt x="4132" y="49"/>
                      <a:pt x="3885" y="154"/>
                    </a:cubicBezTo>
                    <a:cubicBezTo>
                      <a:pt x="3141" y="467"/>
                      <a:pt x="2655" y="1205"/>
                      <a:pt x="2655" y="2025"/>
                    </a:cubicBezTo>
                    <a:lnTo>
                      <a:pt x="2654" y="11311"/>
                    </a:lnTo>
                    <a:lnTo>
                      <a:pt x="583" y="13418"/>
                    </a:lnTo>
                    <a:cubicBezTo>
                      <a:pt x="-195" y="14208"/>
                      <a:pt x="-195" y="15491"/>
                      <a:pt x="583" y="16281"/>
                    </a:cubicBezTo>
                    <a:lnTo>
                      <a:pt x="5231" y="21006"/>
                    </a:lnTo>
                    <a:cubicBezTo>
                      <a:pt x="5620" y="21402"/>
                      <a:pt x="6131" y="21599"/>
                      <a:pt x="6640" y="21599"/>
                    </a:cubicBezTo>
                    <a:cubicBezTo>
                      <a:pt x="7150" y="21599"/>
                      <a:pt x="7659" y="21402"/>
                      <a:pt x="8048" y="21006"/>
                    </a:cubicBezTo>
                    <a:lnTo>
                      <a:pt x="10121" y="18900"/>
                    </a:lnTo>
                    <a:lnTo>
                      <a:pt x="19255" y="18900"/>
                    </a:lnTo>
                    <a:cubicBezTo>
                      <a:pt x="20062" y="18900"/>
                      <a:pt x="20788" y="18407"/>
                      <a:pt x="21095" y="17650"/>
                    </a:cubicBezTo>
                    <a:cubicBezTo>
                      <a:pt x="21405" y="16893"/>
                      <a:pt x="21234" y="16022"/>
                      <a:pt x="20663" y="15443"/>
                    </a:cubicBezTo>
                    <a:cubicBezTo>
                      <a:pt x="20663" y="15443"/>
                      <a:pt x="6056" y="593"/>
                      <a:pt x="6056" y="593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  <p:sp>
            <p:nvSpPr>
              <p:cNvPr id="45" name="AutoShape 138"/>
              <p:cNvSpPr/>
              <p:nvPr/>
            </p:nvSpPr>
            <p:spPr bwMode="auto">
              <a:xfrm>
                <a:off x="4686300" y="1652588"/>
                <a:ext cx="217488" cy="2174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37" y="2880"/>
                    </a:moveTo>
                    <a:lnTo>
                      <a:pt x="1437" y="2885"/>
                    </a:lnTo>
                    <a:cubicBezTo>
                      <a:pt x="10965" y="2885"/>
                      <a:pt x="18717" y="10637"/>
                      <a:pt x="18717" y="20165"/>
                    </a:cubicBezTo>
                    <a:lnTo>
                      <a:pt x="18720" y="20165"/>
                    </a:lnTo>
                    <a:cubicBezTo>
                      <a:pt x="18722" y="20959"/>
                      <a:pt x="19366" y="21600"/>
                      <a:pt x="20160" y="21600"/>
                    </a:cubicBezTo>
                    <a:cubicBezTo>
                      <a:pt x="20955" y="21600"/>
                      <a:pt x="21599" y="20956"/>
                      <a:pt x="21599" y="20160"/>
                    </a:cubicBezTo>
                    <a:cubicBezTo>
                      <a:pt x="21599" y="20155"/>
                      <a:pt x="21597" y="20152"/>
                      <a:pt x="21597" y="20148"/>
                    </a:cubicBezTo>
                    <a:cubicBezTo>
                      <a:pt x="21588" y="9034"/>
                      <a:pt x="12588" y="28"/>
                      <a:pt x="1476" y="8"/>
                    </a:cubicBezTo>
                    <a:cubicBezTo>
                      <a:pt x="1465" y="7"/>
                      <a:pt x="1454" y="0"/>
                      <a:pt x="1440" y="0"/>
                    </a:cubicBezTo>
                    <a:cubicBezTo>
                      <a:pt x="644" y="0"/>
                      <a:pt x="0" y="644"/>
                      <a:pt x="0" y="1440"/>
                    </a:cubicBezTo>
                    <a:cubicBezTo>
                      <a:pt x="0" y="2234"/>
                      <a:pt x="644" y="2878"/>
                      <a:pt x="1437" y="2880"/>
                    </a:cubicBezTo>
                  </a:path>
                </a:pathLst>
              </a:custGeom>
              <a:solidFill>
                <a:schemeClr val="bg1"/>
              </a:solidFill>
              <a:ln w="12700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ym typeface="Gill Sans" charset="0"/>
                </a:endParaRPr>
              </a:p>
            </p:txBody>
          </p:sp>
        </p:grpSp>
      </p:grpSp>
      <p:sp>
        <p:nvSpPr>
          <p:cNvPr id="46" name="Text Placeholder 7"/>
          <p:cNvSpPr txBox="1">
            <a:spLocks/>
          </p:cNvSpPr>
          <p:nvPr/>
        </p:nvSpPr>
        <p:spPr>
          <a:xfrm>
            <a:off x="2797110" y="1540398"/>
            <a:ext cx="229223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2797110" y="1925244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2797110" y="3057470"/>
            <a:ext cx="229223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accent2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2797110" y="3442316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 Placeholder 7"/>
          <p:cNvSpPr txBox="1">
            <a:spLocks/>
          </p:cNvSpPr>
          <p:nvPr/>
        </p:nvSpPr>
        <p:spPr>
          <a:xfrm>
            <a:off x="2797110" y="4543370"/>
            <a:ext cx="229223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accent3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2797110" y="4928216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 Placeholder 7"/>
          <p:cNvSpPr txBox="1">
            <a:spLocks/>
          </p:cNvSpPr>
          <p:nvPr/>
        </p:nvSpPr>
        <p:spPr>
          <a:xfrm>
            <a:off x="8210774" y="1540398"/>
            <a:ext cx="229223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accent4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Text Placeholder 2"/>
          <p:cNvSpPr txBox="1">
            <a:spLocks/>
          </p:cNvSpPr>
          <p:nvPr/>
        </p:nvSpPr>
        <p:spPr>
          <a:xfrm>
            <a:off x="8210774" y="1925244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 Placeholder 7"/>
          <p:cNvSpPr txBox="1">
            <a:spLocks/>
          </p:cNvSpPr>
          <p:nvPr/>
        </p:nvSpPr>
        <p:spPr>
          <a:xfrm>
            <a:off x="8210774" y="3057470"/>
            <a:ext cx="229223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accent5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8210774" y="3442316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8210774" y="4543370"/>
            <a:ext cx="229223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accent6"/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8210774" y="4928216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53924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143 0.21412 L -3.54167E-6 3.703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5" y="-10718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10143 0.21412 L -3.54167E-6 -1.1111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5" y="-1071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0143 0.21412 L -3.54167E-6 -1.85185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5" y="-10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144 0.21412 L 2.91667E-6 3.7037E-6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5" y="-10718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4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10144 0.21412 L 2.91667E-6 -1.11111E-6 " pathEditMode="relative" rAng="0" ptsTypes="AA">
                                      <p:cBhvr>
                                        <p:cTn id="5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5" y="-10718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4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0144 0.21412 L 2.91667E-6 -1.85185E-6 " pathEditMode="relative" rAng="0" ptsTypes="AA">
                                      <p:cBhvr>
                                        <p:cTn id="5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65" y="-107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国内相关研究论述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pic>
        <p:nvPicPr>
          <p:cNvPr id="3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  <a14:imgEffect>
                      <a14:colorTemperature colorTemp="88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56226" y="2064074"/>
            <a:ext cx="9055553" cy="427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组合 3"/>
          <p:cNvGrpSpPr/>
          <p:nvPr/>
        </p:nvGrpSpPr>
        <p:grpSpPr>
          <a:xfrm>
            <a:off x="5566109" y="4313657"/>
            <a:ext cx="282095" cy="442445"/>
            <a:chOff x="1397666" y="1419622"/>
            <a:chExt cx="474034" cy="743490"/>
          </a:xfrm>
          <a:solidFill>
            <a:schemeClr val="accent2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5" name="组合 4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7" name="同心圆 6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8" name="等腰三角形 7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6" name="椭圆 5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 flipV="1">
            <a:off x="5138374" y="2767304"/>
            <a:ext cx="1137564" cy="1314302"/>
            <a:chOff x="1282655" y="3043919"/>
            <a:chExt cx="1037898" cy="1314301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1" name="直角三角形 10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5204465" y="2852566"/>
            <a:ext cx="1005385" cy="338546"/>
          </a:xfrm>
          <a:prstGeom prst="rect">
            <a:avLst/>
          </a:prstGeom>
        </p:spPr>
        <p:txBody>
          <a:bodyPr wrap="none" lIns="91416" tIns="45708" rIns="91416" bIns="45708">
            <a:spAutoFit/>
          </a:bodyPr>
          <a:lstStyle/>
          <a:p>
            <a:pPr algn="ctr" defTabSz="1218565"/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47"/>
          <p:cNvSpPr>
            <a:spLocks noChangeArrowheads="1"/>
          </p:cNvSpPr>
          <p:nvPr/>
        </p:nvSpPr>
        <p:spPr bwMode="auto">
          <a:xfrm>
            <a:off x="5151079" y="3173677"/>
            <a:ext cx="112486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/>
          <a:p>
            <a:pPr algn="ctr" defTabSz="1218565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9211289" y="4968435"/>
            <a:ext cx="282095" cy="442445"/>
            <a:chOff x="1397666" y="1419622"/>
            <a:chExt cx="474034" cy="743490"/>
          </a:xfrm>
          <a:solidFill>
            <a:schemeClr val="accent4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15" name="组合 14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17" name="同心圆 16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等腰三角形 17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6" name="椭圆 15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 flipV="1">
            <a:off x="8769904" y="3417786"/>
            <a:ext cx="1137564" cy="1314302"/>
            <a:chOff x="1282655" y="3043919"/>
            <a:chExt cx="1037898" cy="1314301"/>
          </a:xfrm>
          <a:solidFill>
            <a:schemeClr val="accent4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0" name="矩形 19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1" name="直角三角形 20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8835996" y="3503048"/>
            <a:ext cx="1005385" cy="338546"/>
          </a:xfrm>
          <a:prstGeom prst="rect">
            <a:avLst/>
          </a:prstGeom>
        </p:spPr>
        <p:txBody>
          <a:bodyPr wrap="none" lIns="91416" tIns="45708" rIns="91416" bIns="45708">
            <a:spAutoFit/>
          </a:bodyPr>
          <a:lstStyle/>
          <a:p>
            <a:pPr algn="ctr" defTabSz="1218565"/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8782609" y="3824159"/>
            <a:ext cx="112486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/>
          <a:p>
            <a:pPr algn="ctr" defTabSz="1218565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3038377" y="4056522"/>
            <a:ext cx="282095" cy="442445"/>
            <a:chOff x="1397666" y="1419622"/>
            <a:chExt cx="474034" cy="743490"/>
          </a:xfrm>
          <a:solidFill>
            <a:schemeClr val="accent1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25" name="组合 24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27" name="同心圆 26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28" name="等腰三角形 27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6" name="椭圆 25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 flipV="1">
            <a:off x="2610639" y="2510168"/>
            <a:ext cx="1137564" cy="1314302"/>
            <a:chOff x="1282655" y="3043919"/>
            <a:chExt cx="1037898" cy="1314301"/>
          </a:xfr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矩形 29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1" name="直角三角形 30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2676730" y="2595429"/>
            <a:ext cx="1005385" cy="338546"/>
          </a:xfrm>
          <a:prstGeom prst="rect">
            <a:avLst/>
          </a:prstGeom>
        </p:spPr>
        <p:txBody>
          <a:bodyPr wrap="none" lIns="91416" tIns="45708" rIns="91416" bIns="45708">
            <a:spAutoFit/>
          </a:bodyPr>
          <a:lstStyle/>
          <a:p>
            <a:pPr algn="ctr" defTabSz="1218565"/>
            <a:r>
              <a:rPr lang="zh-CN" altLang="en-US" sz="16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2623344" y="2916541"/>
            <a:ext cx="112486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/>
          <a:p>
            <a:pPr algn="ctr" defTabSz="1218565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7410141" y="3406287"/>
            <a:ext cx="282095" cy="442445"/>
            <a:chOff x="1397666" y="1419622"/>
            <a:chExt cx="474034" cy="743490"/>
          </a:xfrm>
          <a:solidFill>
            <a:schemeClr val="accent3"/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grpSp>
          <p:nvGrpSpPr>
            <p:cNvPr id="35" name="组合 34"/>
            <p:cNvGrpSpPr/>
            <p:nvPr/>
          </p:nvGrpSpPr>
          <p:grpSpPr>
            <a:xfrm>
              <a:off x="1397666" y="1419622"/>
              <a:ext cx="474034" cy="743490"/>
              <a:chOff x="1397666" y="1419622"/>
              <a:chExt cx="474034" cy="743490"/>
            </a:xfrm>
            <a:grpFill/>
          </p:grpSpPr>
          <p:sp>
            <p:nvSpPr>
              <p:cNvPr id="37" name="同心圆 36"/>
              <p:cNvSpPr/>
              <p:nvPr/>
            </p:nvSpPr>
            <p:spPr>
              <a:xfrm>
                <a:off x="1397666" y="1419622"/>
                <a:ext cx="474034" cy="474034"/>
              </a:xfrm>
              <a:prstGeom prst="donut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5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8" name="等腰三角形 37"/>
              <p:cNvSpPr/>
              <p:nvPr/>
            </p:nvSpPr>
            <p:spPr>
              <a:xfrm rot="10800000">
                <a:off x="1425882" y="1771198"/>
                <a:ext cx="417601" cy="391914"/>
              </a:xfrm>
              <a:prstGeom prst="triangle">
                <a:avLst/>
              </a:prstGeom>
              <a:grpFill/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56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25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6" name="椭圆 35"/>
            <p:cNvSpPr/>
            <p:nvPr/>
          </p:nvSpPr>
          <p:spPr>
            <a:xfrm>
              <a:off x="1562675" y="1584631"/>
              <a:ext cx="144016" cy="144016"/>
            </a:xfrm>
            <a:prstGeom prst="ellips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 flipV="1">
            <a:off x="6982402" y="1859934"/>
            <a:ext cx="1137564" cy="1314302"/>
            <a:chOff x="1282655" y="3043919"/>
            <a:chExt cx="1037898" cy="1314301"/>
          </a:xfrm>
          <a:solidFill>
            <a:schemeClr val="accent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0" name="矩形 39"/>
            <p:cNvSpPr/>
            <p:nvPr/>
          </p:nvSpPr>
          <p:spPr>
            <a:xfrm>
              <a:off x="1282655" y="3149326"/>
              <a:ext cx="1037898" cy="1208894"/>
            </a:xfrm>
            <a:prstGeom prst="rect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41" name="直角三角形 40"/>
            <p:cNvSpPr/>
            <p:nvPr/>
          </p:nvSpPr>
          <p:spPr>
            <a:xfrm rot="8161794">
              <a:off x="1684377" y="3043919"/>
              <a:ext cx="234455" cy="234455"/>
            </a:xfrm>
            <a:prstGeom prst="rtTriangle">
              <a:avLst/>
            </a:pr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56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7048495" y="1945197"/>
            <a:ext cx="1005385" cy="338546"/>
          </a:xfrm>
          <a:prstGeom prst="rect">
            <a:avLst/>
          </a:prstGeom>
        </p:spPr>
        <p:txBody>
          <a:bodyPr wrap="none" lIns="91416" tIns="45708" rIns="91416" bIns="45708">
            <a:spAutoFit/>
          </a:bodyPr>
          <a:lstStyle/>
          <a:p>
            <a:pPr algn="ctr" defTabSz="1218565"/>
            <a:r>
              <a:rPr lang="zh-CN" altLang="en-US" sz="16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6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6995108" y="2266306"/>
            <a:ext cx="1124860" cy="757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/>
          <a:p>
            <a:pPr algn="ctr" defTabSz="1218565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在此录入上述图表的综合描述说明。</a:t>
            </a:r>
          </a:p>
        </p:txBody>
      </p:sp>
      <p:sp>
        <p:nvSpPr>
          <p:cNvPr id="44" name="矩形 43"/>
          <p:cNvSpPr>
            <a:spLocks noChangeArrowheads="1"/>
          </p:cNvSpPr>
          <p:nvPr/>
        </p:nvSpPr>
        <p:spPr bwMode="auto">
          <a:xfrm>
            <a:off x="1435275" y="1259217"/>
            <a:ext cx="8629465" cy="54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0" marR="0" lvl="0" indent="0" algn="ctr" defTabSz="1218565" eaLnBrk="1" fontAlgn="auto" latinLnBrk="0" hangingPunct="1">
              <a:lnSpc>
                <a:spcPct val="13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45" name="矩形 44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3744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75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2" grpId="0"/>
      <p:bldP spid="23" grpId="0"/>
      <p:bldP spid="32" grpId="0"/>
      <p:bldP spid="33" grpId="0"/>
      <p:bldP spid="42" grpId="0"/>
      <p:bldP spid="43" grpId="0"/>
      <p:bldP spid="44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论文基础文献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7730807" y="4538690"/>
            <a:ext cx="5542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6177963" y="5694877"/>
            <a:ext cx="1169447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 flipH="1">
            <a:off x="3411961" y="4528762"/>
            <a:ext cx="5542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3439699" y="2910144"/>
            <a:ext cx="5542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4621582" y="1655536"/>
            <a:ext cx="943204" cy="238304"/>
            <a:chOff x="4470269" y="1661160"/>
            <a:chExt cx="1290451" cy="262890"/>
          </a:xfrm>
        </p:grpSpPr>
        <p:cxnSp>
          <p:nvCxnSpPr>
            <p:cNvPr id="8" name="直接连接符 7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 flipH="1">
              <a:off x="4470269" y="1663541"/>
              <a:ext cx="942312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>
            <a:off x="6651462" y="2634152"/>
            <a:ext cx="1090253" cy="953221"/>
            <a:chOff x="6842760" y="2637270"/>
            <a:chExt cx="1203960" cy="1051560"/>
          </a:xfrm>
          <a:solidFill>
            <a:schemeClr val="accent2">
              <a:lumMod val="75000"/>
            </a:schemeClr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1" name="六边形 10"/>
            <p:cNvSpPr/>
            <p:nvPr/>
          </p:nvSpPr>
          <p:spPr>
            <a:xfrm>
              <a:off x="6842760" y="2637270"/>
              <a:ext cx="1203960" cy="1051560"/>
            </a:xfrm>
            <a:prstGeom prst="hexagon">
              <a:avLst/>
            </a:pr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" name="文本框 61"/>
            <p:cNvSpPr txBox="1"/>
            <p:nvPr/>
          </p:nvSpPr>
          <p:spPr>
            <a:xfrm>
              <a:off x="7024263" y="2809108"/>
              <a:ext cx="820724" cy="645103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32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323904" y="1881420"/>
            <a:ext cx="1090253" cy="953223"/>
            <a:chOff x="5525852" y="1879080"/>
            <a:chExt cx="1203960" cy="1051560"/>
          </a:xfrm>
          <a:solidFill>
            <a:schemeClr val="accent1"/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4" name="六边形 13"/>
            <p:cNvSpPr/>
            <p:nvPr/>
          </p:nvSpPr>
          <p:spPr>
            <a:xfrm>
              <a:off x="5525852" y="1879080"/>
              <a:ext cx="1203960" cy="1051560"/>
            </a:xfrm>
            <a:prstGeom prst="hexagon">
              <a:avLst/>
            </a:prstGeom>
            <a:grp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5" name="文本框 64"/>
            <p:cNvSpPr txBox="1"/>
            <p:nvPr/>
          </p:nvSpPr>
          <p:spPr>
            <a:xfrm>
              <a:off x="5686670" y="1989361"/>
              <a:ext cx="882325" cy="753751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32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640555" y="4062082"/>
            <a:ext cx="1090253" cy="953223"/>
            <a:chOff x="6842760" y="4008870"/>
            <a:chExt cx="1203960" cy="1051560"/>
          </a:xfrm>
          <a:solidFill>
            <a:schemeClr val="accent2">
              <a:lumMod val="75000"/>
            </a:schemeClr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7" name="六边形 16"/>
            <p:cNvSpPr/>
            <p:nvPr/>
          </p:nvSpPr>
          <p:spPr>
            <a:xfrm>
              <a:off x="6842760" y="4008870"/>
              <a:ext cx="1203960" cy="1051560"/>
            </a:xfrm>
            <a:prstGeom prst="hexagon">
              <a:avLst/>
            </a:pr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文本框 67"/>
            <p:cNvSpPr txBox="1"/>
            <p:nvPr/>
          </p:nvSpPr>
          <p:spPr>
            <a:xfrm>
              <a:off x="6981635" y="4119151"/>
              <a:ext cx="926211" cy="753751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32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966159" y="4050432"/>
            <a:ext cx="1090253" cy="953223"/>
            <a:chOff x="4206240" y="4008870"/>
            <a:chExt cx="1203960" cy="1051560"/>
          </a:xfrm>
          <a:solidFill>
            <a:schemeClr val="accent2">
              <a:lumMod val="75000"/>
            </a:schemeClr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0" name="六边形 19"/>
            <p:cNvSpPr/>
            <p:nvPr/>
          </p:nvSpPr>
          <p:spPr>
            <a:xfrm>
              <a:off x="4206240" y="4008870"/>
              <a:ext cx="1203960" cy="1051560"/>
            </a:xfrm>
            <a:prstGeom prst="hexagon">
              <a:avLst/>
            </a:prstGeom>
            <a:solidFill>
              <a:schemeClr val="accent5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文本框 70"/>
            <p:cNvSpPr txBox="1"/>
            <p:nvPr/>
          </p:nvSpPr>
          <p:spPr>
            <a:xfrm>
              <a:off x="4397859" y="4183708"/>
              <a:ext cx="820724" cy="753751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05</a:t>
              </a:r>
              <a:endParaRPr lang="zh-CN" altLang="en-US" sz="32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993895" y="2596000"/>
            <a:ext cx="1090253" cy="953221"/>
            <a:chOff x="4206240" y="2637270"/>
            <a:chExt cx="1203960" cy="1051560"/>
          </a:xfrm>
          <a:solidFill>
            <a:schemeClr val="accent2">
              <a:lumMod val="75000"/>
            </a:schemeClr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23" name="六边形 22"/>
            <p:cNvSpPr/>
            <p:nvPr/>
          </p:nvSpPr>
          <p:spPr>
            <a:xfrm>
              <a:off x="4206240" y="2637270"/>
              <a:ext cx="1203960" cy="1051560"/>
            </a:xfrm>
            <a:prstGeom prst="hexagon">
              <a:avLst/>
            </a:prstGeom>
            <a:solidFill>
              <a:schemeClr val="accent6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文本框 73"/>
            <p:cNvSpPr txBox="1"/>
            <p:nvPr/>
          </p:nvSpPr>
          <p:spPr>
            <a:xfrm>
              <a:off x="4387743" y="2809108"/>
              <a:ext cx="820724" cy="645103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06</a:t>
              </a:r>
              <a:endParaRPr lang="zh-CN" altLang="en-US" sz="32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3293445" y="1443873"/>
            <a:ext cx="1292558" cy="309392"/>
          </a:xfrm>
          <a:prstGeom prst="rect">
            <a:avLst/>
          </a:prstGeom>
        </p:spPr>
        <p:txBody>
          <a:bodyPr wrap="none" lIns="82816" tIns="41408" rIns="82816" bIns="41408">
            <a:spAutoFit/>
          </a:bodyPr>
          <a:lstStyle/>
          <a:p>
            <a:pPr algn="r"/>
            <a:r>
              <a:rPr lang="zh-CN" altLang="en-US" sz="1467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467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1606704" y="1774692"/>
            <a:ext cx="2979301" cy="575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816" tIns="41408" rIns="82816" bIns="4140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27" name="矩形 26"/>
          <p:cNvSpPr/>
          <p:nvPr/>
        </p:nvSpPr>
        <p:spPr>
          <a:xfrm>
            <a:off x="2075994" y="2700220"/>
            <a:ext cx="1292558" cy="309392"/>
          </a:xfrm>
          <a:prstGeom prst="rect">
            <a:avLst/>
          </a:prstGeom>
        </p:spPr>
        <p:txBody>
          <a:bodyPr wrap="none" lIns="82816" tIns="41408" rIns="82816" bIns="41408">
            <a:spAutoFit/>
          </a:bodyPr>
          <a:lstStyle/>
          <a:p>
            <a:pPr algn="r"/>
            <a:r>
              <a:rPr lang="zh-CN" altLang="en-US" sz="1467" b="1" dirty="0">
                <a:solidFill>
                  <a:schemeClr val="accent6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467" b="1" dirty="0">
              <a:solidFill>
                <a:schemeClr val="accent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1087638" y="3031038"/>
            <a:ext cx="2276829" cy="822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816" tIns="41408" rIns="82816" bIns="4140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29" name="矩形 28"/>
          <p:cNvSpPr/>
          <p:nvPr/>
        </p:nvSpPr>
        <p:spPr>
          <a:xfrm>
            <a:off x="2048258" y="4197948"/>
            <a:ext cx="1292558" cy="309392"/>
          </a:xfrm>
          <a:prstGeom prst="rect">
            <a:avLst/>
          </a:prstGeom>
        </p:spPr>
        <p:txBody>
          <a:bodyPr wrap="none" lIns="82816" tIns="41408" rIns="82816" bIns="41408">
            <a:spAutoFit/>
          </a:bodyPr>
          <a:lstStyle/>
          <a:p>
            <a:pPr algn="r"/>
            <a:r>
              <a:rPr lang="zh-CN" altLang="en-US" sz="1467" b="1" dirty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467" b="1" dirty="0">
              <a:solidFill>
                <a:schemeClr val="accent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1059901" y="4528763"/>
            <a:ext cx="2276828" cy="822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816" tIns="41408" rIns="82816" bIns="4140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31" name="矩形 30"/>
          <p:cNvSpPr/>
          <p:nvPr/>
        </p:nvSpPr>
        <p:spPr>
          <a:xfrm>
            <a:off x="8315745" y="2202205"/>
            <a:ext cx="1292558" cy="309392"/>
          </a:xfrm>
          <a:prstGeom prst="rect">
            <a:avLst/>
          </a:prstGeom>
        </p:spPr>
        <p:txBody>
          <a:bodyPr wrap="none" lIns="82816" tIns="41408" rIns="82816" bIns="41408">
            <a:spAutoFit/>
          </a:bodyPr>
          <a:lstStyle/>
          <a:p>
            <a:pPr algn="r"/>
            <a:r>
              <a:rPr lang="zh-CN" altLang="en-US" sz="1467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467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8338744" y="2547312"/>
            <a:ext cx="2427987" cy="822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816" tIns="41408" rIns="82816" bIns="4140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33" name="矩形 32"/>
          <p:cNvSpPr/>
          <p:nvPr/>
        </p:nvSpPr>
        <p:spPr>
          <a:xfrm>
            <a:off x="8344877" y="3926936"/>
            <a:ext cx="1292558" cy="309392"/>
          </a:xfrm>
          <a:prstGeom prst="rect">
            <a:avLst/>
          </a:prstGeom>
        </p:spPr>
        <p:txBody>
          <a:bodyPr wrap="none" lIns="82816" tIns="41408" rIns="82816" bIns="41408">
            <a:spAutoFit/>
          </a:bodyPr>
          <a:lstStyle/>
          <a:p>
            <a:pPr algn="r"/>
            <a:r>
              <a:rPr lang="zh-CN" altLang="en-US" sz="1467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467" b="1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8358251" y="4272044"/>
            <a:ext cx="2427987" cy="822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816" tIns="41408" rIns="82816" bIns="4140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您的内容打在这里，或者通过复制您的文本后，在此框中选择粘贴</a:t>
            </a:r>
          </a:p>
        </p:txBody>
      </p:sp>
      <p:sp>
        <p:nvSpPr>
          <p:cNvPr id="35" name="矩形 34"/>
          <p:cNvSpPr/>
          <p:nvPr/>
        </p:nvSpPr>
        <p:spPr>
          <a:xfrm>
            <a:off x="7405079" y="5227218"/>
            <a:ext cx="1292558" cy="309392"/>
          </a:xfrm>
          <a:prstGeom prst="rect">
            <a:avLst/>
          </a:prstGeom>
        </p:spPr>
        <p:txBody>
          <a:bodyPr wrap="none" lIns="82816" tIns="41408" rIns="82816" bIns="41408">
            <a:spAutoFit/>
          </a:bodyPr>
          <a:lstStyle/>
          <a:p>
            <a:pPr algn="r"/>
            <a:r>
              <a:rPr lang="zh-CN" altLang="en-US" sz="1467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1467" b="1" dirty="0">
              <a:solidFill>
                <a:schemeClr val="accent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7428084" y="5572329"/>
            <a:ext cx="2931667" cy="575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2816" tIns="41408" rIns="82816" bIns="41408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您的内容打在这里，或者通过复制您的文本后，在此框中选择粘贴</a:t>
            </a:r>
          </a:p>
        </p:txBody>
      </p:sp>
      <p:grpSp>
        <p:nvGrpSpPr>
          <p:cNvPr id="37" name="组合 36"/>
          <p:cNvGrpSpPr/>
          <p:nvPr/>
        </p:nvGrpSpPr>
        <p:grpSpPr>
          <a:xfrm flipH="1">
            <a:off x="7495299" y="2408458"/>
            <a:ext cx="800612" cy="238304"/>
            <a:chOff x="4255294" y="1661160"/>
            <a:chExt cx="1505426" cy="262890"/>
          </a:xfrm>
        </p:grpSpPr>
        <p:cxnSp>
          <p:nvCxnSpPr>
            <p:cNvPr id="38" name="直接连接符 37"/>
            <p:cNvCxnSpPr/>
            <p:nvPr/>
          </p:nvCxnSpPr>
          <p:spPr>
            <a:xfrm flipH="1" flipV="1">
              <a:off x="5410200" y="1661160"/>
              <a:ext cx="350520" cy="26289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 flipH="1">
              <a:off x="4255294" y="1663541"/>
              <a:ext cx="1157287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39"/>
          <p:cNvGrpSpPr/>
          <p:nvPr/>
        </p:nvGrpSpPr>
        <p:grpSpPr>
          <a:xfrm>
            <a:off x="5014622" y="3083941"/>
            <a:ext cx="1708833" cy="1443644"/>
            <a:chOff x="5927099" y="3207123"/>
            <a:chExt cx="1887055" cy="1592580"/>
          </a:xfrm>
          <a:solidFill>
            <a:srgbClr val="4D9E04"/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1" name="六边形 40"/>
            <p:cNvSpPr/>
            <p:nvPr/>
          </p:nvSpPr>
          <p:spPr>
            <a:xfrm>
              <a:off x="5927099" y="3207123"/>
              <a:ext cx="1887055" cy="1592580"/>
            </a:xfrm>
            <a:prstGeom prst="hexagon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67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文本框 1"/>
            <p:cNvSpPr txBox="1"/>
            <p:nvPr/>
          </p:nvSpPr>
          <p:spPr>
            <a:xfrm>
              <a:off x="6291627" y="3451749"/>
              <a:ext cx="1157998" cy="1097669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933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323904" y="4749464"/>
            <a:ext cx="1090253" cy="953221"/>
            <a:chOff x="5525852" y="4683240"/>
            <a:chExt cx="1203960" cy="1051560"/>
          </a:xfrm>
          <a:solidFill>
            <a:schemeClr val="accent2">
              <a:lumMod val="75000"/>
            </a:schemeClr>
          </a:solidFill>
          <a:effectLst>
            <a:outerShdw blurRad="1016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4" name="六边形 43"/>
            <p:cNvSpPr/>
            <p:nvPr/>
          </p:nvSpPr>
          <p:spPr>
            <a:xfrm>
              <a:off x="5525852" y="4683240"/>
              <a:ext cx="1203960" cy="1051560"/>
            </a:xfrm>
            <a:prstGeom prst="hexagon">
              <a:avLst/>
            </a:pr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33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5" name="文本框 76"/>
            <p:cNvSpPr txBox="1"/>
            <p:nvPr/>
          </p:nvSpPr>
          <p:spPr>
            <a:xfrm>
              <a:off x="5693284" y="4855078"/>
              <a:ext cx="820724" cy="645103"/>
            </a:xfrm>
            <a:prstGeom prst="rect">
              <a:avLst/>
            </a:prstGeom>
            <a:noFill/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3200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46" name="矩形 45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9422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5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25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7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25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750"/>
                            </p:stCondLst>
                            <p:childTnLst>
                              <p:par>
                                <p:cTn id="75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25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500"/>
                            </p:stCondLst>
                            <p:childTnLst>
                              <p:par>
                                <p:cTn id="9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750"/>
                            </p:stCondLst>
                            <p:childTnLst>
                              <p:par>
                                <p:cTn id="10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主要贡献与创作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1332555" y="2053227"/>
            <a:ext cx="2233928" cy="3506204"/>
            <a:chOff x="778084" y="1038958"/>
            <a:chExt cx="1850186" cy="2900945"/>
          </a:xfrm>
        </p:grpSpPr>
        <p:sp>
          <p:nvSpPr>
            <p:cNvPr id="94" name="圆角矩形 93"/>
            <p:cNvSpPr/>
            <p:nvPr/>
          </p:nvSpPr>
          <p:spPr>
            <a:xfrm>
              <a:off x="887052" y="1038958"/>
              <a:ext cx="1632254" cy="1502650"/>
            </a:xfrm>
            <a:prstGeom prst="roundRect">
              <a:avLst>
                <a:gd name="adj" fmla="val 9350"/>
              </a:avLst>
            </a:prstGeom>
            <a:solidFill>
              <a:schemeClr val="accent1"/>
            </a:solidFill>
            <a:ln>
              <a:solidFill>
                <a:schemeClr val="bg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HK" altLang="en-US" sz="2400"/>
            </a:p>
          </p:txBody>
        </p:sp>
        <p:sp>
          <p:nvSpPr>
            <p:cNvPr id="95" name="任意多边形 94"/>
            <p:cNvSpPr/>
            <p:nvPr/>
          </p:nvSpPr>
          <p:spPr>
            <a:xfrm>
              <a:off x="778084" y="1947913"/>
              <a:ext cx="1850186" cy="1991990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5400">
              <a:solidFill>
                <a:schemeClr val="accent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HK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96" name="椭圆 95"/>
            <p:cNvSpPr/>
            <p:nvPr/>
          </p:nvSpPr>
          <p:spPr>
            <a:xfrm>
              <a:off x="1403141" y="1647875"/>
              <a:ext cx="600075" cy="60007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HK" altLang="en-US" sz="2400">
                <a:latin typeface="Impact" pitchFamily="34" charset="0"/>
              </a:endParaRPr>
            </a:p>
          </p:txBody>
        </p:sp>
        <p:sp>
          <p:nvSpPr>
            <p:cNvPr id="97" name="文本框 11"/>
            <p:cNvSpPr txBox="1"/>
            <p:nvPr/>
          </p:nvSpPr>
          <p:spPr>
            <a:xfrm>
              <a:off x="1304926" y="1222952"/>
              <a:ext cx="839367" cy="636616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/>
              <a:r>
                <a:rPr lang="en-US" altLang="zh-HK" sz="4400" dirty="0">
                  <a:solidFill>
                    <a:schemeClr val="bg1"/>
                  </a:solidFill>
                  <a:latin typeface="Impact" pitchFamily="34" charset="0"/>
                  <a:ea typeface="张海山锐谐体2.0-授权联系：Samtype@QQ.com" panose="02000000000000000000" pitchFamily="2" charset="-122"/>
                </a:rPr>
                <a:t>01</a:t>
              </a:r>
              <a:endParaRPr lang="zh-HK" altLang="en-US" sz="4400" dirty="0">
                <a:solidFill>
                  <a:schemeClr val="bg1"/>
                </a:solidFill>
                <a:latin typeface="Impact" pitchFamily="34" charset="0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98" name="文本框 64"/>
            <p:cNvSpPr txBox="1"/>
            <p:nvPr/>
          </p:nvSpPr>
          <p:spPr>
            <a:xfrm>
              <a:off x="1148007" y="2434566"/>
              <a:ext cx="1110344" cy="347964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/>
              <a:r>
                <a:rPr lang="zh-CN" altLang="en-US" sz="2133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HK" altLang="en-US" sz="2133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9" name="文本框 65"/>
            <p:cNvSpPr txBox="1"/>
            <p:nvPr/>
          </p:nvSpPr>
          <p:spPr>
            <a:xfrm>
              <a:off x="1139623" y="2788385"/>
              <a:ext cx="1127110" cy="823570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完成模高和</a:t>
              </a:r>
              <a:endParaRPr lang="en-US" altLang="zh-CN" sz="14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图高的作业</a:t>
              </a:r>
              <a:endParaRPr lang="en-US" altLang="zh-CN" sz="14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争取尽快做</a:t>
              </a:r>
              <a:endParaRPr lang="en-US" altLang="zh-CN" sz="14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好不能再拖</a:t>
              </a:r>
              <a:endParaRPr lang="zh-HK" altLang="en-US" sz="14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3737794" y="2053227"/>
            <a:ext cx="2233928" cy="3506204"/>
            <a:chOff x="2690633" y="1038958"/>
            <a:chExt cx="1850186" cy="2900945"/>
          </a:xfrm>
        </p:grpSpPr>
        <p:sp>
          <p:nvSpPr>
            <p:cNvPr id="101" name="圆角矩形 100"/>
            <p:cNvSpPr/>
            <p:nvPr/>
          </p:nvSpPr>
          <p:spPr>
            <a:xfrm>
              <a:off x="2799601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HK" altLang="en-US" sz="2400"/>
            </a:p>
          </p:txBody>
        </p:sp>
        <p:sp>
          <p:nvSpPr>
            <p:cNvPr id="102" name="任意多边形 101"/>
            <p:cNvSpPr/>
            <p:nvPr/>
          </p:nvSpPr>
          <p:spPr>
            <a:xfrm>
              <a:off x="2690633" y="1947912"/>
              <a:ext cx="1850186" cy="199199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5400">
              <a:solidFill>
                <a:schemeClr val="accent2"/>
              </a:solidFill>
            </a:ln>
            <a:effectLst>
              <a:outerShdw blurRad="1016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HK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03" name="椭圆 102"/>
            <p:cNvSpPr/>
            <p:nvPr/>
          </p:nvSpPr>
          <p:spPr>
            <a:xfrm>
              <a:off x="3315689" y="1647875"/>
              <a:ext cx="600075" cy="6000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HK" altLang="en-US" sz="2400">
                <a:latin typeface="Impact" pitchFamily="34" charset="0"/>
              </a:endParaRPr>
            </a:p>
          </p:txBody>
        </p:sp>
        <p:sp>
          <p:nvSpPr>
            <p:cNvPr id="104" name="文本框 48"/>
            <p:cNvSpPr txBox="1"/>
            <p:nvPr/>
          </p:nvSpPr>
          <p:spPr>
            <a:xfrm>
              <a:off x="3185327" y="1222952"/>
              <a:ext cx="894944" cy="636616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/>
              <a:r>
                <a:rPr lang="en-US" altLang="zh-HK" sz="4400" dirty="0">
                  <a:solidFill>
                    <a:schemeClr val="bg1"/>
                  </a:solidFill>
                  <a:latin typeface="Impact" pitchFamily="34" charset="0"/>
                  <a:ea typeface="张海山锐谐体2.0-授权联系：Samtype@QQ.com" panose="02000000000000000000" pitchFamily="2" charset="-122"/>
                </a:rPr>
                <a:t>02</a:t>
              </a:r>
              <a:endParaRPr lang="zh-HK" altLang="en-US" sz="4400" dirty="0">
                <a:solidFill>
                  <a:schemeClr val="bg1"/>
                </a:solidFill>
                <a:latin typeface="Impact" pitchFamily="34" charset="0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105" name="文本框 66"/>
            <p:cNvSpPr txBox="1"/>
            <p:nvPr/>
          </p:nvSpPr>
          <p:spPr>
            <a:xfrm>
              <a:off x="3060555" y="2434566"/>
              <a:ext cx="1110344" cy="347964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/>
              <a:r>
                <a:rPr lang="zh-CN" altLang="en-US" sz="2133" b="1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HK" altLang="en-US" sz="2133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6" name="文本框 67"/>
            <p:cNvSpPr txBox="1"/>
            <p:nvPr/>
          </p:nvSpPr>
          <p:spPr>
            <a:xfrm>
              <a:off x="2955048" y="2788385"/>
              <a:ext cx="1321356" cy="823570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辅助软件可以</a:t>
              </a:r>
              <a:endParaRPr lang="en-US" altLang="zh-CN" sz="14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为幻灯片提供</a:t>
              </a:r>
              <a:endParaRPr lang="en-US" altLang="zh-CN" sz="14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很好的辅助等</a:t>
              </a:r>
              <a:endParaRPr lang="en-US" altLang="zh-CN" sz="14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有必要去学习</a:t>
              </a:r>
              <a:endParaRPr lang="en-US" altLang="zh-CN" sz="14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6133088" y="2053227"/>
            <a:ext cx="2233928" cy="3506204"/>
            <a:chOff x="4603182" y="1038958"/>
            <a:chExt cx="1850186" cy="2900945"/>
          </a:xfrm>
        </p:grpSpPr>
        <p:sp>
          <p:nvSpPr>
            <p:cNvPr id="108" name="圆角矩形 107"/>
            <p:cNvSpPr/>
            <p:nvPr/>
          </p:nvSpPr>
          <p:spPr>
            <a:xfrm>
              <a:off x="4712149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chemeClr val="accent3"/>
            </a:solidFill>
            <a:ln>
              <a:solidFill>
                <a:schemeClr val="bg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HK" altLang="en-US" sz="2400"/>
            </a:p>
          </p:txBody>
        </p:sp>
        <p:sp>
          <p:nvSpPr>
            <p:cNvPr id="109" name="任意多边形 108"/>
            <p:cNvSpPr/>
            <p:nvPr/>
          </p:nvSpPr>
          <p:spPr>
            <a:xfrm>
              <a:off x="4603182" y="1947912"/>
              <a:ext cx="1850186" cy="199199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5400">
              <a:solidFill>
                <a:schemeClr val="accent3"/>
              </a:solidFill>
            </a:ln>
            <a:effectLst>
              <a:outerShdw blurRad="1016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HK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10" name="椭圆 109"/>
            <p:cNvSpPr/>
            <p:nvPr/>
          </p:nvSpPr>
          <p:spPr>
            <a:xfrm>
              <a:off x="5228238" y="1647875"/>
              <a:ext cx="600075" cy="6000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HK" altLang="en-US" sz="2400">
                <a:latin typeface="Impact" pitchFamily="34" charset="0"/>
              </a:endParaRPr>
            </a:p>
          </p:txBody>
        </p:sp>
        <p:sp>
          <p:nvSpPr>
            <p:cNvPr id="111" name="文本框 54"/>
            <p:cNvSpPr txBox="1"/>
            <p:nvPr/>
          </p:nvSpPr>
          <p:spPr>
            <a:xfrm>
              <a:off x="5044295" y="1222952"/>
              <a:ext cx="978584" cy="63661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rtlCol="0">
              <a:spAutoFit/>
            </a:bodyPr>
            <a:lstStyle/>
            <a:p>
              <a:pPr algn="ctr"/>
              <a:r>
                <a:rPr lang="en-US" altLang="zh-HK" sz="4400" dirty="0">
                  <a:solidFill>
                    <a:schemeClr val="bg1"/>
                  </a:solidFill>
                  <a:latin typeface="Impact" pitchFamily="34" charset="0"/>
                  <a:ea typeface="张海山锐谐体2.0-授权联系：Samtype@QQ.com" panose="02000000000000000000" pitchFamily="2" charset="-122"/>
                </a:rPr>
                <a:t>03</a:t>
              </a:r>
              <a:endParaRPr lang="zh-HK" altLang="en-US" sz="4400" dirty="0">
                <a:solidFill>
                  <a:schemeClr val="bg1"/>
                </a:solidFill>
                <a:latin typeface="Impact" pitchFamily="34" charset="0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112" name="文本框 68"/>
            <p:cNvSpPr txBox="1"/>
            <p:nvPr/>
          </p:nvSpPr>
          <p:spPr>
            <a:xfrm>
              <a:off x="4973104" y="2434566"/>
              <a:ext cx="1110344" cy="34796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rtlCol="0">
              <a:spAutoFit/>
            </a:bodyPr>
            <a:lstStyle/>
            <a:p>
              <a:pPr algn="ctr"/>
              <a:r>
                <a:rPr lang="zh-CN" altLang="en-US" sz="2133" b="1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HK" altLang="en-US" sz="2133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3" name="文本框 69"/>
            <p:cNvSpPr txBox="1"/>
            <p:nvPr/>
          </p:nvSpPr>
          <p:spPr>
            <a:xfrm>
              <a:off x="4833160" y="2788385"/>
              <a:ext cx="1390229" cy="6367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rtlCol="0">
              <a:spAutoFit/>
            </a:bodyPr>
            <a:lstStyle/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形成思路风格</a:t>
              </a:r>
              <a:endParaRPr lang="en-US" altLang="zh-CN" sz="14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仔细考量细节 </a:t>
              </a:r>
              <a:endParaRPr lang="en-US" altLang="zh-CN" sz="14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把每一步做好</a:t>
              </a:r>
              <a:endParaRPr lang="en-US" altLang="zh-CN" sz="14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8538326" y="2053227"/>
            <a:ext cx="2233928" cy="3506204"/>
            <a:chOff x="6515731" y="1038958"/>
            <a:chExt cx="1850186" cy="2900945"/>
          </a:xfrm>
        </p:grpSpPr>
        <p:sp>
          <p:nvSpPr>
            <p:cNvPr id="115" name="圆角矩形 114"/>
            <p:cNvSpPr/>
            <p:nvPr/>
          </p:nvSpPr>
          <p:spPr>
            <a:xfrm>
              <a:off x="6624698" y="1038958"/>
              <a:ext cx="1632254" cy="1502651"/>
            </a:xfrm>
            <a:prstGeom prst="roundRect">
              <a:avLst>
                <a:gd name="adj" fmla="val 9350"/>
              </a:avLst>
            </a:prstGeom>
            <a:solidFill>
              <a:schemeClr val="accent4"/>
            </a:solidFill>
            <a:ln>
              <a:solidFill>
                <a:schemeClr val="bg1"/>
              </a:solidFill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HK" altLang="en-US" sz="2400"/>
            </a:p>
          </p:txBody>
        </p:sp>
        <p:sp>
          <p:nvSpPr>
            <p:cNvPr id="116" name="任意多边形 115"/>
            <p:cNvSpPr/>
            <p:nvPr/>
          </p:nvSpPr>
          <p:spPr>
            <a:xfrm>
              <a:off x="6515731" y="1947912"/>
              <a:ext cx="1850186" cy="1991991"/>
            </a:xfrm>
            <a:custGeom>
              <a:avLst/>
              <a:gdLst>
                <a:gd name="connsiteX0" fmla="*/ 1 w 2466914"/>
                <a:gd name="connsiteY0" fmla="*/ 0 h 3944375"/>
                <a:gd name="connsiteX1" fmla="*/ 2466914 w 2466914"/>
                <a:gd name="connsiteY1" fmla="*/ 0 h 3944375"/>
                <a:gd name="connsiteX2" fmla="*/ 2466914 w 2466914"/>
                <a:gd name="connsiteY2" fmla="*/ 3515745 h 3944375"/>
                <a:gd name="connsiteX3" fmla="*/ 2466913 w 2466914"/>
                <a:gd name="connsiteY3" fmla="*/ 3515745 h 3944375"/>
                <a:gd name="connsiteX4" fmla="*/ 2466913 w 2466914"/>
                <a:gd name="connsiteY4" fmla="*/ 3757044 h 3944375"/>
                <a:gd name="connsiteX5" fmla="*/ 2279582 w 2466914"/>
                <a:gd name="connsiteY5" fmla="*/ 3944375 h 3944375"/>
                <a:gd name="connsiteX6" fmla="*/ 187331 w 2466914"/>
                <a:gd name="connsiteY6" fmla="*/ 3944375 h 3944375"/>
                <a:gd name="connsiteX7" fmla="*/ 0 w 2466914"/>
                <a:gd name="connsiteY7" fmla="*/ 3757044 h 3944375"/>
                <a:gd name="connsiteX8" fmla="*/ 0 w 2466914"/>
                <a:gd name="connsiteY8" fmla="*/ 2128171 h 3944375"/>
                <a:gd name="connsiteX9" fmla="*/ 1 w 2466914"/>
                <a:gd name="connsiteY9" fmla="*/ 2128161 h 394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466914" h="3944375">
                  <a:moveTo>
                    <a:pt x="1" y="0"/>
                  </a:moveTo>
                  <a:lnTo>
                    <a:pt x="2466914" y="0"/>
                  </a:lnTo>
                  <a:lnTo>
                    <a:pt x="2466914" y="3515745"/>
                  </a:lnTo>
                  <a:lnTo>
                    <a:pt x="2466913" y="3515745"/>
                  </a:lnTo>
                  <a:lnTo>
                    <a:pt x="2466913" y="3757044"/>
                  </a:lnTo>
                  <a:cubicBezTo>
                    <a:pt x="2466913" y="3860504"/>
                    <a:pt x="2383042" y="3944375"/>
                    <a:pt x="2279582" y="3944375"/>
                  </a:cubicBezTo>
                  <a:lnTo>
                    <a:pt x="187331" y="3944375"/>
                  </a:lnTo>
                  <a:cubicBezTo>
                    <a:pt x="83871" y="3944375"/>
                    <a:pt x="0" y="3860504"/>
                    <a:pt x="0" y="3757044"/>
                  </a:cubicBezTo>
                  <a:lnTo>
                    <a:pt x="0" y="2128171"/>
                  </a:lnTo>
                  <a:lnTo>
                    <a:pt x="1" y="212816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25400">
              <a:solidFill>
                <a:schemeClr val="accent4"/>
              </a:solidFill>
            </a:ln>
            <a:effectLst>
              <a:outerShdw blurRad="1016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HK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7140787" y="1647875"/>
              <a:ext cx="600075" cy="60007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endParaRPr lang="zh-HK" altLang="en-US" sz="2400">
                <a:latin typeface="Impact" pitchFamily="34" charset="0"/>
              </a:endParaRPr>
            </a:p>
          </p:txBody>
        </p:sp>
        <p:sp>
          <p:nvSpPr>
            <p:cNvPr id="118" name="文本框 60"/>
            <p:cNvSpPr txBox="1"/>
            <p:nvPr/>
          </p:nvSpPr>
          <p:spPr>
            <a:xfrm>
              <a:off x="6988992" y="1222952"/>
              <a:ext cx="876274" cy="636616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/>
              <a:r>
                <a:rPr lang="en-US" altLang="zh-HK" sz="4400" dirty="0">
                  <a:solidFill>
                    <a:schemeClr val="bg1"/>
                  </a:solidFill>
                  <a:latin typeface="Impact" pitchFamily="34" charset="0"/>
                  <a:ea typeface="张海山锐谐体2.0-授权联系：Samtype@QQ.com" panose="02000000000000000000" pitchFamily="2" charset="-122"/>
                </a:rPr>
                <a:t>04</a:t>
              </a:r>
              <a:endParaRPr lang="zh-HK" altLang="en-US" sz="4400" dirty="0">
                <a:solidFill>
                  <a:schemeClr val="bg1"/>
                </a:solidFill>
                <a:latin typeface="Impact" pitchFamily="34" charset="0"/>
                <a:ea typeface="张海山锐谐体2.0-授权联系：Samtype@QQ.com" panose="02000000000000000000" pitchFamily="2" charset="-122"/>
              </a:endParaRPr>
            </a:p>
          </p:txBody>
        </p:sp>
        <p:sp>
          <p:nvSpPr>
            <p:cNvPr id="119" name="文本框 70"/>
            <p:cNvSpPr txBox="1"/>
            <p:nvPr/>
          </p:nvSpPr>
          <p:spPr>
            <a:xfrm>
              <a:off x="6885653" y="2434566"/>
              <a:ext cx="1110344" cy="347964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/>
              <a:r>
                <a:rPr lang="zh-CN" altLang="en-US" sz="2133" b="1" dirty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lang="zh-HK" altLang="en-US" sz="2133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0" name="文本框 71"/>
            <p:cNvSpPr txBox="1"/>
            <p:nvPr/>
          </p:nvSpPr>
          <p:spPr>
            <a:xfrm>
              <a:off x="6770752" y="2788385"/>
              <a:ext cx="1340145" cy="823570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这是并列关系</a:t>
              </a:r>
              <a:endParaRPr lang="en-US" altLang="zh-CN" sz="14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的表达方式之</a:t>
              </a:r>
              <a:endParaRPr lang="en-US" altLang="zh-CN" sz="14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你可以输入其</a:t>
              </a:r>
              <a:endParaRPr lang="en-US" altLang="zh-CN" sz="14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6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他的内容代替</a:t>
              </a:r>
              <a:endParaRPr lang="zh-HK" altLang="en-US" sz="146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21" name="矩形 120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7476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52" r="59926"/>
          <a:stretch/>
        </p:blipFill>
        <p:spPr>
          <a:xfrm flipH="1">
            <a:off x="8202456" y="2231429"/>
            <a:ext cx="3562823" cy="4431072"/>
          </a:xfrm>
          <a:custGeom>
            <a:avLst/>
            <a:gdLst>
              <a:gd name="connsiteX0" fmla="*/ 0 w 3688015"/>
              <a:gd name="connsiteY0" fmla="*/ 3571208 h 4431072"/>
              <a:gd name="connsiteX1" fmla="*/ 856464 w 3688015"/>
              <a:gd name="connsiteY1" fmla="*/ 4431072 h 4431072"/>
              <a:gd name="connsiteX2" fmla="*/ 0 w 3688015"/>
              <a:gd name="connsiteY2" fmla="*/ 4431072 h 4431072"/>
              <a:gd name="connsiteX3" fmla="*/ 0 w 3688015"/>
              <a:gd name="connsiteY3" fmla="*/ 0 h 4431072"/>
              <a:gd name="connsiteX4" fmla="*/ 3688015 w 3688015"/>
              <a:gd name="connsiteY4" fmla="*/ 0 h 4431072"/>
              <a:gd name="connsiteX5" fmla="*/ 3688015 w 3688015"/>
              <a:gd name="connsiteY5" fmla="*/ 4431072 h 4431072"/>
              <a:gd name="connsiteX6" fmla="*/ 2477393 w 3688015"/>
              <a:gd name="connsiteY6" fmla="*/ 4431072 h 4431072"/>
              <a:gd name="connsiteX7" fmla="*/ 2844258 w 3688015"/>
              <a:gd name="connsiteY7" fmla="*/ 4065658 h 4431072"/>
              <a:gd name="connsiteX8" fmla="*/ 693272 w 3688015"/>
              <a:gd name="connsiteY8" fmla="*/ 1906130 h 4431072"/>
              <a:gd name="connsiteX9" fmla="*/ 0 w 3688015"/>
              <a:gd name="connsiteY9" fmla="*/ 2596660 h 443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88015" h="4431072">
                <a:moveTo>
                  <a:pt x="0" y="3571208"/>
                </a:moveTo>
                <a:lnTo>
                  <a:pt x="856464" y="4431072"/>
                </a:lnTo>
                <a:lnTo>
                  <a:pt x="0" y="4431072"/>
                </a:lnTo>
                <a:close/>
                <a:moveTo>
                  <a:pt x="0" y="0"/>
                </a:moveTo>
                <a:lnTo>
                  <a:pt x="3688015" y="0"/>
                </a:lnTo>
                <a:lnTo>
                  <a:pt x="3688015" y="4431072"/>
                </a:lnTo>
                <a:lnTo>
                  <a:pt x="2477393" y="4431072"/>
                </a:lnTo>
                <a:lnTo>
                  <a:pt x="2844258" y="4065658"/>
                </a:lnTo>
                <a:lnTo>
                  <a:pt x="693272" y="1906130"/>
                </a:lnTo>
                <a:lnTo>
                  <a:pt x="0" y="2596660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52" r="59926"/>
          <a:stretch/>
        </p:blipFill>
        <p:spPr>
          <a:xfrm>
            <a:off x="186997" y="2231429"/>
            <a:ext cx="3688015" cy="4431072"/>
          </a:xfrm>
          <a:custGeom>
            <a:avLst/>
            <a:gdLst>
              <a:gd name="connsiteX0" fmla="*/ 0 w 3688015"/>
              <a:gd name="connsiteY0" fmla="*/ 3571208 h 4431072"/>
              <a:gd name="connsiteX1" fmla="*/ 856464 w 3688015"/>
              <a:gd name="connsiteY1" fmla="*/ 4431072 h 4431072"/>
              <a:gd name="connsiteX2" fmla="*/ 0 w 3688015"/>
              <a:gd name="connsiteY2" fmla="*/ 4431072 h 4431072"/>
              <a:gd name="connsiteX3" fmla="*/ 0 w 3688015"/>
              <a:gd name="connsiteY3" fmla="*/ 0 h 4431072"/>
              <a:gd name="connsiteX4" fmla="*/ 3688015 w 3688015"/>
              <a:gd name="connsiteY4" fmla="*/ 0 h 4431072"/>
              <a:gd name="connsiteX5" fmla="*/ 3688015 w 3688015"/>
              <a:gd name="connsiteY5" fmla="*/ 4431072 h 4431072"/>
              <a:gd name="connsiteX6" fmla="*/ 2477393 w 3688015"/>
              <a:gd name="connsiteY6" fmla="*/ 4431072 h 4431072"/>
              <a:gd name="connsiteX7" fmla="*/ 2844258 w 3688015"/>
              <a:gd name="connsiteY7" fmla="*/ 4065658 h 4431072"/>
              <a:gd name="connsiteX8" fmla="*/ 693272 w 3688015"/>
              <a:gd name="connsiteY8" fmla="*/ 1906130 h 4431072"/>
              <a:gd name="connsiteX9" fmla="*/ 0 w 3688015"/>
              <a:gd name="connsiteY9" fmla="*/ 2596660 h 443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88015" h="4431072">
                <a:moveTo>
                  <a:pt x="0" y="3571208"/>
                </a:moveTo>
                <a:lnTo>
                  <a:pt x="856464" y="4431072"/>
                </a:lnTo>
                <a:lnTo>
                  <a:pt x="0" y="4431072"/>
                </a:lnTo>
                <a:close/>
                <a:moveTo>
                  <a:pt x="0" y="0"/>
                </a:moveTo>
                <a:lnTo>
                  <a:pt x="3688015" y="0"/>
                </a:lnTo>
                <a:lnTo>
                  <a:pt x="3688015" y="4431072"/>
                </a:lnTo>
                <a:lnTo>
                  <a:pt x="2477393" y="4431072"/>
                </a:lnTo>
                <a:lnTo>
                  <a:pt x="2844258" y="4065658"/>
                </a:lnTo>
                <a:lnTo>
                  <a:pt x="693272" y="1906130"/>
                </a:lnTo>
                <a:lnTo>
                  <a:pt x="0" y="259666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18415" r="43725" b="65360"/>
          <a:stretch/>
        </p:blipFill>
        <p:spPr>
          <a:xfrm rot="16505687">
            <a:off x="-2554819" y="5316962"/>
            <a:ext cx="8514030" cy="4176971"/>
          </a:xfrm>
          <a:custGeom>
            <a:avLst/>
            <a:gdLst>
              <a:gd name="connsiteX0" fmla="*/ 307383 w 8514030"/>
              <a:gd name="connsiteY0" fmla="*/ 731671 h 4176971"/>
              <a:gd name="connsiteX1" fmla="*/ 614552 w 8514030"/>
              <a:gd name="connsiteY1" fmla="*/ 4176971 h 4176971"/>
              <a:gd name="connsiteX2" fmla="*/ 0 w 8514030"/>
              <a:gd name="connsiteY2" fmla="*/ 4176971 h 4176971"/>
              <a:gd name="connsiteX3" fmla="*/ 0 w 8514030"/>
              <a:gd name="connsiteY3" fmla="*/ 759076 h 4176971"/>
              <a:gd name="connsiteX4" fmla="*/ 8514030 w 8514030"/>
              <a:gd name="connsiteY4" fmla="*/ 0 h 4176971"/>
              <a:gd name="connsiteX5" fmla="*/ 8514030 w 8514030"/>
              <a:gd name="connsiteY5" fmla="*/ 4176971 h 4176971"/>
              <a:gd name="connsiteX6" fmla="*/ 4992835 w 8514030"/>
              <a:gd name="connsiteY6" fmla="*/ 4176971 h 4176971"/>
              <a:gd name="connsiteX7" fmla="*/ 4651139 w 8514030"/>
              <a:gd name="connsiteY7" fmla="*/ 344400 h 41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14030" h="4176971">
                <a:moveTo>
                  <a:pt x="307383" y="731671"/>
                </a:moveTo>
                <a:lnTo>
                  <a:pt x="614552" y="4176971"/>
                </a:lnTo>
                <a:lnTo>
                  <a:pt x="0" y="4176971"/>
                </a:lnTo>
                <a:lnTo>
                  <a:pt x="0" y="759076"/>
                </a:lnTo>
                <a:close/>
                <a:moveTo>
                  <a:pt x="8514030" y="0"/>
                </a:moveTo>
                <a:lnTo>
                  <a:pt x="8514030" y="4176971"/>
                </a:lnTo>
                <a:lnTo>
                  <a:pt x="4992835" y="4176971"/>
                </a:lnTo>
                <a:lnTo>
                  <a:pt x="4651139" y="344400"/>
                </a:ln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18415" r="43725" b="65360"/>
          <a:stretch/>
        </p:blipFill>
        <p:spPr>
          <a:xfrm rot="15872351" flipV="1">
            <a:off x="6007491" y="5088546"/>
            <a:ext cx="8514030" cy="4753744"/>
          </a:xfrm>
          <a:custGeom>
            <a:avLst/>
            <a:gdLst>
              <a:gd name="connsiteX0" fmla="*/ 307383 w 8514030"/>
              <a:gd name="connsiteY0" fmla="*/ 731671 h 4176971"/>
              <a:gd name="connsiteX1" fmla="*/ 614552 w 8514030"/>
              <a:gd name="connsiteY1" fmla="*/ 4176971 h 4176971"/>
              <a:gd name="connsiteX2" fmla="*/ 0 w 8514030"/>
              <a:gd name="connsiteY2" fmla="*/ 4176971 h 4176971"/>
              <a:gd name="connsiteX3" fmla="*/ 0 w 8514030"/>
              <a:gd name="connsiteY3" fmla="*/ 759076 h 4176971"/>
              <a:gd name="connsiteX4" fmla="*/ 8514030 w 8514030"/>
              <a:gd name="connsiteY4" fmla="*/ 0 h 4176971"/>
              <a:gd name="connsiteX5" fmla="*/ 8514030 w 8514030"/>
              <a:gd name="connsiteY5" fmla="*/ 4176971 h 4176971"/>
              <a:gd name="connsiteX6" fmla="*/ 4992835 w 8514030"/>
              <a:gd name="connsiteY6" fmla="*/ 4176971 h 4176971"/>
              <a:gd name="connsiteX7" fmla="*/ 4651139 w 8514030"/>
              <a:gd name="connsiteY7" fmla="*/ 344400 h 41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14030" h="4176971">
                <a:moveTo>
                  <a:pt x="307383" y="731671"/>
                </a:moveTo>
                <a:lnTo>
                  <a:pt x="614552" y="4176971"/>
                </a:lnTo>
                <a:lnTo>
                  <a:pt x="0" y="4176971"/>
                </a:lnTo>
                <a:lnTo>
                  <a:pt x="0" y="759076"/>
                </a:lnTo>
                <a:close/>
                <a:moveTo>
                  <a:pt x="8514030" y="0"/>
                </a:moveTo>
                <a:lnTo>
                  <a:pt x="8514030" y="4176971"/>
                </a:lnTo>
                <a:lnTo>
                  <a:pt x="4992835" y="4176971"/>
                </a:lnTo>
                <a:lnTo>
                  <a:pt x="4651139" y="344400"/>
                </a:lnTo>
                <a:close/>
              </a:path>
            </a:pathLst>
          </a:custGeom>
        </p:spPr>
      </p:pic>
      <p:grpSp>
        <p:nvGrpSpPr>
          <p:cNvPr id="11" name="组合 10"/>
          <p:cNvGrpSpPr/>
          <p:nvPr/>
        </p:nvGrpSpPr>
        <p:grpSpPr>
          <a:xfrm>
            <a:off x="3977201" y="2650682"/>
            <a:ext cx="4123066" cy="488950"/>
            <a:chOff x="4317723" y="2168172"/>
            <a:chExt cx="4123066" cy="488950"/>
          </a:xfrm>
        </p:grpSpPr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6053368" y="2191452"/>
              <a:ext cx="222468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 smtClean="0">
                  <a:solidFill>
                    <a:srgbClr val="242B35"/>
                  </a:solidFill>
                  <a:latin typeface="+mn-lt"/>
                  <a:ea typeface="+mn-ea"/>
                  <a:cs typeface="+mn-ea"/>
                  <a:sym typeface="+mn-lt"/>
                </a:rPr>
                <a:t>思路及过程</a:t>
              </a:r>
              <a:endParaRPr lang="zh-CN" altLang="en-US" sz="2400" b="1" dirty="0">
                <a:solidFill>
                  <a:srgbClr val="242B35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矩形 29"/>
            <p:cNvSpPr>
              <a:spLocks noChangeArrowheads="1"/>
            </p:cNvSpPr>
            <p:nvPr/>
          </p:nvSpPr>
          <p:spPr bwMode="auto">
            <a:xfrm>
              <a:off x="4317723" y="2168172"/>
              <a:ext cx="1328738" cy="488950"/>
            </a:xfrm>
            <a:prstGeom prst="rect">
              <a:avLst/>
            </a:prstGeom>
            <a:solidFill>
              <a:srgbClr val="73A3EA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文本框 30"/>
            <p:cNvSpPr txBox="1">
              <a:spLocks noChangeArrowheads="1"/>
            </p:cNvSpPr>
            <p:nvPr/>
          </p:nvSpPr>
          <p:spPr bwMode="auto">
            <a:xfrm>
              <a:off x="4493936" y="2204685"/>
              <a:ext cx="9620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第二章</a:t>
              </a:r>
              <a:endParaRPr lang="zh-CN" altLang="en-US" sz="20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890629" y="2186428"/>
              <a:ext cx="2550160" cy="452437"/>
            </a:xfrm>
            <a:prstGeom prst="rect">
              <a:avLst/>
            </a:prstGeom>
            <a:noFill/>
            <a:ln>
              <a:solidFill>
                <a:srgbClr val="73A3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36731" y="3380601"/>
            <a:ext cx="1400779" cy="276999"/>
            <a:chOff x="4025405" y="3669969"/>
            <a:chExt cx="1400779" cy="276999"/>
          </a:xfrm>
        </p:grpSpPr>
        <p:sp>
          <p:nvSpPr>
            <p:cNvPr id="18" name="椭圆 17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082609" y="3380601"/>
            <a:ext cx="1400779" cy="276999"/>
            <a:chOff x="4025405" y="3669969"/>
            <a:chExt cx="1400779" cy="276999"/>
          </a:xfrm>
        </p:grpSpPr>
        <p:sp>
          <p:nvSpPr>
            <p:cNvPr id="22" name="椭圆 21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436731" y="3681543"/>
            <a:ext cx="1400779" cy="276999"/>
            <a:chOff x="4025405" y="3669969"/>
            <a:chExt cx="1400779" cy="276999"/>
          </a:xfrm>
        </p:grpSpPr>
        <p:sp>
          <p:nvSpPr>
            <p:cNvPr id="25" name="椭圆 24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82609" y="3681543"/>
            <a:ext cx="1400779" cy="276999"/>
            <a:chOff x="4025405" y="3669969"/>
            <a:chExt cx="1400779" cy="276999"/>
          </a:xfrm>
        </p:grpSpPr>
        <p:sp>
          <p:nvSpPr>
            <p:cNvPr id="28" name="椭圆 27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sp>
        <p:nvSpPr>
          <p:cNvPr id="30" name="矩形 29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4400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研究思路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sp>
        <p:nvSpPr>
          <p:cNvPr id="3" name="箭头3"/>
          <p:cNvSpPr>
            <a:spLocks/>
          </p:cNvSpPr>
          <p:nvPr/>
        </p:nvSpPr>
        <p:spPr bwMode="gray">
          <a:xfrm flipV="1">
            <a:off x="1820801" y="3642655"/>
            <a:ext cx="1093019" cy="1520708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lIns="82824" tIns="41411" rIns="82824" bIns="4141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12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箭头2"/>
          <p:cNvSpPr>
            <a:spLocks/>
          </p:cNvSpPr>
          <p:nvPr/>
        </p:nvSpPr>
        <p:spPr bwMode="gray">
          <a:xfrm rot="16200000">
            <a:off x="2108816" y="3009782"/>
            <a:ext cx="324863" cy="1299204"/>
          </a:xfrm>
          <a:custGeom>
            <a:avLst/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lIns="82824" tIns="41411" rIns="82824" bIns="4141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12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箭头1"/>
          <p:cNvSpPr>
            <a:spLocks/>
          </p:cNvSpPr>
          <p:nvPr/>
        </p:nvSpPr>
        <p:spPr bwMode="gray">
          <a:xfrm>
            <a:off x="1813773" y="1981444"/>
            <a:ext cx="1093019" cy="1761588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wrap="none" lIns="82824" tIns="41411" rIns="82824" bIns="41411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zh-CN" altLang="en-US" sz="120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1"/>
          <p:cNvSpPr>
            <a:spLocks noChangeArrowheads="1"/>
          </p:cNvSpPr>
          <p:nvPr/>
        </p:nvSpPr>
        <p:spPr bwMode="gray">
          <a:xfrm>
            <a:off x="4474712" y="1592706"/>
            <a:ext cx="6104145" cy="1195991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accent3"/>
            </a:solidFill>
            <a:prstDash val="solid"/>
          </a:ln>
          <a:effectLst/>
          <a:extLst/>
        </p:spPr>
        <p:txBody>
          <a:bodyPr lIns="82824" tIns="41411" rIns="82824" bIns="4141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粘贴，并选择只保留文字。在此录入上述图表的综合描述说明。</a:t>
            </a:r>
            <a:endParaRPr lang="zh-CN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标题1"/>
          <p:cNvSpPr>
            <a:spLocks noChangeArrowheads="1"/>
          </p:cNvSpPr>
          <p:nvPr/>
        </p:nvSpPr>
        <p:spPr bwMode="gray">
          <a:xfrm>
            <a:off x="3040085" y="1586585"/>
            <a:ext cx="1242605" cy="1202113"/>
          </a:xfrm>
          <a:prstGeom prst="roundRect">
            <a:avLst>
              <a:gd name="adj" fmla="val 11921"/>
            </a:avLst>
          </a:prstGeom>
          <a:noFill/>
          <a:ln w="63500" cap="flat" cmpd="sng" algn="ctr">
            <a:solidFill>
              <a:schemeClr val="accent3"/>
            </a:solidFill>
            <a:prstDash val="solid"/>
          </a:ln>
          <a:effectLst>
            <a:outerShdw sx="1000" sy="1000" algn="ctr" rotWithShape="0">
              <a:prstClr val="black"/>
            </a:outerShdw>
          </a:effectLst>
        </p:spPr>
        <p:txBody>
          <a:bodyPr lIns="82824" tIns="41411" rIns="82824" bIns="4141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867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zh-CN" sz="1867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文本2"/>
          <p:cNvSpPr>
            <a:spLocks noChangeArrowheads="1"/>
          </p:cNvSpPr>
          <p:nvPr/>
        </p:nvSpPr>
        <p:spPr bwMode="gray">
          <a:xfrm>
            <a:off x="4474712" y="3046083"/>
            <a:ext cx="6104145" cy="1192036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accent4"/>
            </a:solidFill>
            <a:prstDash val="solid"/>
          </a:ln>
          <a:effectLst/>
          <a:extLst/>
        </p:spPr>
        <p:txBody>
          <a:bodyPr lIns="82824" tIns="41411" rIns="82824" bIns="4141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粘贴，并选择只保留文字。在此录入上述图表的综合描述说明。</a:t>
            </a:r>
            <a:endParaRPr lang="zh-CN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标题2"/>
          <p:cNvSpPr>
            <a:spLocks noChangeArrowheads="1"/>
          </p:cNvSpPr>
          <p:nvPr/>
        </p:nvSpPr>
        <p:spPr bwMode="gray">
          <a:xfrm>
            <a:off x="3040085" y="3046083"/>
            <a:ext cx="1242607" cy="1192036"/>
          </a:xfrm>
          <a:prstGeom prst="roundRect">
            <a:avLst>
              <a:gd name="adj" fmla="val 11921"/>
            </a:avLst>
          </a:prstGeom>
          <a:noFill/>
          <a:ln w="63500" cap="flat" cmpd="sng" algn="ctr">
            <a:solidFill>
              <a:schemeClr val="accent4"/>
            </a:solidFill>
            <a:prstDash val="solid"/>
          </a:ln>
          <a:effectLst>
            <a:outerShdw sx="1000" sy="1000" algn="ctr" rotWithShape="0">
              <a:prstClr val="black"/>
            </a:outerShdw>
          </a:effectLst>
        </p:spPr>
        <p:txBody>
          <a:bodyPr lIns="82824" tIns="41411" rIns="82824" bIns="4141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867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zh-CN" sz="1867" dirty="0">
              <a:solidFill>
                <a:schemeClr val="accent4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文本3"/>
          <p:cNvSpPr>
            <a:spLocks noChangeArrowheads="1"/>
          </p:cNvSpPr>
          <p:nvPr/>
        </p:nvSpPr>
        <p:spPr bwMode="ltGray">
          <a:xfrm>
            <a:off x="4474712" y="4487155"/>
            <a:ext cx="6104145" cy="1181401"/>
          </a:xfrm>
          <a:prstGeom prst="roundRect">
            <a:avLst>
              <a:gd name="adj" fmla="val 11505"/>
            </a:avLst>
          </a:prstGeom>
          <a:noFill/>
          <a:ln w="15875" cap="flat" cmpd="sng" algn="ctr">
            <a:solidFill>
              <a:schemeClr val="accent5"/>
            </a:solidFill>
            <a:prstDash val="solid"/>
          </a:ln>
          <a:effectLst/>
          <a:extLst/>
        </p:spPr>
        <p:txBody>
          <a:bodyPr lIns="82824" tIns="41411" rIns="82824" bIns="4141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粘贴，并选择只保留文字。在此录入上述图表的综合描述说明。</a:t>
            </a:r>
            <a:endParaRPr lang="zh-CN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标题3"/>
          <p:cNvSpPr>
            <a:spLocks noChangeArrowheads="1"/>
          </p:cNvSpPr>
          <p:nvPr/>
        </p:nvSpPr>
        <p:spPr bwMode="gray">
          <a:xfrm>
            <a:off x="3040085" y="4487155"/>
            <a:ext cx="1242605" cy="1181401"/>
          </a:xfrm>
          <a:prstGeom prst="roundRect">
            <a:avLst>
              <a:gd name="adj" fmla="val 11921"/>
            </a:avLst>
          </a:prstGeom>
          <a:noFill/>
          <a:ln w="63500" cap="flat" cmpd="sng" algn="ctr">
            <a:solidFill>
              <a:schemeClr val="accent5"/>
            </a:solidFill>
            <a:prstDash val="solid"/>
          </a:ln>
          <a:effectLst>
            <a:outerShdw sx="1000" sy="1000" algn="ctr" rotWithShape="0">
              <a:prstClr val="black"/>
            </a:outerShdw>
          </a:effectLst>
        </p:spPr>
        <p:txBody>
          <a:bodyPr lIns="82824" tIns="41411" rIns="82824" bIns="41411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867" dirty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zh-CN" sz="1867" dirty="0">
              <a:solidFill>
                <a:schemeClr val="accent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Oval 19"/>
          <p:cNvSpPr>
            <a:spLocks noChangeArrowheads="1"/>
          </p:cNvSpPr>
          <p:nvPr/>
        </p:nvSpPr>
        <p:spPr bwMode="auto">
          <a:xfrm>
            <a:off x="1260905" y="3046083"/>
            <a:ext cx="1190548" cy="1192036"/>
          </a:xfrm>
          <a:prstGeom prst="ellipse">
            <a:avLst/>
          </a:prstGeom>
          <a:solidFill>
            <a:schemeClr val="accent1"/>
          </a:solidFill>
          <a:ln w="63500">
            <a:solidFill>
              <a:schemeClr val="bg1"/>
            </a:solidFill>
            <a:round/>
            <a:headEnd/>
            <a:tailEnd/>
          </a:ln>
          <a:effectLst>
            <a:outerShdw blurRad="127000" dist="38100" dir="5400000" algn="ctr" rotWithShape="0">
              <a:prstClr val="black">
                <a:alpha val="40000"/>
              </a:prstClr>
            </a:outerShdw>
          </a:effectLst>
        </p:spPr>
        <p:txBody>
          <a:bodyPr lIns="82824" tIns="41411" rIns="82824" bIns="41411" anchor="ctr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400" b="1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研究思路</a:t>
            </a:r>
            <a:endParaRPr lang="zh-CN" altLang="en-US" sz="24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15125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研究思路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sp>
        <p:nvSpPr>
          <p:cNvPr id="3" name="Freeform 10"/>
          <p:cNvSpPr>
            <a:spLocks/>
          </p:cNvSpPr>
          <p:nvPr/>
        </p:nvSpPr>
        <p:spPr bwMode="auto">
          <a:xfrm>
            <a:off x="4855487" y="2033146"/>
            <a:ext cx="1081562" cy="1582231"/>
          </a:xfrm>
          <a:custGeom>
            <a:avLst/>
            <a:gdLst>
              <a:gd name="T0" fmla="*/ 64 w 307"/>
              <a:gd name="T1" fmla="*/ 28 h 449"/>
              <a:gd name="T2" fmla="*/ 201 w 307"/>
              <a:gd name="T3" fmla="*/ 65 h 449"/>
              <a:gd name="T4" fmla="*/ 307 w 307"/>
              <a:gd name="T5" fmla="*/ 249 h 449"/>
              <a:gd name="T6" fmla="*/ 307 w 307"/>
              <a:gd name="T7" fmla="*/ 449 h 449"/>
              <a:gd name="T8" fmla="*/ 134 w 307"/>
              <a:gd name="T9" fmla="*/ 349 h 449"/>
              <a:gd name="T10" fmla="*/ 28 w 307"/>
              <a:gd name="T11" fmla="*/ 165 h 449"/>
              <a:gd name="T12" fmla="*/ 64 w 307"/>
              <a:gd name="T13" fmla="*/ 28 h 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7" h="449">
                <a:moveTo>
                  <a:pt x="64" y="28"/>
                </a:moveTo>
                <a:cubicBezTo>
                  <a:pt x="112" y="0"/>
                  <a:pt x="173" y="17"/>
                  <a:pt x="201" y="65"/>
                </a:cubicBezTo>
                <a:cubicBezTo>
                  <a:pt x="307" y="249"/>
                  <a:pt x="307" y="249"/>
                  <a:pt x="307" y="249"/>
                </a:cubicBezTo>
                <a:cubicBezTo>
                  <a:pt x="307" y="449"/>
                  <a:pt x="307" y="449"/>
                  <a:pt x="307" y="449"/>
                </a:cubicBezTo>
                <a:cubicBezTo>
                  <a:pt x="134" y="349"/>
                  <a:pt x="134" y="349"/>
                  <a:pt x="134" y="349"/>
                </a:cubicBezTo>
                <a:cubicBezTo>
                  <a:pt x="28" y="165"/>
                  <a:pt x="28" y="165"/>
                  <a:pt x="28" y="165"/>
                </a:cubicBezTo>
                <a:cubicBezTo>
                  <a:pt x="0" y="117"/>
                  <a:pt x="16" y="56"/>
                  <a:pt x="64" y="28"/>
                </a:cubicBez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</a:ln>
          <a:ex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/>
            <a:endParaRPr lang="id-ID" sz="1404">
              <a:latin typeface="Impact" panose="020B0806030902050204" pitchFamily="34" charset="0"/>
            </a:endParaRPr>
          </a:p>
        </p:txBody>
      </p:sp>
      <p:sp>
        <p:nvSpPr>
          <p:cNvPr id="4" name="Oval 29"/>
          <p:cNvSpPr/>
          <p:nvPr/>
        </p:nvSpPr>
        <p:spPr>
          <a:xfrm>
            <a:off x="5021190" y="2198453"/>
            <a:ext cx="486571" cy="4865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5" name="Freeform 8"/>
          <p:cNvSpPr>
            <a:spLocks/>
          </p:cNvSpPr>
          <p:nvPr/>
        </p:nvSpPr>
        <p:spPr bwMode="auto">
          <a:xfrm>
            <a:off x="5937048" y="1981900"/>
            <a:ext cx="1084533" cy="1582231"/>
          </a:xfrm>
          <a:custGeom>
            <a:avLst/>
            <a:gdLst>
              <a:gd name="T0" fmla="*/ 243 w 308"/>
              <a:gd name="T1" fmla="*/ 28 h 449"/>
              <a:gd name="T2" fmla="*/ 280 w 308"/>
              <a:gd name="T3" fmla="*/ 165 h 449"/>
              <a:gd name="T4" fmla="*/ 174 w 308"/>
              <a:gd name="T5" fmla="*/ 349 h 449"/>
              <a:gd name="T6" fmla="*/ 0 w 308"/>
              <a:gd name="T7" fmla="*/ 449 h 449"/>
              <a:gd name="T8" fmla="*/ 0 w 308"/>
              <a:gd name="T9" fmla="*/ 249 h 449"/>
              <a:gd name="T10" fmla="*/ 107 w 308"/>
              <a:gd name="T11" fmla="*/ 65 h 449"/>
              <a:gd name="T12" fmla="*/ 243 w 308"/>
              <a:gd name="T13" fmla="*/ 28 h 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8" h="449">
                <a:moveTo>
                  <a:pt x="243" y="28"/>
                </a:moveTo>
                <a:cubicBezTo>
                  <a:pt x="291" y="56"/>
                  <a:pt x="308" y="117"/>
                  <a:pt x="280" y="165"/>
                </a:cubicBezTo>
                <a:cubicBezTo>
                  <a:pt x="174" y="349"/>
                  <a:pt x="174" y="349"/>
                  <a:pt x="174" y="349"/>
                </a:cubicBezTo>
                <a:cubicBezTo>
                  <a:pt x="0" y="449"/>
                  <a:pt x="0" y="449"/>
                  <a:pt x="0" y="449"/>
                </a:cubicBezTo>
                <a:cubicBezTo>
                  <a:pt x="0" y="249"/>
                  <a:pt x="0" y="249"/>
                  <a:pt x="0" y="249"/>
                </a:cubicBezTo>
                <a:cubicBezTo>
                  <a:pt x="107" y="65"/>
                  <a:pt x="107" y="65"/>
                  <a:pt x="107" y="65"/>
                </a:cubicBezTo>
                <a:cubicBezTo>
                  <a:pt x="134" y="17"/>
                  <a:pt x="196" y="0"/>
                  <a:pt x="243" y="28"/>
                </a:cubicBezTo>
                <a:close/>
              </a:path>
            </a:pathLst>
          </a:custGeom>
          <a:solidFill>
            <a:schemeClr val="accent6"/>
          </a:solidFill>
          <a:ln w="19050">
            <a:solidFill>
              <a:schemeClr val="bg1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/>
            <a:endParaRPr lang="id-ID" sz="1404">
              <a:latin typeface="Impact" panose="020B0806030902050204" pitchFamily="34" charset="0"/>
            </a:endParaRPr>
          </a:p>
        </p:txBody>
      </p:sp>
      <p:sp>
        <p:nvSpPr>
          <p:cNvPr id="6" name="Oval 30"/>
          <p:cNvSpPr/>
          <p:nvPr/>
        </p:nvSpPr>
        <p:spPr>
          <a:xfrm>
            <a:off x="6374645" y="2198453"/>
            <a:ext cx="486571" cy="4865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1600" dirty="0">
                <a:solidFill>
                  <a:schemeClr val="accent6"/>
                </a:solidFill>
                <a:latin typeface="Impact" panose="020B0806030902050204" pitchFamily="34" charset="0"/>
              </a:rPr>
              <a:t>06</a:t>
            </a:r>
            <a:endParaRPr lang="en-US" sz="1404" dirty="0">
              <a:solidFill>
                <a:schemeClr val="accent6"/>
              </a:solidFill>
              <a:latin typeface="Impact" panose="020B0806030902050204" pitchFamily="34" charset="0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4855487" y="3615377"/>
            <a:ext cx="1081562" cy="1582231"/>
          </a:xfrm>
          <a:custGeom>
            <a:avLst/>
            <a:gdLst>
              <a:gd name="T0" fmla="*/ 64 w 307"/>
              <a:gd name="T1" fmla="*/ 421 h 449"/>
              <a:gd name="T2" fmla="*/ 201 w 307"/>
              <a:gd name="T3" fmla="*/ 384 h 449"/>
              <a:gd name="T4" fmla="*/ 307 w 307"/>
              <a:gd name="T5" fmla="*/ 200 h 449"/>
              <a:gd name="T6" fmla="*/ 307 w 307"/>
              <a:gd name="T7" fmla="*/ 0 h 449"/>
              <a:gd name="T8" fmla="*/ 134 w 307"/>
              <a:gd name="T9" fmla="*/ 100 h 449"/>
              <a:gd name="T10" fmla="*/ 28 w 307"/>
              <a:gd name="T11" fmla="*/ 284 h 449"/>
              <a:gd name="T12" fmla="*/ 64 w 307"/>
              <a:gd name="T13" fmla="*/ 421 h 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7" h="449">
                <a:moveTo>
                  <a:pt x="64" y="421"/>
                </a:moveTo>
                <a:cubicBezTo>
                  <a:pt x="112" y="449"/>
                  <a:pt x="173" y="432"/>
                  <a:pt x="201" y="384"/>
                </a:cubicBezTo>
                <a:cubicBezTo>
                  <a:pt x="307" y="200"/>
                  <a:pt x="307" y="200"/>
                  <a:pt x="307" y="200"/>
                </a:cubicBezTo>
                <a:cubicBezTo>
                  <a:pt x="307" y="0"/>
                  <a:pt x="307" y="0"/>
                  <a:pt x="307" y="0"/>
                </a:cubicBezTo>
                <a:cubicBezTo>
                  <a:pt x="134" y="100"/>
                  <a:pt x="134" y="100"/>
                  <a:pt x="134" y="100"/>
                </a:cubicBezTo>
                <a:cubicBezTo>
                  <a:pt x="28" y="284"/>
                  <a:pt x="28" y="284"/>
                  <a:pt x="28" y="284"/>
                </a:cubicBezTo>
                <a:cubicBezTo>
                  <a:pt x="0" y="332"/>
                  <a:pt x="16" y="393"/>
                  <a:pt x="64" y="421"/>
                </a:cubicBezTo>
                <a:close/>
              </a:path>
            </a:pathLst>
          </a:custGeom>
          <a:solidFill>
            <a:schemeClr val="accent3"/>
          </a:solidFill>
          <a:ln w="19050">
            <a:solidFill>
              <a:schemeClr val="bg1"/>
            </a:solidFill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/>
            <a:endParaRPr lang="id-ID" sz="1404">
              <a:latin typeface="Impact" panose="020B0806030902050204" pitchFamily="34" charset="0"/>
            </a:endParaRPr>
          </a:p>
        </p:txBody>
      </p:sp>
      <p:sp>
        <p:nvSpPr>
          <p:cNvPr id="8" name="Oval 31"/>
          <p:cNvSpPr/>
          <p:nvPr/>
        </p:nvSpPr>
        <p:spPr>
          <a:xfrm>
            <a:off x="5021190" y="4545731"/>
            <a:ext cx="486571" cy="4865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1600" dirty="0">
                <a:solidFill>
                  <a:schemeClr val="accent3"/>
                </a:solidFill>
                <a:latin typeface="Impact" panose="020B0806030902050204" pitchFamily="34" charset="0"/>
              </a:rPr>
              <a:t>03</a:t>
            </a:r>
            <a:endParaRPr lang="en-US" sz="1404" dirty="0">
              <a:solidFill>
                <a:schemeClr val="accent3"/>
              </a:solidFill>
              <a:latin typeface="Impact" panose="020B0806030902050204" pitchFamily="34" charset="0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5937049" y="3615377"/>
            <a:ext cx="1084533" cy="1582231"/>
          </a:xfrm>
          <a:custGeom>
            <a:avLst/>
            <a:gdLst>
              <a:gd name="T0" fmla="*/ 243 w 308"/>
              <a:gd name="T1" fmla="*/ 421 h 449"/>
              <a:gd name="T2" fmla="*/ 280 w 308"/>
              <a:gd name="T3" fmla="*/ 284 h 449"/>
              <a:gd name="T4" fmla="*/ 174 w 308"/>
              <a:gd name="T5" fmla="*/ 100 h 449"/>
              <a:gd name="T6" fmla="*/ 0 w 308"/>
              <a:gd name="T7" fmla="*/ 0 h 449"/>
              <a:gd name="T8" fmla="*/ 0 w 308"/>
              <a:gd name="T9" fmla="*/ 200 h 449"/>
              <a:gd name="T10" fmla="*/ 107 w 308"/>
              <a:gd name="T11" fmla="*/ 384 h 449"/>
              <a:gd name="T12" fmla="*/ 243 w 308"/>
              <a:gd name="T13" fmla="*/ 421 h 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08" h="449">
                <a:moveTo>
                  <a:pt x="243" y="421"/>
                </a:moveTo>
                <a:cubicBezTo>
                  <a:pt x="291" y="393"/>
                  <a:pt x="308" y="332"/>
                  <a:pt x="280" y="284"/>
                </a:cubicBezTo>
                <a:cubicBezTo>
                  <a:pt x="174" y="100"/>
                  <a:pt x="174" y="100"/>
                  <a:pt x="174" y="100"/>
                </a:cubicBezTo>
                <a:cubicBezTo>
                  <a:pt x="0" y="0"/>
                  <a:pt x="0" y="0"/>
                  <a:pt x="0" y="0"/>
                </a:cubicBezTo>
                <a:cubicBezTo>
                  <a:pt x="0" y="200"/>
                  <a:pt x="0" y="200"/>
                  <a:pt x="0" y="200"/>
                </a:cubicBezTo>
                <a:cubicBezTo>
                  <a:pt x="107" y="384"/>
                  <a:pt x="107" y="384"/>
                  <a:pt x="107" y="384"/>
                </a:cubicBezTo>
                <a:cubicBezTo>
                  <a:pt x="134" y="432"/>
                  <a:pt x="196" y="449"/>
                  <a:pt x="243" y="421"/>
                </a:cubicBezTo>
                <a:close/>
              </a:path>
            </a:pathLst>
          </a:custGeom>
          <a:solidFill>
            <a:schemeClr val="accent4"/>
          </a:solidFill>
          <a:ln w="19050">
            <a:solidFill>
              <a:schemeClr val="bg1"/>
            </a:solidFill>
          </a:ln>
          <a:ex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/>
            <a:endParaRPr lang="id-ID" sz="1404">
              <a:latin typeface="Impact" panose="020B0806030902050204" pitchFamily="34" charset="0"/>
            </a:endParaRPr>
          </a:p>
        </p:txBody>
      </p:sp>
      <p:sp>
        <p:nvSpPr>
          <p:cNvPr id="10" name="Oval 32"/>
          <p:cNvSpPr/>
          <p:nvPr/>
        </p:nvSpPr>
        <p:spPr>
          <a:xfrm>
            <a:off x="6374645" y="4545731"/>
            <a:ext cx="486571" cy="4865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lvl="0" algn="ctr"/>
            <a:r>
              <a:rPr lang="en-US" sz="1600" dirty="0">
                <a:solidFill>
                  <a:schemeClr val="accent4"/>
                </a:solidFill>
                <a:latin typeface="Impact" panose="020B0806030902050204" pitchFamily="34" charset="0"/>
              </a:rPr>
              <a:t>04</a:t>
            </a: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5937049" y="3263275"/>
            <a:ext cx="1714454" cy="704204"/>
          </a:xfrm>
          <a:custGeom>
            <a:avLst/>
            <a:gdLst>
              <a:gd name="T0" fmla="*/ 487 w 487"/>
              <a:gd name="T1" fmla="*/ 100 h 200"/>
              <a:gd name="T2" fmla="*/ 387 w 487"/>
              <a:gd name="T3" fmla="*/ 200 h 200"/>
              <a:gd name="T4" fmla="*/ 174 w 487"/>
              <a:gd name="T5" fmla="*/ 200 h 200"/>
              <a:gd name="T6" fmla="*/ 0 w 487"/>
              <a:gd name="T7" fmla="*/ 100 h 200"/>
              <a:gd name="T8" fmla="*/ 174 w 487"/>
              <a:gd name="T9" fmla="*/ 0 h 200"/>
              <a:gd name="T10" fmla="*/ 387 w 487"/>
              <a:gd name="T11" fmla="*/ 0 h 200"/>
              <a:gd name="T12" fmla="*/ 487 w 487"/>
              <a:gd name="T13" fmla="*/ 10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7" h="200">
                <a:moveTo>
                  <a:pt x="487" y="100"/>
                </a:moveTo>
                <a:cubicBezTo>
                  <a:pt x="487" y="155"/>
                  <a:pt x="442" y="200"/>
                  <a:pt x="387" y="200"/>
                </a:cubicBezTo>
                <a:cubicBezTo>
                  <a:pt x="174" y="200"/>
                  <a:pt x="174" y="200"/>
                  <a:pt x="174" y="200"/>
                </a:cubicBezTo>
                <a:cubicBezTo>
                  <a:pt x="0" y="100"/>
                  <a:pt x="0" y="100"/>
                  <a:pt x="0" y="100"/>
                </a:cubicBezTo>
                <a:cubicBezTo>
                  <a:pt x="174" y="0"/>
                  <a:pt x="174" y="0"/>
                  <a:pt x="174" y="0"/>
                </a:cubicBezTo>
                <a:cubicBezTo>
                  <a:pt x="387" y="0"/>
                  <a:pt x="387" y="0"/>
                  <a:pt x="387" y="0"/>
                </a:cubicBezTo>
                <a:cubicBezTo>
                  <a:pt x="442" y="0"/>
                  <a:pt x="486" y="45"/>
                  <a:pt x="487" y="100"/>
                </a:cubicBezTo>
                <a:close/>
              </a:path>
            </a:pathLst>
          </a:custGeom>
          <a:solidFill>
            <a:schemeClr val="accent5"/>
          </a:solidFill>
          <a:ln w="19050">
            <a:solidFill>
              <a:schemeClr val="bg1"/>
            </a:solidFill>
          </a:ln>
          <a:ex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/>
            <a:endParaRPr lang="id-ID" sz="1404">
              <a:latin typeface="Impact" panose="020B0806030902050204" pitchFamily="34" charset="0"/>
            </a:endParaRPr>
          </a:p>
        </p:txBody>
      </p:sp>
      <p:sp>
        <p:nvSpPr>
          <p:cNvPr id="12" name="Oval 33"/>
          <p:cNvSpPr/>
          <p:nvPr/>
        </p:nvSpPr>
        <p:spPr>
          <a:xfrm>
            <a:off x="7044680" y="3375129"/>
            <a:ext cx="486571" cy="4865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1600" dirty="0">
                <a:solidFill>
                  <a:schemeClr val="accent5"/>
                </a:solidFill>
                <a:latin typeface="Impact" panose="020B0806030902050204" pitchFamily="34" charset="0"/>
              </a:rPr>
              <a:t>05</a:t>
            </a: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4225566" y="3263275"/>
            <a:ext cx="1711483" cy="704204"/>
          </a:xfrm>
          <a:custGeom>
            <a:avLst/>
            <a:gdLst>
              <a:gd name="T0" fmla="*/ 0 w 486"/>
              <a:gd name="T1" fmla="*/ 100 h 200"/>
              <a:gd name="T2" fmla="*/ 100 w 486"/>
              <a:gd name="T3" fmla="*/ 200 h 200"/>
              <a:gd name="T4" fmla="*/ 313 w 486"/>
              <a:gd name="T5" fmla="*/ 200 h 200"/>
              <a:gd name="T6" fmla="*/ 486 w 486"/>
              <a:gd name="T7" fmla="*/ 100 h 200"/>
              <a:gd name="T8" fmla="*/ 313 w 486"/>
              <a:gd name="T9" fmla="*/ 0 h 200"/>
              <a:gd name="T10" fmla="*/ 100 w 486"/>
              <a:gd name="T11" fmla="*/ 0 h 200"/>
              <a:gd name="T12" fmla="*/ 0 w 486"/>
              <a:gd name="T13" fmla="*/ 10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86" h="200">
                <a:moveTo>
                  <a:pt x="0" y="100"/>
                </a:moveTo>
                <a:cubicBezTo>
                  <a:pt x="0" y="155"/>
                  <a:pt x="45" y="200"/>
                  <a:pt x="100" y="200"/>
                </a:cubicBezTo>
                <a:cubicBezTo>
                  <a:pt x="313" y="200"/>
                  <a:pt x="313" y="200"/>
                  <a:pt x="313" y="200"/>
                </a:cubicBezTo>
                <a:cubicBezTo>
                  <a:pt x="486" y="100"/>
                  <a:pt x="486" y="100"/>
                  <a:pt x="486" y="100"/>
                </a:cubicBezTo>
                <a:cubicBezTo>
                  <a:pt x="313" y="0"/>
                  <a:pt x="313" y="0"/>
                  <a:pt x="313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45" y="0"/>
                  <a:pt x="0" y="45"/>
                  <a:pt x="0" y="100"/>
                </a:cubicBez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</a:ln>
          <a:ex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/>
          <a:p>
            <a:pPr algn="ctr"/>
            <a:endParaRPr lang="id-ID" sz="1404">
              <a:latin typeface="Impact" panose="020B0806030902050204" pitchFamily="34" charset="0"/>
            </a:endParaRPr>
          </a:p>
        </p:txBody>
      </p:sp>
      <p:sp>
        <p:nvSpPr>
          <p:cNvPr id="14" name="Oval 34"/>
          <p:cNvSpPr/>
          <p:nvPr/>
        </p:nvSpPr>
        <p:spPr>
          <a:xfrm>
            <a:off x="4353952" y="3375129"/>
            <a:ext cx="486571" cy="4865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AU" sz="1600" dirty="0">
                <a:solidFill>
                  <a:schemeClr val="accent2"/>
                </a:solidFill>
                <a:latin typeface="Impact" panose="020B0806030902050204" pitchFamily="34" charset="0"/>
              </a:rPr>
              <a:t>02</a:t>
            </a:r>
            <a:endParaRPr lang="en-US" sz="1600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sp>
        <p:nvSpPr>
          <p:cNvPr id="15" name="TextBox 47"/>
          <p:cNvSpPr txBox="1"/>
          <p:nvPr/>
        </p:nvSpPr>
        <p:spPr>
          <a:xfrm>
            <a:off x="9202366" y="2035178"/>
            <a:ext cx="2218363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b="1" dirty="0">
                <a:solidFill>
                  <a:schemeClr val="accent6"/>
                </a:solidFill>
                <a:latin typeface="+mn-ea"/>
              </a:rPr>
              <a:t>标题文本预设</a:t>
            </a:r>
            <a:endParaRPr lang="en-AU" sz="1400" b="1" dirty="0">
              <a:solidFill>
                <a:schemeClr val="accent6"/>
              </a:solidFill>
              <a:latin typeface="+mn-ea"/>
            </a:endParaRPr>
          </a:p>
        </p:txBody>
      </p:sp>
      <p:sp>
        <p:nvSpPr>
          <p:cNvPr id="16" name="Text Placeholder 32"/>
          <p:cNvSpPr txBox="1">
            <a:spLocks/>
          </p:cNvSpPr>
          <p:nvPr/>
        </p:nvSpPr>
        <p:spPr>
          <a:xfrm>
            <a:off x="9202367" y="2301287"/>
            <a:ext cx="1899070" cy="7411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Roboto Light" panose="02000000000000000000" pitchFamily="2" charset="0"/>
              </a:rPr>
              <a:t>此部分内容作为文字排版占位显示（建议使用主题字体）。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Roboto Light" panose="02000000000000000000" pitchFamily="2" charset="0"/>
            </a:endParaRPr>
          </a:p>
        </p:txBody>
      </p:sp>
      <p:sp>
        <p:nvSpPr>
          <p:cNvPr id="17" name="TextBox 50"/>
          <p:cNvSpPr txBox="1"/>
          <p:nvPr/>
        </p:nvSpPr>
        <p:spPr>
          <a:xfrm>
            <a:off x="9202366" y="3298022"/>
            <a:ext cx="2218363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b="1" dirty="0">
                <a:solidFill>
                  <a:schemeClr val="accent5"/>
                </a:solidFill>
                <a:latin typeface="+mn-ea"/>
              </a:rPr>
              <a:t>标题文本预设</a:t>
            </a:r>
            <a:endParaRPr lang="en-AU" sz="1400" b="1" dirty="0">
              <a:solidFill>
                <a:schemeClr val="accent5"/>
              </a:solidFill>
              <a:latin typeface="+mn-ea"/>
            </a:endParaRPr>
          </a:p>
        </p:txBody>
      </p:sp>
      <p:sp>
        <p:nvSpPr>
          <p:cNvPr id="18" name="Text Placeholder 32"/>
          <p:cNvSpPr txBox="1">
            <a:spLocks/>
          </p:cNvSpPr>
          <p:nvPr/>
        </p:nvSpPr>
        <p:spPr>
          <a:xfrm>
            <a:off x="9202367" y="3564131"/>
            <a:ext cx="1899070" cy="7411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Roboto Light" panose="02000000000000000000" pitchFamily="2" charset="0"/>
              </a:rPr>
              <a:t>此部分内容作为文字排版占位显示（建议使用主题字体）。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Roboto Light" panose="02000000000000000000" pitchFamily="2" charset="0"/>
            </a:endParaRPr>
          </a:p>
        </p:txBody>
      </p:sp>
      <p:sp>
        <p:nvSpPr>
          <p:cNvPr id="19" name="TextBox 53"/>
          <p:cNvSpPr txBox="1"/>
          <p:nvPr/>
        </p:nvSpPr>
        <p:spPr>
          <a:xfrm>
            <a:off x="9202366" y="4560866"/>
            <a:ext cx="2218363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1400" b="1" dirty="0">
                <a:solidFill>
                  <a:schemeClr val="accent4"/>
                </a:solidFill>
                <a:latin typeface="+mn-ea"/>
              </a:rPr>
              <a:t>标题文本预设</a:t>
            </a:r>
            <a:endParaRPr lang="en-AU" sz="1400" b="1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20" name="Text Placeholder 32"/>
          <p:cNvSpPr txBox="1">
            <a:spLocks/>
          </p:cNvSpPr>
          <p:nvPr/>
        </p:nvSpPr>
        <p:spPr>
          <a:xfrm>
            <a:off x="9202367" y="4826975"/>
            <a:ext cx="1899070" cy="7411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Roboto Light" panose="02000000000000000000" pitchFamily="2" charset="0"/>
              </a:rPr>
              <a:t>此部分内容作为文字排版占位显示（建议使用主题字体）。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Roboto Light" panose="02000000000000000000" pitchFamily="2" charset="0"/>
            </a:endParaRPr>
          </a:p>
        </p:txBody>
      </p:sp>
      <p:sp>
        <p:nvSpPr>
          <p:cNvPr id="21" name="Rounded Rectangle 55"/>
          <p:cNvSpPr/>
          <p:nvPr/>
        </p:nvSpPr>
        <p:spPr>
          <a:xfrm>
            <a:off x="8440248" y="2065352"/>
            <a:ext cx="585634" cy="565904"/>
          </a:xfrm>
          <a:prstGeom prst="roundRect">
            <a:avLst>
              <a:gd name="adj" fmla="val 1655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1600">
                <a:solidFill>
                  <a:schemeClr val="bg1"/>
                </a:solidFill>
                <a:latin typeface="Impact" panose="020B0806030902050204" pitchFamily="34" charset="0"/>
              </a:rPr>
              <a:t>06</a:t>
            </a:r>
            <a:endParaRPr lang="en-US" sz="1404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Rounded Rectangle 56"/>
          <p:cNvSpPr/>
          <p:nvPr/>
        </p:nvSpPr>
        <p:spPr>
          <a:xfrm>
            <a:off x="8440248" y="3328194"/>
            <a:ext cx="585634" cy="565904"/>
          </a:xfrm>
          <a:prstGeom prst="roundRect">
            <a:avLst>
              <a:gd name="adj" fmla="val 16554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1600">
                <a:solidFill>
                  <a:schemeClr val="bg1"/>
                </a:solidFill>
                <a:latin typeface="Impact" panose="020B0806030902050204" pitchFamily="34" charset="0"/>
              </a:rPr>
              <a:t>05</a:t>
            </a:r>
            <a:endParaRPr lang="en-US" sz="16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23" name="Rounded Rectangle 57"/>
          <p:cNvSpPr/>
          <p:nvPr/>
        </p:nvSpPr>
        <p:spPr>
          <a:xfrm>
            <a:off x="8440248" y="4591037"/>
            <a:ext cx="585634" cy="565904"/>
          </a:xfrm>
          <a:prstGeom prst="roundRect">
            <a:avLst>
              <a:gd name="adj" fmla="val 1655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lvl="0" algn="ctr"/>
            <a:r>
              <a:rPr lang="en-US" sz="160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en-US" sz="1600" dirty="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24" name="TextBox 59"/>
          <p:cNvSpPr txBox="1"/>
          <p:nvPr/>
        </p:nvSpPr>
        <p:spPr>
          <a:xfrm flipH="1">
            <a:off x="521993" y="2039410"/>
            <a:ext cx="2143625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1"/>
                </a:solidFill>
                <a:latin typeface="+mn-ea"/>
              </a:rPr>
              <a:t>标题文本预设</a:t>
            </a:r>
            <a:endParaRPr lang="en-AU" sz="1400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25" name="Text Placeholder 32"/>
          <p:cNvSpPr txBox="1">
            <a:spLocks/>
          </p:cNvSpPr>
          <p:nvPr/>
        </p:nvSpPr>
        <p:spPr>
          <a:xfrm flipH="1">
            <a:off x="807843" y="2305519"/>
            <a:ext cx="1857775" cy="7411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Roboto Light" panose="02000000000000000000" pitchFamily="2" charset="0"/>
              </a:rPr>
              <a:t>此部分内容作为文字排版占位显示（建议使用主题字体）。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Roboto Light" panose="02000000000000000000" pitchFamily="2" charset="0"/>
            </a:endParaRPr>
          </a:p>
        </p:txBody>
      </p:sp>
      <p:sp>
        <p:nvSpPr>
          <p:cNvPr id="26" name="TextBox 92"/>
          <p:cNvSpPr txBox="1"/>
          <p:nvPr/>
        </p:nvSpPr>
        <p:spPr>
          <a:xfrm flipH="1">
            <a:off x="521993" y="3302254"/>
            <a:ext cx="2143625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2"/>
                </a:solidFill>
                <a:latin typeface="+mn-ea"/>
              </a:rPr>
              <a:t>标题文本预设</a:t>
            </a:r>
            <a:endParaRPr lang="en-AU" sz="1400" b="1" dirty="0">
              <a:solidFill>
                <a:schemeClr val="accent2"/>
              </a:solidFill>
              <a:latin typeface="+mn-ea"/>
            </a:endParaRPr>
          </a:p>
        </p:txBody>
      </p:sp>
      <p:sp>
        <p:nvSpPr>
          <p:cNvPr id="27" name="Text Placeholder 32"/>
          <p:cNvSpPr txBox="1">
            <a:spLocks/>
          </p:cNvSpPr>
          <p:nvPr/>
        </p:nvSpPr>
        <p:spPr>
          <a:xfrm flipH="1">
            <a:off x="807843" y="3568363"/>
            <a:ext cx="1857775" cy="7411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Roboto Light" panose="02000000000000000000" pitchFamily="2" charset="0"/>
              </a:rPr>
              <a:t>此部分内容作为文字排版占位显示（建议使用主题字体）。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Roboto Light" panose="02000000000000000000" pitchFamily="2" charset="0"/>
            </a:endParaRPr>
          </a:p>
        </p:txBody>
      </p:sp>
      <p:sp>
        <p:nvSpPr>
          <p:cNvPr id="28" name="TextBox 95"/>
          <p:cNvSpPr txBox="1"/>
          <p:nvPr/>
        </p:nvSpPr>
        <p:spPr>
          <a:xfrm flipH="1">
            <a:off x="521993" y="4565098"/>
            <a:ext cx="2143625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accent3"/>
                </a:solidFill>
                <a:latin typeface="+mn-ea"/>
              </a:rPr>
              <a:t>标题文本预设</a:t>
            </a:r>
            <a:endParaRPr lang="en-AU" sz="1400" b="1" dirty="0">
              <a:solidFill>
                <a:schemeClr val="accent3"/>
              </a:solidFill>
              <a:latin typeface="+mn-ea"/>
            </a:endParaRPr>
          </a:p>
        </p:txBody>
      </p:sp>
      <p:sp>
        <p:nvSpPr>
          <p:cNvPr id="29" name="Text Placeholder 32"/>
          <p:cNvSpPr txBox="1">
            <a:spLocks/>
          </p:cNvSpPr>
          <p:nvPr/>
        </p:nvSpPr>
        <p:spPr>
          <a:xfrm flipH="1">
            <a:off x="807843" y="4831207"/>
            <a:ext cx="1857775" cy="741179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50000"/>
              </a:lnSpc>
              <a:buNone/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Roboto Light" panose="02000000000000000000" pitchFamily="2" charset="0"/>
              </a:rPr>
              <a:t>此部分内容作为文字排版占位显示（建议使用主题字体）。</a:t>
            </a:r>
            <a:endParaRPr lang="en-US" sz="9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cs typeface="Roboto Light" panose="02000000000000000000" pitchFamily="2" charset="0"/>
            </a:endParaRPr>
          </a:p>
        </p:txBody>
      </p:sp>
      <p:sp>
        <p:nvSpPr>
          <p:cNvPr id="30" name="Rounded Rectangle 97"/>
          <p:cNvSpPr/>
          <p:nvPr/>
        </p:nvSpPr>
        <p:spPr>
          <a:xfrm flipH="1">
            <a:off x="2861834" y="2069584"/>
            <a:ext cx="565904" cy="565904"/>
          </a:xfrm>
          <a:prstGeom prst="roundRect">
            <a:avLst>
              <a:gd name="adj" fmla="val 1655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1600">
                <a:solidFill>
                  <a:schemeClr val="bg1"/>
                </a:solidFill>
                <a:latin typeface="Impact" panose="020B0806030902050204" pitchFamily="34" charset="0"/>
              </a:rPr>
              <a:t>01</a:t>
            </a:r>
            <a:endParaRPr 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Rounded Rectangle 98"/>
          <p:cNvSpPr/>
          <p:nvPr/>
        </p:nvSpPr>
        <p:spPr>
          <a:xfrm flipH="1">
            <a:off x="2861834" y="3332426"/>
            <a:ext cx="565904" cy="565904"/>
          </a:xfrm>
          <a:prstGeom prst="roundRect">
            <a:avLst>
              <a:gd name="adj" fmla="val 1655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AU" sz="1600">
                <a:solidFill>
                  <a:schemeClr val="bg1"/>
                </a:solidFill>
                <a:latin typeface="Impact" panose="020B0806030902050204" pitchFamily="34" charset="0"/>
              </a:rPr>
              <a:t>02</a:t>
            </a:r>
            <a:endParaRPr lang="en-US" sz="1404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2" name="Rounded Rectangle 99"/>
          <p:cNvSpPr/>
          <p:nvPr/>
        </p:nvSpPr>
        <p:spPr>
          <a:xfrm flipH="1">
            <a:off x="2861834" y="4595269"/>
            <a:ext cx="565904" cy="565904"/>
          </a:xfrm>
          <a:prstGeom prst="roundRect">
            <a:avLst>
              <a:gd name="adj" fmla="val 165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en-US" sz="160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en-US" sz="1404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317953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0" grpId="0" animBg="1"/>
      <p:bldP spid="31" grpId="0" animBg="1"/>
      <p:bldP spid="32" grpId="0" animBg="1"/>
      <p:bldP spid="6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研究思路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grpSp>
        <p:nvGrpSpPr>
          <p:cNvPr id="4" name="组合 31"/>
          <p:cNvGrpSpPr>
            <a:grpSpLocks/>
          </p:cNvGrpSpPr>
          <p:nvPr/>
        </p:nvGrpSpPr>
        <p:grpSpPr bwMode="auto">
          <a:xfrm>
            <a:off x="8192344" y="3306189"/>
            <a:ext cx="418556" cy="418556"/>
            <a:chOff x="0" y="0"/>
            <a:chExt cx="812800" cy="812800"/>
          </a:xfrm>
        </p:grpSpPr>
        <p:sp>
          <p:nvSpPr>
            <p:cNvPr id="5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7" name="组合 34"/>
          <p:cNvGrpSpPr>
            <a:grpSpLocks/>
          </p:cNvGrpSpPr>
          <p:nvPr/>
        </p:nvGrpSpPr>
        <p:grpSpPr bwMode="auto">
          <a:xfrm>
            <a:off x="3692028" y="3306189"/>
            <a:ext cx="418556" cy="418556"/>
            <a:chOff x="0" y="0"/>
            <a:chExt cx="812800" cy="812800"/>
          </a:xfrm>
        </p:grpSpPr>
        <p:sp>
          <p:nvSpPr>
            <p:cNvPr id="8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0" name="组合 37"/>
          <p:cNvGrpSpPr>
            <a:grpSpLocks/>
          </p:cNvGrpSpPr>
          <p:nvPr/>
        </p:nvGrpSpPr>
        <p:grpSpPr bwMode="auto">
          <a:xfrm>
            <a:off x="5918747" y="1097886"/>
            <a:ext cx="418556" cy="418556"/>
            <a:chOff x="0" y="0"/>
            <a:chExt cx="812800" cy="812800"/>
          </a:xfrm>
        </p:grpSpPr>
        <p:sp>
          <p:nvSpPr>
            <p:cNvPr id="11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3" name="组合 40"/>
          <p:cNvGrpSpPr>
            <a:grpSpLocks/>
          </p:cNvGrpSpPr>
          <p:nvPr/>
        </p:nvGrpSpPr>
        <p:grpSpPr bwMode="auto">
          <a:xfrm>
            <a:off x="5918747" y="5558021"/>
            <a:ext cx="418556" cy="418556"/>
            <a:chOff x="0" y="0"/>
            <a:chExt cx="812800" cy="812800"/>
          </a:xfrm>
        </p:grpSpPr>
        <p:sp>
          <p:nvSpPr>
            <p:cNvPr id="14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6" name="组合 66"/>
          <p:cNvGrpSpPr>
            <a:grpSpLocks/>
          </p:cNvGrpSpPr>
          <p:nvPr/>
        </p:nvGrpSpPr>
        <p:grpSpPr bwMode="auto">
          <a:xfrm>
            <a:off x="4012032" y="1404638"/>
            <a:ext cx="4231988" cy="4235050"/>
            <a:chOff x="0" y="0"/>
            <a:chExt cx="4392474" cy="4393594"/>
          </a:xfrm>
        </p:grpSpPr>
        <p:grpSp>
          <p:nvGrpSpPr>
            <p:cNvPr id="17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22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24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5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0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23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8" name="文本框 62"/>
            <p:cNvSpPr txBox="1">
              <a:spLocks noChangeArrowheads="1"/>
            </p:cNvSpPr>
            <p:nvPr/>
          </p:nvSpPr>
          <p:spPr bwMode="auto">
            <a:xfrm>
              <a:off x="1194649" y="923100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文本框 65"/>
            <p:cNvSpPr txBox="1">
              <a:spLocks noChangeArrowheads="1"/>
            </p:cNvSpPr>
            <p:nvPr/>
          </p:nvSpPr>
          <p:spPr bwMode="auto">
            <a:xfrm>
              <a:off x="2913357" y="1212606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31" name="TextBox 23"/>
          <p:cNvSpPr txBox="1"/>
          <p:nvPr/>
        </p:nvSpPr>
        <p:spPr>
          <a:xfrm>
            <a:off x="2311600" y="1396682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3272254" y="107593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806141" y="3710044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TextBox 24"/>
          <p:cNvSpPr txBox="1"/>
          <p:nvPr/>
        </p:nvSpPr>
        <p:spPr>
          <a:xfrm>
            <a:off x="1766795" y="338929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5" name="TextBox 23"/>
          <p:cNvSpPr txBox="1"/>
          <p:nvPr/>
        </p:nvSpPr>
        <p:spPr>
          <a:xfrm>
            <a:off x="8891031" y="3676695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24"/>
          <p:cNvSpPr txBox="1"/>
          <p:nvPr/>
        </p:nvSpPr>
        <p:spPr>
          <a:xfrm>
            <a:off x="8891031" y="335594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7" name="TextBox 23"/>
          <p:cNvSpPr txBox="1"/>
          <p:nvPr/>
        </p:nvSpPr>
        <p:spPr>
          <a:xfrm>
            <a:off x="6675710" y="5690947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TextBox 24"/>
          <p:cNvSpPr txBox="1"/>
          <p:nvPr/>
        </p:nvSpPr>
        <p:spPr>
          <a:xfrm>
            <a:off x="6675710" y="537019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9" name="矩形 38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53863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方案可行性说明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sp>
        <p:nvSpPr>
          <p:cNvPr id="3" name="Freeform 164"/>
          <p:cNvSpPr>
            <a:spLocks/>
          </p:cNvSpPr>
          <p:nvPr/>
        </p:nvSpPr>
        <p:spPr bwMode="auto">
          <a:xfrm>
            <a:off x="4984285" y="4017447"/>
            <a:ext cx="891206" cy="1609822"/>
          </a:xfrm>
          <a:custGeom>
            <a:avLst/>
            <a:gdLst/>
            <a:ahLst/>
            <a:cxnLst>
              <a:cxn ang="0">
                <a:pos x="284" y="513"/>
              </a:cxn>
              <a:cxn ang="0">
                <a:pos x="0" y="314"/>
              </a:cxn>
              <a:cxn ang="0">
                <a:pos x="0" y="0"/>
              </a:cxn>
              <a:cxn ang="0">
                <a:pos x="284" y="200"/>
              </a:cxn>
              <a:cxn ang="0">
                <a:pos x="284" y="513"/>
              </a:cxn>
            </a:cxnLst>
            <a:rect l="0" t="0" r="r" b="b"/>
            <a:pathLst>
              <a:path w="284" h="513">
                <a:moveTo>
                  <a:pt x="284" y="513"/>
                </a:moveTo>
                <a:lnTo>
                  <a:pt x="0" y="314"/>
                </a:lnTo>
                <a:lnTo>
                  <a:pt x="0" y="0"/>
                </a:lnTo>
                <a:lnTo>
                  <a:pt x="284" y="200"/>
                </a:lnTo>
                <a:lnTo>
                  <a:pt x="284" y="513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</a:p>
        </p:txBody>
      </p:sp>
      <p:sp>
        <p:nvSpPr>
          <p:cNvPr id="4" name="Freeform 165"/>
          <p:cNvSpPr>
            <a:spLocks/>
          </p:cNvSpPr>
          <p:nvPr/>
        </p:nvSpPr>
        <p:spPr bwMode="auto">
          <a:xfrm>
            <a:off x="5875491" y="4017447"/>
            <a:ext cx="897483" cy="1609822"/>
          </a:xfrm>
          <a:custGeom>
            <a:avLst/>
            <a:gdLst/>
            <a:ahLst/>
            <a:cxnLst>
              <a:cxn ang="0">
                <a:pos x="0" y="513"/>
              </a:cxn>
              <a:cxn ang="0">
                <a:pos x="286" y="314"/>
              </a:cxn>
              <a:cxn ang="0">
                <a:pos x="286" y="0"/>
              </a:cxn>
              <a:cxn ang="0">
                <a:pos x="0" y="200"/>
              </a:cxn>
              <a:cxn ang="0">
                <a:pos x="0" y="513"/>
              </a:cxn>
            </a:cxnLst>
            <a:rect l="0" t="0" r="r" b="b"/>
            <a:pathLst>
              <a:path w="286" h="513">
                <a:moveTo>
                  <a:pt x="0" y="513"/>
                </a:moveTo>
                <a:lnTo>
                  <a:pt x="286" y="314"/>
                </a:lnTo>
                <a:lnTo>
                  <a:pt x="286" y="0"/>
                </a:lnTo>
                <a:lnTo>
                  <a:pt x="0" y="200"/>
                </a:lnTo>
                <a:lnTo>
                  <a:pt x="0" y="51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cs typeface="+mn-ea"/>
                <a:sym typeface="+mn-lt"/>
              </a:rPr>
              <a:t>04</a:t>
            </a:r>
          </a:p>
        </p:txBody>
      </p:sp>
      <p:sp>
        <p:nvSpPr>
          <p:cNvPr id="5" name="Freeform 166"/>
          <p:cNvSpPr>
            <a:spLocks/>
          </p:cNvSpPr>
          <p:nvPr/>
        </p:nvSpPr>
        <p:spPr bwMode="auto">
          <a:xfrm>
            <a:off x="4984285" y="3392974"/>
            <a:ext cx="1788689" cy="1252084"/>
          </a:xfrm>
          <a:custGeom>
            <a:avLst/>
            <a:gdLst/>
            <a:ahLst/>
            <a:cxnLst>
              <a:cxn ang="0">
                <a:pos x="0" y="199"/>
              </a:cxn>
              <a:cxn ang="0">
                <a:pos x="284" y="399"/>
              </a:cxn>
              <a:cxn ang="0">
                <a:pos x="570" y="199"/>
              </a:cxn>
              <a:cxn ang="0">
                <a:pos x="284" y="0"/>
              </a:cxn>
              <a:cxn ang="0">
                <a:pos x="0" y="199"/>
              </a:cxn>
            </a:cxnLst>
            <a:rect l="0" t="0" r="r" b="b"/>
            <a:pathLst>
              <a:path w="570" h="399">
                <a:moveTo>
                  <a:pt x="0" y="199"/>
                </a:moveTo>
                <a:lnTo>
                  <a:pt x="284" y="399"/>
                </a:lnTo>
                <a:lnTo>
                  <a:pt x="570" y="199"/>
                </a:lnTo>
                <a:lnTo>
                  <a:pt x="284" y="0"/>
                </a:lnTo>
                <a:lnTo>
                  <a:pt x="0" y="199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6" name="Freeform 164"/>
          <p:cNvSpPr>
            <a:spLocks/>
          </p:cNvSpPr>
          <p:nvPr/>
        </p:nvSpPr>
        <p:spPr bwMode="auto">
          <a:xfrm>
            <a:off x="4984285" y="2563405"/>
            <a:ext cx="891206" cy="1609822"/>
          </a:xfrm>
          <a:custGeom>
            <a:avLst/>
            <a:gdLst/>
            <a:ahLst/>
            <a:cxnLst>
              <a:cxn ang="0">
                <a:pos x="284" y="513"/>
              </a:cxn>
              <a:cxn ang="0">
                <a:pos x="0" y="314"/>
              </a:cxn>
              <a:cxn ang="0">
                <a:pos x="0" y="0"/>
              </a:cxn>
              <a:cxn ang="0">
                <a:pos x="284" y="200"/>
              </a:cxn>
              <a:cxn ang="0">
                <a:pos x="284" y="513"/>
              </a:cxn>
            </a:cxnLst>
            <a:rect l="0" t="0" r="r" b="b"/>
            <a:pathLst>
              <a:path w="284" h="513">
                <a:moveTo>
                  <a:pt x="284" y="513"/>
                </a:moveTo>
                <a:lnTo>
                  <a:pt x="0" y="314"/>
                </a:lnTo>
                <a:lnTo>
                  <a:pt x="0" y="0"/>
                </a:lnTo>
                <a:lnTo>
                  <a:pt x="284" y="200"/>
                </a:lnTo>
                <a:lnTo>
                  <a:pt x="284" y="51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</a:p>
        </p:txBody>
      </p:sp>
      <p:sp>
        <p:nvSpPr>
          <p:cNvPr id="7" name="Freeform 165"/>
          <p:cNvSpPr>
            <a:spLocks/>
          </p:cNvSpPr>
          <p:nvPr/>
        </p:nvSpPr>
        <p:spPr bwMode="auto">
          <a:xfrm>
            <a:off x="5875491" y="2563405"/>
            <a:ext cx="897483" cy="1609822"/>
          </a:xfrm>
          <a:custGeom>
            <a:avLst/>
            <a:gdLst/>
            <a:ahLst/>
            <a:cxnLst>
              <a:cxn ang="0">
                <a:pos x="0" y="513"/>
              </a:cxn>
              <a:cxn ang="0">
                <a:pos x="286" y="314"/>
              </a:cxn>
              <a:cxn ang="0">
                <a:pos x="286" y="0"/>
              </a:cxn>
              <a:cxn ang="0">
                <a:pos x="0" y="200"/>
              </a:cxn>
              <a:cxn ang="0">
                <a:pos x="0" y="513"/>
              </a:cxn>
            </a:cxnLst>
            <a:rect l="0" t="0" r="r" b="b"/>
            <a:pathLst>
              <a:path w="286" h="513">
                <a:moveTo>
                  <a:pt x="0" y="513"/>
                </a:moveTo>
                <a:lnTo>
                  <a:pt x="286" y="314"/>
                </a:lnTo>
                <a:lnTo>
                  <a:pt x="286" y="0"/>
                </a:lnTo>
                <a:lnTo>
                  <a:pt x="0" y="200"/>
                </a:lnTo>
                <a:lnTo>
                  <a:pt x="0" y="513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</a:p>
        </p:txBody>
      </p:sp>
      <p:sp>
        <p:nvSpPr>
          <p:cNvPr id="8" name="Freeform 166"/>
          <p:cNvSpPr>
            <a:spLocks/>
          </p:cNvSpPr>
          <p:nvPr/>
        </p:nvSpPr>
        <p:spPr bwMode="auto">
          <a:xfrm>
            <a:off x="4984285" y="1938932"/>
            <a:ext cx="1788689" cy="1252084"/>
          </a:xfrm>
          <a:custGeom>
            <a:avLst/>
            <a:gdLst/>
            <a:ahLst/>
            <a:cxnLst>
              <a:cxn ang="0">
                <a:pos x="0" y="199"/>
              </a:cxn>
              <a:cxn ang="0">
                <a:pos x="284" y="399"/>
              </a:cxn>
              <a:cxn ang="0">
                <a:pos x="570" y="199"/>
              </a:cxn>
              <a:cxn ang="0">
                <a:pos x="284" y="0"/>
              </a:cxn>
              <a:cxn ang="0">
                <a:pos x="0" y="199"/>
              </a:cxn>
            </a:cxnLst>
            <a:rect l="0" t="0" r="r" b="b"/>
            <a:pathLst>
              <a:path w="570" h="399">
                <a:moveTo>
                  <a:pt x="0" y="199"/>
                </a:moveTo>
                <a:lnTo>
                  <a:pt x="284" y="399"/>
                </a:lnTo>
                <a:lnTo>
                  <a:pt x="570" y="199"/>
                </a:lnTo>
                <a:lnTo>
                  <a:pt x="284" y="0"/>
                </a:lnTo>
                <a:lnTo>
                  <a:pt x="0" y="199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9" name="Rectangle 118"/>
          <p:cNvSpPr/>
          <p:nvPr/>
        </p:nvSpPr>
        <p:spPr bwMode="auto">
          <a:xfrm>
            <a:off x="3647875" y="2565777"/>
            <a:ext cx="1337851" cy="982483"/>
          </a:xfrm>
          <a:prstGeom prst="rect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0" name="Rectangle 119"/>
          <p:cNvSpPr/>
          <p:nvPr/>
        </p:nvSpPr>
        <p:spPr bwMode="auto">
          <a:xfrm>
            <a:off x="6774512" y="2565777"/>
            <a:ext cx="1337851" cy="982483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1" name="Rectangle 120"/>
          <p:cNvSpPr/>
          <p:nvPr/>
        </p:nvSpPr>
        <p:spPr bwMode="auto">
          <a:xfrm>
            <a:off x="3647875" y="4019819"/>
            <a:ext cx="1337851" cy="982483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sp>
        <p:nvSpPr>
          <p:cNvPr id="12" name="Rectangle 121"/>
          <p:cNvSpPr/>
          <p:nvPr/>
        </p:nvSpPr>
        <p:spPr bwMode="auto">
          <a:xfrm>
            <a:off x="6774512" y="4019819"/>
            <a:ext cx="1337851" cy="982483"/>
          </a:xfrm>
          <a:prstGeom prst="rect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algn="ctr"/>
            <a:endParaRPr lang="en-US" dirty="0">
              <a:cs typeface="+mn-ea"/>
              <a:sym typeface="+mn-lt"/>
            </a:endParaRPr>
          </a:p>
        </p:txBody>
      </p:sp>
      <p:grpSp>
        <p:nvGrpSpPr>
          <p:cNvPr id="13" name="Group 122"/>
          <p:cNvGrpSpPr/>
          <p:nvPr/>
        </p:nvGrpSpPr>
        <p:grpSpPr>
          <a:xfrm>
            <a:off x="5617829" y="2294025"/>
            <a:ext cx="521603" cy="473822"/>
            <a:chOff x="3757613" y="3040063"/>
            <a:chExt cx="415925" cy="377825"/>
          </a:xfrm>
          <a:solidFill>
            <a:schemeClr val="accent1"/>
          </a:solidFill>
        </p:grpSpPr>
        <p:sp>
          <p:nvSpPr>
            <p:cNvPr id="14" name="Freeform 54"/>
            <p:cNvSpPr>
              <a:spLocks/>
            </p:cNvSpPr>
            <p:nvPr/>
          </p:nvSpPr>
          <p:spPr bwMode="auto">
            <a:xfrm>
              <a:off x="3757613" y="3113088"/>
              <a:ext cx="415925" cy="304800"/>
            </a:xfrm>
            <a:custGeom>
              <a:avLst/>
              <a:gdLst/>
              <a:ahLst/>
              <a:cxnLst>
                <a:cxn ang="0">
                  <a:pos x="181" y="127"/>
                </a:cxn>
                <a:cxn ang="0">
                  <a:pos x="9" y="127"/>
                </a:cxn>
                <a:cxn ang="0">
                  <a:pos x="9" y="4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131"/>
                </a:cxn>
                <a:cxn ang="0">
                  <a:pos x="4" y="136"/>
                </a:cxn>
                <a:cxn ang="0">
                  <a:pos x="6" y="135"/>
                </a:cxn>
                <a:cxn ang="0">
                  <a:pos x="7" y="136"/>
                </a:cxn>
                <a:cxn ang="0">
                  <a:pos x="181" y="136"/>
                </a:cxn>
                <a:cxn ang="0">
                  <a:pos x="185" y="131"/>
                </a:cxn>
                <a:cxn ang="0">
                  <a:pos x="181" y="127"/>
                </a:cxn>
              </a:cxnLst>
              <a:rect l="0" t="0" r="r" b="b"/>
              <a:pathLst>
                <a:path w="185" h="136">
                  <a:moveTo>
                    <a:pt x="181" y="127"/>
                  </a:moveTo>
                  <a:cubicBezTo>
                    <a:pt x="9" y="127"/>
                    <a:pt x="9" y="127"/>
                    <a:pt x="9" y="127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2"/>
                    <a:pt x="7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4"/>
                    <a:pt x="2" y="136"/>
                    <a:pt x="4" y="136"/>
                  </a:cubicBezTo>
                  <a:cubicBezTo>
                    <a:pt x="5" y="136"/>
                    <a:pt x="5" y="135"/>
                    <a:pt x="6" y="135"/>
                  </a:cubicBezTo>
                  <a:cubicBezTo>
                    <a:pt x="6" y="135"/>
                    <a:pt x="7" y="136"/>
                    <a:pt x="7" y="136"/>
                  </a:cubicBezTo>
                  <a:cubicBezTo>
                    <a:pt x="181" y="136"/>
                    <a:pt x="181" y="136"/>
                    <a:pt x="181" y="136"/>
                  </a:cubicBezTo>
                  <a:cubicBezTo>
                    <a:pt x="183" y="136"/>
                    <a:pt x="185" y="134"/>
                    <a:pt x="185" y="131"/>
                  </a:cubicBezTo>
                  <a:cubicBezTo>
                    <a:pt x="185" y="129"/>
                    <a:pt x="183" y="127"/>
                    <a:pt x="181" y="12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5" name="Rectangle 55"/>
            <p:cNvSpPr>
              <a:spLocks noChangeArrowheads="1"/>
            </p:cNvSpPr>
            <p:nvPr/>
          </p:nvSpPr>
          <p:spPr bwMode="auto">
            <a:xfrm>
              <a:off x="3814763" y="3276600"/>
              <a:ext cx="82550" cy="1095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6" name="Rectangle 56"/>
            <p:cNvSpPr>
              <a:spLocks noChangeArrowheads="1"/>
            </p:cNvSpPr>
            <p:nvPr/>
          </p:nvSpPr>
          <p:spPr bwMode="auto">
            <a:xfrm>
              <a:off x="3929063" y="3243263"/>
              <a:ext cx="82550" cy="1428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7" name="Rectangle 57"/>
            <p:cNvSpPr>
              <a:spLocks noChangeArrowheads="1"/>
            </p:cNvSpPr>
            <p:nvPr/>
          </p:nvSpPr>
          <p:spPr bwMode="auto">
            <a:xfrm>
              <a:off x="4043363" y="3184525"/>
              <a:ext cx="82550" cy="2016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8" name="Freeform 58"/>
            <p:cNvSpPr>
              <a:spLocks/>
            </p:cNvSpPr>
            <p:nvPr/>
          </p:nvSpPr>
          <p:spPr bwMode="auto">
            <a:xfrm>
              <a:off x="3811588" y="3040063"/>
              <a:ext cx="306388" cy="166688"/>
            </a:xfrm>
            <a:custGeom>
              <a:avLst/>
              <a:gdLst/>
              <a:ahLst/>
              <a:cxnLst>
                <a:cxn ang="0">
                  <a:pos x="136" y="0"/>
                </a:cxn>
                <a:cxn ang="0">
                  <a:pos x="98" y="22"/>
                </a:cxn>
                <a:cxn ang="0">
                  <a:pos x="111" y="24"/>
                </a:cxn>
                <a:cxn ang="0">
                  <a:pos x="6" y="64"/>
                </a:cxn>
                <a:cxn ang="0">
                  <a:pos x="0" y="68"/>
                </a:cxn>
                <a:cxn ang="0">
                  <a:pos x="5" y="74"/>
                </a:cxn>
                <a:cxn ang="0">
                  <a:pos x="13" y="74"/>
                </a:cxn>
                <a:cxn ang="0">
                  <a:pos x="119" y="30"/>
                </a:cxn>
                <a:cxn ang="0">
                  <a:pos x="124" y="43"/>
                </a:cxn>
                <a:cxn ang="0">
                  <a:pos x="136" y="0"/>
                </a:cxn>
              </a:cxnLst>
              <a:rect l="0" t="0" r="r" b="b"/>
              <a:pathLst>
                <a:path w="136" h="74">
                  <a:moveTo>
                    <a:pt x="136" y="0"/>
                  </a:moveTo>
                  <a:cubicBezTo>
                    <a:pt x="98" y="22"/>
                    <a:pt x="98" y="22"/>
                    <a:pt x="98" y="22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66" y="69"/>
                    <a:pt x="6" y="64"/>
                    <a:pt x="6" y="64"/>
                  </a:cubicBezTo>
                  <a:cubicBezTo>
                    <a:pt x="3" y="64"/>
                    <a:pt x="0" y="66"/>
                    <a:pt x="0" y="68"/>
                  </a:cubicBezTo>
                  <a:cubicBezTo>
                    <a:pt x="0" y="71"/>
                    <a:pt x="2" y="74"/>
                    <a:pt x="5" y="74"/>
                  </a:cubicBezTo>
                  <a:cubicBezTo>
                    <a:pt x="5" y="74"/>
                    <a:pt x="8" y="74"/>
                    <a:pt x="13" y="74"/>
                  </a:cubicBezTo>
                  <a:cubicBezTo>
                    <a:pt x="32" y="74"/>
                    <a:pt x="80" y="70"/>
                    <a:pt x="119" y="30"/>
                  </a:cubicBezTo>
                  <a:cubicBezTo>
                    <a:pt x="124" y="43"/>
                    <a:pt x="124" y="43"/>
                    <a:pt x="124" y="43"/>
                  </a:cubicBezTo>
                  <a:lnTo>
                    <a:pt x="13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19" name="Freeform 59"/>
            <p:cNvSpPr>
              <a:spLocks/>
            </p:cNvSpPr>
            <p:nvPr/>
          </p:nvSpPr>
          <p:spPr bwMode="auto">
            <a:xfrm>
              <a:off x="3757613" y="3113088"/>
              <a:ext cx="415925" cy="304800"/>
            </a:xfrm>
            <a:custGeom>
              <a:avLst/>
              <a:gdLst/>
              <a:ahLst/>
              <a:cxnLst>
                <a:cxn ang="0">
                  <a:pos x="181" y="127"/>
                </a:cxn>
                <a:cxn ang="0">
                  <a:pos x="9" y="127"/>
                </a:cxn>
                <a:cxn ang="0">
                  <a:pos x="9" y="4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131"/>
                </a:cxn>
                <a:cxn ang="0">
                  <a:pos x="4" y="136"/>
                </a:cxn>
                <a:cxn ang="0">
                  <a:pos x="6" y="135"/>
                </a:cxn>
                <a:cxn ang="0">
                  <a:pos x="7" y="136"/>
                </a:cxn>
                <a:cxn ang="0">
                  <a:pos x="181" y="136"/>
                </a:cxn>
                <a:cxn ang="0">
                  <a:pos x="185" y="131"/>
                </a:cxn>
                <a:cxn ang="0">
                  <a:pos x="181" y="127"/>
                </a:cxn>
              </a:cxnLst>
              <a:rect l="0" t="0" r="r" b="b"/>
              <a:pathLst>
                <a:path w="185" h="136">
                  <a:moveTo>
                    <a:pt x="181" y="127"/>
                  </a:moveTo>
                  <a:cubicBezTo>
                    <a:pt x="9" y="127"/>
                    <a:pt x="9" y="127"/>
                    <a:pt x="9" y="127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2"/>
                    <a:pt x="7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34"/>
                    <a:pt x="2" y="136"/>
                    <a:pt x="4" y="136"/>
                  </a:cubicBezTo>
                  <a:cubicBezTo>
                    <a:pt x="5" y="136"/>
                    <a:pt x="5" y="135"/>
                    <a:pt x="6" y="135"/>
                  </a:cubicBezTo>
                  <a:cubicBezTo>
                    <a:pt x="6" y="135"/>
                    <a:pt x="7" y="136"/>
                    <a:pt x="7" y="136"/>
                  </a:cubicBezTo>
                  <a:cubicBezTo>
                    <a:pt x="181" y="136"/>
                    <a:pt x="181" y="136"/>
                    <a:pt x="181" y="136"/>
                  </a:cubicBezTo>
                  <a:cubicBezTo>
                    <a:pt x="183" y="136"/>
                    <a:pt x="185" y="134"/>
                    <a:pt x="185" y="131"/>
                  </a:cubicBezTo>
                  <a:cubicBezTo>
                    <a:pt x="185" y="129"/>
                    <a:pt x="183" y="127"/>
                    <a:pt x="181" y="12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0" name="Rectangle 60"/>
            <p:cNvSpPr>
              <a:spLocks noChangeArrowheads="1"/>
            </p:cNvSpPr>
            <p:nvPr/>
          </p:nvSpPr>
          <p:spPr bwMode="auto">
            <a:xfrm>
              <a:off x="3814763" y="3276600"/>
              <a:ext cx="82550" cy="109538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1" name="Rectangle 61"/>
            <p:cNvSpPr>
              <a:spLocks noChangeArrowheads="1"/>
            </p:cNvSpPr>
            <p:nvPr/>
          </p:nvSpPr>
          <p:spPr bwMode="auto">
            <a:xfrm>
              <a:off x="3929063" y="3243263"/>
              <a:ext cx="82550" cy="1428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2" name="Rectangle 62"/>
            <p:cNvSpPr>
              <a:spLocks noChangeArrowheads="1"/>
            </p:cNvSpPr>
            <p:nvPr/>
          </p:nvSpPr>
          <p:spPr bwMode="auto">
            <a:xfrm>
              <a:off x="4043363" y="3184525"/>
              <a:ext cx="82550" cy="20161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3" name="Freeform 63"/>
            <p:cNvSpPr>
              <a:spLocks/>
            </p:cNvSpPr>
            <p:nvPr/>
          </p:nvSpPr>
          <p:spPr bwMode="auto">
            <a:xfrm>
              <a:off x="3811588" y="3040063"/>
              <a:ext cx="306388" cy="166688"/>
            </a:xfrm>
            <a:custGeom>
              <a:avLst/>
              <a:gdLst/>
              <a:ahLst/>
              <a:cxnLst>
                <a:cxn ang="0">
                  <a:pos x="136" y="0"/>
                </a:cxn>
                <a:cxn ang="0">
                  <a:pos x="98" y="22"/>
                </a:cxn>
                <a:cxn ang="0">
                  <a:pos x="111" y="24"/>
                </a:cxn>
                <a:cxn ang="0">
                  <a:pos x="6" y="64"/>
                </a:cxn>
                <a:cxn ang="0">
                  <a:pos x="0" y="68"/>
                </a:cxn>
                <a:cxn ang="0">
                  <a:pos x="5" y="74"/>
                </a:cxn>
                <a:cxn ang="0">
                  <a:pos x="13" y="74"/>
                </a:cxn>
                <a:cxn ang="0">
                  <a:pos x="119" y="30"/>
                </a:cxn>
                <a:cxn ang="0">
                  <a:pos x="124" y="43"/>
                </a:cxn>
                <a:cxn ang="0">
                  <a:pos x="136" y="0"/>
                </a:cxn>
              </a:cxnLst>
              <a:rect l="0" t="0" r="r" b="b"/>
              <a:pathLst>
                <a:path w="136" h="74">
                  <a:moveTo>
                    <a:pt x="136" y="0"/>
                  </a:moveTo>
                  <a:cubicBezTo>
                    <a:pt x="98" y="22"/>
                    <a:pt x="98" y="22"/>
                    <a:pt x="98" y="22"/>
                  </a:cubicBezTo>
                  <a:cubicBezTo>
                    <a:pt x="111" y="24"/>
                    <a:pt x="111" y="24"/>
                    <a:pt x="111" y="24"/>
                  </a:cubicBezTo>
                  <a:cubicBezTo>
                    <a:pt x="66" y="69"/>
                    <a:pt x="6" y="64"/>
                    <a:pt x="6" y="64"/>
                  </a:cubicBezTo>
                  <a:cubicBezTo>
                    <a:pt x="3" y="64"/>
                    <a:pt x="0" y="66"/>
                    <a:pt x="0" y="68"/>
                  </a:cubicBezTo>
                  <a:cubicBezTo>
                    <a:pt x="0" y="71"/>
                    <a:pt x="2" y="74"/>
                    <a:pt x="5" y="74"/>
                  </a:cubicBezTo>
                  <a:cubicBezTo>
                    <a:pt x="5" y="74"/>
                    <a:pt x="8" y="74"/>
                    <a:pt x="13" y="74"/>
                  </a:cubicBezTo>
                  <a:cubicBezTo>
                    <a:pt x="32" y="74"/>
                    <a:pt x="80" y="70"/>
                    <a:pt x="119" y="30"/>
                  </a:cubicBezTo>
                  <a:cubicBezTo>
                    <a:pt x="124" y="43"/>
                    <a:pt x="124" y="43"/>
                    <a:pt x="124" y="43"/>
                  </a:cubicBezTo>
                  <a:lnTo>
                    <a:pt x="13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24" name="Group 40"/>
          <p:cNvGrpSpPr/>
          <p:nvPr/>
        </p:nvGrpSpPr>
        <p:grpSpPr>
          <a:xfrm>
            <a:off x="4042542" y="4302022"/>
            <a:ext cx="548518" cy="418079"/>
            <a:chOff x="3908425" y="1439863"/>
            <a:chExt cx="260350" cy="198438"/>
          </a:xfrm>
          <a:solidFill>
            <a:schemeClr val="bg1"/>
          </a:solidFill>
        </p:grpSpPr>
        <p:sp>
          <p:nvSpPr>
            <p:cNvPr id="25" name="Line 54"/>
            <p:cNvSpPr>
              <a:spLocks noChangeShapeType="1"/>
            </p:cNvSpPr>
            <p:nvPr/>
          </p:nvSpPr>
          <p:spPr bwMode="auto">
            <a:xfrm>
              <a:off x="4044950" y="1600200"/>
              <a:ext cx="1588" cy="1588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6" name="Line 55"/>
            <p:cNvSpPr>
              <a:spLocks noChangeShapeType="1"/>
            </p:cNvSpPr>
            <p:nvPr/>
          </p:nvSpPr>
          <p:spPr bwMode="auto">
            <a:xfrm>
              <a:off x="4044950" y="1600200"/>
              <a:ext cx="1588" cy="1588"/>
            </a:xfrm>
            <a:prstGeom prst="lin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7" name="Freeform 56"/>
            <p:cNvSpPr>
              <a:spLocks noEditPoints="1"/>
            </p:cNvSpPr>
            <p:nvPr/>
          </p:nvSpPr>
          <p:spPr bwMode="auto">
            <a:xfrm>
              <a:off x="3908425" y="1439863"/>
              <a:ext cx="260350" cy="198438"/>
            </a:xfrm>
            <a:custGeom>
              <a:avLst/>
              <a:gdLst/>
              <a:ahLst/>
              <a:cxnLst>
                <a:cxn ang="0">
                  <a:pos x="80" y="6"/>
                </a:cxn>
                <a:cxn ang="0">
                  <a:pos x="78" y="3"/>
                </a:cxn>
                <a:cxn ang="0">
                  <a:pos x="53" y="0"/>
                </a:cxn>
                <a:cxn ang="0">
                  <a:pos x="42" y="5"/>
                </a:cxn>
                <a:cxn ang="0">
                  <a:pos x="35" y="0"/>
                </a:cxn>
                <a:cxn ang="0">
                  <a:pos x="8" y="3"/>
                </a:cxn>
                <a:cxn ang="0">
                  <a:pos x="4" y="5"/>
                </a:cxn>
                <a:cxn ang="0">
                  <a:pos x="3" y="6"/>
                </a:cxn>
                <a:cxn ang="0">
                  <a:pos x="0" y="42"/>
                </a:cxn>
                <a:cxn ang="0">
                  <a:pos x="2" y="61"/>
                </a:cxn>
                <a:cxn ang="0">
                  <a:pos x="28" y="61"/>
                </a:cxn>
                <a:cxn ang="0">
                  <a:pos x="32" y="61"/>
                </a:cxn>
                <a:cxn ang="0">
                  <a:pos x="36" y="64"/>
                </a:cxn>
                <a:cxn ang="0">
                  <a:pos x="46" y="64"/>
                </a:cxn>
                <a:cxn ang="0">
                  <a:pos x="50" y="62"/>
                </a:cxn>
                <a:cxn ang="0">
                  <a:pos x="51" y="61"/>
                </a:cxn>
                <a:cxn ang="0">
                  <a:pos x="74" y="61"/>
                </a:cxn>
                <a:cxn ang="0">
                  <a:pos x="84" y="58"/>
                </a:cxn>
                <a:cxn ang="0">
                  <a:pos x="84" y="10"/>
                </a:cxn>
                <a:cxn ang="0">
                  <a:pos x="35" y="57"/>
                </a:cxn>
                <a:cxn ang="0">
                  <a:pos x="6" y="54"/>
                </a:cxn>
                <a:cxn ang="0">
                  <a:pos x="20" y="51"/>
                </a:cxn>
                <a:cxn ang="0">
                  <a:pos x="39" y="56"/>
                </a:cxn>
                <a:cxn ang="0">
                  <a:pos x="40" y="8"/>
                </a:cxn>
                <a:cxn ang="0">
                  <a:pos x="40" y="50"/>
                </a:cxn>
                <a:cxn ang="0">
                  <a:pos x="33" y="48"/>
                </a:cxn>
                <a:cxn ang="0">
                  <a:pos x="6" y="51"/>
                </a:cxn>
                <a:cxn ang="0">
                  <a:pos x="6" y="6"/>
                </a:cxn>
                <a:cxn ang="0">
                  <a:pos x="7" y="5"/>
                </a:cxn>
                <a:cxn ang="0">
                  <a:pos x="22" y="3"/>
                </a:cxn>
                <a:cxn ang="0">
                  <a:pos x="39" y="5"/>
                </a:cxn>
                <a:cxn ang="0">
                  <a:pos x="40" y="8"/>
                </a:cxn>
                <a:cxn ang="0">
                  <a:pos x="43" y="20"/>
                </a:cxn>
                <a:cxn ang="0">
                  <a:pos x="43" y="7"/>
                </a:cxn>
                <a:cxn ang="0">
                  <a:pos x="46" y="4"/>
                </a:cxn>
                <a:cxn ang="0">
                  <a:pos x="48" y="21"/>
                </a:cxn>
                <a:cxn ang="0">
                  <a:pos x="52" y="21"/>
                </a:cxn>
                <a:cxn ang="0">
                  <a:pos x="54" y="2"/>
                </a:cxn>
                <a:cxn ang="0">
                  <a:pos x="78" y="5"/>
                </a:cxn>
                <a:cxn ang="0">
                  <a:pos x="78" y="7"/>
                </a:cxn>
                <a:cxn ang="0">
                  <a:pos x="78" y="51"/>
                </a:cxn>
                <a:cxn ang="0">
                  <a:pos x="51" y="48"/>
                </a:cxn>
                <a:cxn ang="0">
                  <a:pos x="49" y="57"/>
                </a:cxn>
                <a:cxn ang="0">
                  <a:pos x="49" y="51"/>
                </a:cxn>
                <a:cxn ang="0">
                  <a:pos x="75" y="54"/>
                </a:cxn>
                <a:cxn ang="0">
                  <a:pos x="78" y="57"/>
                </a:cxn>
              </a:cxnLst>
              <a:rect l="0" t="0" r="r" b="b"/>
              <a:pathLst>
                <a:path w="84" h="64">
                  <a:moveTo>
                    <a:pt x="81" y="6"/>
                  </a:moveTo>
                  <a:cubicBezTo>
                    <a:pt x="81" y="6"/>
                    <a:pt x="81" y="6"/>
                    <a:pt x="80" y="6"/>
                  </a:cubicBezTo>
                  <a:cubicBezTo>
                    <a:pt x="80" y="6"/>
                    <a:pt x="80" y="6"/>
                    <a:pt x="80" y="5"/>
                  </a:cubicBezTo>
                  <a:cubicBezTo>
                    <a:pt x="80" y="4"/>
                    <a:pt x="79" y="3"/>
                    <a:pt x="78" y="3"/>
                  </a:cubicBezTo>
                  <a:cubicBezTo>
                    <a:pt x="74" y="3"/>
                    <a:pt x="71" y="2"/>
                    <a:pt x="67" y="1"/>
                  </a:cubicBezTo>
                  <a:cubicBezTo>
                    <a:pt x="62" y="1"/>
                    <a:pt x="58" y="0"/>
                    <a:pt x="53" y="0"/>
                  </a:cubicBezTo>
                  <a:cubicBezTo>
                    <a:pt x="51" y="0"/>
                    <a:pt x="49" y="0"/>
                    <a:pt x="47" y="1"/>
                  </a:cubicBezTo>
                  <a:cubicBezTo>
                    <a:pt x="45" y="1"/>
                    <a:pt x="43" y="3"/>
                    <a:pt x="42" y="5"/>
                  </a:cubicBezTo>
                  <a:cubicBezTo>
                    <a:pt x="41" y="4"/>
                    <a:pt x="40" y="2"/>
                    <a:pt x="39" y="2"/>
                  </a:cubicBezTo>
                  <a:cubicBezTo>
                    <a:pt x="37" y="1"/>
                    <a:pt x="36" y="0"/>
                    <a:pt x="35" y="0"/>
                  </a:cubicBezTo>
                  <a:cubicBezTo>
                    <a:pt x="31" y="0"/>
                    <a:pt x="29" y="0"/>
                    <a:pt x="25" y="0"/>
                  </a:cubicBezTo>
                  <a:cubicBezTo>
                    <a:pt x="20" y="1"/>
                    <a:pt x="14" y="2"/>
                    <a:pt x="8" y="3"/>
                  </a:cubicBezTo>
                  <a:cubicBezTo>
                    <a:pt x="7" y="3"/>
                    <a:pt x="6" y="3"/>
                    <a:pt x="5" y="3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0" y="6"/>
                    <a:pt x="0" y="7"/>
                    <a:pt x="0" y="9"/>
                  </a:cubicBezTo>
                  <a:cubicBezTo>
                    <a:pt x="0" y="22"/>
                    <a:pt x="0" y="30"/>
                    <a:pt x="0" y="42"/>
                  </a:cubicBezTo>
                  <a:cubicBezTo>
                    <a:pt x="0" y="47"/>
                    <a:pt x="0" y="52"/>
                    <a:pt x="0" y="57"/>
                  </a:cubicBezTo>
                  <a:cubicBezTo>
                    <a:pt x="0" y="59"/>
                    <a:pt x="0" y="61"/>
                    <a:pt x="2" y="61"/>
                  </a:cubicBezTo>
                  <a:cubicBezTo>
                    <a:pt x="4" y="61"/>
                    <a:pt x="6" y="61"/>
                    <a:pt x="8" y="61"/>
                  </a:cubicBezTo>
                  <a:cubicBezTo>
                    <a:pt x="15" y="61"/>
                    <a:pt x="22" y="61"/>
                    <a:pt x="28" y="61"/>
                  </a:cubicBezTo>
                  <a:cubicBezTo>
                    <a:pt x="30" y="61"/>
                    <a:pt x="31" y="61"/>
                    <a:pt x="32" y="61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3" y="61"/>
                    <a:pt x="33" y="61"/>
                    <a:pt x="33" y="62"/>
                  </a:cubicBezTo>
                  <a:cubicBezTo>
                    <a:pt x="34" y="64"/>
                    <a:pt x="35" y="64"/>
                    <a:pt x="36" y="64"/>
                  </a:cubicBezTo>
                  <a:cubicBezTo>
                    <a:pt x="38" y="64"/>
                    <a:pt x="39" y="64"/>
                    <a:pt x="41" y="64"/>
                  </a:cubicBezTo>
                  <a:cubicBezTo>
                    <a:pt x="43" y="64"/>
                    <a:pt x="44" y="64"/>
                    <a:pt x="46" y="64"/>
                  </a:cubicBezTo>
                  <a:cubicBezTo>
                    <a:pt x="47" y="64"/>
                    <a:pt x="48" y="64"/>
                    <a:pt x="49" y="64"/>
                  </a:cubicBezTo>
                  <a:cubicBezTo>
                    <a:pt x="50" y="63"/>
                    <a:pt x="50" y="63"/>
                    <a:pt x="50" y="62"/>
                  </a:cubicBezTo>
                  <a:cubicBezTo>
                    <a:pt x="50" y="62"/>
                    <a:pt x="50" y="61"/>
                    <a:pt x="51" y="61"/>
                  </a:cubicBezTo>
                  <a:cubicBezTo>
                    <a:pt x="51" y="61"/>
                    <a:pt x="51" y="61"/>
                    <a:pt x="51" y="61"/>
                  </a:cubicBezTo>
                  <a:cubicBezTo>
                    <a:pt x="52" y="61"/>
                    <a:pt x="53" y="61"/>
                    <a:pt x="54" y="61"/>
                  </a:cubicBezTo>
                  <a:cubicBezTo>
                    <a:pt x="60" y="61"/>
                    <a:pt x="67" y="61"/>
                    <a:pt x="74" y="61"/>
                  </a:cubicBezTo>
                  <a:cubicBezTo>
                    <a:pt x="76" y="61"/>
                    <a:pt x="79" y="61"/>
                    <a:pt x="81" y="61"/>
                  </a:cubicBezTo>
                  <a:cubicBezTo>
                    <a:pt x="83" y="61"/>
                    <a:pt x="84" y="60"/>
                    <a:pt x="84" y="58"/>
                  </a:cubicBezTo>
                  <a:cubicBezTo>
                    <a:pt x="84" y="53"/>
                    <a:pt x="84" y="49"/>
                    <a:pt x="84" y="44"/>
                  </a:cubicBezTo>
                  <a:cubicBezTo>
                    <a:pt x="84" y="31"/>
                    <a:pt x="84" y="23"/>
                    <a:pt x="84" y="10"/>
                  </a:cubicBezTo>
                  <a:cubicBezTo>
                    <a:pt x="84" y="8"/>
                    <a:pt x="84" y="6"/>
                    <a:pt x="81" y="6"/>
                  </a:cubicBezTo>
                  <a:close/>
                  <a:moveTo>
                    <a:pt x="35" y="57"/>
                  </a:moveTo>
                  <a:cubicBezTo>
                    <a:pt x="25" y="57"/>
                    <a:pt x="15" y="57"/>
                    <a:pt x="5" y="57"/>
                  </a:cubicBezTo>
                  <a:cubicBezTo>
                    <a:pt x="5" y="57"/>
                    <a:pt x="6" y="54"/>
                    <a:pt x="6" y="54"/>
                  </a:cubicBezTo>
                  <a:cubicBezTo>
                    <a:pt x="7" y="54"/>
                    <a:pt x="8" y="54"/>
                    <a:pt x="8" y="54"/>
                  </a:cubicBezTo>
                  <a:cubicBezTo>
                    <a:pt x="12" y="53"/>
                    <a:pt x="16" y="52"/>
                    <a:pt x="20" y="51"/>
                  </a:cubicBezTo>
                  <a:cubicBezTo>
                    <a:pt x="25" y="51"/>
                    <a:pt x="30" y="50"/>
                    <a:pt x="34" y="51"/>
                  </a:cubicBezTo>
                  <a:cubicBezTo>
                    <a:pt x="36" y="52"/>
                    <a:pt x="38" y="53"/>
                    <a:pt x="39" y="56"/>
                  </a:cubicBezTo>
                  <a:cubicBezTo>
                    <a:pt x="38" y="56"/>
                    <a:pt x="36" y="56"/>
                    <a:pt x="35" y="57"/>
                  </a:cubicBezTo>
                  <a:close/>
                  <a:moveTo>
                    <a:pt x="40" y="8"/>
                  </a:moveTo>
                  <a:cubicBezTo>
                    <a:pt x="40" y="11"/>
                    <a:pt x="40" y="10"/>
                    <a:pt x="40" y="12"/>
                  </a:cubicBezTo>
                  <a:cubicBezTo>
                    <a:pt x="40" y="25"/>
                    <a:pt x="40" y="37"/>
                    <a:pt x="40" y="50"/>
                  </a:cubicBezTo>
                  <a:cubicBezTo>
                    <a:pt x="40" y="50"/>
                    <a:pt x="40" y="51"/>
                    <a:pt x="40" y="52"/>
                  </a:cubicBezTo>
                  <a:cubicBezTo>
                    <a:pt x="38" y="50"/>
                    <a:pt x="36" y="48"/>
                    <a:pt x="33" y="48"/>
                  </a:cubicBezTo>
                  <a:cubicBezTo>
                    <a:pt x="30" y="47"/>
                    <a:pt x="27" y="47"/>
                    <a:pt x="24" y="47"/>
                  </a:cubicBezTo>
                  <a:cubicBezTo>
                    <a:pt x="18" y="48"/>
                    <a:pt x="12" y="49"/>
                    <a:pt x="6" y="51"/>
                  </a:cubicBezTo>
                  <a:cubicBezTo>
                    <a:pt x="6" y="40"/>
                    <a:pt x="6" y="29"/>
                    <a:pt x="6" y="18"/>
                  </a:cubicBezTo>
                  <a:cubicBezTo>
                    <a:pt x="6" y="12"/>
                    <a:pt x="6" y="11"/>
                    <a:pt x="6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9" y="5"/>
                    <a:pt x="10" y="5"/>
                    <a:pt x="11" y="4"/>
                  </a:cubicBezTo>
                  <a:cubicBezTo>
                    <a:pt x="15" y="4"/>
                    <a:pt x="18" y="3"/>
                    <a:pt x="22" y="3"/>
                  </a:cubicBezTo>
                  <a:cubicBezTo>
                    <a:pt x="25" y="2"/>
                    <a:pt x="28" y="2"/>
                    <a:pt x="31" y="2"/>
                  </a:cubicBezTo>
                  <a:cubicBezTo>
                    <a:pt x="34" y="2"/>
                    <a:pt x="37" y="3"/>
                    <a:pt x="39" y="5"/>
                  </a:cubicBezTo>
                  <a:cubicBezTo>
                    <a:pt x="40" y="5"/>
                    <a:pt x="40" y="6"/>
                    <a:pt x="40" y="6"/>
                  </a:cubicBezTo>
                  <a:cubicBezTo>
                    <a:pt x="40" y="7"/>
                    <a:pt x="40" y="8"/>
                    <a:pt x="40" y="8"/>
                  </a:cubicBezTo>
                  <a:close/>
                  <a:moveTo>
                    <a:pt x="43" y="52"/>
                  </a:moveTo>
                  <a:cubicBezTo>
                    <a:pt x="43" y="41"/>
                    <a:pt x="43" y="31"/>
                    <a:pt x="43" y="20"/>
                  </a:cubicBezTo>
                  <a:cubicBezTo>
                    <a:pt x="43" y="15"/>
                    <a:pt x="43" y="15"/>
                    <a:pt x="43" y="11"/>
                  </a:cubicBezTo>
                  <a:cubicBezTo>
                    <a:pt x="43" y="9"/>
                    <a:pt x="43" y="8"/>
                    <a:pt x="43" y="7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5"/>
                    <a:pt x="45" y="4"/>
                    <a:pt x="46" y="4"/>
                  </a:cubicBezTo>
                  <a:cubicBezTo>
                    <a:pt x="46" y="11"/>
                    <a:pt x="46" y="15"/>
                    <a:pt x="46" y="23"/>
                  </a:cubicBezTo>
                  <a:cubicBezTo>
                    <a:pt x="46" y="22"/>
                    <a:pt x="47" y="22"/>
                    <a:pt x="48" y="21"/>
                  </a:cubicBezTo>
                  <a:cubicBezTo>
                    <a:pt x="48" y="21"/>
                    <a:pt x="50" y="20"/>
                    <a:pt x="50" y="20"/>
                  </a:cubicBezTo>
                  <a:cubicBezTo>
                    <a:pt x="51" y="20"/>
                    <a:pt x="52" y="21"/>
                    <a:pt x="52" y="21"/>
                  </a:cubicBezTo>
                  <a:cubicBezTo>
                    <a:pt x="53" y="22"/>
                    <a:pt x="54" y="22"/>
                    <a:pt x="54" y="23"/>
                  </a:cubicBezTo>
                  <a:cubicBezTo>
                    <a:pt x="54" y="14"/>
                    <a:pt x="54" y="10"/>
                    <a:pt x="54" y="2"/>
                  </a:cubicBezTo>
                  <a:cubicBezTo>
                    <a:pt x="61" y="2"/>
                    <a:pt x="68" y="4"/>
                    <a:pt x="74" y="5"/>
                  </a:cubicBezTo>
                  <a:cubicBezTo>
                    <a:pt x="75" y="5"/>
                    <a:pt x="76" y="5"/>
                    <a:pt x="78" y="5"/>
                  </a:cubicBezTo>
                  <a:cubicBezTo>
                    <a:pt x="78" y="6"/>
                    <a:pt x="78" y="6"/>
                    <a:pt x="78" y="6"/>
                  </a:cubicBezTo>
                  <a:cubicBezTo>
                    <a:pt x="78" y="7"/>
                    <a:pt x="78" y="7"/>
                    <a:pt x="78" y="7"/>
                  </a:cubicBezTo>
                  <a:cubicBezTo>
                    <a:pt x="78" y="13"/>
                    <a:pt x="78" y="14"/>
                    <a:pt x="78" y="19"/>
                  </a:cubicBezTo>
                  <a:cubicBezTo>
                    <a:pt x="78" y="30"/>
                    <a:pt x="78" y="40"/>
                    <a:pt x="78" y="51"/>
                  </a:cubicBezTo>
                  <a:cubicBezTo>
                    <a:pt x="72" y="49"/>
                    <a:pt x="66" y="48"/>
                    <a:pt x="60" y="48"/>
                  </a:cubicBezTo>
                  <a:cubicBezTo>
                    <a:pt x="57" y="47"/>
                    <a:pt x="54" y="47"/>
                    <a:pt x="51" y="48"/>
                  </a:cubicBezTo>
                  <a:cubicBezTo>
                    <a:pt x="48" y="48"/>
                    <a:pt x="45" y="50"/>
                    <a:pt x="43" y="52"/>
                  </a:cubicBezTo>
                  <a:close/>
                  <a:moveTo>
                    <a:pt x="49" y="57"/>
                  </a:moveTo>
                  <a:cubicBezTo>
                    <a:pt x="48" y="56"/>
                    <a:pt x="46" y="56"/>
                    <a:pt x="44" y="56"/>
                  </a:cubicBezTo>
                  <a:cubicBezTo>
                    <a:pt x="45" y="53"/>
                    <a:pt x="47" y="52"/>
                    <a:pt x="49" y="51"/>
                  </a:cubicBezTo>
                  <a:cubicBezTo>
                    <a:pt x="54" y="50"/>
                    <a:pt x="59" y="51"/>
                    <a:pt x="63" y="51"/>
                  </a:cubicBezTo>
                  <a:cubicBezTo>
                    <a:pt x="67" y="52"/>
                    <a:pt x="71" y="53"/>
                    <a:pt x="75" y="54"/>
                  </a:cubicBezTo>
                  <a:cubicBezTo>
                    <a:pt x="76" y="54"/>
                    <a:pt x="77" y="54"/>
                    <a:pt x="78" y="54"/>
                  </a:cubicBezTo>
                  <a:cubicBezTo>
                    <a:pt x="78" y="54"/>
                    <a:pt x="78" y="57"/>
                    <a:pt x="78" y="57"/>
                  </a:cubicBezTo>
                  <a:cubicBezTo>
                    <a:pt x="69" y="57"/>
                    <a:pt x="59" y="57"/>
                    <a:pt x="49" y="5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8" name="Freeform 57"/>
            <p:cNvSpPr>
              <a:spLocks/>
            </p:cNvSpPr>
            <p:nvPr/>
          </p:nvSpPr>
          <p:spPr bwMode="auto">
            <a:xfrm>
              <a:off x="4044950" y="1600200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29" name="Freeform 58"/>
            <p:cNvSpPr>
              <a:spLocks/>
            </p:cNvSpPr>
            <p:nvPr/>
          </p:nvSpPr>
          <p:spPr bwMode="auto">
            <a:xfrm>
              <a:off x="4041775" y="1600200"/>
              <a:ext cx="3175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0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0" name="Freeform 59"/>
            <p:cNvSpPr>
              <a:spLocks/>
            </p:cNvSpPr>
            <p:nvPr/>
          </p:nvSpPr>
          <p:spPr bwMode="auto">
            <a:xfrm>
              <a:off x="4041775" y="1600200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sp>
        <p:nvSpPr>
          <p:cNvPr id="31" name="Freeform 60"/>
          <p:cNvSpPr>
            <a:spLocks noEditPoints="1"/>
          </p:cNvSpPr>
          <p:nvPr/>
        </p:nvSpPr>
        <p:spPr bwMode="auto">
          <a:xfrm>
            <a:off x="4061534" y="2766943"/>
            <a:ext cx="510534" cy="580153"/>
          </a:xfrm>
          <a:custGeom>
            <a:avLst/>
            <a:gdLst/>
            <a:ahLst/>
            <a:cxnLst>
              <a:cxn ang="0">
                <a:pos x="3" y="50"/>
              </a:cxn>
              <a:cxn ang="0">
                <a:pos x="7" y="60"/>
              </a:cxn>
              <a:cxn ang="0">
                <a:pos x="26" y="77"/>
              </a:cxn>
              <a:cxn ang="0">
                <a:pos x="33" y="0"/>
              </a:cxn>
              <a:cxn ang="0">
                <a:pos x="50" y="12"/>
              </a:cxn>
              <a:cxn ang="0">
                <a:pos x="57" y="16"/>
              </a:cxn>
              <a:cxn ang="0">
                <a:pos x="49" y="22"/>
              </a:cxn>
              <a:cxn ang="0">
                <a:pos x="51" y="16"/>
              </a:cxn>
              <a:cxn ang="0">
                <a:pos x="48" y="11"/>
              </a:cxn>
              <a:cxn ang="0">
                <a:pos x="46" y="20"/>
              </a:cxn>
              <a:cxn ang="0">
                <a:pos x="44" y="18"/>
              </a:cxn>
              <a:cxn ang="0">
                <a:pos x="45" y="15"/>
              </a:cxn>
              <a:cxn ang="0">
                <a:pos x="29" y="16"/>
              </a:cxn>
              <a:cxn ang="0">
                <a:pos x="34" y="16"/>
              </a:cxn>
              <a:cxn ang="0">
                <a:pos x="36" y="10"/>
              </a:cxn>
              <a:cxn ang="0">
                <a:pos x="34" y="10"/>
              </a:cxn>
              <a:cxn ang="0">
                <a:pos x="42" y="16"/>
              </a:cxn>
              <a:cxn ang="0">
                <a:pos x="37" y="23"/>
              </a:cxn>
              <a:cxn ang="0">
                <a:pos x="32" y="22"/>
              </a:cxn>
              <a:cxn ang="0">
                <a:pos x="27" y="25"/>
              </a:cxn>
              <a:cxn ang="0">
                <a:pos x="23" y="23"/>
              </a:cxn>
              <a:cxn ang="0">
                <a:pos x="27" y="20"/>
              </a:cxn>
              <a:cxn ang="0">
                <a:pos x="27" y="16"/>
              </a:cxn>
              <a:cxn ang="0">
                <a:pos x="32" y="24"/>
              </a:cxn>
              <a:cxn ang="0">
                <a:pos x="15" y="16"/>
              </a:cxn>
              <a:cxn ang="0">
                <a:pos x="22" y="16"/>
              </a:cxn>
              <a:cxn ang="0">
                <a:pos x="21" y="10"/>
              </a:cxn>
              <a:cxn ang="0">
                <a:pos x="27" y="11"/>
              </a:cxn>
              <a:cxn ang="0">
                <a:pos x="22" y="12"/>
              </a:cxn>
              <a:cxn ang="0">
                <a:pos x="24" y="15"/>
              </a:cxn>
              <a:cxn ang="0">
                <a:pos x="25" y="15"/>
              </a:cxn>
              <a:cxn ang="0">
                <a:pos x="18" y="22"/>
              </a:cxn>
              <a:cxn ang="0">
                <a:pos x="17" y="24"/>
              </a:cxn>
              <a:cxn ang="0">
                <a:pos x="23" y="26"/>
              </a:cxn>
              <a:cxn ang="0">
                <a:pos x="23" y="28"/>
              </a:cxn>
              <a:cxn ang="0">
                <a:pos x="42" y="39"/>
              </a:cxn>
              <a:cxn ang="0">
                <a:pos x="48" y="39"/>
              </a:cxn>
              <a:cxn ang="0">
                <a:pos x="49" y="32"/>
              </a:cxn>
              <a:cxn ang="0">
                <a:pos x="60" y="24"/>
              </a:cxn>
              <a:cxn ang="0">
                <a:pos x="51" y="25"/>
              </a:cxn>
              <a:cxn ang="0">
                <a:pos x="53" y="30"/>
              </a:cxn>
              <a:cxn ang="0">
                <a:pos x="54" y="28"/>
              </a:cxn>
              <a:cxn ang="0">
                <a:pos x="53" y="26"/>
              </a:cxn>
              <a:cxn ang="0">
                <a:pos x="56" y="33"/>
              </a:cxn>
              <a:cxn ang="0">
                <a:pos x="52" y="31"/>
              </a:cxn>
              <a:cxn ang="0">
                <a:pos x="42" y="31"/>
              </a:cxn>
              <a:cxn ang="0">
                <a:pos x="47" y="26"/>
              </a:cxn>
              <a:cxn ang="0">
                <a:pos x="39" y="28"/>
              </a:cxn>
              <a:cxn ang="0">
                <a:pos x="41" y="31"/>
              </a:cxn>
              <a:cxn ang="0">
                <a:pos x="40" y="35"/>
              </a:cxn>
              <a:cxn ang="0">
                <a:pos x="32" y="36"/>
              </a:cxn>
              <a:cxn ang="0">
                <a:pos x="25" y="32"/>
              </a:cxn>
              <a:cxn ang="0">
                <a:pos x="30" y="30"/>
              </a:cxn>
              <a:cxn ang="0">
                <a:pos x="37" y="30"/>
              </a:cxn>
              <a:cxn ang="0">
                <a:pos x="31" y="28"/>
              </a:cxn>
              <a:cxn ang="0">
                <a:pos x="38" y="25"/>
              </a:cxn>
              <a:cxn ang="0">
                <a:pos x="39" y="25"/>
              </a:cxn>
              <a:cxn ang="0">
                <a:pos x="44" y="23"/>
              </a:cxn>
              <a:cxn ang="0">
                <a:pos x="48" y="23"/>
              </a:cxn>
              <a:cxn ang="0">
                <a:pos x="57" y="19"/>
              </a:cxn>
            </a:cxnLst>
            <a:rect l="0" t="0" r="r" b="b"/>
            <a:pathLst>
              <a:path w="68" h="77">
                <a:moveTo>
                  <a:pt x="33" y="0"/>
                </a:moveTo>
                <a:cubicBezTo>
                  <a:pt x="17" y="0"/>
                  <a:pt x="6" y="13"/>
                  <a:pt x="6" y="29"/>
                </a:cubicBezTo>
                <a:cubicBezTo>
                  <a:pt x="6" y="30"/>
                  <a:pt x="6" y="31"/>
                  <a:pt x="6" y="33"/>
                </a:cubicBezTo>
                <a:cubicBezTo>
                  <a:pt x="6" y="35"/>
                  <a:pt x="2" y="44"/>
                  <a:pt x="1" y="46"/>
                </a:cubicBezTo>
                <a:cubicBezTo>
                  <a:pt x="0" y="47"/>
                  <a:pt x="1" y="50"/>
                  <a:pt x="3" y="50"/>
                </a:cubicBezTo>
                <a:cubicBezTo>
                  <a:pt x="6" y="50"/>
                  <a:pt x="6" y="51"/>
                  <a:pt x="5" y="52"/>
                </a:cubicBezTo>
                <a:cubicBezTo>
                  <a:pt x="4" y="53"/>
                  <a:pt x="5" y="55"/>
                  <a:pt x="5" y="55"/>
                </a:cubicBezTo>
                <a:cubicBezTo>
                  <a:pt x="5" y="55"/>
                  <a:pt x="8" y="56"/>
                  <a:pt x="8" y="56"/>
                </a:cubicBezTo>
                <a:cubicBezTo>
                  <a:pt x="8" y="56"/>
                  <a:pt x="7" y="57"/>
                  <a:pt x="7" y="58"/>
                </a:cubicBezTo>
                <a:cubicBezTo>
                  <a:pt x="7" y="58"/>
                  <a:pt x="7" y="60"/>
                  <a:pt x="7" y="60"/>
                </a:cubicBezTo>
                <a:cubicBezTo>
                  <a:pt x="7" y="60"/>
                  <a:pt x="8" y="61"/>
                  <a:pt x="9" y="62"/>
                </a:cubicBezTo>
                <a:cubicBezTo>
                  <a:pt x="11" y="63"/>
                  <a:pt x="10" y="66"/>
                  <a:pt x="10" y="67"/>
                </a:cubicBezTo>
                <a:cubicBezTo>
                  <a:pt x="10" y="68"/>
                  <a:pt x="11" y="72"/>
                  <a:pt x="15" y="72"/>
                </a:cubicBezTo>
                <a:cubicBezTo>
                  <a:pt x="18" y="72"/>
                  <a:pt x="24" y="69"/>
                  <a:pt x="24" y="69"/>
                </a:cubicBezTo>
                <a:cubicBezTo>
                  <a:pt x="26" y="77"/>
                  <a:pt x="26" y="77"/>
                  <a:pt x="26" y="77"/>
                </a:cubicBezTo>
                <a:cubicBezTo>
                  <a:pt x="27" y="77"/>
                  <a:pt x="47" y="70"/>
                  <a:pt x="52" y="69"/>
                </a:cubicBezTo>
                <a:cubicBezTo>
                  <a:pt x="53" y="69"/>
                  <a:pt x="53" y="68"/>
                  <a:pt x="54" y="68"/>
                </a:cubicBezTo>
                <a:cubicBezTo>
                  <a:pt x="52" y="58"/>
                  <a:pt x="52" y="58"/>
                  <a:pt x="52" y="58"/>
                </a:cubicBezTo>
                <a:cubicBezTo>
                  <a:pt x="56" y="52"/>
                  <a:pt x="64" y="43"/>
                  <a:pt x="65" y="34"/>
                </a:cubicBezTo>
                <a:cubicBezTo>
                  <a:pt x="68" y="12"/>
                  <a:pt x="52" y="0"/>
                  <a:pt x="33" y="0"/>
                </a:cubicBezTo>
                <a:close/>
                <a:moveTo>
                  <a:pt x="50" y="16"/>
                </a:moveTo>
                <a:cubicBezTo>
                  <a:pt x="50" y="16"/>
                  <a:pt x="50" y="16"/>
                  <a:pt x="50" y="16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5"/>
                  <a:pt x="50" y="14"/>
                  <a:pt x="50" y="13"/>
                </a:cubicBezTo>
                <a:cubicBezTo>
                  <a:pt x="50" y="13"/>
                  <a:pt x="50" y="12"/>
                  <a:pt x="50" y="12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2" y="11"/>
                  <a:pt x="52" y="11"/>
                  <a:pt x="52" y="11"/>
                </a:cubicBezTo>
                <a:cubicBezTo>
                  <a:pt x="55" y="12"/>
                  <a:pt x="56" y="14"/>
                  <a:pt x="57" y="16"/>
                </a:cubicBezTo>
                <a:cubicBezTo>
                  <a:pt x="57" y="16"/>
                  <a:pt x="57" y="16"/>
                  <a:pt x="57" y="16"/>
                </a:cubicBezTo>
                <a:cubicBezTo>
                  <a:pt x="57" y="17"/>
                  <a:pt x="57" y="17"/>
                  <a:pt x="56" y="18"/>
                </a:cubicBezTo>
                <a:cubicBezTo>
                  <a:pt x="55" y="18"/>
                  <a:pt x="55" y="18"/>
                  <a:pt x="54" y="19"/>
                </a:cubicBezTo>
                <a:cubicBezTo>
                  <a:pt x="53" y="20"/>
                  <a:pt x="53" y="21"/>
                  <a:pt x="52" y="22"/>
                </a:cubicBezTo>
                <a:cubicBezTo>
                  <a:pt x="51" y="22"/>
                  <a:pt x="51" y="22"/>
                  <a:pt x="50" y="22"/>
                </a:cubicBezTo>
                <a:cubicBezTo>
                  <a:pt x="50" y="22"/>
                  <a:pt x="49" y="22"/>
                  <a:pt x="49" y="22"/>
                </a:cubicBezTo>
                <a:cubicBezTo>
                  <a:pt x="49" y="22"/>
                  <a:pt x="49" y="21"/>
                  <a:pt x="48" y="21"/>
                </a:cubicBezTo>
                <a:cubicBezTo>
                  <a:pt x="48" y="21"/>
                  <a:pt x="48" y="20"/>
                  <a:pt x="48" y="20"/>
                </a:cubicBezTo>
                <a:cubicBezTo>
                  <a:pt x="48" y="19"/>
                  <a:pt x="48" y="19"/>
                  <a:pt x="48" y="18"/>
                </a:cubicBezTo>
                <a:cubicBezTo>
                  <a:pt x="49" y="17"/>
                  <a:pt x="50" y="17"/>
                  <a:pt x="51" y="17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0" y="16"/>
                </a:cubicBezTo>
                <a:close/>
                <a:moveTo>
                  <a:pt x="43" y="7"/>
                </a:moveTo>
                <a:cubicBezTo>
                  <a:pt x="43" y="7"/>
                  <a:pt x="43" y="7"/>
                  <a:pt x="43" y="7"/>
                </a:cubicBezTo>
                <a:cubicBezTo>
                  <a:pt x="45" y="7"/>
                  <a:pt x="46" y="8"/>
                  <a:pt x="48" y="9"/>
                </a:cubicBezTo>
                <a:cubicBezTo>
                  <a:pt x="48" y="9"/>
                  <a:pt x="49" y="10"/>
                  <a:pt x="48" y="11"/>
                </a:cubicBezTo>
                <a:cubicBezTo>
                  <a:pt x="48" y="12"/>
                  <a:pt x="48" y="13"/>
                  <a:pt x="48" y="13"/>
                </a:cubicBezTo>
                <a:cubicBezTo>
                  <a:pt x="48" y="14"/>
                  <a:pt x="48" y="15"/>
                  <a:pt x="48" y="16"/>
                </a:cubicBezTo>
                <a:cubicBezTo>
                  <a:pt x="48" y="16"/>
                  <a:pt x="48" y="16"/>
                  <a:pt x="48" y="16"/>
                </a:cubicBezTo>
                <a:cubicBezTo>
                  <a:pt x="47" y="17"/>
                  <a:pt x="46" y="19"/>
                  <a:pt x="46" y="19"/>
                </a:cubicBezTo>
                <a:cubicBezTo>
                  <a:pt x="46" y="20"/>
                  <a:pt x="46" y="20"/>
                  <a:pt x="46" y="20"/>
                </a:cubicBezTo>
                <a:cubicBezTo>
                  <a:pt x="45" y="20"/>
                  <a:pt x="45" y="20"/>
                  <a:pt x="45" y="20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1"/>
                  <a:pt x="44" y="21"/>
                  <a:pt x="43" y="21"/>
                </a:cubicBezTo>
                <a:cubicBezTo>
                  <a:pt x="43" y="20"/>
                  <a:pt x="43" y="20"/>
                  <a:pt x="43" y="20"/>
                </a:cubicBezTo>
                <a:cubicBezTo>
                  <a:pt x="44" y="19"/>
                  <a:pt x="44" y="18"/>
                  <a:pt x="44" y="18"/>
                </a:cubicBezTo>
                <a:cubicBezTo>
                  <a:pt x="44" y="17"/>
                  <a:pt x="44" y="17"/>
                  <a:pt x="44" y="16"/>
                </a:cubicBezTo>
                <a:cubicBezTo>
                  <a:pt x="44" y="16"/>
                  <a:pt x="44" y="16"/>
                  <a:pt x="44" y="16"/>
                </a:cubicBezTo>
                <a:cubicBezTo>
                  <a:pt x="45" y="16"/>
                  <a:pt x="45" y="16"/>
                  <a:pt x="45" y="16"/>
                </a:cubicBezTo>
                <a:cubicBezTo>
                  <a:pt x="45" y="16"/>
                  <a:pt x="45" y="16"/>
                  <a:pt x="45" y="16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39" y="13"/>
                  <a:pt x="40" y="8"/>
                  <a:pt x="43" y="7"/>
                </a:cubicBezTo>
                <a:close/>
                <a:moveTo>
                  <a:pt x="29" y="16"/>
                </a:moveTo>
                <a:cubicBezTo>
                  <a:pt x="29" y="16"/>
                  <a:pt x="29" y="16"/>
                  <a:pt x="29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30" y="16"/>
                  <a:pt x="30" y="16"/>
                  <a:pt x="33" y="18"/>
                </a:cubicBezTo>
                <a:cubicBezTo>
                  <a:pt x="33" y="18"/>
                  <a:pt x="33" y="18"/>
                  <a:pt x="33" y="18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6"/>
                  <a:pt x="34" y="16"/>
                  <a:pt x="34" y="16"/>
                </a:cubicBezTo>
                <a:cubicBezTo>
                  <a:pt x="32" y="15"/>
                  <a:pt x="30" y="14"/>
                  <a:pt x="29" y="13"/>
                </a:cubicBezTo>
                <a:cubicBezTo>
                  <a:pt x="27" y="8"/>
                  <a:pt x="31" y="6"/>
                  <a:pt x="31" y="6"/>
                </a:cubicBezTo>
                <a:cubicBezTo>
                  <a:pt x="32" y="6"/>
                  <a:pt x="34" y="6"/>
                  <a:pt x="35" y="6"/>
                </a:cubicBezTo>
                <a:cubicBezTo>
                  <a:pt x="37" y="6"/>
                  <a:pt x="39" y="6"/>
                  <a:pt x="40" y="7"/>
                </a:cubicBezTo>
                <a:cubicBezTo>
                  <a:pt x="40" y="11"/>
                  <a:pt x="36" y="12"/>
                  <a:pt x="36" y="10"/>
                </a:cubicBezTo>
                <a:cubicBezTo>
                  <a:pt x="36" y="9"/>
                  <a:pt x="36" y="9"/>
                  <a:pt x="36" y="9"/>
                </a:cubicBezTo>
                <a:cubicBezTo>
                  <a:pt x="35" y="9"/>
                  <a:pt x="35" y="9"/>
                  <a:pt x="35" y="9"/>
                </a:cubicBezTo>
                <a:cubicBezTo>
                  <a:pt x="35" y="9"/>
                  <a:pt x="35" y="9"/>
                  <a:pt x="35" y="9"/>
                </a:cubicBezTo>
                <a:cubicBezTo>
                  <a:pt x="34" y="9"/>
                  <a:pt x="34" y="9"/>
                  <a:pt x="34" y="9"/>
                </a:cubicBezTo>
                <a:cubicBezTo>
                  <a:pt x="34" y="10"/>
                  <a:pt x="34" y="10"/>
                  <a:pt x="34" y="10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3"/>
                  <a:pt x="37" y="13"/>
                </a:cubicBezTo>
                <a:cubicBezTo>
                  <a:pt x="38" y="14"/>
                  <a:pt x="39" y="14"/>
                  <a:pt x="40" y="15"/>
                </a:cubicBezTo>
                <a:cubicBezTo>
                  <a:pt x="41" y="15"/>
                  <a:pt x="41" y="15"/>
                  <a:pt x="42" y="16"/>
                </a:cubicBezTo>
                <a:cubicBezTo>
                  <a:pt x="42" y="16"/>
                  <a:pt x="42" y="17"/>
                  <a:pt x="42" y="18"/>
                </a:cubicBezTo>
                <a:cubicBezTo>
                  <a:pt x="42" y="18"/>
                  <a:pt x="42" y="19"/>
                  <a:pt x="42" y="19"/>
                </a:cubicBezTo>
                <a:cubicBezTo>
                  <a:pt x="41" y="20"/>
                  <a:pt x="41" y="21"/>
                  <a:pt x="40" y="22"/>
                </a:cubicBezTo>
                <a:cubicBezTo>
                  <a:pt x="40" y="22"/>
                  <a:pt x="39" y="22"/>
                  <a:pt x="39" y="23"/>
                </a:cubicBezTo>
                <a:cubicBezTo>
                  <a:pt x="38" y="23"/>
                  <a:pt x="37" y="23"/>
                  <a:pt x="37" y="23"/>
                </a:cubicBezTo>
                <a:cubicBezTo>
                  <a:pt x="36" y="23"/>
                  <a:pt x="34" y="23"/>
                  <a:pt x="34" y="22"/>
                </a:cubicBezTo>
                <a:cubicBezTo>
                  <a:pt x="33" y="22"/>
                  <a:pt x="33" y="22"/>
                  <a:pt x="33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2" y="22"/>
                  <a:pt x="32" y="22"/>
                  <a:pt x="32" y="22"/>
                </a:cubicBezTo>
                <a:cubicBezTo>
                  <a:pt x="31" y="22"/>
                  <a:pt x="31" y="22"/>
                  <a:pt x="31" y="22"/>
                </a:cubicBezTo>
                <a:cubicBezTo>
                  <a:pt x="31" y="23"/>
                  <a:pt x="31" y="23"/>
                  <a:pt x="31" y="24"/>
                </a:cubicBezTo>
                <a:cubicBezTo>
                  <a:pt x="30" y="24"/>
                  <a:pt x="30" y="25"/>
                  <a:pt x="29" y="25"/>
                </a:cubicBezTo>
                <a:cubicBezTo>
                  <a:pt x="29" y="25"/>
                  <a:pt x="28" y="25"/>
                  <a:pt x="27" y="25"/>
                </a:cubicBezTo>
                <a:cubicBezTo>
                  <a:pt x="27" y="25"/>
                  <a:pt x="27" y="25"/>
                  <a:pt x="27" y="25"/>
                </a:cubicBezTo>
                <a:cubicBezTo>
                  <a:pt x="26" y="25"/>
                  <a:pt x="26" y="25"/>
                  <a:pt x="25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5"/>
                  <a:pt x="24" y="25"/>
                </a:cubicBezTo>
                <a:cubicBezTo>
                  <a:pt x="24" y="25"/>
                  <a:pt x="24" y="24"/>
                  <a:pt x="23" y="24"/>
                </a:cubicBezTo>
                <a:cubicBezTo>
                  <a:pt x="23" y="23"/>
                  <a:pt x="23" y="23"/>
                  <a:pt x="23" y="23"/>
                </a:cubicBezTo>
                <a:cubicBezTo>
                  <a:pt x="23" y="22"/>
                  <a:pt x="23" y="22"/>
                  <a:pt x="24" y="21"/>
                </a:cubicBezTo>
                <a:cubicBezTo>
                  <a:pt x="24" y="21"/>
                  <a:pt x="25" y="21"/>
                  <a:pt x="25" y="20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20"/>
                  <a:pt x="26" y="20"/>
                  <a:pt x="26" y="20"/>
                </a:cubicBezTo>
                <a:cubicBezTo>
                  <a:pt x="27" y="20"/>
                  <a:pt x="27" y="20"/>
                  <a:pt x="27" y="20"/>
                </a:cubicBezTo>
                <a:cubicBezTo>
                  <a:pt x="27" y="19"/>
                  <a:pt x="27" y="19"/>
                  <a:pt x="27" y="19"/>
                </a:cubicBezTo>
                <a:cubicBezTo>
                  <a:pt x="27" y="19"/>
                  <a:pt x="27" y="18"/>
                  <a:pt x="26" y="18"/>
                </a:cubicBezTo>
                <a:cubicBezTo>
                  <a:pt x="26" y="18"/>
                  <a:pt x="26" y="18"/>
                  <a:pt x="25" y="19"/>
                </a:cubicBezTo>
                <a:cubicBezTo>
                  <a:pt x="25" y="18"/>
                  <a:pt x="26" y="17"/>
                  <a:pt x="26" y="17"/>
                </a:cubicBezTo>
                <a:cubicBezTo>
                  <a:pt x="26" y="16"/>
                  <a:pt x="26" y="16"/>
                  <a:pt x="27" y="16"/>
                </a:cubicBezTo>
                <a:cubicBezTo>
                  <a:pt x="27" y="16"/>
                  <a:pt x="28" y="16"/>
                  <a:pt x="28" y="16"/>
                </a:cubicBezTo>
                <a:lnTo>
                  <a:pt x="29" y="16"/>
                </a:lnTo>
                <a:close/>
                <a:moveTo>
                  <a:pt x="33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32" y="23"/>
                  <a:pt x="32" y="23"/>
                  <a:pt x="32" y="23"/>
                </a:cubicBezTo>
                <a:cubicBezTo>
                  <a:pt x="33" y="24"/>
                  <a:pt x="33" y="24"/>
                  <a:pt x="33" y="24"/>
                </a:cubicBezTo>
                <a:close/>
                <a:moveTo>
                  <a:pt x="15" y="22"/>
                </a:moveTo>
                <a:cubicBezTo>
                  <a:pt x="15" y="22"/>
                  <a:pt x="14" y="20"/>
                  <a:pt x="14" y="19"/>
                </a:cubicBezTo>
                <a:cubicBezTo>
                  <a:pt x="14" y="18"/>
                  <a:pt x="15" y="17"/>
                  <a:pt x="15" y="16"/>
                </a:cubicBezTo>
                <a:cubicBezTo>
                  <a:pt x="16" y="16"/>
                  <a:pt x="17" y="16"/>
                  <a:pt x="18" y="16"/>
                </a:cubicBezTo>
                <a:cubicBezTo>
                  <a:pt x="19" y="16"/>
                  <a:pt x="20" y="16"/>
                  <a:pt x="21" y="17"/>
                </a:cubicBezTo>
                <a:cubicBezTo>
                  <a:pt x="22" y="17"/>
                  <a:pt x="22" y="17"/>
                  <a:pt x="22" y="17"/>
                </a:cubicBezTo>
                <a:cubicBezTo>
                  <a:pt x="22" y="17"/>
                  <a:pt x="22" y="17"/>
                  <a:pt x="22" y="16"/>
                </a:cubicBezTo>
                <a:cubicBezTo>
                  <a:pt x="22" y="16"/>
                  <a:pt x="22" y="16"/>
                  <a:pt x="22" y="16"/>
                </a:cubicBezTo>
                <a:cubicBezTo>
                  <a:pt x="22" y="15"/>
                  <a:pt x="22" y="15"/>
                  <a:pt x="22" y="15"/>
                </a:cubicBezTo>
                <a:cubicBezTo>
                  <a:pt x="20" y="15"/>
                  <a:pt x="19" y="14"/>
                  <a:pt x="18" y="14"/>
                </a:cubicBezTo>
                <a:cubicBezTo>
                  <a:pt x="17" y="14"/>
                  <a:pt x="17" y="14"/>
                  <a:pt x="17" y="14"/>
                </a:cubicBezTo>
                <a:cubicBezTo>
                  <a:pt x="17" y="14"/>
                  <a:pt x="17" y="12"/>
                  <a:pt x="17" y="12"/>
                </a:cubicBezTo>
                <a:cubicBezTo>
                  <a:pt x="18" y="11"/>
                  <a:pt x="19" y="10"/>
                  <a:pt x="21" y="10"/>
                </a:cubicBezTo>
                <a:cubicBezTo>
                  <a:pt x="21" y="10"/>
                  <a:pt x="21" y="10"/>
                  <a:pt x="21" y="10"/>
                </a:cubicBezTo>
                <a:cubicBezTo>
                  <a:pt x="21" y="10"/>
                  <a:pt x="21" y="10"/>
                  <a:pt x="21" y="10"/>
                </a:cubicBezTo>
                <a:cubicBezTo>
                  <a:pt x="21" y="10"/>
                  <a:pt x="22" y="8"/>
                  <a:pt x="26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7" y="8"/>
                  <a:pt x="28" y="9"/>
                  <a:pt x="27" y="11"/>
                </a:cubicBezTo>
                <a:cubicBezTo>
                  <a:pt x="27" y="11"/>
                  <a:pt x="26" y="12"/>
                  <a:pt x="26" y="12"/>
                </a:cubicBezTo>
                <a:cubicBezTo>
                  <a:pt x="25" y="13"/>
                  <a:pt x="25" y="13"/>
                  <a:pt x="24" y="13"/>
                </a:cubicBezTo>
                <a:cubicBezTo>
                  <a:pt x="24" y="13"/>
                  <a:pt x="23" y="13"/>
                  <a:pt x="23" y="13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3"/>
                  <a:pt x="21" y="13"/>
                  <a:pt x="21" y="13"/>
                </a:cubicBezTo>
                <a:cubicBezTo>
                  <a:pt x="21" y="14"/>
                  <a:pt x="21" y="14"/>
                  <a:pt x="21" y="14"/>
                </a:cubicBezTo>
                <a:cubicBezTo>
                  <a:pt x="22" y="14"/>
                  <a:pt x="23" y="15"/>
                  <a:pt x="24" y="15"/>
                </a:cubicBezTo>
                <a:cubicBezTo>
                  <a:pt x="25" y="15"/>
                  <a:pt x="26" y="14"/>
                  <a:pt x="27" y="14"/>
                </a:cubicBezTo>
                <a:cubicBezTo>
                  <a:pt x="27" y="14"/>
                  <a:pt x="27" y="14"/>
                  <a:pt x="27" y="14"/>
                </a:cubicBezTo>
                <a:cubicBezTo>
                  <a:pt x="27" y="14"/>
                  <a:pt x="27" y="14"/>
                  <a:pt x="27" y="14"/>
                </a:cubicBezTo>
                <a:cubicBezTo>
                  <a:pt x="27" y="14"/>
                  <a:pt x="27" y="14"/>
                  <a:pt x="27" y="14"/>
                </a:cubicBezTo>
                <a:cubicBezTo>
                  <a:pt x="26" y="14"/>
                  <a:pt x="25" y="15"/>
                  <a:pt x="25" y="15"/>
                </a:cubicBezTo>
                <a:cubicBezTo>
                  <a:pt x="24" y="16"/>
                  <a:pt x="24" y="17"/>
                  <a:pt x="24" y="19"/>
                </a:cubicBezTo>
                <a:cubicBezTo>
                  <a:pt x="24" y="19"/>
                  <a:pt x="24" y="19"/>
                  <a:pt x="24" y="19"/>
                </a:cubicBezTo>
                <a:cubicBezTo>
                  <a:pt x="23" y="19"/>
                  <a:pt x="23" y="20"/>
                  <a:pt x="23" y="20"/>
                </a:cubicBezTo>
                <a:cubicBezTo>
                  <a:pt x="22" y="21"/>
                  <a:pt x="21" y="22"/>
                  <a:pt x="21" y="23"/>
                </a:cubicBezTo>
                <a:cubicBezTo>
                  <a:pt x="20" y="22"/>
                  <a:pt x="19" y="22"/>
                  <a:pt x="18" y="22"/>
                </a:cubicBezTo>
                <a:cubicBezTo>
                  <a:pt x="17" y="22"/>
                  <a:pt x="16" y="22"/>
                  <a:pt x="16" y="22"/>
                </a:cubicBezTo>
                <a:lnTo>
                  <a:pt x="15" y="22"/>
                </a:lnTo>
                <a:close/>
                <a:moveTo>
                  <a:pt x="23" y="28"/>
                </a:moveTo>
                <a:cubicBezTo>
                  <a:pt x="23" y="28"/>
                  <a:pt x="23" y="28"/>
                  <a:pt x="23" y="28"/>
                </a:cubicBezTo>
                <a:cubicBezTo>
                  <a:pt x="21" y="28"/>
                  <a:pt x="18" y="28"/>
                  <a:pt x="17" y="24"/>
                </a:cubicBezTo>
                <a:cubicBezTo>
                  <a:pt x="17" y="24"/>
                  <a:pt x="17" y="24"/>
                  <a:pt x="17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19" y="24"/>
                  <a:pt x="20" y="24"/>
                  <a:pt x="21" y="25"/>
                </a:cubicBezTo>
                <a:cubicBezTo>
                  <a:pt x="22" y="25"/>
                  <a:pt x="22" y="25"/>
                  <a:pt x="22" y="25"/>
                </a:cubicBezTo>
                <a:cubicBezTo>
                  <a:pt x="22" y="26"/>
                  <a:pt x="23" y="26"/>
                  <a:pt x="23" y="26"/>
                </a:cubicBezTo>
                <a:cubicBezTo>
                  <a:pt x="23" y="26"/>
                  <a:pt x="23" y="26"/>
                  <a:pt x="23" y="26"/>
                </a:cubicBezTo>
                <a:cubicBezTo>
                  <a:pt x="24" y="26"/>
                  <a:pt x="24" y="27"/>
                  <a:pt x="25" y="27"/>
                </a:cubicBezTo>
                <a:cubicBezTo>
                  <a:pt x="25" y="27"/>
                  <a:pt x="26" y="27"/>
                  <a:pt x="27" y="27"/>
                </a:cubicBezTo>
                <a:cubicBezTo>
                  <a:pt x="26" y="27"/>
                  <a:pt x="25" y="27"/>
                  <a:pt x="24" y="28"/>
                </a:cubicBezTo>
                <a:lnTo>
                  <a:pt x="23" y="28"/>
                </a:lnTo>
                <a:close/>
                <a:moveTo>
                  <a:pt x="41" y="43"/>
                </a:moveTo>
                <a:cubicBezTo>
                  <a:pt x="37" y="38"/>
                  <a:pt x="37" y="38"/>
                  <a:pt x="37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8" y="38"/>
                  <a:pt x="39" y="37"/>
                  <a:pt x="40" y="37"/>
                </a:cubicBezTo>
                <a:cubicBezTo>
                  <a:pt x="40" y="37"/>
                  <a:pt x="41" y="38"/>
                  <a:pt x="42" y="39"/>
                </a:cubicBezTo>
                <a:cubicBezTo>
                  <a:pt x="43" y="40"/>
                  <a:pt x="43" y="41"/>
                  <a:pt x="43" y="41"/>
                </a:cubicBezTo>
                <a:cubicBezTo>
                  <a:pt x="43" y="41"/>
                  <a:pt x="44" y="42"/>
                  <a:pt x="45" y="43"/>
                </a:cubicBezTo>
                <a:lnTo>
                  <a:pt x="41" y="43"/>
                </a:lnTo>
                <a:close/>
                <a:moveTo>
                  <a:pt x="53" y="35"/>
                </a:moveTo>
                <a:cubicBezTo>
                  <a:pt x="52" y="37"/>
                  <a:pt x="48" y="39"/>
                  <a:pt x="48" y="39"/>
                </a:cubicBezTo>
                <a:cubicBezTo>
                  <a:pt x="43" y="37"/>
                  <a:pt x="43" y="37"/>
                  <a:pt x="43" y="37"/>
                </a:cubicBezTo>
                <a:cubicBezTo>
                  <a:pt x="42" y="36"/>
                  <a:pt x="42" y="36"/>
                  <a:pt x="42" y="35"/>
                </a:cubicBezTo>
                <a:cubicBezTo>
                  <a:pt x="42" y="35"/>
                  <a:pt x="42" y="35"/>
                  <a:pt x="42" y="35"/>
                </a:cubicBezTo>
                <a:cubicBezTo>
                  <a:pt x="43" y="34"/>
                  <a:pt x="44" y="34"/>
                  <a:pt x="44" y="33"/>
                </a:cubicBezTo>
                <a:cubicBezTo>
                  <a:pt x="46" y="33"/>
                  <a:pt x="47" y="32"/>
                  <a:pt x="49" y="32"/>
                </a:cubicBezTo>
                <a:cubicBezTo>
                  <a:pt x="50" y="32"/>
                  <a:pt x="50" y="32"/>
                  <a:pt x="51" y="32"/>
                </a:cubicBezTo>
                <a:cubicBezTo>
                  <a:pt x="51" y="33"/>
                  <a:pt x="52" y="33"/>
                  <a:pt x="52" y="33"/>
                </a:cubicBezTo>
                <a:cubicBezTo>
                  <a:pt x="53" y="34"/>
                  <a:pt x="53" y="34"/>
                  <a:pt x="53" y="34"/>
                </a:cubicBezTo>
                <a:cubicBezTo>
                  <a:pt x="53" y="34"/>
                  <a:pt x="53" y="35"/>
                  <a:pt x="53" y="35"/>
                </a:cubicBezTo>
                <a:close/>
                <a:moveTo>
                  <a:pt x="60" y="24"/>
                </a:moveTo>
                <a:cubicBezTo>
                  <a:pt x="60" y="24"/>
                  <a:pt x="60" y="24"/>
                  <a:pt x="60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3"/>
                  <a:pt x="56" y="23"/>
                  <a:pt x="55" y="23"/>
                </a:cubicBezTo>
                <a:cubicBezTo>
                  <a:pt x="54" y="23"/>
                  <a:pt x="54" y="23"/>
                  <a:pt x="53" y="24"/>
                </a:cubicBezTo>
                <a:cubicBezTo>
                  <a:pt x="52" y="24"/>
                  <a:pt x="52" y="25"/>
                  <a:pt x="51" y="25"/>
                </a:cubicBezTo>
                <a:cubicBezTo>
                  <a:pt x="51" y="26"/>
                  <a:pt x="51" y="27"/>
                  <a:pt x="51" y="28"/>
                </a:cubicBezTo>
                <a:cubicBezTo>
                  <a:pt x="51" y="28"/>
                  <a:pt x="51" y="28"/>
                  <a:pt x="51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0"/>
                  <a:pt x="52" y="30"/>
                  <a:pt x="52" y="30"/>
                </a:cubicBezTo>
                <a:cubicBezTo>
                  <a:pt x="53" y="30"/>
                  <a:pt x="53" y="30"/>
                  <a:pt x="53" y="30"/>
                </a:cubicBezTo>
                <a:cubicBezTo>
                  <a:pt x="54" y="30"/>
                  <a:pt x="54" y="30"/>
                  <a:pt x="54" y="30"/>
                </a:cubicBezTo>
                <a:cubicBezTo>
                  <a:pt x="55" y="29"/>
                  <a:pt x="55" y="29"/>
                  <a:pt x="55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5" y="28"/>
                  <a:pt x="54" y="28"/>
                  <a:pt x="54" y="28"/>
                </a:cubicBezTo>
                <a:cubicBezTo>
                  <a:pt x="54" y="28"/>
                  <a:pt x="54" y="28"/>
                  <a:pt x="54" y="28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28"/>
                  <a:pt x="53" y="28"/>
                  <a:pt x="53" y="28"/>
                </a:cubicBezTo>
                <a:cubicBezTo>
                  <a:pt x="53" y="27"/>
                  <a:pt x="53" y="27"/>
                  <a:pt x="53" y="26"/>
                </a:cubicBezTo>
                <a:cubicBezTo>
                  <a:pt x="53" y="26"/>
                  <a:pt x="54" y="25"/>
                  <a:pt x="54" y="25"/>
                </a:cubicBezTo>
                <a:cubicBezTo>
                  <a:pt x="54" y="25"/>
                  <a:pt x="55" y="25"/>
                  <a:pt x="55" y="25"/>
                </a:cubicBezTo>
                <a:cubicBezTo>
                  <a:pt x="57" y="25"/>
                  <a:pt x="58" y="25"/>
                  <a:pt x="59" y="27"/>
                </a:cubicBezTo>
                <a:cubicBezTo>
                  <a:pt x="59" y="27"/>
                  <a:pt x="60" y="30"/>
                  <a:pt x="58" y="32"/>
                </a:cubicBezTo>
                <a:cubicBezTo>
                  <a:pt x="57" y="32"/>
                  <a:pt x="57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5" y="32"/>
                  <a:pt x="55" y="32"/>
                  <a:pt x="55" y="32"/>
                </a:cubicBezTo>
                <a:cubicBezTo>
                  <a:pt x="55" y="32"/>
                  <a:pt x="54" y="32"/>
                  <a:pt x="54" y="32"/>
                </a:cubicBezTo>
                <a:cubicBezTo>
                  <a:pt x="54" y="32"/>
                  <a:pt x="54" y="32"/>
                  <a:pt x="54" y="32"/>
                </a:cubicBezTo>
                <a:cubicBezTo>
                  <a:pt x="53" y="31"/>
                  <a:pt x="53" y="31"/>
                  <a:pt x="52" y="31"/>
                </a:cubicBezTo>
                <a:cubicBezTo>
                  <a:pt x="51" y="30"/>
                  <a:pt x="50" y="30"/>
                  <a:pt x="49" y="30"/>
                </a:cubicBezTo>
                <a:cubicBezTo>
                  <a:pt x="47" y="30"/>
                  <a:pt x="46" y="31"/>
                  <a:pt x="44" y="32"/>
                </a:cubicBezTo>
                <a:cubicBezTo>
                  <a:pt x="43" y="32"/>
                  <a:pt x="43" y="32"/>
                  <a:pt x="43" y="32"/>
                </a:cubicBezTo>
                <a:cubicBezTo>
                  <a:pt x="43" y="31"/>
                  <a:pt x="43" y="31"/>
                  <a:pt x="43" y="31"/>
                </a:cubicBezTo>
                <a:cubicBezTo>
                  <a:pt x="42" y="31"/>
                  <a:pt x="42" y="31"/>
                  <a:pt x="42" y="31"/>
                </a:cubicBezTo>
                <a:cubicBezTo>
                  <a:pt x="44" y="30"/>
                  <a:pt x="45" y="30"/>
                  <a:pt x="46" y="30"/>
                </a:cubicBezTo>
                <a:cubicBezTo>
                  <a:pt x="46" y="30"/>
                  <a:pt x="47" y="29"/>
                  <a:pt x="47" y="29"/>
                </a:cubicBezTo>
                <a:cubicBezTo>
                  <a:pt x="48" y="28"/>
                  <a:pt x="48" y="27"/>
                  <a:pt x="48" y="26"/>
                </a:cubicBezTo>
                <a:cubicBezTo>
                  <a:pt x="48" y="26"/>
                  <a:pt x="48" y="25"/>
                  <a:pt x="47" y="25"/>
                </a:cubicBezTo>
                <a:cubicBezTo>
                  <a:pt x="47" y="25"/>
                  <a:pt x="47" y="26"/>
                  <a:pt x="47" y="26"/>
                </a:cubicBezTo>
                <a:cubicBezTo>
                  <a:pt x="47" y="27"/>
                  <a:pt x="46" y="27"/>
                  <a:pt x="46" y="28"/>
                </a:cubicBezTo>
                <a:cubicBezTo>
                  <a:pt x="46" y="28"/>
                  <a:pt x="45" y="28"/>
                  <a:pt x="44" y="29"/>
                </a:cubicBezTo>
                <a:cubicBezTo>
                  <a:pt x="44" y="29"/>
                  <a:pt x="43" y="29"/>
                  <a:pt x="43" y="29"/>
                </a:cubicBezTo>
                <a:cubicBezTo>
                  <a:pt x="41" y="29"/>
                  <a:pt x="40" y="28"/>
                  <a:pt x="40" y="28"/>
                </a:cubicBezTo>
                <a:cubicBezTo>
                  <a:pt x="39" y="28"/>
                  <a:pt x="39" y="28"/>
                  <a:pt x="39" y="28"/>
                </a:cubicBezTo>
                <a:cubicBezTo>
                  <a:pt x="39" y="28"/>
                  <a:pt x="39" y="28"/>
                  <a:pt x="39" y="28"/>
                </a:cubicBezTo>
                <a:cubicBezTo>
                  <a:pt x="38" y="28"/>
                  <a:pt x="38" y="28"/>
                  <a:pt x="38" y="28"/>
                </a:cubicBezTo>
                <a:cubicBezTo>
                  <a:pt x="38" y="29"/>
                  <a:pt x="38" y="29"/>
                  <a:pt x="38" y="29"/>
                </a:cubicBezTo>
                <a:cubicBezTo>
                  <a:pt x="39" y="29"/>
                  <a:pt x="39" y="29"/>
                  <a:pt x="39" y="29"/>
                </a:cubicBezTo>
                <a:cubicBezTo>
                  <a:pt x="39" y="30"/>
                  <a:pt x="40" y="30"/>
                  <a:pt x="41" y="31"/>
                </a:cubicBezTo>
                <a:cubicBezTo>
                  <a:pt x="41" y="31"/>
                  <a:pt x="41" y="31"/>
                  <a:pt x="41" y="32"/>
                </a:cubicBezTo>
                <a:cubicBezTo>
                  <a:pt x="41" y="32"/>
                  <a:pt x="41" y="33"/>
                  <a:pt x="40" y="34"/>
                </a:cubicBezTo>
                <a:cubicBezTo>
                  <a:pt x="40" y="35"/>
                  <a:pt x="40" y="35"/>
                  <a:pt x="40" y="35"/>
                </a:cubicBezTo>
                <a:cubicBezTo>
                  <a:pt x="40" y="35"/>
                  <a:pt x="40" y="35"/>
                  <a:pt x="40" y="35"/>
                </a:cubicBezTo>
                <a:cubicBezTo>
                  <a:pt x="40" y="35"/>
                  <a:pt x="40" y="35"/>
                  <a:pt x="40" y="35"/>
                </a:cubicBezTo>
                <a:cubicBezTo>
                  <a:pt x="40" y="35"/>
                  <a:pt x="40" y="35"/>
                  <a:pt x="40" y="35"/>
                </a:cubicBezTo>
                <a:cubicBezTo>
                  <a:pt x="39" y="36"/>
                  <a:pt x="38" y="36"/>
                  <a:pt x="37" y="36"/>
                </a:cubicBezTo>
                <a:cubicBezTo>
                  <a:pt x="37" y="36"/>
                  <a:pt x="36" y="36"/>
                  <a:pt x="36" y="36"/>
                </a:cubicBezTo>
                <a:cubicBezTo>
                  <a:pt x="36" y="36"/>
                  <a:pt x="36" y="36"/>
                  <a:pt x="36" y="36"/>
                </a:cubicBezTo>
                <a:cubicBezTo>
                  <a:pt x="34" y="36"/>
                  <a:pt x="33" y="36"/>
                  <a:pt x="32" y="36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5"/>
                  <a:pt x="31" y="36"/>
                  <a:pt x="30" y="36"/>
                </a:cubicBezTo>
                <a:cubicBezTo>
                  <a:pt x="29" y="36"/>
                  <a:pt x="28" y="35"/>
                  <a:pt x="27" y="35"/>
                </a:cubicBezTo>
                <a:cubicBezTo>
                  <a:pt x="26" y="34"/>
                  <a:pt x="25" y="34"/>
                  <a:pt x="25" y="32"/>
                </a:cubicBezTo>
                <a:cubicBezTo>
                  <a:pt x="25" y="32"/>
                  <a:pt x="25" y="30"/>
                  <a:pt x="25" y="29"/>
                </a:cubicBezTo>
                <a:cubicBezTo>
                  <a:pt x="26" y="29"/>
                  <a:pt x="26" y="29"/>
                  <a:pt x="26" y="29"/>
                </a:cubicBezTo>
                <a:cubicBezTo>
                  <a:pt x="26" y="29"/>
                  <a:pt x="27" y="29"/>
                  <a:pt x="27" y="29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29"/>
                  <a:pt x="30" y="30"/>
                  <a:pt x="30" y="30"/>
                </a:cubicBezTo>
                <a:cubicBezTo>
                  <a:pt x="31" y="30"/>
                  <a:pt x="31" y="30"/>
                  <a:pt x="31" y="30"/>
                </a:cubicBezTo>
                <a:cubicBezTo>
                  <a:pt x="32" y="31"/>
                  <a:pt x="33" y="31"/>
                  <a:pt x="35" y="31"/>
                </a:cubicBezTo>
                <a:cubicBezTo>
                  <a:pt x="35" y="31"/>
                  <a:pt x="35" y="31"/>
                  <a:pt x="36" y="31"/>
                </a:cubicBezTo>
                <a:cubicBezTo>
                  <a:pt x="36" y="31"/>
                  <a:pt x="36" y="31"/>
                  <a:pt x="36" y="31"/>
                </a:cubicBezTo>
                <a:cubicBezTo>
                  <a:pt x="37" y="30"/>
                  <a:pt x="37" y="30"/>
                  <a:pt x="37" y="30"/>
                </a:cubicBezTo>
                <a:cubicBezTo>
                  <a:pt x="36" y="30"/>
                  <a:pt x="36" y="29"/>
                  <a:pt x="36" y="29"/>
                </a:cubicBezTo>
                <a:cubicBezTo>
                  <a:pt x="35" y="29"/>
                  <a:pt x="35" y="29"/>
                  <a:pt x="35" y="29"/>
                </a:cubicBezTo>
                <a:cubicBezTo>
                  <a:pt x="35" y="30"/>
                  <a:pt x="35" y="30"/>
                  <a:pt x="35" y="30"/>
                </a:cubicBezTo>
                <a:cubicBezTo>
                  <a:pt x="33" y="30"/>
                  <a:pt x="32" y="29"/>
                  <a:pt x="32" y="29"/>
                </a:cubicBezTo>
                <a:cubicBezTo>
                  <a:pt x="32" y="29"/>
                  <a:pt x="31" y="28"/>
                  <a:pt x="31" y="28"/>
                </a:cubicBezTo>
                <a:cubicBezTo>
                  <a:pt x="31" y="27"/>
                  <a:pt x="31" y="27"/>
                  <a:pt x="31" y="27"/>
                </a:cubicBezTo>
                <a:cubicBezTo>
                  <a:pt x="32" y="26"/>
                  <a:pt x="33" y="26"/>
                  <a:pt x="33" y="25"/>
                </a:cubicBezTo>
                <a:cubicBezTo>
                  <a:pt x="34" y="25"/>
                  <a:pt x="35" y="25"/>
                  <a:pt x="35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8" y="25"/>
                </a:cubicBezTo>
                <a:cubicBezTo>
                  <a:pt x="38" y="25"/>
                  <a:pt x="38" y="25"/>
                  <a:pt x="38" y="25"/>
                </a:cubicBezTo>
                <a:cubicBezTo>
                  <a:pt x="38" y="25"/>
                  <a:pt x="38" y="25"/>
                  <a:pt x="38" y="25"/>
                </a:cubicBezTo>
                <a:cubicBezTo>
                  <a:pt x="38" y="25"/>
                  <a:pt x="38" y="25"/>
                  <a:pt x="38" y="25"/>
                </a:cubicBezTo>
                <a:cubicBezTo>
                  <a:pt x="39" y="25"/>
                  <a:pt x="39" y="25"/>
                  <a:pt x="39" y="25"/>
                </a:cubicBezTo>
                <a:cubicBezTo>
                  <a:pt x="39" y="25"/>
                  <a:pt x="39" y="25"/>
                  <a:pt x="39" y="25"/>
                </a:cubicBezTo>
                <a:cubicBezTo>
                  <a:pt x="40" y="25"/>
                  <a:pt x="40" y="25"/>
                  <a:pt x="40" y="25"/>
                </a:cubicBezTo>
                <a:cubicBezTo>
                  <a:pt x="40" y="25"/>
                  <a:pt x="41" y="25"/>
                  <a:pt x="41" y="24"/>
                </a:cubicBezTo>
                <a:cubicBezTo>
                  <a:pt x="42" y="24"/>
                  <a:pt x="42" y="24"/>
                  <a:pt x="42" y="24"/>
                </a:cubicBezTo>
                <a:cubicBezTo>
                  <a:pt x="42" y="24"/>
                  <a:pt x="42" y="23"/>
                  <a:pt x="43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22"/>
                  <a:pt x="44" y="22"/>
                  <a:pt x="44" y="22"/>
                </a:cubicBezTo>
                <a:cubicBezTo>
                  <a:pt x="45" y="22"/>
                  <a:pt x="46" y="22"/>
                  <a:pt x="46" y="22"/>
                </a:cubicBezTo>
                <a:cubicBezTo>
                  <a:pt x="47" y="21"/>
                  <a:pt x="47" y="21"/>
                  <a:pt x="47" y="21"/>
                </a:cubicBezTo>
                <a:cubicBezTo>
                  <a:pt x="47" y="22"/>
                  <a:pt x="47" y="22"/>
                  <a:pt x="47" y="22"/>
                </a:cubicBezTo>
                <a:cubicBezTo>
                  <a:pt x="47" y="23"/>
                  <a:pt x="48" y="23"/>
                  <a:pt x="48" y="23"/>
                </a:cubicBezTo>
                <a:cubicBezTo>
                  <a:pt x="49" y="24"/>
                  <a:pt x="49" y="24"/>
                  <a:pt x="50" y="24"/>
                </a:cubicBezTo>
                <a:cubicBezTo>
                  <a:pt x="51" y="24"/>
                  <a:pt x="52" y="24"/>
                  <a:pt x="53" y="23"/>
                </a:cubicBezTo>
                <a:cubicBezTo>
                  <a:pt x="54" y="22"/>
                  <a:pt x="55" y="21"/>
                  <a:pt x="55" y="20"/>
                </a:cubicBezTo>
                <a:cubicBezTo>
                  <a:pt x="56" y="20"/>
                  <a:pt x="56" y="19"/>
                  <a:pt x="57" y="19"/>
                </a:cubicBezTo>
                <a:cubicBezTo>
                  <a:pt x="57" y="19"/>
                  <a:pt x="57" y="19"/>
                  <a:pt x="57" y="19"/>
                </a:cubicBezTo>
                <a:cubicBezTo>
                  <a:pt x="58" y="19"/>
                  <a:pt x="59" y="20"/>
                  <a:pt x="59" y="20"/>
                </a:cubicBezTo>
                <a:cubicBezTo>
                  <a:pt x="60" y="21"/>
                  <a:pt x="60" y="22"/>
                  <a:pt x="60" y="2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grpSp>
        <p:nvGrpSpPr>
          <p:cNvPr id="32" name="Group 48"/>
          <p:cNvGrpSpPr/>
          <p:nvPr/>
        </p:nvGrpSpPr>
        <p:grpSpPr>
          <a:xfrm>
            <a:off x="7189246" y="2847980"/>
            <a:ext cx="508385" cy="418079"/>
            <a:chOff x="4492625" y="1965325"/>
            <a:chExt cx="241301" cy="198438"/>
          </a:xfrm>
          <a:solidFill>
            <a:schemeClr val="bg1"/>
          </a:solidFill>
        </p:grpSpPr>
        <p:sp>
          <p:nvSpPr>
            <p:cNvPr id="33" name="Freeform 61"/>
            <p:cNvSpPr>
              <a:spLocks/>
            </p:cNvSpPr>
            <p:nvPr/>
          </p:nvSpPr>
          <p:spPr bwMode="auto">
            <a:xfrm>
              <a:off x="4600575" y="2039938"/>
              <a:ext cx="19050" cy="39688"/>
            </a:xfrm>
            <a:custGeom>
              <a:avLst/>
              <a:gdLst/>
              <a:ahLst/>
              <a:cxnLst>
                <a:cxn ang="0">
                  <a:pos x="0" y="2"/>
                </a:cxn>
                <a:cxn ang="0">
                  <a:pos x="0" y="23"/>
                </a:cxn>
                <a:cxn ang="0">
                  <a:pos x="2" y="25"/>
                </a:cxn>
                <a:cxn ang="0">
                  <a:pos x="12" y="25"/>
                </a:cxn>
                <a:cxn ang="0">
                  <a:pos x="12" y="23"/>
                </a:cxn>
                <a:cxn ang="0">
                  <a:pos x="12" y="2"/>
                </a:cxn>
                <a:cxn ang="0">
                  <a:pos x="12" y="0"/>
                </a:cxn>
                <a:cxn ang="0">
                  <a:pos x="2" y="0"/>
                </a:cxn>
                <a:cxn ang="0">
                  <a:pos x="0" y="2"/>
                </a:cxn>
              </a:cxnLst>
              <a:rect l="0" t="0" r="r" b="b"/>
              <a:pathLst>
                <a:path w="12" h="25">
                  <a:moveTo>
                    <a:pt x="0" y="2"/>
                  </a:moveTo>
                  <a:lnTo>
                    <a:pt x="0" y="23"/>
                  </a:lnTo>
                  <a:lnTo>
                    <a:pt x="2" y="25"/>
                  </a:lnTo>
                  <a:lnTo>
                    <a:pt x="12" y="25"/>
                  </a:lnTo>
                  <a:lnTo>
                    <a:pt x="12" y="23"/>
                  </a:lnTo>
                  <a:lnTo>
                    <a:pt x="12" y="2"/>
                  </a:lnTo>
                  <a:lnTo>
                    <a:pt x="12" y="0"/>
                  </a:ln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4" name="Freeform 62"/>
            <p:cNvSpPr>
              <a:spLocks/>
            </p:cNvSpPr>
            <p:nvPr/>
          </p:nvSpPr>
          <p:spPr bwMode="auto">
            <a:xfrm>
              <a:off x="4629150" y="2020888"/>
              <a:ext cx="19050" cy="58738"/>
            </a:xfrm>
            <a:custGeom>
              <a:avLst/>
              <a:gdLst/>
              <a:ahLst/>
              <a:cxnLst>
                <a:cxn ang="0">
                  <a:pos x="10" y="37"/>
                </a:cxn>
                <a:cxn ang="0">
                  <a:pos x="12" y="35"/>
                </a:cxn>
                <a:cxn ang="0">
                  <a:pos x="12" y="2"/>
                </a:cxn>
                <a:cxn ang="0">
                  <a:pos x="1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35"/>
                </a:cxn>
                <a:cxn ang="0">
                  <a:pos x="0" y="37"/>
                </a:cxn>
                <a:cxn ang="0">
                  <a:pos x="10" y="37"/>
                </a:cxn>
              </a:cxnLst>
              <a:rect l="0" t="0" r="r" b="b"/>
              <a:pathLst>
                <a:path w="12" h="37">
                  <a:moveTo>
                    <a:pt x="10" y="37"/>
                  </a:moveTo>
                  <a:lnTo>
                    <a:pt x="12" y="35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35"/>
                  </a:lnTo>
                  <a:lnTo>
                    <a:pt x="0" y="37"/>
                  </a:lnTo>
                  <a:lnTo>
                    <a:pt x="10" y="37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5" name="Freeform 63"/>
            <p:cNvSpPr>
              <a:spLocks/>
            </p:cNvSpPr>
            <p:nvPr/>
          </p:nvSpPr>
          <p:spPr bwMode="auto">
            <a:xfrm>
              <a:off x="4654550" y="2046288"/>
              <a:ext cx="17463" cy="33338"/>
            </a:xfrm>
            <a:custGeom>
              <a:avLst/>
              <a:gdLst/>
              <a:ahLst/>
              <a:cxnLst>
                <a:cxn ang="0">
                  <a:pos x="11" y="21"/>
                </a:cxn>
                <a:cxn ang="0">
                  <a:pos x="11" y="19"/>
                </a:cxn>
                <a:cxn ang="0">
                  <a:pos x="11" y="1"/>
                </a:cxn>
                <a:cxn ang="0">
                  <a:pos x="11" y="0"/>
                </a:cxn>
                <a:cxn ang="0">
                  <a:pos x="1" y="0"/>
                </a:cxn>
                <a:cxn ang="0">
                  <a:pos x="0" y="1"/>
                </a:cxn>
                <a:cxn ang="0">
                  <a:pos x="0" y="19"/>
                </a:cxn>
                <a:cxn ang="0">
                  <a:pos x="1" y="21"/>
                </a:cxn>
                <a:cxn ang="0">
                  <a:pos x="11" y="21"/>
                </a:cxn>
              </a:cxnLst>
              <a:rect l="0" t="0" r="r" b="b"/>
              <a:pathLst>
                <a:path w="11" h="21">
                  <a:moveTo>
                    <a:pt x="11" y="21"/>
                  </a:moveTo>
                  <a:lnTo>
                    <a:pt x="11" y="19"/>
                  </a:lnTo>
                  <a:lnTo>
                    <a:pt x="11" y="1"/>
                  </a:lnTo>
                  <a:lnTo>
                    <a:pt x="11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19"/>
                  </a:lnTo>
                  <a:lnTo>
                    <a:pt x="1" y="21"/>
                  </a:lnTo>
                  <a:lnTo>
                    <a:pt x="11" y="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6" name="Freeform 64"/>
            <p:cNvSpPr>
              <a:spLocks/>
            </p:cNvSpPr>
            <p:nvPr/>
          </p:nvSpPr>
          <p:spPr bwMode="auto">
            <a:xfrm>
              <a:off x="4681538" y="2030413"/>
              <a:ext cx="19050" cy="49213"/>
            </a:xfrm>
            <a:custGeom>
              <a:avLst/>
              <a:gdLst/>
              <a:ahLst/>
              <a:cxnLst>
                <a:cxn ang="0">
                  <a:pos x="10" y="31"/>
                </a:cxn>
                <a:cxn ang="0">
                  <a:pos x="12" y="29"/>
                </a:cxn>
                <a:cxn ang="0">
                  <a:pos x="12" y="2"/>
                </a:cxn>
                <a:cxn ang="0">
                  <a:pos x="10" y="0"/>
                </a:cxn>
                <a:cxn ang="0">
                  <a:pos x="0" y="0"/>
                </a:cxn>
                <a:cxn ang="0">
                  <a:pos x="0" y="2"/>
                </a:cxn>
                <a:cxn ang="0">
                  <a:pos x="0" y="29"/>
                </a:cxn>
                <a:cxn ang="0">
                  <a:pos x="0" y="31"/>
                </a:cxn>
                <a:cxn ang="0">
                  <a:pos x="10" y="31"/>
                </a:cxn>
              </a:cxnLst>
              <a:rect l="0" t="0" r="r" b="b"/>
              <a:pathLst>
                <a:path w="12" h="31">
                  <a:moveTo>
                    <a:pt x="10" y="31"/>
                  </a:moveTo>
                  <a:lnTo>
                    <a:pt x="12" y="29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29"/>
                  </a:lnTo>
                  <a:lnTo>
                    <a:pt x="0" y="31"/>
                  </a:lnTo>
                  <a:lnTo>
                    <a:pt x="10" y="3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7" name="Freeform 65"/>
            <p:cNvSpPr>
              <a:spLocks/>
            </p:cNvSpPr>
            <p:nvPr/>
          </p:nvSpPr>
          <p:spPr bwMode="auto">
            <a:xfrm>
              <a:off x="4514850" y="1971675"/>
              <a:ext cx="36513" cy="39688"/>
            </a:xfrm>
            <a:custGeom>
              <a:avLst/>
              <a:gdLst/>
              <a:ahLst/>
              <a:cxnLst>
                <a:cxn ang="0">
                  <a:pos x="1" y="9"/>
                </a:cxn>
                <a:cxn ang="0">
                  <a:pos x="6" y="13"/>
                </a:cxn>
                <a:cxn ang="0">
                  <a:pos x="11" y="9"/>
                </a:cxn>
                <a:cxn ang="0">
                  <a:pos x="12" y="6"/>
                </a:cxn>
                <a:cxn ang="0">
                  <a:pos x="11" y="5"/>
                </a:cxn>
                <a:cxn ang="0">
                  <a:pos x="6" y="0"/>
                </a:cxn>
                <a:cxn ang="0">
                  <a:pos x="1" y="5"/>
                </a:cxn>
                <a:cxn ang="0">
                  <a:pos x="0" y="6"/>
                </a:cxn>
                <a:cxn ang="0">
                  <a:pos x="1" y="9"/>
                </a:cxn>
              </a:cxnLst>
              <a:rect l="0" t="0" r="r" b="b"/>
              <a:pathLst>
                <a:path w="12" h="13">
                  <a:moveTo>
                    <a:pt x="1" y="9"/>
                  </a:moveTo>
                  <a:cubicBezTo>
                    <a:pt x="2" y="11"/>
                    <a:pt x="3" y="13"/>
                    <a:pt x="6" y="13"/>
                  </a:cubicBezTo>
                  <a:cubicBezTo>
                    <a:pt x="8" y="13"/>
                    <a:pt x="10" y="11"/>
                    <a:pt x="11" y="9"/>
                  </a:cubicBezTo>
                  <a:cubicBezTo>
                    <a:pt x="11" y="8"/>
                    <a:pt x="12" y="7"/>
                    <a:pt x="12" y="6"/>
                  </a:cubicBezTo>
                  <a:cubicBezTo>
                    <a:pt x="12" y="6"/>
                    <a:pt x="11" y="6"/>
                    <a:pt x="11" y="5"/>
                  </a:cubicBezTo>
                  <a:cubicBezTo>
                    <a:pt x="11" y="2"/>
                    <a:pt x="9" y="0"/>
                    <a:pt x="6" y="0"/>
                  </a:cubicBezTo>
                  <a:cubicBezTo>
                    <a:pt x="3" y="0"/>
                    <a:pt x="1" y="2"/>
                    <a:pt x="1" y="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8"/>
                    <a:pt x="1" y="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8" name="Freeform 66"/>
            <p:cNvSpPr>
              <a:spLocks/>
            </p:cNvSpPr>
            <p:nvPr/>
          </p:nvSpPr>
          <p:spPr bwMode="auto">
            <a:xfrm>
              <a:off x="4492625" y="2005013"/>
              <a:ext cx="123825" cy="158750"/>
            </a:xfrm>
            <a:custGeom>
              <a:avLst/>
              <a:gdLst/>
              <a:ahLst/>
              <a:cxnLst>
                <a:cxn ang="0">
                  <a:pos x="25" y="16"/>
                </a:cxn>
                <a:cxn ang="0">
                  <a:pos x="26" y="16"/>
                </a:cxn>
                <a:cxn ang="0">
                  <a:pos x="27" y="16"/>
                </a:cxn>
                <a:cxn ang="0">
                  <a:pos x="29" y="15"/>
                </a:cxn>
                <a:cxn ang="0">
                  <a:pos x="35" y="9"/>
                </a:cxn>
                <a:cxn ang="0">
                  <a:pos x="40" y="1"/>
                </a:cxn>
                <a:cxn ang="0">
                  <a:pos x="39" y="0"/>
                </a:cxn>
                <a:cxn ang="0">
                  <a:pos x="32" y="6"/>
                </a:cxn>
                <a:cxn ang="0">
                  <a:pos x="28" y="10"/>
                </a:cxn>
                <a:cxn ang="0">
                  <a:pos x="25" y="10"/>
                </a:cxn>
                <a:cxn ang="0">
                  <a:pos x="22" y="6"/>
                </a:cxn>
                <a:cxn ang="0">
                  <a:pos x="21" y="5"/>
                </a:cxn>
                <a:cxn ang="0">
                  <a:pos x="18" y="3"/>
                </a:cxn>
                <a:cxn ang="0">
                  <a:pos x="16" y="3"/>
                </a:cxn>
                <a:cxn ang="0">
                  <a:pos x="14" y="10"/>
                </a:cxn>
                <a:cxn ang="0">
                  <a:pos x="14" y="4"/>
                </a:cxn>
                <a:cxn ang="0">
                  <a:pos x="12" y="4"/>
                </a:cxn>
                <a:cxn ang="0">
                  <a:pos x="12" y="6"/>
                </a:cxn>
                <a:cxn ang="0">
                  <a:pos x="9" y="3"/>
                </a:cxn>
                <a:cxn ang="0">
                  <a:pos x="9" y="3"/>
                </a:cxn>
                <a:cxn ang="0">
                  <a:pos x="3" y="5"/>
                </a:cxn>
                <a:cxn ang="0">
                  <a:pos x="1" y="25"/>
                </a:cxn>
                <a:cxn ang="0">
                  <a:pos x="5" y="26"/>
                </a:cxn>
                <a:cxn ang="0">
                  <a:pos x="6" y="10"/>
                </a:cxn>
                <a:cxn ang="0">
                  <a:pos x="6" y="24"/>
                </a:cxn>
                <a:cxn ang="0">
                  <a:pos x="6" y="48"/>
                </a:cxn>
                <a:cxn ang="0">
                  <a:pos x="9" y="51"/>
                </a:cxn>
                <a:cxn ang="0">
                  <a:pos x="12" y="48"/>
                </a:cxn>
                <a:cxn ang="0">
                  <a:pos x="13" y="28"/>
                </a:cxn>
                <a:cxn ang="0">
                  <a:pos x="16" y="51"/>
                </a:cxn>
                <a:cxn ang="0">
                  <a:pos x="16" y="51"/>
                </a:cxn>
                <a:cxn ang="0">
                  <a:pos x="19" y="26"/>
                </a:cxn>
                <a:cxn ang="0">
                  <a:pos x="20" y="10"/>
                </a:cxn>
                <a:cxn ang="0">
                  <a:pos x="20" y="10"/>
                </a:cxn>
                <a:cxn ang="0">
                  <a:pos x="23" y="14"/>
                </a:cxn>
              </a:cxnLst>
              <a:rect l="0" t="0" r="r" b="b"/>
              <a:pathLst>
                <a:path w="40" h="51">
                  <a:moveTo>
                    <a:pt x="24" y="15"/>
                  </a:moveTo>
                  <a:cubicBezTo>
                    <a:pt x="25" y="16"/>
                    <a:pt x="25" y="16"/>
                    <a:pt x="25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6" y="16"/>
                    <a:pt x="26" y="16"/>
                    <a:pt x="26" y="16"/>
                  </a:cubicBezTo>
                  <a:cubicBezTo>
                    <a:pt x="27" y="16"/>
                    <a:pt x="27" y="16"/>
                    <a:pt x="27" y="16"/>
                  </a:cubicBezTo>
                  <a:cubicBezTo>
                    <a:pt x="27" y="16"/>
                    <a:pt x="28" y="16"/>
                    <a:pt x="28" y="16"/>
                  </a:cubicBezTo>
                  <a:cubicBezTo>
                    <a:pt x="28" y="16"/>
                    <a:pt x="29" y="16"/>
                    <a:pt x="29" y="15"/>
                  </a:cubicBezTo>
                  <a:cubicBezTo>
                    <a:pt x="30" y="15"/>
                    <a:pt x="30" y="14"/>
                    <a:pt x="31" y="13"/>
                  </a:cubicBezTo>
                  <a:cubicBezTo>
                    <a:pt x="33" y="12"/>
                    <a:pt x="35" y="9"/>
                    <a:pt x="35" y="9"/>
                  </a:cubicBezTo>
                  <a:cubicBezTo>
                    <a:pt x="36" y="8"/>
                    <a:pt x="36" y="7"/>
                    <a:pt x="35" y="6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3" y="5"/>
                    <a:pt x="32" y="6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1" y="7"/>
                    <a:pt x="30" y="8"/>
                    <a:pt x="28" y="10"/>
                  </a:cubicBezTo>
                  <a:cubicBezTo>
                    <a:pt x="28" y="10"/>
                    <a:pt x="27" y="11"/>
                    <a:pt x="26" y="11"/>
                  </a:cubicBezTo>
                  <a:cubicBezTo>
                    <a:pt x="26" y="11"/>
                    <a:pt x="26" y="10"/>
                    <a:pt x="25" y="10"/>
                  </a:cubicBezTo>
                  <a:cubicBezTo>
                    <a:pt x="24" y="9"/>
                    <a:pt x="23" y="8"/>
                    <a:pt x="22" y="7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0" y="4"/>
                    <a:pt x="18" y="3"/>
                  </a:cubicBezTo>
                  <a:cubicBezTo>
                    <a:pt x="17" y="3"/>
                    <a:pt x="17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4"/>
                    <a:pt x="16" y="7"/>
                    <a:pt x="14" y="10"/>
                  </a:cubicBezTo>
                  <a:cubicBezTo>
                    <a:pt x="14" y="8"/>
                    <a:pt x="13" y="6"/>
                    <a:pt x="13" y="6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8"/>
                    <a:pt x="11" y="10"/>
                  </a:cubicBezTo>
                  <a:cubicBezTo>
                    <a:pt x="10" y="7"/>
                    <a:pt x="9" y="4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8" y="3"/>
                    <a:pt x="8" y="3"/>
                  </a:cubicBezTo>
                  <a:cubicBezTo>
                    <a:pt x="7" y="4"/>
                    <a:pt x="5" y="5"/>
                    <a:pt x="3" y="5"/>
                  </a:cubicBezTo>
                  <a:cubicBezTo>
                    <a:pt x="3" y="6"/>
                    <a:pt x="1" y="9"/>
                    <a:pt x="0" y="17"/>
                  </a:cubicBezTo>
                  <a:cubicBezTo>
                    <a:pt x="0" y="20"/>
                    <a:pt x="1" y="25"/>
                    <a:pt x="1" y="25"/>
                  </a:cubicBezTo>
                  <a:cubicBezTo>
                    <a:pt x="1" y="27"/>
                    <a:pt x="1" y="28"/>
                    <a:pt x="3" y="28"/>
                  </a:cubicBezTo>
                  <a:cubicBezTo>
                    <a:pt x="4" y="28"/>
                    <a:pt x="5" y="27"/>
                    <a:pt x="5" y="26"/>
                  </a:cubicBezTo>
                  <a:cubicBezTo>
                    <a:pt x="5" y="26"/>
                    <a:pt x="4" y="21"/>
                    <a:pt x="5" y="18"/>
                  </a:cubicBezTo>
                  <a:cubicBezTo>
                    <a:pt x="5" y="15"/>
                    <a:pt x="6" y="10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5"/>
                    <a:pt x="6" y="25"/>
                    <a:pt x="6" y="26"/>
                  </a:cubicBezTo>
                  <a:cubicBezTo>
                    <a:pt x="6" y="48"/>
                    <a:pt x="6" y="48"/>
                    <a:pt x="6" y="48"/>
                  </a:cubicBezTo>
                  <a:cubicBezTo>
                    <a:pt x="6" y="49"/>
                    <a:pt x="7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11" y="51"/>
                    <a:pt x="12" y="49"/>
                    <a:pt x="12" y="48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3" y="49"/>
                    <a:pt x="15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8" y="51"/>
                    <a:pt x="19" y="49"/>
                    <a:pt x="19" y="4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5"/>
                    <a:pt x="20" y="25"/>
                    <a:pt x="20" y="24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11"/>
                    <a:pt x="20" y="11"/>
                    <a:pt x="21" y="12"/>
                  </a:cubicBezTo>
                  <a:cubicBezTo>
                    <a:pt x="22" y="13"/>
                    <a:pt x="22" y="14"/>
                    <a:pt x="23" y="14"/>
                  </a:cubicBezTo>
                  <a:cubicBezTo>
                    <a:pt x="24" y="15"/>
                    <a:pt x="24" y="15"/>
                    <a:pt x="24" y="1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39" name="Freeform 67"/>
            <p:cNvSpPr>
              <a:spLocks/>
            </p:cNvSpPr>
            <p:nvPr/>
          </p:nvSpPr>
          <p:spPr bwMode="auto">
            <a:xfrm>
              <a:off x="4598988" y="2112963"/>
              <a:ext cx="101600" cy="5080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2" y="2"/>
                </a:cxn>
                <a:cxn ang="0">
                  <a:pos x="4" y="2"/>
                </a:cxn>
                <a:cxn ang="0">
                  <a:pos x="1" y="14"/>
                </a:cxn>
                <a:cxn ang="0">
                  <a:pos x="2" y="16"/>
                </a:cxn>
                <a:cxn ang="0">
                  <a:pos x="2" y="16"/>
                </a:cxn>
                <a:cxn ang="0">
                  <a:pos x="5" y="14"/>
                </a:cxn>
                <a:cxn ang="0">
                  <a:pos x="7" y="2"/>
                </a:cxn>
                <a:cxn ang="0">
                  <a:pos x="15" y="2"/>
                </a:cxn>
                <a:cxn ang="0">
                  <a:pos x="15" y="8"/>
                </a:cxn>
                <a:cxn ang="0">
                  <a:pos x="17" y="10"/>
                </a:cxn>
                <a:cxn ang="0">
                  <a:pos x="17" y="10"/>
                </a:cxn>
                <a:cxn ang="0">
                  <a:pos x="19" y="8"/>
                </a:cxn>
                <a:cxn ang="0">
                  <a:pos x="19" y="2"/>
                </a:cxn>
                <a:cxn ang="0">
                  <a:pos x="26" y="2"/>
                </a:cxn>
                <a:cxn ang="0">
                  <a:pos x="29" y="14"/>
                </a:cxn>
                <a:cxn ang="0">
                  <a:pos x="31" y="16"/>
                </a:cxn>
                <a:cxn ang="0">
                  <a:pos x="32" y="16"/>
                </a:cxn>
                <a:cxn ang="0">
                  <a:pos x="33" y="14"/>
                </a:cxn>
                <a:cxn ang="0">
                  <a:pos x="30" y="2"/>
                </a:cxn>
                <a:cxn ang="0">
                  <a:pos x="32" y="2"/>
                </a:cxn>
                <a:cxn ang="0">
                  <a:pos x="33" y="1"/>
                </a:cxn>
                <a:cxn ang="0">
                  <a:pos x="33" y="0"/>
                </a:cxn>
                <a:cxn ang="0">
                  <a:pos x="0" y="0"/>
                </a:cxn>
                <a:cxn ang="0">
                  <a:pos x="0" y="1"/>
                </a:cxn>
              </a:cxnLst>
              <a:rect l="0" t="0" r="r" b="b"/>
              <a:pathLst>
                <a:path w="33" h="16">
                  <a:moveTo>
                    <a:pt x="0" y="1"/>
                  </a:moveTo>
                  <a:cubicBezTo>
                    <a:pt x="0" y="1"/>
                    <a:pt x="1" y="2"/>
                    <a:pt x="2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5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4" y="15"/>
                    <a:pt x="5" y="14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6" y="10"/>
                    <a:pt x="17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8" y="10"/>
                    <a:pt x="19" y="9"/>
                    <a:pt x="19" y="8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5"/>
                    <a:pt x="30" y="16"/>
                    <a:pt x="31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2" y="15"/>
                    <a:pt x="33" y="14"/>
                    <a:pt x="33" y="14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2" y="2"/>
                    <a:pt x="32" y="2"/>
                    <a:pt x="32" y="2"/>
                  </a:cubicBezTo>
                  <a:cubicBezTo>
                    <a:pt x="33" y="2"/>
                    <a:pt x="33" y="1"/>
                    <a:pt x="33" y="1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0" name="Freeform 68"/>
            <p:cNvSpPr>
              <a:spLocks/>
            </p:cNvSpPr>
            <p:nvPr/>
          </p:nvSpPr>
          <p:spPr bwMode="auto">
            <a:xfrm>
              <a:off x="4564063" y="1965325"/>
              <a:ext cx="169863" cy="144463"/>
            </a:xfrm>
            <a:custGeom>
              <a:avLst/>
              <a:gdLst/>
              <a:ahLst/>
              <a:cxnLst>
                <a:cxn ang="0">
                  <a:pos x="52" y="6"/>
                </a:cxn>
                <a:cxn ang="0">
                  <a:pos x="30" y="6"/>
                </a:cxn>
                <a:cxn ang="0">
                  <a:pos x="30" y="2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26" y="2"/>
                </a:cxn>
                <a:cxn ang="0">
                  <a:pos x="26" y="6"/>
                </a:cxn>
                <a:cxn ang="0">
                  <a:pos x="4" y="6"/>
                </a:cxn>
                <a:cxn ang="0">
                  <a:pos x="0" y="10"/>
                </a:cxn>
                <a:cxn ang="0">
                  <a:pos x="0" y="19"/>
                </a:cxn>
                <a:cxn ang="0">
                  <a:pos x="3" y="22"/>
                </a:cxn>
                <a:cxn ang="0">
                  <a:pos x="3" y="10"/>
                </a:cxn>
                <a:cxn ang="0">
                  <a:pos x="3" y="9"/>
                </a:cxn>
                <a:cxn ang="0">
                  <a:pos x="4" y="8"/>
                </a:cxn>
                <a:cxn ang="0">
                  <a:pos x="26" y="8"/>
                </a:cxn>
                <a:cxn ang="0">
                  <a:pos x="30" y="8"/>
                </a:cxn>
                <a:cxn ang="0">
                  <a:pos x="52" y="8"/>
                </a:cxn>
                <a:cxn ang="0">
                  <a:pos x="53" y="9"/>
                </a:cxn>
                <a:cxn ang="0">
                  <a:pos x="53" y="10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2" y="45"/>
                </a:cxn>
                <a:cxn ang="0">
                  <a:pos x="4" y="45"/>
                </a:cxn>
                <a:cxn ang="0">
                  <a:pos x="3" y="45"/>
                </a:cxn>
                <a:cxn ang="0">
                  <a:pos x="3" y="44"/>
                </a:cxn>
                <a:cxn ang="0">
                  <a:pos x="3" y="30"/>
                </a:cxn>
                <a:cxn ang="0">
                  <a:pos x="2" y="30"/>
                </a:cxn>
                <a:cxn ang="0">
                  <a:pos x="2" y="30"/>
                </a:cxn>
                <a:cxn ang="0">
                  <a:pos x="1" y="30"/>
                </a:cxn>
                <a:cxn ang="0">
                  <a:pos x="1" y="29"/>
                </a:cxn>
                <a:cxn ang="0">
                  <a:pos x="0" y="29"/>
                </a:cxn>
                <a:cxn ang="0">
                  <a:pos x="0" y="44"/>
                </a:cxn>
                <a:cxn ang="0">
                  <a:pos x="4" y="47"/>
                </a:cxn>
                <a:cxn ang="0">
                  <a:pos x="52" y="47"/>
                </a:cxn>
                <a:cxn ang="0">
                  <a:pos x="55" y="44"/>
                </a:cxn>
                <a:cxn ang="0">
                  <a:pos x="55" y="10"/>
                </a:cxn>
                <a:cxn ang="0">
                  <a:pos x="52" y="6"/>
                </a:cxn>
              </a:cxnLst>
              <a:rect l="0" t="0" r="r" b="b"/>
              <a:pathLst>
                <a:path w="55" h="47">
                  <a:moveTo>
                    <a:pt x="52" y="6"/>
                  </a:moveTo>
                  <a:cubicBezTo>
                    <a:pt x="30" y="6"/>
                    <a:pt x="30" y="6"/>
                    <a:pt x="30" y="6"/>
                  </a:cubicBezTo>
                  <a:cubicBezTo>
                    <a:pt x="30" y="2"/>
                    <a:pt x="30" y="2"/>
                    <a:pt x="30" y="2"/>
                  </a:cubicBezTo>
                  <a:cubicBezTo>
                    <a:pt x="30" y="1"/>
                    <a:pt x="29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7" y="0"/>
                    <a:pt x="26" y="1"/>
                    <a:pt x="26" y="2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8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2" y="8"/>
                    <a:pt x="52" y="8"/>
                    <a:pt x="53" y="9"/>
                  </a:cubicBezTo>
                  <a:cubicBezTo>
                    <a:pt x="53" y="9"/>
                    <a:pt x="53" y="9"/>
                    <a:pt x="53" y="10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2" y="45"/>
                    <a:pt x="52" y="45"/>
                    <a:pt x="52" y="45"/>
                  </a:cubicBezTo>
                  <a:cubicBezTo>
                    <a:pt x="4" y="45"/>
                    <a:pt x="4" y="45"/>
                    <a:pt x="4" y="45"/>
                  </a:cubicBezTo>
                  <a:cubicBezTo>
                    <a:pt x="4" y="45"/>
                    <a:pt x="3" y="45"/>
                    <a:pt x="3" y="45"/>
                  </a:cubicBezTo>
                  <a:cubicBezTo>
                    <a:pt x="3" y="45"/>
                    <a:pt x="3" y="44"/>
                    <a:pt x="3" y="44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6"/>
                    <a:pt x="2" y="47"/>
                    <a:pt x="4" y="47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4" y="47"/>
                    <a:pt x="55" y="46"/>
                    <a:pt x="55" y="44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8"/>
                    <a:pt x="54" y="6"/>
                    <a:pt x="52" y="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41" name="Group 57"/>
          <p:cNvGrpSpPr/>
          <p:nvPr/>
        </p:nvGrpSpPr>
        <p:grpSpPr>
          <a:xfrm>
            <a:off x="7185460" y="4232279"/>
            <a:ext cx="515956" cy="557565"/>
            <a:chOff x="5099050" y="2320925"/>
            <a:chExt cx="196850" cy="212725"/>
          </a:xfrm>
          <a:solidFill>
            <a:schemeClr val="bg1"/>
          </a:solidFill>
        </p:grpSpPr>
        <p:sp>
          <p:nvSpPr>
            <p:cNvPr id="42" name="Freeform 69"/>
            <p:cNvSpPr>
              <a:spLocks/>
            </p:cNvSpPr>
            <p:nvPr/>
          </p:nvSpPr>
          <p:spPr bwMode="auto">
            <a:xfrm>
              <a:off x="5099050" y="2503488"/>
              <a:ext cx="15875" cy="14288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5" y="5"/>
                </a:cxn>
                <a:cxn ang="0">
                  <a:pos x="1" y="0"/>
                </a:cxn>
                <a:cxn ang="0">
                  <a:pos x="0" y="3"/>
                </a:cxn>
                <a:cxn ang="0">
                  <a:pos x="1" y="5"/>
                </a:cxn>
                <a:cxn ang="0">
                  <a:pos x="3" y="5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5"/>
                  </a:cubicBezTo>
                  <a:cubicBezTo>
                    <a:pt x="1" y="5"/>
                    <a:pt x="2" y="5"/>
                    <a:pt x="3" y="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3" name="Freeform 70"/>
            <p:cNvSpPr>
              <a:spLocks/>
            </p:cNvSpPr>
            <p:nvPr/>
          </p:nvSpPr>
          <p:spPr bwMode="auto">
            <a:xfrm>
              <a:off x="5129213" y="2379663"/>
              <a:ext cx="111125" cy="111125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1" y="30"/>
                </a:cxn>
                <a:cxn ang="0">
                  <a:pos x="1" y="31"/>
                </a:cxn>
                <a:cxn ang="0">
                  <a:pos x="1" y="35"/>
                </a:cxn>
                <a:cxn ang="0">
                  <a:pos x="1" y="35"/>
                </a:cxn>
                <a:cxn ang="0">
                  <a:pos x="5" y="35"/>
                </a:cxn>
                <a:cxn ang="0">
                  <a:pos x="5" y="35"/>
                </a:cxn>
                <a:cxn ang="0">
                  <a:pos x="36" y="4"/>
                </a:cxn>
                <a:cxn ang="0">
                  <a:pos x="32" y="0"/>
                </a:cxn>
              </a:cxnLst>
              <a:rect l="0" t="0" r="r" b="b"/>
              <a:pathLst>
                <a:path w="36" h="36">
                  <a:moveTo>
                    <a:pt x="32" y="0"/>
                  </a:move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2"/>
                    <a:pt x="0" y="34"/>
                    <a:pt x="1" y="35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2" y="36"/>
                    <a:pt x="4" y="36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3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4" name="Freeform 71"/>
            <p:cNvSpPr>
              <a:spLocks/>
            </p:cNvSpPr>
            <p:nvPr/>
          </p:nvSpPr>
          <p:spPr bwMode="auto">
            <a:xfrm>
              <a:off x="5111750" y="2360613"/>
              <a:ext cx="111125" cy="111125"/>
            </a:xfrm>
            <a:custGeom>
              <a:avLst/>
              <a:gdLst/>
              <a:ahLst/>
              <a:cxnLst>
                <a:cxn ang="0">
                  <a:pos x="1" y="35"/>
                </a:cxn>
                <a:cxn ang="0">
                  <a:pos x="5" y="35"/>
                </a:cxn>
                <a:cxn ang="0">
                  <a:pos x="5" y="35"/>
                </a:cxn>
                <a:cxn ang="0">
                  <a:pos x="36" y="4"/>
                </a:cxn>
                <a:cxn ang="0">
                  <a:pos x="32" y="0"/>
                </a:cxn>
                <a:cxn ang="0">
                  <a:pos x="0" y="31"/>
                </a:cxn>
                <a:cxn ang="0">
                  <a:pos x="1" y="35"/>
                </a:cxn>
              </a:cxnLst>
              <a:rect l="0" t="0" r="r" b="b"/>
              <a:pathLst>
                <a:path w="36" h="36">
                  <a:moveTo>
                    <a:pt x="1" y="35"/>
                  </a:moveTo>
                  <a:cubicBezTo>
                    <a:pt x="2" y="36"/>
                    <a:pt x="4" y="36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33"/>
                    <a:pt x="0" y="34"/>
                    <a:pt x="1" y="3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5" name="Freeform 72"/>
            <p:cNvSpPr>
              <a:spLocks/>
            </p:cNvSpPr>
            <p:nvPr/>
          </p:nvSpPr>
          <p:spPr bwMode="auto">
            <a:xfrm>
              <a:off x="5102225" y="2468563"/>
              <a:ext cx="49213" cy="49213"/>
            </a:xfrm>
            <a:custGeom>
              <a:avLst/>
              <a:gdLst/>
              <a:ahLst/>
              <a:cxnLst>
                <a:cxn ang="0">
                  <a:pos x="16" y="14"/>
                </a:cxn>
                <a:cxn ang="0">
                  <a:pos x="16" y="14"/>
                </a:cxn>
                <a:cxn ang="0">
                  <a:pos x="14" y="13"/>
                </a:cxn>
                <a:cxn ang="0">
                  <a:pos x="14" y="13"/>
                </a:cxn>
                <a:cxn ang="0">
                  <a:pos x="13" y="9"/>
                </a:cxn>
                <a:cxn ang="0">
                  <a:pos x="8" y="7"/>
                </a:cxn>
                <a:cxn ang="0">
                  <a:pos x="8" y="7"/>
                </a:cxn>
                <a:cxn ang="0">
                  <a:pos x="7" y="3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1" y="0"/>
                </a:cxn>
                <a:cxn ang="0">
                  <a:pos x="1" y="0"/>
                </a:cxn>
                <a:cxn ang="0">
                  <a:pos x="0" y="9"/>
                </a:cxn>
                <a:cxn ang="0">
                  <a:pos x="7" y="16"/>
                </a:cxn>
                <a:cxn ang="0">
                  <a:pos x="16" y="14"/>
                </a:cxn>
              </a:cxnLst>
              <a:rect l="0" t="0" r="r" b="b"/>
              <a:pathLst>
                <a:path w="16" h="16">
                  <a:moveTo>
                    <a:pt x="16" y="14"/>
                  </a:moveTo>
                  <a:cubicBezTo>
                    <a:pt x="16" y="14"/>
                    <a:pt x="16" y="14"/>
                    <a:pt x="16" y="14"/>
                  </a:cubicBezTo>
                  <a:cubicBezTo>
                    <a:pt x="15" y="14"/>
                    <a:pt x="15" y="14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2"/>
                    <a:pt x="13" y="10"/>
                    <a:pt x="13" y="9"/>
                  </a:cubicBezTo>
                  <a:cubicBezTo>
                    <a:pt x="11" y="9"/>
                    <a:pt x="10" y="8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6"/>
                    <a:pt x="7" y="4"/>
                    <a:pt x="7" y="3"/>
                  </a:cubicBezTo>
                  <a:cubicBezTo>
                    <a:pt x="5" y="3"/>
                    <a:pt x="4" y="3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7" y="16"/>
                    <a:pt x="7" y="16"/>
                    <a:pt x="7" y="16"/>
                  </a:cubicBezTo>
                  <a:lnTo>
                    <a:pt x="16" y="1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6" name="Freeform 73"/>
            <p:cNvSpPr>
              <a:spLocks/>
            </p:cNvSpPr>
            <p:nvPr/>
          </p:nvSpPr>
          <p:spPr bwMode="auto">
            <a:xfrm>
              <a:off x="5148263" y="2393950"/>
              <a:ext cx="111125" cy="114300"/>
            </a:xfrm>
            <a:custGeom>
              <a:avLst/>
              <a:gdLst/>
              <a:ahLst/>
              <a:cxnLst>
                <a:cxn ang="0">
                  <a:pos x="1" y="36"/>
                </a:cxn>
                <a:cxn ang="0">
                  <a:pos x="4" y="36"/>
                </a:cxn>
                <a:cxn ang="0">
                  <a:pos x="36" y="5"/>
                </a:cxn>
                <a:cxn ang="0">
                  <a:pos x="32" y="0"/>
                </a:cxn>
                <a:cxn ang="0">
                  <a:pos x="1" y="31"/>
                </a:cxn>
                <a:cxn ang="0">
                  <a:pos x="1" y="31"/>
                </a:cxn>
                <a:cxn ang="0">
                  <a:pos x="1" y="36"/>
                </a:cxn>
              </a:cxnLst>
              <a:rect l="0" t="0" r="r" b="b"/>
              <a:pathLst>
                <a:path w="36" h="37">
                  <a:moveTo>
                    <a:pt x="1" y="36"/>
                  </a:moveTo>
                  <a:cubicBezTo>
                    <a:pt x="2" y="37"/>
                    <a:pt x="3" y="37"/>
                    <a:pt x="4" y="36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0" y="33"/>
                    <a:pt x="0" y="34"/>
                    <a:pt x="1" y="3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7" name="Freeform 74"/>
            <p:cNvSpPr>
              <a:spLocks/>
            </p:cNvSpPr>
            <p:nvPr/>
          </p:nvSpPr>
          <p:spPr bwMode="auto">
            <a:xfrm>
              <a:off x="5232400" y="2320925"/>
              <a:ext cx="63500" cy="68263"/>
            </a:xfrm>
            <a:custGeom>
              <a:avLst/>
              <a:gdLst/>
              <a:ahLst/>
              <a:cxnLst>
                <a:cxn ang="0">
                  <a:pos x="20" y="12"/>
                </a:cxn>
                <a:cxn ang="0">
                  <a:pos x="10" y="2"/>
                </a:cxn>
                <a:cxn ang="0">
                  <a:pos x="4" y="2"/>
                </a:cxn>
                <a:cxn ang="0">
                  <a:pos x="0" y="6"/>
                </a:cxn>
                <a:cxn ang="0">
                  <a:pos x="16" y="22"/>
                </a:cxn>
                <a:cxn ang="0">
                  <a:pos x="20" y="18"/>
                </a:cxn>
                <a:cxn ang="0">
                  <a:pos x="20" y="12"/>
                </a:cxn>
              </a:cxnLst>
              <a:rect l="0" t="0" r="r" b="b"/>
              <a:pathLst>
                <a:path w="21" h="22">
                  <a:moveTo>
                    <a:pt x="20" y="12"/>
                  </a:moveTo>
                  <a:cubicBezTo>
                    <a:pt x="10" y="2"/>
                    <a:pt x="10" y="2"/>
                    <a:pt x="10" y="2"/>
                  </a:cubicBezTo>
                  <a:cubicBezTo>
                    <a:pt x="8" y="0"/>
                    <a:pt x="5" y="0"/>
                    <a:pt x="4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1" y="16"/>
                    <a:pt x="21" y="14"/>
                    <a:pt x="20" y="1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8" name="Freeform 75"/>
            <p:cNvSpPr>
              <a:spLocks/>
            </p:cNvSpPr>
            <p:nvPr/>
          </p:nvSpPr>
          <p:spPr bwMode="auto">
            <a:xfrm>
              <a:off x="5213350" y="2341563"/>
              <a:ext cx="61913" cy="61913"/>
            </a:xfrm>
            <a:custGeom>
              <a:avLst/>
              <a:gdLst/>
              <a:ahLst/>
              <a:cxnLst>
                <a:cxn ang="0">
                  <a:pos x="39" y="32"/>
                </a:cxn>
                <a:cxn ang="0">
                  <a:pos x="8" y="0"/>
                </a:cxn>
                <a:cxn ang="0">
                  <a:pos x="0" y="8"/>
                </a:cxn>
                <a:cxn ang="0">
                  <a:pos x="31" y="39"/>
                </a:cxn>
                <a:cxn ang="0">
                  <a:pos x="39" y="32"/>
                </a:cxn>
              </a:cxnLst>
              <a:rect l="0" t="0" r="r" b="b"/>
              <a:pathLst>
                <a:path w="39" h="39">
                  <a:moveTo>
                    <a:pt x="39" y="32"/>
                  </a:moveTo>
                  <a:lnTo>
                    <a:pt x="8" y="0"/>
                  </a:lnTo>
                  <a:lnTo>
                    <a:pt x="0" y="8"/>
                  </a:lnTo>
                  <a:lnTo>
                    <a:pt x="31" y="39"/>
                  </a:lnTo>
                  <a:lnTo>
                    <a:pt x="39" y="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  <p:sp>
          <p:nvSpPr>
            <p:cNvPr id="49" name="Freeform 76"/>
            <p:cNvSpPr>
              <a:spLocks/>
            </p:cNvSpPr>
            <p:nvPr/>
          </p:nvSpPr>
          <p:spPr bwMode="auto">
            <a:xfrm>
              <a:off x="5099050" y="2524125"/>
              <a:ext cx="192088" cy="9525"/>
            </a:xfrm>
            <a:custGeom>
              <a:avLst/>
              <a:gdLst/>
              <a:ahLst/>
              <a:cxnLst>
                <a:cxn ang="0">
                  <a:pos x="61" y="0"/>
                </a:cxn>
                <a:cxn ang="0">
                  <a:pos x="2" y="0"/>
                </a:cxn>
                <a:cxn ang="0">
                  <a:pos x="0" y="2"/>
                </a:cxn>
                <a:cxn ang="0">
                  <a:pos x="2" y="3"/>
                </a:cxn>
                <a:cxn ang="0">
                  <a:pos x="61" y="3"/>
                </a:cxn>
                <a:cxn ang="0">
                  <a:pos x="62" y="2"/>
                </a:cxn>
                <a:cxn ang="0">
                  <a:pos x="61" y="0"/>
                </a:cxn>
              </a:cxnLst>
              <a:rect l="0" t="0" r="r" b="b"/>
              <a:pathLst>
                <a:path w="62" h="3">
                  <a:moveTo>
                    <a:pt x="6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1" y="3"/>
                    <a:pt x="2" y="3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62" y="2"/>
                    <a:pt x="62" y="2"/>
                  </a:cubicBezTo>
                  <a:cubicBezTo>
                    <a:pt x="62" y="1"/>
                    <a:pt x="61" y="0"/>
                    <a:pt x="61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ctr" anchorCtr="1" compatLnSpc="1">
              <a:prstTxWarp prst="textNoShape">
                <a:avLst/>
              </a:prstTxWarp>
            </a:bodyPr>
            <a:lstStyle/>
            <a:p>
              <a:pPr algn="ctr"/>
              <a:endParaRPr lang="en-US">
                <a:cs typeface="+mn-ea"/>
                <a:sym typeface="+mn-lt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112363" y="2645319"/>
            <a:ext cx="2879569" cy="866137"/>
            <a:chOff x="8601584" y="1451933"/>
            <a:chExt cx="2196245" cy="866137"/>
          </a:xfrm>
        </p:grpSpPr>
        <p:sp>
          <p:nvSpPr>
            <p:cNvPr id="51" name="Rectangle 3"/>
            <p:cNvSpPr txBox="1">
              <a:spLocks noChangeArrowheads="1"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 anchor="ctr" anchorCtr="0">
              <a:norm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>
                <a:spcBef>
                  <a:spcPts val="0"/>
                </a:spcBef>
              </a:pPr>
              <a:r>
                <a:rPr lang="zh-CN" altLang="en-US" sz="1400" dirty="0">
                  <a:solidFill>
                    <a:schemeClr val="accent6"/>
                  </a:solidFill>
                  <a:effectLst/>
                  <a:latin typeface="+mj-ea"/>
                  <a:ea typeface="+mj-ea"/>
                  <a:cs typeface="+mn-cs"/>
                </a:rPr>
                <a:t>标题文本预设</a:t>
              </a:r>
              <a:endParaRPr lang="en-US" altLang="ko-KR" sz="1400" dirty="0">
                <a:solidFill>
                  <a:schemeClr val="accent6"/>
                </a:solidFill>
                <a:effectLst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2" name="Rectangle 3"/>
            <p:cNvSpPr txBox="1">
              <a:spLocks noChangeArrowheads="1"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>
              <a:norm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>
                <a:lnSpc>
                  <a:spcPct val="150000"/>
                </a:lnSpc>
              </a:pPr>
              <a:r>
                <a:rPr lang="zh-CN" altLang="en-US" sz="1000" b="0" dirty="0">
                  <a:solidFill>
                    <a:schemeClr val="bg1">
                      <a:lumMod val="50000"/>
                    </a:schemeClr>
                  </a:solidFill>
                  <a:effectLst/>
                  <a:latin typeface="Calibri" panose="020F0502020204030204" pitchFamily="34" charset="0"/>
                </a:rPr>
                <a:t>此部分内容作为文字排版占位显示 </a:t>
              </a:r>
              <a:endParaRPr lang="en-US" altLang="zh-CN" sz="1000" b="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</a:endParaRPr>
            </a:p>
            <a:p>
              <a:pPr algn="l" latinLnBrk="0">
                <a:lnSpc>
                  <a:spcPct val="150000"/>
                </a:lnSpc>
              </a:pPr>
              <a:r>
                <a:rPr lang="zh-CN" altLang="en-US" sz="1000" b="0" dirty="0">
                  <a:solidFill>
                    <a:schemeClr val="bg1">
                      <a:lumMod val="50000"/>
                    </a:schemeClr>
                  </a:solidFill>
                  <a:effectLst/>
                  <a:latin typeface="Calibri" panose="020F0502020204030204" pitchFamily="34" charset="0"/>
                </a:rPr>
                <a:t>（建议使用主题字体）</a:t>
              </a:r>
              <a:endParaRPr lang="en-US" altLang="ko-KR" sz="1000" b="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112363" y="4134204"/>
            <a:ext cx="2879569" cy="866137"/>
            <a:chOff x="8601584" y="1451933"/>
            <a:chExt cx="2196245" cy="866137"/>
          </a:xfrm>
        </p:grpSpPr>
        <p:sp>
          <p:nvSpPr>
            <p:cNvPr id="54" name="Rectangle 3"/>
            <p:cNvSpPr txBox="1">
              <a:spLocks noChangeArrowheads="1"/>
            </p:cNvSpPr>
            <p:nvPr/>
          </p:nvSpPr>
          <p:spPr bwMode="auto">
            <a:xfrm>
              <a:off x="8601584" y="1451933"/>
              <a:ext cx="2196244" cy="309958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 anchor="ctr" anchorCtr="0">
              <a:norm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>
                <a:spcBef>
                  <a:spcPts val="0"/>
                </a:spcBef>
              </a:pPr>
              <a:r>
                <a:rPr lang="zh-CN" altLang="en-US" sz="1400" dirty="0">
                  <a:solidFill>
                    <a:schemeClr val="accent6"/>
                  </a:solidFill>
                  <a:effectLst/>
                  <a:latin typeface="+mj-ea"/>
                  <a:ea typeface="+mj-ea"/>
                  <a:cs typeface="+mn-cs"/>
                </a:rPr>
                <a:t>标题文本预设</a:t>
              </a:r>
              <a:endParaRPr lang="en-US" altLang="ko-KR" sz="1400" dirty="0">
                <a:solidFill>
                  <a:schemeClr val="accent6"/>
                </a:solidFill>
                <a:effectLst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5" name="Rectangle 3"/>
            <p:cNvSpPr txBox="1">
              <a:spLocks noChangeArrowheads="1"/>
            </p:cNvSpPr>
            <p:nvPr/>
          </p:nvSpPr>
          <p:spPr bwMode="auto">
            <a:xfrm>
              <a:off x="8601585" y="1761891"/>
              <a:ext cx="2196244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360000" bIns="0">
              <a:norm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 latinLnBrk="0">
                <a:lnSpc>
                  <a:spcPct val="150000"/>
                </a:lnSpc>
              </a:pPr>
              <a:r>
                <a:rPr lang="zh-CN" altLang="en-US" sz="1000" b="0" dirty="0">
                  <a:solidFill>
                    <a:schemeClr val="bg1">
                      <a:lumMod val="50000"/>
                    </a:schemeClr>
                  </a:solidFill>
                  <a:effectLst/>
                  <a:latin typeface="Calibri" panose="020F0502020204030204" pitchFamily="34" charset="0"/>
                </a:rPr>
                <a:t>此部分内容作为文字排版占位显示 </a:t>
              </a:r>
              <a:endParaRPr lang="en-US" altLang="zh-CN" sz="1000" b="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</a:endParaRPr>
            </a:p>
            <a:p>
              <a:pPr algn="l" latinLnBrk="0">
                <a:lnSpc>
                  <a:spcPct val="150000"/>
                </a:lnSpc>
              </a:pPr>
              <a:r>
                <a:rPr lang="zh-CN" altLang="en-US" sz="1000" b="0" dirty="0">
                  <a:solidFill>
                    <a:schemeClr val="bg1">
                      <a:lumMod val="50000"/>
                    </a:schemeClr>
                  </a:solidFill>
                  <a:effectLst/>
                  <a:latin typeface="Calibri" panose="020F0502020204030204" pitchFamily="34" charset="0"/>
                </a:rPr>
                <a:t>（建议使用主题字体）</a:t>
              </a:r>
              <a:endParaRPr lang="en-US" altLang="ko-KR" sz="1000" b="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34684" y="2645319"/>
            <a:ext cx="2913191" cy="866137"/>
            <a:chOff x="1415480" y="1669738"/>
            <a:chExt cx="2913191" cy="866137"/>
          </a:xfrm>
        </p:grpSpPr>
        <p:sp>
          <p:nvSpPr>
            <p:cNvPr id="57" name="Rectangle 3"/>
            <p:cNvSpPr txBox="1">
              <a:spLocks noChangeArrowheads="1"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square" lIns="360000" tIns="0" rIns="216000" bIns="0" anchor="ctr" anchorCtr="0">
              <a:norm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>
                <a:spcBef>
                  <a:spcPts val="0"/>
                </a:spcBef>
              </a:pPr>
              <a:r>
                <a:rPr lang="zh-CN" altLang="en-US" sz="1400" dirty="0">
                  <a:solidFill>
                    <a:schemeClr val="accent6"/>
                  </a:solidFill>
                  <a:effectLst/>
                  <a:latin typeface="+mj-ea"/>
                  <a:ea typeface="+mj-ea"/>
                  <a:cs typeface="+mn-cs"/>
                </a:rPr>
                <a:t>标题文本预设</a:t>
              </a:r>
              <a:endParaRPr lang="en-US" altLang="ko-KR" sz="1400" dirty="0">
                <a:solidFill>
                  <a:schemeClr val="accent6"/>
                </a:solidFill>
                <a:effectLst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58" name="Rectangle 3"/>
            <p:cNvSpPr txBox="1">
              <a:spLocks noChangeArrowheads="1"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216000" bIns="0" anchor="t" anchorCtr="0">
              <a:norm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>
                <a:lnSpc>
                  <a:spcPct val="150000"/>
                </a:lnSpc>
              </a:pPr>
              <a:r>
                <a:rPr lang="zh-CN" altLang="en-US" sz="1000" b="0" dirty="0">
                  <a:solidFill>
                    <a:schemeClr val="bg1">
                      <a:lumMod val="50000"/>
                    </a:schemeClr>
                  </a:solidFill>
                  <a:effectLst/>
                  <a:latin typeface="Calibri" panose="020F0502020204030204" pitchFamily="34" charset="0"/>
                </a:rPr>
                <a:t>此部分内容作为文字排版占位显示 </a:t>
              </a:r>
              <a:endParaRPr lang="en-US" altLang="zh-CN" sz="1000" b="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</a:endParaRPr>
            </a:p>
            <a:p>
              <a:pPr algn="r" latinLnBrk="0">
                <a:lnSpc>
                  <a:spcPct val="150000"/>
                </a:lnSpc>
              </a:pPr>
              <a:r>
                <a:rPr lang="zh-CN" altLang="en-US" sz="1000" b="0" dirty="0">
                  <a:solidFill>
                    <a:schemeClr val="bg1">
                      <a:lumMod val="50000"/>
                    </a:schemeClr>
                  </a:solidFill>
                  <a:effectLst/>
                  <a:latin typeface="Calibri" panose="020F0502020204030204" pitchFamily="34" charset="0"/>
                </a:rPr>
                <a:t>（建议使用主题字体）</a:t>
              </a:r>
              <a:endParaRPr lang="en-US" altLang="ko-KR" sz="1000" b="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34684" y="4134204"/>
            <a:ext cx="2913191" cy="866137"/>
            <a:chOff x="1415480" y="1669738"/>
            <a:chExt cx="2913191" cy="866137"/>
          </a:xfrm>
        </p:grpSpPr>
        <p:sp>
          <p:nvSpPr>
            <p:cNvPr id="60" name="Rectangle 3"/>
            <p:cNvSpPr txBox="1">
              <a:spLocks noChangeArrowheads="1"/>
            </p:cNvSpPr>
            <p:nvPr/>
          </p:nvSpPr>
          <p:spPr bwMode="auto">
            <a:xfrm>
              <a:off x="1415480" y="1669738"/>
              <a:ext cx="2913191" cy="309958"/>
            </a:xfrm>
            <a:prstGeom prst="rect">
              <a:avLst/>
            </a:prstGeom>
            <a:noFill/>
            <a:extLst/>
          </p:spPr>
          <p:txBody>
            <a:bodyPr wrap="square" lIns="360000" tIns="0" rIns="216000" bIns="0" anchor="ctr" anchorCtr="0">
              <a:norm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>
                <a:spcBef>
                  <a:spcPts val="0"/>
                </a:spcBef>
              </a:pPr>
              <a:r>
                <a:rPr lang="zh-CN" altLang="en-US" sz="1400" dirty="0">
                  <a:solidFill>
                    <a:schemeClr val="accent6"/>
                  </a:solidFill>
                  <a:effectLst/>
                  <a:latin typeface="+mj-ea"/>
                  <a:ea typeface="+mj-ea"/>
                  <a:cs typeface="+mn-cs"/>
                </a:rPr>
                <a:t>标题文本预设</a:t>
              </a:r>
              <a:endParaRPr lang="en-US" altLang="ko-KR" sz="1400" dirty="0">
                <a:solidFill>
                  <a:schemeClr val="accent6"/>
                </a:solidFill>
                <a:effectLst/>
                <a:latin typeface="+mj-ea"/>
                <a:ea typeface="+mj-ea"/>
                <a:cs typeface="+mn-cs"/>
              </a:endParaRPr>
            </a:p>
          </p:txBody>
        </p:sp>
        <p:sp>
          <p:nvSpPr>
            <p:cNvPr id="61" name="Rectangle 3"/>
            <p:cNvSpPr txBox="1">
              <a:spLocks noChangeArrowheads="1"/>
            </p:cNvSpPr>
            <p:nvPr/>
          </p:nvSpPr>
          <p:spPr bwMode="auto">
            <a:xfrm>
              <a:off x="1415480" y="1979696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60000" tIns="0" rIns="216000" bIns="0" anchor="t" anchorCtr="0">
              <a:norm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r" latinLnBrk="0">
                <a:lnSpc>
                  <a:spcPct val="150000"/>
                </a:lnSpc>
              </a:pPr>
              <a:r>
                <a:rPr lang="zh-CN" altLang="en-US" sz="1000" b="0" dirty="0">
                  <a:solidFill>
                    <a:schemeClr val="bg1">
                      <a:lumMod val="50000"/>
                    </a:schemeClr>
                  </a:solidFill>
                  <a:effectLst/>
                  <a:latin typeface="Calibri" panose="020F0502020204030204" pitchFamily="34" charset="0"/>
                </a:rPr>
                <a:t>此部分内容作为文字排版占位显示 </a:t>
              </a:r>
              <a:endParaRPr lang="en-US" altLang="zh-CN" sz="1000" b="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</a:endParaRPr>
            </a:p>
            <a:p>
              <a:pPr algn="r" latinLnBrk="0">
                <a:lnSpc>
                  <a:spcPct val="150000"/>
                </a:lnSpc>
              </a:pPr>
              <a:r>
                <a:rPr lang="zh-CN" altLang="en-US" sz="1000" b="0" dirty="0">
                  <a:solidFill>
                    <a:schemeClr val="bg1">
                      <a:lumMod val="50000"/>
                    </a:schemeClr>
                  </a:solidFill>
                  <a:effectLst/>
                  <a:latin typeface="Calibri" panose="020F0502020204030204" pitchFamily="34" charset="0"/>
                </a:rPr>
                <a:t>（建议使用主题字体）</a:t>
              </a:r>
              <a:endParaRPr lang="en-US" altLang="ko-KR" sz="1000" b="0" dirty="0">
                <a:solidFill>
                  <a:schemeClr val="bg1">
                    <a:lumMod val="50000"/>
                  </a:schemeClr>
                </a:solidFill>
                <a:effectLst/>
                <a:latin typeface="Calibri" panose="020F0502020204030204" pitchFamily="34" charset="0"/>
              </a:endParaRPr>
            </a:p>
          </p:txBody>
        </p:sp>
      </p:grpSp>
      <p:sp>
        <p:nvSpPr>
          <p:cNvPr id="62" name="矩形 61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11444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31" grpId="0" animBg="1"/>
      <p:bldP spid="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方案可行性说明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sp>
        <p:nvSpPr>
          <p:cNvPr id="3" name="AutoShape 10"/>
          <p:cNvSpPr>
            <a:spLocks noChangeArrowheads="1"/>
          </p:cNvSpPr>
          <p:nvPr/>
        </p:nvSpPr>
        <p:spPr bwMode="auto">
          <a:xfrm rot="16200000">
            <a:off x="5404636" y="-1725184"/>
            <a:ext cx="1691080" cy="11233248"/>
          </a:xfrm>
          <a:prstGeom prst="downArrow">
            <a:avLst>
              <a:gd name="adj1" fmla="val 49065"/>
              <a:gd name="adj2" fmla="val 44827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eaVert" lIns="110413" tIns="55207" rIns="110413" bIns="55207"/>
          <a:lstStyle/>
          <a:p>
            <a:endParaRPr lang="zh-CN" altLang="en-US" sz="2533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801905" y="3129885"/>
            <a:ext cx="2054273" cy="1608151"/>
            <a:chOff x="1214414" y="2904673"/>
            <a:chExt cx="1935848" cy="1512817"/>
          </a:xfrm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" name="Oval 8"/>
            <p:cNvSpPr>
              <a:spLocks noChangeArrowheads="1"/>
            </p:cNvSpPr>
            <p:nvPr/>
          </p:nvSpPr>
          <p:spPr bwMode="auto">
            <a:xfrm>
              <a:off x="1414177" y="2904673"/>
              <a:ext cx="1514918" cy="1512817"/>
            </a:xfrm>
            <a:prstGeom prst="ellipse">
              <a:avLst/>
            </a:prstGeom>
            <a:solidFill>
              <a:schemeClr val="accent2"/>
            </a:solidFill>
            <a:ln w="762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67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" name="Text Box 9"/>
            <p:cNvSpPr txBox="1">
              <a:spLocks noChangeArrowheads="1"/>
            </p:cNvSpPr>
            <p:nvPr/>
          </p:nvSpPr>
          <p:spPr bwMode="auto">
            <a:xfrm>
              <a:off x="1214414" y="3310307"/>
              <a:ext cx="1935848" cy="620153"/>
            </a:xfrm>
            <a:prstGeom prst="rect">
              <a:avLst/>
            </a:prstGeom>
            <a:noFill/>
            <a:ln w="508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18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</a:t>
              </a:r>
              <a:endParaRPr lang="en-US" altLang="zh-CN" sz="18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eaLnBrk="1" hangingPunct="1"/>
              <a:r>
                <a:rPr lang="zh-CN" altLang="en-US" sz="18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文本内容</a:t>
              </a:r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6179458" y="3128831"/>
            <a:ext cx="2054272" cy="1608149"/>
            <a:chOff x="1214414" y="2904671"/>
            <a:chExt cx="1935848" cy="1512816"/>
          </a:xfrm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1414180" y="2904671"/>
              <a:ext cx="1514919" cy="1512816"/>
            </a:xfrm>
            <a:prstGeom prst="ellipse">
              <a:avLst/>
            </a:prstGeom>
            <a:solidFill>
              <a:schemeClr val="accent3"/>
            </a:solidFill>
            <a:ln w="762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67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214414" y="3310308"/>
              <a:ext cx="1935848" cy="620153"/>
            </a:xfrm>
            <a:prstGeom prst="rect">
              <a:avLst/>
            </a:prstGeom>
            <a:noFill/>
            <a:ln w="508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18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</a:t>
              </a:r>
              <a:endParaRPr lang="en-US" altLang="zh-CN" sz="18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eaLnBrk="1" hangingPunct="1"/>
              <a:r>
                <a:rPr lang="zh-CN" altLang="en-US" sz="18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文本内容</a:t>
              </a:r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8582184" y="3129886"/>
            <a:ext cx="2054273" cy="1608151"/>
            <a:chOff x="1214414" y="2904673"/>
            <a:chExt cx="1935848" cy="1512817"/>
          </a:xfrm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1414179" y="2904673"/>
              <a:ext cx="1514920" cy="1512817"/>
            </a:xfrm>
            <a:prstGeom prst="ellipse">
              <a:avLst/>
            </a:prstGeom>
            <a:solidFill>
              <a:schemeClr val="accent4"/>
            </a:solidFill>
            <a:ln w="76200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 sz="1867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214414" y="3310306"/>
              <a:ext cx="1935848" cy="620153"/>
            </a:xfrm>
            <a:prstGeom prst="rect">
              <a:avLst/>
            </a:prstGeom>
            <a:noFill/>
            <a:ln w="50800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18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</a:t>
              </a:r>
              <a:endParaRPr lang="en-US" altLang="zh-CN" sz="18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eaLnBrk="1" hangingPunct="1"/>
              <a:r>
                <a:rPr lang="zh-CN" altLang="en-US" sz="18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文本内容</a:t>
              </a:r>
            </a:p>
          </p:txBody>
        </p:sp>
      </p:grpSp>
      <p:grpSp>
        <p:nvGrpSpPr>
          <p:cNvPr id="13" name="组合 40"/>
          <p:cNvGrpSpPr>
            <a:grpSpLocks/>
          </p:cNvGrpSpPr>
          <p:nvPr/>
        </p:nvGrpSpPr>
        <p:grpSpPr bwMode="auto">
          <a:xfrm>
            <a:off x="1401638" y="3129883"/>
            <a:ext cx="2054273" cy="1608149"/>
            <a:chOff x="1214414" y="2904671"/>
            <a:chExt cx="1935848" cy="1512816"/>
          </a:xfrm>
        </p:grpSpPr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1415152" y="2904671"/>
              <a:ext cx="1514918" cy="1512816"/>
            </a:xfrm>
            <a:prstGeom prst="ellipse">
              <a:avLst/>
            </a:prstGeom>
            <a:solidFill>
              <a:schemeClr val="accent1"/>
            </a:solidFill>
            <a:ln w="76200">
              <a:solidFill>
                <a:srgbClr val="FFFFFF"/>
              </a:solidFill>
              <a:round/>
              <a:headEnd/>
              <a:tailEnd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zh-CN" altLang="en-US" sz="1867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Text Box 9"/>
            <p:cNvSpPr txBox="1">
              <a:spLocks noChangeArrowheads="1"/>
            </p:cNvSpPr>
            <p:nvPr/>
          </p:nvSpPr>
          <p:spPr bwMode="auto">
            <a:xfrm>
              <a:off x="1214414" y="3310306"/>
              <a:ext cx="1935848" cy="620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18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点击添加</a:t>
              </a:r>
              <a:endParaRPr lang="en-US" altLang="zh-CN" sz="18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 eaLnBrk="1" hangingPunct="1"/>
              <a:r>
                <a:rPr lang="zh-CN" altLang="en-US" sz="18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文本内容</a:t>
              </a:r>
            </a:p>
          </p:txBody>
        </p:sp>
      </p:grpSp>
      <p:sp>
        <p:nvSpPr>
          <p:cNvPr id="16" name="矩形标注 15"/>
          <p:cNvSpPr/>
          <p:nvPr/>
        </p:nvSpPr>
        <p:spPr>
          <a:xfrm>
            <a:off x="4202309" y="5201353"/>
            <a:ext cx="1784144" cy="55271"/>
          </a:xfrm>
          <a:prstGeom prst="wedgeRectCallout">
            <a:avLst>
              <a:gd name="adj1" fmla="val -17526"/>
              <a:gd name="adj2" fmla="val -50946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413" tIns="55207" rIns="110413" bIns="55207" rtlCol="0"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矩形标注 16"/>
          <p:cNvSpPr/>
          <p:nvPr/>
        </p:nvSpPr>
        <p:spPr>
          <a:xfrm>
            <a:off x="1769056" y="2584758"/>
            <a:ext cx="1913299" cy="77540"/>
          </a:xfrm>
          <a:prstGeom prst="wedgeRectCallout">
            <a:avLst>
              <a:gd name="adj1" fmla="val -23398"/>
              <a:gd name="adj2" fmla="val 40329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413" tIns="55207" rIns="110413" bIns="55207" rtlCol="0"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Rectangle 28"/>
          <p:cNvSpPr>
            <a:spLocks noChangeArrowheads="1"/>
          </p:cNvSpPr>
          <p:nvPr/>
        </p:nvSpPr>
        <p:spPr bwMode="auto">
          <a:xfrm>
            <a:off x="3708491" y="5385284"/>
            <a:ext cx="2758013" cy="849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0413" tIns="55207" rIns="110413" bIns="5520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点击此处添加文字说明内容，可以通过复制您的文本内容，在此文本框粘贴并选择只保留文字。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Rectangle 28"/>
          <p:cNvSpPr>
            <a:spLocks noChangeArrowheads="1"/>
          </p:cNvSpPr>
          <p:nvPr/>
        </p:nvSpPr>
        <p:spPr bwMode="auto">
          <a:xfrm>
            <a:off x="1284766" y="1654808"/>
            <a:ext cx="2758013" cy="849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0413" tIns="55207" rIns="110413" bIns="5520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点击此处添加文字说明内容，可以通过复制您的文本内容，在此文本框粘贴并选择只保留文字。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标注 19"/>
          <p:cNvSpPr/>
          <p:nvPr/>
        </p:nvSpPr>
        <p:spPr>
          <a:xfrm>
            <a:off x="6497117" y="2584758"/>
            <a:ext cx="1913299" cy="77540"/>
          </a:xfrm>
          <a:prstGeom prst="wedgeRectCallout">
            <a:avLst>
              <a:gd name="adj1" fmla="val -23398"/>
              <a:gd name="adj2" fmla="val 40329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413" tIns="55207" rIns="110413" bIns="55207" rtlCol="0"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Rectangle 28"/>
          <p:cNvSpPr>
            <a:spLocks noChangeArrowheads="1"/>
          </p:cNvSpPr>
          <p:nvPr/>
        </p:nvSpPr>
        <p:spPr bwMode="auto">
          <a:xfrm>
            <a:off x="6012828" y="1654808"/>
            <a:ext cx="2758013" cy="849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0413" tIns="55207" rIns="110413" bIns="5520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点击此处添加文字说明内容，可以通过复制您的文本内容，在此文本框粘贴并选择只保留文字。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标注 21"/>
          <p:cNvSpPr/>
          <p:nvPr/>
        </p:nvSpPr>
        <p:spPr>
          <a:xfrm>
            <a:off x="9026539" y="5201353"/>
            <a:ext cx="1784144" cy="55271"/>
          </a:xfrm>
          <a:prstGeom prst="wedgeRectCallout">
            <a:avLst>
              <a:gd name="adj1" fmla="val -17526"/>
              <a:gd name="adj2" fmla="val -509465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0413" tIns="55207" rIns="110413" bIns="55207" rtlCol="0" anchor="ctr"/>
          <a:lstStyle/>
          <a:p>
            <a:pPr algn="ctr"/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3" name="Rectangle 28"/>
          <p:cNvSpPr>
            <a:spLocks noChangeArrowheads="1"/>
          </p:cNvSpPr>
          <p:nvPr/>
        </p:nvSpPr>
        <p:spPr bwMode="auto">
          <a:xfrm>
            <a:off x="8532723" y="5385284"/>
            <a:ext cx="2758013" cy="849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0413" tIns="55207" rIns="110413" bIns="5520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点击此处添加文字说明内容，可以通过复制您的文本内容，在此文本框粘贴并选择只保留文字。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95917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250"/>
                            </p:stCondLst>
                            <p:childTnLst>
                              <p:par>
                                <p:cTn id="55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750"/>
                            </p:stCondLst>
                            <p:childTnLst>
                              <p:par>
                                <p:cTn id="62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250"/>
                            </p:stCondLst>
                            <p:childTnLst>
                              <p:par>
                                <p:cTn id="6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750"/>
                            </p:stCondLst>
                            <p:childTnLst>
                              <p:par>
                                <p:cTn id="71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250"/>
                            </p:stCondLst>
                            <p:childTnLst>
                              <p:par>
                                <p:cTn id="78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750"/>
                            </p:stCondLst>
                            <p:childTnLst>
                              <p:par>
                                <p:cTn id="8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250"/>
                            </p:stCondLst>
                            <p:childTnLst>
                              <p:par>
                                <p:cTn id="87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8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0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2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750"/>
                            </p:stCondLst>
                            <p:childTnLst>
                              <p:par>
                                <p:cTn id="94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 animBg="1"/>
      <p:bldP spid="16" grpId="1" animBg="1"/>
      <p:bldP spid="17" grpId="0" animBg="1"/>
      <p:bldP spid="17" grpId="1" animBg="1"/>
      <p:bldP spid="18" grpId="0"/>
      <p:bldP spid="19" grpId="0"/>
      <p:bldP spid="20" grpId="0" animBg="1"/>
      <p:bldP spid="20" grpId="1" animBg="1"/>
      <p:bldP spid="21" grpId="0"/>
      <p:bldP spid="22" grpId="0" animBg="1"/>
      <p:bldP spid="22" grpId="1" animBg="1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52" r="59926"/>
          <a:stretch/>
        </p:blipFill>
        <p:spPr>
          <a:xfrm flipH="1">
            <a:off x="8202456" y="2231429"/>
            <a:ext cx="3562823" cy="4431072"/>
          </a:xfrm>
          <a:custGeom>
            <a:avLst/>
            <a:gdLst>
              <a:gd name="connsiteX0" fmla="*/ 0 w 3688015"/>
              <a:gd name="connsiteY0" fmla="*/ 3571208 h 4431072"/>
              <a:gd name="connsiteX1" fmla="*/ 856464 w 3688015"/>
              <a:gd name="connsiteY1" fmla="*/ 4431072 h 4431072"/>
              <a:gd name="connsiteX2" fmla="*/ 0 w 3688015"/>
              <a:gd name="connsiteY2" fmla="*/ 4431072 h 4431072"/>
              <a:gd name="connsiteX3" fmla="*/ 0 w 3688015"/>
              <a:gd name="connsiteY3" fmla="*/ 0 h 4431072"/>
              <a:gd name="connsiteX4" fmla="*/ 3688015 w 3688015"/>
              <a:gd name="connsiteY4" fmla="*/ 0 h 4431072"/>
              <a:gd name="connsiteX5" fmla="*/ 3688015 w 3688015"/>
              <a:gd name="connsiteY5" fmla="*/ 4431072 h 4431072"/>
              <a:gd name="connsiteX6" fmla="*/ 2477393 w 3688015"/>
              <a:gd name="connsiteY6" fmla="*/ 4431072 h 4431072"/>
              <a:gd name="connsiteX7" fmla="*/ 2844258 w 3688015"/>
              <a:gd name="connsiteY7" fmla="*/ 4065658 h 4431072"/>
              <a:gd name="connsiteX8" fmla="*/ 693272 w 3688015"/>
              <a:gd name="connsiteY8" fmla="*/ 1906130 h 4431072"/>
              <a:gd name="connsiteX9" fmla="*/ 0 w 3688015"/>
              <a:gd name="connsiteY9" fmla="*/ 2596660 h 443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88015" h="4431072">
                <a:moveTo>
                  <a:pt x="0" y="3571208"/>
                </a:moveTo>
                <a:lnTo>
                  <a:pt x="856464" y="4431072"/>
                </a:lnTo>
                <a:lnTo>
                  <a:pt x="0" y="4431072"/>
                </a:lnTo>
                <a:close/>
                <a:moveTo>
                  <a:pt x="0" y="0"/>
                </a:moveTo>
                <a:lnTo>
                  <a:pt x="3688015" y="0"/>
                </a:lnTo>
                <a:lnTo>
                  <a:pt x="3688015" y="4431072"/>
                </a:lnTo>
                <a:lnTo>
                  <a:pt x="2477393" y="4431072"/>
                </a:lnTo>
                <a:lnTo>
                  <a:pt x="2844258" y="4065658"/>
                </a:lnTo>
                <a:lnTo>
                  <a:pt x="693272" y="1906130"/>
                </a:lnTo>
                <a:lnTo>
                  <a:pt x="0" y="2596660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52" r="59926"/>
          <a:stretch/>
        </p:blipFill>
        <p:spPr>
          <a:xfrm>
            <a:off x="186997" y="2231429"/>
            <a:ext cx="3688015" cy="4431072"/>
          </a:xfrm>
          <a:custGeom>
            <a:avLst/>
            <a:gdLst>
              <a:gd name="connsiteX0" fmla="*/ 0 w 3688015"/>
              <a:gd name="connsiteY0" fmla="*/ 3571208 h 4431072"/>
              <a:gd name="connsiteX1" fmla="*/ 856464 w 3688015"/>
              <a:gd name="connsiteY1" fmla="*/ 4431072 h 4431072"/>
              <a:gd name="connsiteX2" fmla="*/ 0 w 3688015"/>
              <a:gd name="connsiteY2" fmla="*/ 4431072 h 4431072"/>
              <a:gd name="connsiteX3" fmla="*/ 0 w 3688015"/>
              <a:gd name="connsiteY3" fmla="*/ 0 h 4431072"/>
              <a:gd name="connsiteX4" fmla="*/ 3688015 w 3688015"/>
              <a:gd name="connsiteY4" fmla="*/ 0 h 4431072"/>
              <a:gd name="connsiteX5" fmla="*/ 3688015 w 3688015"/>
              <a:gd name="connsiteY5" fmla="*/ 4431072 h 4431072"/>
              <a:gd name="connsiteX6" fmla="*/ 2477393 w 3688015"/>
              <a:gd name="connsiteY6" fmla="*/ 4431072 h 4431072"/>
              <a:gd name="connsiteX7" fmla="*/ 2844258 w 3688015"/>
              <a:gd name="connsiteY7" fmla="*/ 4065658 h 4431072"/>
              <a:gd name="connsiteX8" fmla="*/ 693272 w 3688015"/>
              <a:gd name="connsiteY8" fmla="*/ 1906130 h 4431072"/>
              <a:gd name="connsiteX9" fmla="*/ 0 w 3688015"/>
              <a:gd name="connsiteY9" fmla="*/ 2596660 h 443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88015" h="4431072">
                <a:moveTo>
                  <a:pt x="0" y="3571208"/>
                </a:moveTo>
                <a:lnTo>
                  <a:pt x="856464" y="4431072"/>
                </a:lnTo>
                <a:lnTo>
                  <a:pt x="0" y="4431072"/>
                </a:lnTo>
                <a:close/>
                <a:moveTo>
                  <a:pt x="0" y="0"/>
                </a:moveTo>
                <a:lnTo>
                  <a:pt x="3688015" y="0"/>
                </a:lnTo>
                <a:lnTo>
                  <a:pt x="3688015" y="4431072"/>
                </a:lnTo>
                <a:lnTo>
                  <a:pt x="2477393" y="4431072"/>
                </a:lnTo>
                <a:lnTo>
                  <a:pt x="2844258" y="4065658"/>
                </a:lnTo>
                <a:lnTo>
                  <a:pt x="693272" y="1906130"/>
                </a:lnTo>
                <a:lnTo>
                  <a:pt x="0" y="259666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18415" r="43725" b="65360"/>
          <a:stretch/>
        </p:blipFill>
        <p:spPr>
          <a:xfrm rot="16505687">
            <a:off x="-2554819" y="5316962"/>
            <a:ext cx="8514030" cy="4176971"/>
          </a:xfrm>
          <a:custGeom>
            <a:avLst/>
            <a:gdLst>
              <a:gd name="connsiteX0" fmla="*/ 307383 w 8514030"/>
              <a:gd name="connsiteY0" fmla="*/ 731671 h 4176971"/>
              <a:gd name="connsiteX1" fmla="*/ 614552 w 8514030"/>
              <a:gd name="connsiteY1" fmla="*/ 4176971 h 4176971"/>
              <a:gd name="connsiteX2" fmla="*/ 0 w 8514030"/>
              <a:gd name="connsiteY2" fmla="*/ 4176971 h 4176971"/>
              <a:gd name="connsiteX3" fmla="*/ 0 w 8514030"/>
              <a:gd name="connsiteY3" fmla="*/ 759076 h 4176971"/>
              <a:gd name="connsiteX4" fmla="*/ 8514030 w 8514030"/>
              <a:gd name="connsiteY4" fmla="*/ 0 h 4176971"/>
              <a:gd name="connsiteX5" fmla="*/ 8514030 w 8514030"/>
              <a:gd name="connsiteY5" fmla="*/ 4176971 h 4176971"/>
              <a:gd name="connsiteX6" fmla="*/ 4992835 w 8514030"/>
              <a:gd name="connsiteY6" fmla="*/ 4176971 h 4176971"/>
              <a:gd name="connsiteX7" fmla="*/ 4651139 w 8514030"/>
              <a:gd name="connsiteY7" fmla="*/ 344400 h 41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14030" h="4176971">
                <a:moveTo>
                  <a:pt x="307383" y="731671"/>
                </a:moveTo>
                <a:lnTo>
                  <a:pt x="614552" y="4176971"/>
                </a:lnTo>
                <a:lnTo>
                  <a:pt x="0" y="4176971"/>
                </a:lnTo>
                <a:lnTo>
                  <a:pt x="0" y="759076"/>
                </a:lnTo>
                <a:close/>
                <a:moveTo>
                  <a:pt x="8514030" y="0"/>
                </a:moveTo>
                <a:lnTo>
                  <a:pt x="8514030" y="4176971"/>
                </a:lnTo>
                <a:lnTo>
                  <a:pt x="4992835" y="4176971"/>
                </a:lnTo>
                <a:lnTo>
                  <a:pt x="4651139" y="344400"/>
                </a:ln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18415" r="43725" b="65360"/>
          <a:stretch/>
        </p:blipFill>
        <p:spPr>
          <a:xfrm rot="15872351" flipV="1">
            <a:off x="6007491" y="5088546"/>
            <a:ext cx="8514030" cy="4753744"/>
          </a:xfrm>
          <a:custGeom>
            <a:avLst/>
            <a:gdLst>
              <a:gd name="connsiteX0" fmla="*/ 307383 w 8514030"/>
              <a:gd name="connsiteY0" fmla="*/ 731671 h 4176971"/>
              <a:gd name="connsiteX1" fmla="*/ 614552 w 8514030"/>
              <a:gd name="connsiteY1" fmla="*/ 4176971 h 4176971"/>
              <a:gd name="connsiteX2" fmla="*/ 0 w 8514030"/>
              <a:gd name="connsiteY2" fmla="*/ 4176971 h 4176971"/>
              <a:gd name="connsiteX3" fmla="*/ 0 w 8514030"/>
              <a:gd name="connsiteY3" fmla="*/ 759076 h 4176971"/>
              <a:gd name="connsiteX4" fmla="*/ 8514030 w 8514030"/>
              <a:gd name="connsiteY4" fmla="*/ 0 h 4176971"/>
              <a:gd name="connsiteX5" fmla="*/ 8514030 w 8514030"/>
              <a:gd name="connsiteY5" fmla="*/ 4176971 h 4176971"/>
              <a:gd name="connsiteX6" fmla="*/ 4992835 w 8514030"/>
              <a:gd name="connsiteY6" fmla="*/ 4176971 h 4176971"/>
              <a:gd name="connsiteX7" fmla="*/ 4651139 w 8514030"/>
              <a:gd name="connsiteY7" fmla="*/ 344400 h 41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14030" h="4176971">
                <a:moveTo>
                  <a:pt x="307383" y="731671"/>
                </a:moveTo>
                <a:lnTo>
                  <a:pt x="614552" y="4176971"/>
                </a:lnTo>
                <a:lnTo>
                  <a:pt x="0" y="4176971"/>
                </a:lnTo>
                <a:lnTo>
                  <a:pt x="0" y="759076"/>
                </a:lnTo>
                <a:close/>
                <a:moveTo>
                  <a:pt x="8514030" y="0"/>
                </a:moveTo>
                <a:lnTo>
                  <a:pt x="8514030" y="4176971"/>
                </a:lnTo>
                <a:lnTo>
                  <a:pt x="4992835" y="4176971"/>
                </a:lnTo>
                <a:lnTo>
                  <a:pt x="4651139" y="344400"/>
                </a:lnTo>
                <a:close/>
              </a:path>
            </a:pathLst>
          </a:custGeom>
        </p:spPr>
      </p:pic>
      <p:grpSp>
        <p:nvGrpSpPr>
          <p:cNvPr id="11" name="组合 10"/>
          <p:cNvGrpSpPr/>
          <p:nvPr/>
        </p:nvGrpSpPr>
        <p:grpSpPr>
          <a:xfrm>
            <a:off x="3977201" y="2650682"/>
            <a:ext cx="4123066" cy="488950"/>
            <a:chOff x="4317723" y="2168172"/>
            <a:chExt cx="4123066" cy="488950"/>
          </a:xfrm>
        </p:grpSpPr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6053368" y="2191452"/>
              <a:ext cx="222468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 smtClean="0">
                  <a:solidFill>
                    <a:srgbClr val="242B35"/>
                  </a:solidFill>
                  <a:latin typeface="+mn-lt"/>
                  <a:ea typeface="+mn-ea"/>
                  <a:cs typeface="+mn-ea"/>
                  <a:sym typeface="+mn-lt"/>
                </a:rPr>
                <a:t>技术及难点</a:t>
              </a:r>
              <a:endParaRPr lang="zh-CN" altLang="en-US" sz="2400" b="1" dirty="0">
                <a:solidFill>
                  <a:srgbClr val="242B35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矩形 29"/>
            <p:cNvSpPr>
              <a:spLocks noChangeArrowheads="1"/>
            </p:cNvSpPr>
            <p:nvPr/>
          </p:nvSpPr>
          <p:spPr bwMode="auto">
            <a:xfrm>
              <a:off x="4317723" y="2168172"/>
              <a:ext cx="1328738" cy="488950"/>
            </a:xfrm>
            <a:prstGeom prst="rect">
              <a:avLst/>
            </a:prstGeom>
            <a:solidFill>
              <a:srgbClr val="73A3EA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文本框 30"/>
            <p:cNvSpPr txBox="1">
              <a:spLocks noChangeArrowheads="1"/>
            </p:cNvSpPr>
            <p:nvPr/>
          </p:nvSpPr>
          <p:spPr bwMode="auto">
            <a:xfrm>
              <a:off x="4493936" y="2204685"/>
              <a:ext cx="9620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第三章</a:t>
              </a:r>
              <a:endParaRPr lang="zh-CN" altLang="en-US" sz="20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890629" y="2186428"/>
              <a:ext cx="2550160" cy="452437"/>
            </a:xfrm>
            <a:prstGeom prst="rect">
              <a:avLst/>
            </a:prstGeom>
            <a:noFill/>
            <a:ln>
              <a:solidFill>
                <a:srgbClr val="73A3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36731" y="3380601"/>
            <a:ext cx="1400779" cy="276999"/>
            <a:chOff x="4025405" y="3669969"/>
            <a:chExt cx="1400779" cy="276999"/>
          </a:xfrm>
        </p:grpSpPr>
        <p:sp>
          <p:nvSpPr>
            <p:cNvPr id="18" name="椭圆 17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082609" y="3380601"/>
            <a:ext cx="1400779" cy="276999"/>
            <a:chOff x="4025405" y="3669969"/>
            <a:chExt cx="1400779" cy="276999"/>
          </a:xfrm>
        </p:grpSpPr>
        <p:sp>
          <p:nvSpPr>
            <p:cNvPr id="22" name="椭圆 21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436731" y="3681543"/>
            <a:ext cx="1400779" cy="276999"/>
            <a:chOff x="4025405" y="3669969"/>
            <a:chExt cx="1400779" cy="276999"/>
          </a:xfrm>
        </p:grpSpPr>
        <p:sp>
          <p:nvSpPr>
            <p:cNvPr id="25" name="椭圆 24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82609" y="3681543"/>
            <a:ext cx="1400779" cy="276999"/>
            <a:chOff x="4025405" y="3669969"/>
            <a:chExt cx="1400779" cy="276999"/>
          </a:xfrm>
        </p:grpSpPr>
        <p:sp>
          <p:nvSpPr>
            <p:cNvPr id="28" name="椭圆 27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sp>
        <p:nvSpPr>
          <p:cNvPr id="30" name="矩形 29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2339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关键技术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grpSp>
        <p:nvGrpSpPr>
          <p:cNvPr id="3" name="Group 14"/>
          <p:cNvGrpSpPr/>
          <p:nvPr/>
        </p:nvGrpSpPr>
        <p:grpSpPr>
          <a:xfrm>
            <a:off x="5379143" y="3062299"/>
            <a:ext cx="1414667" cy="1619124"/>
            <a:chOff x="5379142" y="2991066"/>
            <a:chExt cx="1414667" cy="1619124"/>
          </a:xfrm>
          <a:solidFill>
            <a:schemeClr val="accent1"/>
          </a:solidFill>
        </p:grpSpPr>
        <p:sp>
          <p:nvSpPr>
            <p:cNvPr id="4" name="Shape 1723"/>
            <p:cNvSpPr/>
            <p:nvPr/>
          </p:nvSpPr>
          <p:spPr>
            <a:xfrm rot="18900000">
              <a:off x="5379143" y="2991066"/>
              <a:ext cx="1414666" cy="1414666"/>
            </a:xfrm>
            <a:prstGeom prst="roundRect">
              <a:avLst>
                <a:gd name="adj" fmla="val 15000"/>
              </a:avLst>
            </a:prstGeom>
            <a:grpFill/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Shape 1726"/>
            <p:cNvSpPr/>
            <p:nvPr/>
          </p:nvSpPr>
          <p:spPr>
            <a:xfrm rot="18900000">
              <a:off x="5379142" y="3195523"/>
              <a:ext cx="1414666" cy="1414667"/>
            </a:xfrm>
            <a:prstGeom prst="roundRect">
              <a:avLst>
                <a:gd name="adj" fmla="val 15000"/>
              </a:avLst>
            </a:prstGeom>
            <a:grpFill/>
            <a:ln w="38100" cap="flat">
              <a:solidFill>
                <a:schemeClr val="bg1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Group 12"/>
          <p:cNvGrpSpPr/>
          <p:nvPr/>
        </p:nvGrpSpPr>
        <p:grpSpPr>
          <a:xfrm>
            <a:off x="3563871" y="3270642"/>
            <a:ext cx="1414667" cy="1619124"/>
            <a:chOff x="3563871" y="3199409"/>
            <a:chExt cx="1414666" cy="1619124"/>
          </a:xfrm>
          <a:solidFill>
            <a:schemeClr val="accent1"/>
          </a:solidFill>
        </p:grpSpPr>
        <p:sp>
          <p:nvSpPr>
            <p:cNvPr id="7" name="Shape 1722"/>
            <p:cNvSpPr/>
            <p:nvPr/>
          </p:nvSpPr>
          <p:spPr>
            <a:xfrm rot="8100000">
              <a:off x="3563871" y="3403867"/>
              <a:ext cx="1414666" cy="1414666"/>
            </a:xfrm>
            <a:prstGeom prst="roundRect">
              <a:avLst>
                <a:gd name="adj" fmla="val 15000"/>
              </a:avLst>
            </a:prstGeom>
            <a:grpFill/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Shape 1729"/>
            <p:cNvSpPr/>
            <p:nvPr/>
          </p:nvSpPr>
          <p:spPr>
            <a:xfrm rot="8100000">
              <a:off x="3563871" y="3199409"/>
              <a:ext cx="1414666" cy="1414667"/>
            </a:xfrm>
            <a:prstGeom prst="roundRect">
              <a:avLst>
                <a:gd name="adj" fmla="val 15000"/>
              </a:avLst>
            </a:prstGeom>
            <a:grpFill/>
            <a:ln w="38100" cap="flat">
              <a:solidFill>
                <a:schemeClr val="bg1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Group 11"/>
          <p:cNvGrpSpPr/>
          <p:nvPr/>
        </p:nvGrpSpPr>
        <p:grpSpPr>
          <a:xfrm>
            <a:off x="1679509" y="3062299"/>
            <a:ext cx="1414667" cy="1619124"/>
            <a:chOff x="1743076" y="2991066"/>
            <a:chExt cx="1414666" cy="1619124"/>
          </a:xfrm>
          <a:solidFill>
            <a:schemeClr val="accent1"/>
          </a:solidFill>
        </p:grpSpPr>
        <p:sp>
          <p:nvSpPr>
            <p:cNvPr id="10" name="Shape 1721"/>
            <p:cNvSpPr/>
            <p:nvPr/>
          </p:nvSpPr>
          <p:spPr>
            <a:xfrm rot="18900000">
              <a:off x="1743076" y="2991066"/>
              <a:ext cx="1414666" cy="1414666"/>
            </a:xfrm>
            <a:prstGeom prst="roundRect">
              <a:avLst>
                <a:gd name="adj" fmla="val 15000"/>
              </a:avLst>
            </a:prstGeom>
            <a:grpFill/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Shape 1732"/>
            <p:cNvSpPr/>
            <p:nvPr/>
          </p:nvSpPr>
          <p:spPr>
            <a:xfrm rot="18900000">
              <a:off x="1743076" y="3195523"/>
              <a:ext cx="1414666" cy="1414667"/>
            </a:xfrm>
            <a:prstGeom prst="roundRect">
              <a:avLst>
                <a:gd name="adj" fmla="val 15000"/>
              </a:avLst>
            </a:prstGeom>
            <a:grpFill/>
            <a:ln w="50800" cap="flat">
              <a:solidFill>
                <a:schemeClr val="bg1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15"/>
          <p:cNvGrpSpPr/>
          <p:nvPr/>
        </p:nvGrpSpPr>
        <p:grpSpPr>
          <a:xfrm>
            <a:off x="7199937" y="3270642"/>
            <a:ext cx="1414667" cy="1619125"/>
            <a:chOff x="7199937" y="3199409"/>
            <a:chExt cx="1414666" cy="1619125"/>
          </a:xfrm>
          <a:solidFill>
            <a:schemeClr val="accent1"/>
          </a:solidFill>
        </p:grpSpPr>
        <p:sp>
          <p:nvSpPr>
            <p:cNvPr id="13" name="Shape 1724"/>
            <p:cNvSpPr/>
            <p:nvPr/>
          </p:nvSpPr>
          <p:spPr>
            <a:xfrm rot="8100000">
              <a:off x="7199937" y="3403868"/>
              <a:ext cx="1414666" cy="1414666"/>
            </a:xfrm>
            <a:prstGeom prst="roundRect">
              <a:avLst>
                <a:gd name="adj" fmla="val 15000"/>
              </a:avLst>
            </a:prstGeom>
            <a:grpFill/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Shape 1735"/>
            <p:cNvSpPr/>
            <p:nvPr/>
          </p:nvSpPr>
          <p:spPr>
            <a:xfrm rot="8100000">
              <a:off x="7199937" y="3199409"/>
              <a:ext cx="1414666" cy="1414667"/>
            </a:xfrm>
            <a:prstGeom prst="roundRect">
              <a:avLst>
                <a:gd name="adj" fmla="val 15000"/>
              </a:avLst>
            </a:prstGeom>
            <a:grpFill/>
            <a:ln w="38100" cap="flat">
              <a:solidFill>
                <a:schemeClr val="bg1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Group 16"/>
          <p:cNvGrpSpPr/>
          <p:nvPr/>
        </p:nvGrpSpPr>
        <p:grpSpPr>
          <a:xfrm>
            <a:off x="9015209" y="3062299"/>
            <a:ext cx="1414667" cy="1619124"/>
            <a:chOff x="9015209" y="2991066"/>
            <a:chExt cx="1414666" cy="1619124"/>
          </a:xfrm>
          <a:solidFill>
            <a:schemeClr val="accent1"/>
          </a:solidFill>
        </p:grpSpPr>
        <p:sp>
          <p:nvSpPr>
            <p:cNvPr id="16" name="Shape 1725"/>
            <p:cNvSpPr/>
            <p:nvPr/>
          </p:nvSpPr>
          <p:spPr>
            <a:xfrm rot="18900000">
              <a:off x="9015209" y="2991066"/>
              <a:ext cx="1414666" cy="1414666"/>
            </a:xfrm>
            <a:prstGeom prst="roundRect">
              <a:avLst>
                <a:gd name="adj" fmla="val 15000"/>
              </a:avLst>
            </a:prstGeom>
            <a:grpFill/>
            <a:ln w="12700">
              <a:miter lim="400000"/>
            </a:ln>
          </p:spPr>
          <p:txBody>
            <a:bodyPr lIns="67733" tIns="67733" rIns="67733" bIns="67733" anchor="ctr"/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Shape 1738"/>
            <p:cNvSpPr/>
            <p:nvPr/>
          </p:nvSpPr>
          <p:spPr>
            <a:xfrm rot="18900000">
              <a:off x="9015209" y="3195523"/>
              <a:ext cx="1414666" cy="1414667"/>
            </a:xfrm>
            <a:prstGeom prst="roundRect">
              <a:avLst>
                <a:gd name="adj" fmla="val 15000"/>
              </a:avLst>
            </a:prstGeom>
            <a:grpFill/>
            <a:ln w="38100" cap="flat">
              <a:solidFill>
                <a:schemeClr val="bg1"/>
              </a:solidFill>
              <a:miter lim="400000"/>
            </a:ln>
            <a:effectLst>
              <a:outerShdw blurRad="1270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wrap="square" lIns="67733" tIns="67733" rIns="67733" bIns="67733" numCol="1" anchor="ctr">
              <a:noAutofit/>
            </a:bodyPr>
            <a:lstStyle/>
            <a:p>
              <a:pPr>
                <a:spcBef>
                  <a:spcPts val="4500"/>
                </a:spcBef>
                <a:defRPr sz="2500">
                  <a:latin typeface="Aller Light"/>
                  <a:ea typeface="Aller Light"/>
                  <a:cs typeface="Aller Light"/>
                  <a:sym typeface="Aller Light"/>
                </a:defRPr>
              </a:pPr>
              <a:endParaRPr sz="3333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Text Placeholder 4"/>
          <p:cNvSpPr txBox="1">
            <a:spLocks/>
          </p:cNvSpPr>
          <p:nvPr/>
        </p:nvSpPr>
        <p:spPr>
          <a:xfrm>
            <a:off x="1781433" y="3840206"/>
            <a:ext cx="1210819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3663032" y="3840206"/>
            <a:ext cx="1210819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 Placeholder 4"/>
          <p:cNvSpPr txBox="1">
            <a:spLocks/>
          </p:cNvSpPr>
          <p:nvPr/>
        </p:nvSpPr>
        <p:spPr>
          <a:xfrm>
            <a:off x="5480353" y="3840206"/>
            <a:ext cx="1210819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7298385" y="3840206"/>
            <a:ext cx="1210819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 Placeholder 4"/>
          <p:cNvSpPr txBox="1">
            <a:spLocks/>
          </p:cNvSpPr>
          <p:nvPr/>
        </p:nvSpPr>
        <p:spPr>
          <a:xfrm>
            <a:off x="9117133" y="3840206"/>
            <a:ext cx="1210819" cy="267765"/>
          </a:xfrm>
          <a:prstGeom prst="rect">
            <a:avLst/>
          </a:prstGeom>
        </p:spPr>
        <p:txBody>
          <a:bodyPr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en-GB" alt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62"/>
          <p:cNvSpPr txBox="1"/>
          <p:nvPr/>
        </p:nvSpPr>
        <p:spPr>
          <a:xfrm>
            <a:off x="1295468" y="1747261"/>
            <a:ext cx="2328369" cy="9846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63"/>
          <p:cNvSpPr txBox="1"/>
          <p:nvPr/>
        </p:nvSpPr>
        <p:spPr>
          <a:xfrm>
            <a:off x="3119670" y="5228424"/>
            <a:ext cx="2328369" cy="9846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64"/>
          <p:cNvSpPr txBox="1"/>
          <p:nvPr/>
        </p:nvSpPr>
        <p:spPr>
          <a:xfrm>
            <a:off x="4936088" y="1747261"/>
            <a:ext cx="2328369" cy="9846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TextBox 65"/>
          <p:cNvSpPr txBox="1"/>
          <p:nvPr/>
        </p:nvSpPr>
        <p:spPr>
          <a:xfrm>
            <a:off x="6753874" y="5228424"/>
            <a:ext cx="2328369" cy="9846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66"/>
          <p:cNvSpPr txBox="1"/>
          <p:nvPr/>
        </p:nvSpPr>
        <p:spPr>
          <a:xfrm>
            <a:off x="8552757" y="1747261"/>
            <a:ext cx="2328369" cy="9846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133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333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3266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19" grpId="0" build="p"/>
      <p:bldP spid="20" grpId="0" build="p"/>
      <p:bldP spid="21" grpId="0" build="p"/>
      <p:bldP spid="22" grpId="0" build="p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实践难点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631493" y="1878398"/>
            <a:ext cx="2557424" cy="907751"/>
            <a:chOff x="3666731" y="1984470"/>
            <a:chExt cx="2636520" cy="1447800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" name="任意多边形 3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2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333" b="1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文本框 35"/>
            <p:cNvSpPr txBox="1"/>
            <p:nvPr/>
          </p:nvSpPr>
          <p:spPr>
            <a:xfrm>
              <a:off x="3971726" y="2285655"/>
              <a:ext cx="2230360" cy="845444"/>
            </a:xfrm>
            <a:prstGeom prst="rect">
              <a:avLst/>
            </a:prstGeom>
            <a:noFill/>
            <a:ln w="50800">
              <a:noFill/>
            </a:ln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4267" b="1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难点二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249238" y="1878398"/>
            <a:ext cx="2557424" cy="907751"/>
            <a:chOff x="1436370" y="1984470"/>
            <a:chExt cx="2636520" cy="1447800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7" name="任意多边形 6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1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333" b="1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" name="文本框 43"/>
            <p:cNvSpPr txBox="1"/>
            <p:nvPr/>
          </p:nvSpPr>
          <p:spPr>
            <a:xfrm>
              <a:off x="1709209" y="2215856"/>
              <a:ext cx="2293960" cy="985037"/>
            </a:xfrm>
            <a:prstGeom prst="rect">
              <a:avLst/>
            </a:prstGeom>
            <a:noFill/>
            <a:ln w="50800"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267" b="1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难点一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482598" y="1878398"/>
            <a:ext cx="2557424" cy="907751"/>
            <a:chOff x="8127453" y="1984470"/>
            <a:chExt cx="2636520" cy="1447800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任意多边形 9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4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333" b="1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1" name="文本框 46"/>
            <p:cNvSpPr txBox="1"/>
            <p:nvPr/>
          </p:nvSpPr>
          <p:spPr>
            <a:xfrm>
              <a:off x="8439016" y="2215858"/>
              <a:ext cx="2230360" cy="985037"/>
            </a:xfrm>
            <a:prstGeom prst="rect">
              <a:avLst/>
            </a:prstGeom>
            <a:noFill/>
            <a:ln w="50800"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267" b="1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难点四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057045" y="1878398"/>
            <a:ext cx="2557424" cy="907751"/>
            <a:chOff x="5897092" y="1984470"/>
            <a:chExt cx="2636520" cy="1447800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3" name="任意多边形 12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3"/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5333" b="1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文本框 49"/>
            <p:cNvSpPr txBox="1"/>
            <p:nvPr/>
          </p:nvSpPr>
          <p:spPr>
            <a:xfrm>
              <a:off x="6227711" y="2215861"/>
              <a:ext cx="2205655" cy="985037"/>
            </a:xfrm>
            <a:prstGeom prst="rect">
              <a:avLst/>
            </a:prstGeom>
            <a:noFill/>
            <a:ln w="50800">
              <a:noFill/>
            </a:ln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267" b="1" baseline="-3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itchFamily="34" charset="-122"/>
                  <a:cs typeface="Arial" panose="020B0604020202020204" pitchFamily="34" charset="0"/>
                </a:rPr>
                <a:t>难点三</a:t>
              </a:r>
            </a:p>
          </p:txBody>
        </p:sp>
      </p:grp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270529" y="5280722"/>
            <a:ext cx="9385451" cy="584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您的内容打在这里，或者通过复制您的文本后，在此框中选择粘贴，并选择只保留文字。在此录入上述图表的综合描述说明，您的内容打在这里，或者通过复制您的文本后，在此框中选择粘贴，并选择只保留文字。</a:t>
            </a:r>
          </a:p>
        </p:txBody>
      </p:sp>
      <p:sp>
        <p:nvSpPr>
          <p:cNvPr id="16" name="矩形 15"/>
          <p:cNvSpPr/>
          <p:nvPr/>
        </p:nvSpPr>
        <p:spPr>
          <a:xfrm>
            <a:off x="1874071" y="3218005"/>
            <a:ext cx="1415754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altLang="zh-CN" sz="16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438956" y="3697125"/>
            <a:ext cx="2246983" cy="1076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8" name="矩形 17"/>
          <p:cNvSpPr/>
          <p:nvPr/>
        </p:nvSpPr>
        <p:spPr>
          <a:xfrm>
            <a:off x="4206559" y="3218005"/>
            <a:ext cx="1415754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altLang="zh-CN" sz="16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3814116" y="3697125"/>
            <a:ext cx="2208679" cy="1076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0" name="矩形 19"/>
          <p:cNvSpPr/>
          <p:nvPr/>
        </p:nvSpPr>
        <p:spPr>
          <a:xfrm>
            <a:off x="6621785" y="3218005"/>
            <a:ext cx="1415754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altLang="zh-CN" sz="16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6239491" y="3697125"/>
            <a:ext cx="2228989" cy="1076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2" name="矩形 21"/>
          <p:cNvSpPr/>
          <p:nvPr/>
        </p:nvSpPr>
        <p:spPr>
          <a:xfrm>
            <a:off x="8994659" y="3218005"/>
            <a:ext cx="1415754" cy="338546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altLang="zh-CN" sz="16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8639757" y="3697125"/>
            <a:ext cx="2208245" cy="1076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33" dirty="0">
                <a:solidFill>
                  <a:schemeClr val="bg1">
                    <a:lumMod val="50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cxnSp>
        <p:nvCxnSpPr>
          <p:cNvPr id="24" name="直接连接符 8"/>
          <p:cNvCxnSpPr/>
          <p:nvPr/>
        </p:nvCxnSpPr>
        <p:spPr>
          <a:xfrm>
            <a:off x="1283304" y="5158376"/>
            <a:ext cx="93599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9665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解决方案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sp>
        <p:nvSpPr>
          <p:cNvPr id="3" name="Up Arrow 64"/>
          <p:cNvSpPr/>
          <p:nvPr/>
        </p:nvSpPr>
        <p:spPr>
          <a:xfrm>
            <a:off x="5639696" y="1626257"/>
            <a:ext cx="520995" cy="5231744"/>
          </a:xfrm>
          <a:prstGeom prst="upArrow">
            <a:avLst>
              <a:gd name="adj1" fmla="val 50000"/>
              <a:gd name="adj2" fmla="val 6714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Bent Arrow 65"/>
          <p:cNvSpPr/>
          <p:nvPr/>
        </p:nvSpPr>
        <p:spPr>
          <a:xfrm>
            <a:off x="5768437" y="2634749"/>
            <a:ext cx="3286684" cy="4223251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Bent Arrow 53"/>
          <p:cNvSpPr/>
          <p:nvPr/>
        </p:nvSpPr>
        <p:spPr>
          <a:xfrm flipH="1">
            <a:off x="2775772" y="3599102"/>
            <a:ext cx="3286684" cy="3229868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Bent Arrow 50"/>
          <p:cNvSpPr/>
          <p:nvPr/>
        </p:nvSpPr>
        <p:spPr>
          <a:xfrm>
            <a:off x="5770014" y="4134854"/>
            <a:ext cx="2916194" cy="2723146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Bent Arrow 56"/>
          <p:cNvSpPr/>
          <p:nvPr/>
        </p:nvSpPr>
        <p:spPr>
          <a:xfrm flipH="1">
            <a:off x="3292811" y="4986607"/>
            <a:ext cx="2735266" cy="1856878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TextBox 66"/>
          <p:cNvSpPr txBox="1"/>
          <p:nvPr/>
        </p:nvSpPr>
        <p:spPr>
          <a:xfrm>
            <a:off x="900820" y="5308425"/>
            <a:ext cx="2422380" cy="1100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sz="9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sz="900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GB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TextBox 68"/>
          <p:cNvSpPr txBox="1"/>
          <p:nvPr/>
        </p:nvSpPr>
        <p:spPr>
          <a:xfrm>
            <a:off x="533104" y="3882540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69"/>
          <p:cNvSpPr txBox="1"/>
          <p:nvPr/>
        </p:nvSpPr>
        <p:spPr>
          <a:xfrm>
            <a:off x="9086708" y="4325329"/>
            <a:ext cx="2390794" cy="1377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0"/>
          <p:cNvSpPr txBox="1"/>
          <p:nvPr/>
        </p:nvSpPr>
        <p:spPr>
          <a:xfrm>
            <a:off x="3162296" y="2024339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71"/>
          <p:cNvSpPr txBox="1"/>
          <p:nvPr/>
        </p:nvSpPr>
        <p:spPr>
          <a:xfrm>
            <a:off x="9086708" y="2643739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rgbClr val="166B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rgbClr val="166B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rgbClr val="166B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Freeform 245"/>
          <p:cNvSpPr>
            <a:spLocks/>
          </p:cNvSpPr>
          <p:nvPr/>
        </p:nvSpPr>
        <p:spPr bwMode="auto">
          <a:xfrm>
            <a:off x="4947893" y="5613177"/>
            <a:ext cx="466304" cy="466304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4" name="Freeform 5"/>
          <p:cNvSpPr>
            <a:spLocks noEditPoints="1"/>
          </p:cNvSpPr>
          <p:nvPr/>
        </p:nvSpPr>
        <p:spPr bwMode="auto">
          <a:xfrm>
            <a:off x="6269094" y="1950279"/>
            <a:ext cx="520804" cy="520804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5" name="Freeform 217"/>
          <p:cNvSpPr>
            <a:spLocks noEditPoints="1"/>
          </p:cNvSpPr>
          <p:nvPr/>
        </p:nvSpPr>
        <p:spPr bwMode="auto">
          <a:xfrm>
            <a:off x="5020319" y="4271026"/>
            <a:ext cx="532771" cy="399579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6" name="Freeform 216"/>
          <p:cNvSpPr>
            <a:spLocks noEditPoints="1"/>
          </p:cNvSpPr>
          <p:nvPr/>
        </p:nvSpPr>
        <p:spPr bwMode="auto">
          <a:xfrm>
            <a:off x="6286562" y="4773946"/>
            <a:ext cx="476825" cy="480067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7" name="Freeform 135"/>
          <p:cNvSpPr>
            <a:spLocks noEditPoints="1"/>
          </p:cNvSpPr>
          <p:nvPr/>
        </p:nvSpPr>
        <p:spPr bwMode="auto">
          <a:xfrm>
            <a:off x="6237749" y="3306673"/>
            <a:ext cx="426578" cy="399579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" name="矩形 17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9224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解决方案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grpSp>
        <p:nvGrpSpPr>
          <p:cNvPr id="3" name="Group 394"/>
          <p:cNvGrpSpPr/>
          <p:nvPr/>
        </p:nvGrpSpPr>
        <p:grpSpPr>
          <a:xfrm>
            <a:off x="2178942" y="2084959"/>
            <a:ext cx="2131467" cy="836069"/>
            <a:chOff x="0" y="-52969"/>
            <a:chExt cx="4660516" cy="1585520"/>
          </a:xfrm>
        </p:grpSpPr>
        <p:sp>
          <p:nvSpPr>
            <p:cNvPr id="4" name="Shape 392"/>
            <p:cNvSpPr/>
            <p:nvPr/>
          </p:nvSpPr>
          <p:spPr>
            <a:xfrm>
              <a:off x="1470791" y="-52969"/>
              <a:ext cx="3140493" cy="512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r" defTabSz="457200">
                <a:defRPr sz="2800">
                  <a:solidFill>
                    <a:srgbClr val="4A5E6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Shape 393"/>
            <p:cNvSpPr/>
            <p:nvPr/>
          </p:nvSpPr>
          <p:spPr>
            <a:xfrm>
              <a:off x="0" y="587011"/>
              <a:ext cx="4660516" cy="9455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r" defTabSz="457200">
                <a:defRPr sz="1800">
                  <a:solidFill>
                    <a:srgbClr val="6D6D6D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zh-CN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397"/>
          <p:cNvGrpSpPr/>
          <p:nvPr/>
        </p:nvGrpSpPr>
        <p:grpSpPr>
          <a:xfrm>
            <a:off x="1904276" y="4360080"/>
            <a:ext cx="2131467" cy="821660"/>
            <a:chOff x="0" y="-25647"/>
            <a:chExt cx="4660516" cy="1558196"/>
          </a:xfrm>
        </p:grpSpPr>
        <p:sp>
          <p:nvSpPr>
            <p:cNvPr id="7" name="Shape 395"/>
            <p:cNvSpPr/>
            <p:nvPr/>
          </p:nvSpPr>
          <p:spPr>
            <a:xfrm>
              <a:off x="1470791" y="-25647"/>
              <a:ext cx="3140493" cy="5120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r" defTabSz="457200">
                <a:defRPr sz="2800">
                  <a:solidFill>
                    <a:srgbClr val="3A9A87"/>
                  </a:solidFill>
                  <a:latin typeface="Open Sans Semibold"/>
                  <a:ea typeface="Open Sans Semibold"/>
                  <a:cs typeface="Open Sans Semibold"/>
                  <a:sym typeface="Open Sans Semi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Shape 396"/>
            <p:cNvSpPr/>
            <p:nvPr/>
          </p:nvSpPr>
          <p:spPr>
            <a:xfrm>
              <a:off x="0" y="587008"/>
              <a:ext cx="4660516" cy="945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r"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zh-CN" altLang="en-US" sz="90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400"/>
          <p:cNvGrpSpPr/>
          <p:nvPr/>
        </p:nvGrpSpPr>
        <p:grpSpPr>
          <a:xfrm>
            <a:off x="8138695" y="2000729"/>
            <a:ext cx="2095960" cy="901722"/>
            <a:chOff x="1016843" y="-161906"/>
            <a:chExt cx="4728482" cy="1710026"/>
          </a:xfrm>
        </p:grpSpPr>
        <p:sp>
          <p:nvSpPr>
            <p:cNvPr id="10" name="Shape 398"/>
            <p:cNvSpPr/>
            <p:nvPr/>
          </p:nvSpPr>
          <p:spPr>
            <a:xfrm>
              <a:off x="1016843" y="-161906"/>
              <a:ext cx="3240270" cy="51204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l" defTabSz="457200">
                <a:defRPr sz="2800">
                  <a:solidFill>
                    <a:srgbClr val="CD321B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Shape 399"/>
            <p:cNvSpPr/>
            <p:nvPr/>
          </p:nvSpPr>
          <p:spPr>
            <a:xfrm>
              <a:off x="1084807" y="602579"/>
              <a:ext cx="4660518" cy="945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zh-CN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403"/>
          <p:cNvGrpSpPr/>
          <p:nvPr/>
        </p:nvGrpSpPr>
        <p:grpSpPr>
          <a:xfrm>
            <a:off x="7873212" y="4262602"/>
            <a:ext cx="2095961" cy="845030"/>
            <a:chOff x="943048" y="-54393"/>
            <a:chExt cx="4728482" cy="1602513"/>
          </a:xfrm>
        </p:grpSpPr>
        <p:sp>
          <p:nvSpPr>
            <p:cNvPr id="13" name="Shape 401"/>
            <p:cNvSpPr/>
            <p:nvPr/>
          </p:nvSpPr>
          <p:spPr>
            <a:xfrm>
              <a:off x="943048" y="-54393"/>
              <a:ext cx="3240268" cy="51204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>
              <a:spAutoFit/>
            </a:bodyPr>
            <a:lstStyle>
              <a:lvl1pPr algn="l" defTabSz="457200">
                <a:defRPr sz="2800">
                  <a:solidFill>
                    <a:srgbClr val="FBBE48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 smtClean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Shape 402"/>
            <p:cNvSpPr/>
            <p:nvPr/>
          </p:nvSpPr>
          <p:spPr>
            <a:xfrm>
              <a:off x="1011012" y="602580"/>
              <a:ext cx="4660518" cy="9455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6D6D6D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zh-CN" altLang="en-US" sz="9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412"/>
          <p:cNvGrpSpPr/>
          <p:nvPr/>
        </p:nvGrpSpPr>
        <p:grpSpPr>
          <a:xfrm>
            <a:off x="4220985" y="1964225"/>
            <a:ext cx="3642514" cy="3646820"/>
            <a:chOff x="-33" y="-31"/>
            <a:chExt cx="6907663" cy="6915829"/>
          </a:xfrm>
        </p:grpSpPr>
        <p:sp>
          <p:nvSpPr>
            <p:cNvPr id="16" name="Shape 404"/>
            <p:cNvSpPr/>
            <p:nvPr/>
          </p:nvSpPr>
          <p:spPr>
            <a:xfrm>
              <a:off x="702556" y="-31"/>
              <a:ext cx="3608563" cy="3318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82" h="19770" extrusionOk="0">
                  <a:moveTo>
                    <a:pt x="13099" y="19770"/>
                  </a:moveTo>
                  <a:cubicBezTo>
                    <a:pt x="11743" y="17246"/>
                    <a:pt x="9697" y="15455"/>
                    <a:pt x="7360" y="14748"/>
                  </a:cubicBezTo>
                  <a:cubicBezTo>
                    <a:pt x="5211" y="14098"/>
                    <a:pt x="2951" y="14410"/>
                    <a:pt x="960" y="15630"/>
                  </a:cubicBezTo>
                  <a:cubicBezTo>
                    <a:pt x="-2345" y="7489"/>
                    <a:pt x="3391" y="-1830"/>
                    <a:pt x="10389" y="311"/>
                  </a:cubicBezTo>
                  <a:cubicBezTo>
                    <a:pt x="17577" y="2510"/>
                    <a:pt x="19255" y="14558"/>
                    <a:pt x="13099" y="1977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Shape 405"/>
            <p:cNvSpPr/>
            <p:nvPr/>
          </p:nvSpPr>
          <p:spPr>
            <a:xfrm rot="5515915">
              <a:off x="3443873" y="839935"/>
              <a:ext cx="3608563" cy="3318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82" h="19770" extrusionOk="0">
                  <a:moveTo>
                    <a:pt x="13099" y="19770"/>
                  </a:moveTo>
                  <a:cubicBezTo>
                    <a:pt x="11743" y="17246"/>
                    <a:pt x="9697" y="15455"/>
                    <a:pt x="7360" y="14748"/>
                  </a:cubicBezTo>
                  <a:cubicBezTo>
                    <a:pt x="5211" y="14098"/>
                    <a:pt x="2951" y="14410"/>
                    <a:pt x="960" y="15630"/>
                  </a:cubicBezTo>
                  <a:cubicBezTo>
                    <a:pt x="-2345" y="7489"/>
                    <a:pt x="3391" y="-1830"/>
                    <a:pt x="10389" y="311"/>
                  </a:cubicBezTo>
                  <a:cubicBezTo>
                    <a:pt x="17577" y="2510"/>
                    <a:pt x="19255" y="14558"/>
                    <a:pt x="13099" y="1977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Shape 406"/>
            <p:cNvSpPr/>
            <p:nvPr/>
          </p:nvSpPr>
          <p:spPr>
            <a:xfrm rot="10800000">
              <a:off x="2612075" y="3596848"/>
              <a:ext cx="3608564" cy="3318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82" h="19770" extrusionOk="0">
                  <a:moveTo>
                    <a:pt x="13099" y="19770"/>
                  </a:moveTo>
                  <a:cubicBezTo>
                    <a:pt x="11743" y="17246"/>
                    <a:pt x="9697" y="15455"/>
                    <a:pt x="7360" y="14748"/>
                  </a:cubicBezTo>
                  <a:cubicBezTo>
                    <a:pt x="5211" y="14098"/>
                    <a:pt x="2951" y="14410"/>
                    <a:pt x="960" y="15630"/>
                  </a:cubicBezTo>
                  <a:cubicBezTo>
                    <a:pt x="-2345" y="7489"/>
                    <a:pt x="3391" y="-1830"/>
                    <a:pt x="10389" y="311"/>
                  </a:cubicBezTo>
                  <a:cubicBezTo>
                    <a:pt x="17577" y="2510"/>
                    <a:pt x="19255" y="14558"/>
                    <a:pt x="13099" y="1977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Shape 407"/>
            <p:cNvSpPr/>
            <p:nvPr/>
          </p:nvSpPr>
          <p:spPr>
            <a:xfrm rot="16200000">
              <a:off x="-144839" y="2717519"/>
              <a:ext cx="3608564" cy="3318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882" h="19770" extrusionOk="0">
                  <a:moveTo>
                    <a:pt x="13099" y="19770"/>
                  </a:moveTo>
                  <a:cubicBezTo>
                    <a:pt x="11743" y="17246"/>
                    <a:pt x="9697" y="15455"/>
                    <a:pt x="7360" y="14748"/>
                  </a:cubicBezTo>
                  <a:cubicBezTo>
                    <a:pt x="5211" y="14098"/>
                    <a:pt x="2951" y="14410"/>
                    <a:pt x="960" y="15630"/>
                  </a:cubicBezTo>
                  <a:cubicBezTo>
                    <a:pt x="-2345" y="7489"/>
                    <a:pt x="3391" y="-1830"/>
                    <a:pt x="10389" y="311"/>
                  </a:cubicBezTo>
                  <a:cubicBezTo>
                    <a:pt x="17577" y="2510"/>
                    <a:pt x="19255" y="14558"/>
                    <a:pt x="13099" y="1977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Shape 408"/>
            <p:cNvSpPr/>
            <p:nvPr/>
          </p:nvSpPr>
          <p:spPr>
            <a:xfrm>
              <a:off x="1760090" y="629517"/>
              <a:ext cx="1482831" cy="16809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9400">
                  <a:solidFill>
                    <a:srgbClr val="FFFFFF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Shape 409"/>
            <p:cNvSpPr/>
            <p:nvPr/>
          </p:nvSpPr>
          <p:spPr>
            <a:xfrm>
              <a:off x="4662327" y="1703181"/>
              <a:ext cx="1482831" cy="16809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9400">
                  <a:solidFill>
                    <a:srgbClr val="FFFFFF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Shape 410"/>
            <p:cNvSpPr/>
            <p:nvPr/>
          </p:nvSpPr>
          <p:spPr>
            <a:xfrm>
              <a:off x="972873" y="3421611"/>
              <a:ext cx="1482831" cy="16809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9400">
                  <a:solidFill>
                    <a:srgbClr val="FFFFFF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Shape 411"/>
            <p:cNvSpPr/>
            <p:nvPr/>
          </p:nvSpPr>
          <p:spPr>
            <a:xfrm>
              <a:off x="3601126" y="4533264"/>
              <a:ext cx="1482831" cy="16809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9400">
                  <a:solidFill>
                    <a:srgbClr val="FFFFFF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511069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dvAuto="0"/>
      <p:bldP spid="6" grpId="0" advAuto="0"/>
      <p:bldP spid="9" grpId="0" advAuto="0"/>
      <p:bldP spid="12" grpId="0" advAuto="0"/>
      <p:bldP spid="15" grpId="0" advAuto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解决方案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grpSp>
        <p:nvGrpSpPr>
          <p:cNvPr id="3" name="Group 1"/>
          <p:cNvGrpSpPr/>
          <p:nvPr/>
        </p:nvGrpSpPr>
        <p:grpSpPr>
          <a:xfrm>
            <a:off x="3612600" y="2608876"/>
            <a:ext cx="5010769" cy="2293553"/>
            <a:chOff x="3212076" y="2449974"/>
            <a:chExt cx="5771680" cy="2641840"/>
          </a:xfrm>
        </p:grpSpPr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7360072" y="2683754"/>
              <a:ext cx="1623684" cy="1549589"/>
            </a:xfrm>
            <a:custGeom>
              <a:avLst/>
              <a:gdLst>
                <a:gd name="T0" fmla="*/ 1271 w 1271"/>
                <a:gd name="T1" fmla="*/ 1213 h 1213"/>
                <a:gd name="T2" fmla="*/ 811 w 1271"/>
                <a:gd name="T3" fmla="*/ 1213 h 1213"/>
                <a:gd name="T4" fmla="*/ 0 w 1271"/>
                <a:gd name="T5" fmla="*/ 0 h 1213"/>
                <a:gd name="T6" fmla="*/ 459 w 1271"/>
                <a:gd name="T7" fmla="*/ 0 h 1213"/>
                <a:gd name="T8" fmla="*/ 1271 w 1271"/>
                <a:gd name="T9" fmla="*/ 1213 h 1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1" h="1213">
                  <a:moveTo>
                    <a:pt x="1271" y="1213"/>
                  </a:moveTo>
                  <a:lnTo>
                    <a:pt x="811" y="1213"/>
                  </a:lnTo>
                  <a:lnTo>
                    <a:pt x="0" y="0"/>
                  </a:lnTo>
                  <a:lnTo>
                    <a:pt x="459" y="0"/>
                  </a:lnTo>
                  <a:lnTo>
                    <a:pt x="1271" y="1213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385" tIns="39693" rIns="79385" bIns="3969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6324031" y="2449974"/>
              <a:ext cx="1622407" cy="2408059"/>
            </a:xfrm>
            <a:custGeom>
              <a:avLst/>
              <a:gdLst>
                <a:gd name="T0" fmla="*/ 1270 w 1270"/>
                <a:gd name="T1" fmla="*/ 1885 h 1885"/>
                <a:gd name="T2" fmla="*/ 811 w 1270"/>
                <a:gd name="T3" fmla="*/ 1885 h 1885"/>
                <a:gd name="T4" fmla="*/ 0 w 1270"/>
                <a:gd name="T5" fmla="*/ 0 h 1885"/>
                <a:gd name="T6" fmla="*/ 459 w 1270"/>
                <a:gd name="T7" fmla="*/ 0 h 1885"/>
                <a:gd name="T8" fmla="*/ 1270 w 1270"/>
                <a:gd name="T9" fmla="*/ 1885 h 1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0" h="1885">
                  <a:moveTo>
                    <a:pt x="1270" y="1885"/>
                  </a:moveTo>
                  <a:lnTo>
                    <a:pt x="811" y="1885"/>
                  </a:lnTo>
                  <a:lnTo>
                    <a:pt x="0" y="0"/>
                  </a:lnTo>
                  <a:lnTo>
                    <a:pt x="459" y="0"/>
                  </a:lnTo>
                  <a:lnTo>
                    <a:pt x="1270" y="188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385" tIns="39693" rIns="79385" bIns="3969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5285435" y="2917534"/>
              <a:ext cx="1624962" cy="2174280"/>
            </a:xfrm>
            <a:custGeom>
              <a:avLst/>
              <a:gdLst>
                <a:gd name="T0" fmla="*/ 459 w 1272"/>
                <a:gd name="T1" fmla="*/ 0 h 1702"/>
                <a:gd name="T2" fmla="*/ 1272 w 1272"/>
                <a:gd name="T3" fmla="*/ 1702 h 1702"/>
                <a:gd name="T4" fmla="*/ 813 w 1272"/>
                <a:gd name="T5" fmla="*/ 1702 h 1702"/>
                <a:gd name="T6" fmla="*/ 0 w 1272"/>
                <a:gd name="T7" fmla="*/ 0 h 1702"/>
                <a:gd name="T8" fmla="*/ 459 w 1272"/>
                <a:gd name="T9" fmla="*/ 0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2" h="1702">
                  <a:moveTo>
                    <a:pt x="459" y="0"/>
                  </a:moveTo>
                  <a:lnTo>
                    <a:pt x="1272" y="1702"/>
                  </a:lnTo>
                  <a:lnTo>
                    <a:pt x="813" y="1702"/>
                  </a:lnTo>
                  <a:lnTo>
                    <a:pt x="0" y="0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385" tIns="39693" rIns="79385" bIns="3969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4249394" y="2683754"/>
              <a:ext cx="1622407" cy="1940500"/>
            </a:xfrm>
            <a:custGeom>
              <a:avLst/>
              <a:gdLst>
                <a:gd name="T0" fmla="*/ 459 w 1270"/>
                <a:gd name="T1" fmla="*/ 0 h 1519"/>
                <a:gd name="T2" fmla="*/ 1270 w 1270"/>
                <a:gd name="T3" fmla="*/ 1519 h 1519"/>
                <a:gd name="T4" fmla="*/ 811 w 1270"/>
                <a:gd name="T5" fmla="*/ 1519 h 1519"/>
                <a:gd name="T6" fmla="*/ 0 w 1270"/>
                <a:gd name="T7" fmla="*/ 0 h 1519"/>
                <a:gd name="T8" fmla="*/ 459 w 1270"/>
                <a:gd name="T9" fmla="*/ 0 h 1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0" h="1519">
                  <a:moveTo>
                    <a:pt x="459" y="0"/>
                  </a:moveTo>
                  <a:lnTo>
                    <a:pt x="1270" y="1519"/>
                  </a:lnTo>
                  <a:lnTo>
                    <a:pt x="811" y="1519"/>
                  </a:lnTo>
                  <a:lnTo>
                    <a:pt x="0" y="0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385" tIns="39693" rIns="79385" bIns="3969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3212076" y="3130873"/>
              <a:ext cx="1623684" cy="1727160"/>
            </a:xfrm>
            <a:custGeom>
              <a:avLst/>
              <a:gdLst>
                <a:gd name="T0" fmla="*/ 459 w 1271"/>
                <a:gd name="T1" fmla="*/ 0 h 1352"/>
                <a:gd name="T2" fmla="*/ 1271 w 1271"/>
                <a:gd name="T3" fmla="*/ 1352 h 1352"/>
                <a:gd name="T4" fmla="*/ 812 w 1271"/>
                <a:gd name="T5" fmla="*/ 1352 h 1352"/>
                <a:gd name="T6" fmla="*/ 0 w 1271"/>
                <a:gd name="T7" fmla="*/ 0 h 1352"/>
                <a:gd name="T8" fmla="*/ 459 w 1271"/>
                <a:gd name="T9" fmla="*/ 0 h 1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1" h="1352">
                  <a:moveTo>
                    <a:pt x="459" y="0"/>
                  </a:moveTo>
                  <a:lnTo>
                    <a:pt x="1271" y="1352"/>
                  </a:lnTo>
                  <a:lnTo>
                    <a:pt x="812" y="1352"/>
                  </a:lnTo>
                  <a:lnTo>
                    <a:pt x="0" y="0"/>
                  </a:lnTo>
                  <a:lnTo>
                    <a:pt x="459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79385" tIns="39693" rIns="79385" bIns="39693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5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" name="Rounded Rectangle 123"/>
          <p:cNvSpPr/>
          <p:nvPr/>
        </p:nvSpPr>
        <p:spPr>
          <a:xfrm rot="5400000">
            <a:off x="3069158" y="3503896"/>
            <a:ext cx="1591513" cy="511281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75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ounded Rectangle 124"/>
          <p:cNvSpPr/>
          <p:nvPr/>
        </p:nvSpPr>
        <p:spPr>
          <a:xfrm rot="5400000">
            <a:off x="3560472" y="3503897"/>
            <a:ext cx="2403355" cy="51128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75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Rounded Rectangle 125"/>
          <p:cNvSpPr/>
          <p:nvPr/>
        </p:nvSpPr>
        <p:spPr>
          <a:xfrm rot="5400000">
            <a:off x="4670001" y="3503897"/>
            <a:ext cx="1997433" cy="51128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75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ounded Rectangle 126"/>
          <p:cNvSpPr/>
          <p:nvPr/>
        </p:nvSpPr>
        <p:spPr>
          <a:xfrm rot="5400000">
            <a:off x="5156422" y="3503898"/>
            <a:ext cx="2811489" cy="51128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75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ounded Rectangle 127"/>
          <p:cNvSpPr/>
          <p:nvPr/>
        </p:nvSpPr>
        <p:spPr>
          <a:xfrm rot="5400000">
            <a:off x="6272666" y="3503898"/>
            <a:ext cx="2403356" cy="51128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75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ounded Rectangle 128"/>
          <p:cNvSpPr/>
          <p:nvPr/>
        </p:nvSpPr>
        <p:spPr>
          <a:xfrm rot="5400000">
            <a:off x="7707864" y="3503897"/>
            <a:ext cx="1318685" cy="511281"/>
          </a:xfrm>
          <a:prstGeom prst="roundRect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759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 Placeholder 32"/>
          <p:cNvSpPr txBox="1">
            <a:spLocks/>
          </p:cNvSpPr>
          <p:nvPr/>
        </p:nvSpPr>
        <p:spPr>
          <a:xfrm>
            <a:off x="8813542" y="1866380"/>
            <a:ext cx="1602965" cy="42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759" dirty="0">
                <a:solidFill>
                  <a:srgbClr val="867A6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759" dirty="0">
              <a:solidFill>
                <a:srgbClr val="867A6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ounded Rectangle 131"/>
          <p:cNvSpPr/>
          <p:nvPr/>
        </p:nvSpPr>
        <p:spPr>
          <a:xfrm>
            <a:off x="8106545" y="1798263"/>
            <a:ext cx="524975" cy="524975"/>
          </a:xfrm>
          <a:prstGeom prst="roundRect">
            <a:avLst>
              <a:gd name="adj" fmla="val 1655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sz="1327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Placeholder 32"/>
          <p:cNvSpPr txBox="1">
            <a:spLocks/>
          </p:cNvSpPr>
          <p:nvPr/>
        </p:nvSpPr>
        <p:spPr>
          <a:xfrm>
            <a:off x="8837876" y="5173588"/>
            <a:ext cx="1602965" cy="42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759" dirty="0">
                <a:solidFill>
                  <a:srgbClr val="867A6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759" dirty="0">
              <a:solidFill>
                <a:srgbClr val="867A6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33"/>
          <p:cNvSpPr/>
          <p:nvPr/>
        </p:nvSpPr>
        <p:spPr>
          <a:xfrm>
            <a:off x="8130879" y="5105473"/>
            <a:ext cx="524975" cy="524975"/>
          </a:xfrm>
          <a:prstGeom prst="roundRect">
            <a:avLst>
              <a:gd name="adj" fmla="val 1655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sz="132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Arc 134"/>
          <p:cNvSpPr/>
          <p:nvPr/>
        </p:nvSpPr>
        <p:spPr>
          <a:xfrm rot="14978043" flipH="1">
            <a:off x="6682712" y="4039228"/>
            <a:ext cx="1544635" cy="1544635"/>
          </a:xfrm>
          <a:prstGeom prst="arc">
            <a:avLst>
              <a:gd name="adj1" fmla="val 17014246"/>
              <a:gd name="adj2" fmla="val 745915"/>
            </a:avLst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75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Arc 135"/>
          <p:cNvSpPr/>
          <p:nvPr/>
        </p:nvSpPr>
        <p:spPr>
          <a:xfrm rot="6621957" flipH="1" flipV="1">
            <a:off x="7339769" y="1992277"/>
            <a:ext cx="1544635" cy="1544635"/>
          </a:xfrm>
          <a:prstGeom prst="arc">
            <a:avLst>
              <a:gd name="adj1" fmla="val 17014246"/>
              <a:gd name="adj2" fmla="val 19242592"/>
            </a:avLst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75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32"/>
          <p:cNvSpPr txBox="1">
            <a:spLocks/>
          </p:cNvSpPr>
          <p:nvPr/>
        </p:nvSpPr>
        <p:spPr>
          <a:xfrm flipH="1">
            <a:off x="1840469" y="1866380"/>
            <a:ext cx="1508659" cy="42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759" dirty="0">
                <a:solidFill>
                  <a:srgbClr val="867A6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759" dirty="0">
              <a:solidFill>
                <a:srgbClr val="867A6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ounded Rectangle 137"/>
          <p:cNvSpPr/>
          <p:nvPr/>
        </p:nvSpPr>
        <p:spPr>
          <a:xfrm flipH="1">
            <a:off x="3531155" y="1798263"/>
            <a:ext cx="524975" cy="524975"/>
          </a:xfrm>
          <a:prstGeom prst="roundRect">
            <a:avLst>
              <a:gd name="adj" fmla="val 1655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sz="1327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32"/>
          <p:cNvSpPr txBox="1">
            <a:spLocks/>
          </p:cNvSpPr>
          <p:nvPr/>
        </p:nvSpPr>
        <p:spPr>
          <a:xfrm flipH="1">
            <a:off x="1816133" y="5173589"/>
            <a:ext cx="1508659" cy="42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759" dirty="0">
                <a:solidFill>
                  <a:srgbClr val="867A6D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en-US" sz="759" dirty="0">
              <a:solidFill>
                <a:srgbClr val="867A6D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ounded Rectangle 139"/>
          <p:cNvSpPr/>
          <p:nvPr/>
        </p:nvSpPr>
        <p:spPr>
          <a:xfrm flipH="1">
            <a:off x="3506819" y="5105473"/>
            <a:ext cx="524975" cy="524975"/>
          </a:xfrm>
          <a:prstGeom prst="roundRect">
            <a:avLst>
              <a:gd name="adj" fmla="val 1655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>
              <a:lnSpc>
                <a:spcPct val="120000"/>
              </a:lnSpc>
            </a:pPr>
            <a:r>
              <a:rPr lang="zh-CN" altLang="en-US" sz="1327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US" sz="1327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Arc 140"/>
          <p:cNvSpPr/>
          <p:nvPr/>
        </p:nvSpPr>
        <p:spPr>
          <a:xfrm rot="6621957">
            <a:off x="3889885" y="3770124"/>
            <a:ext cx="1765995" cy="1765995"/>
          </a:xfrm>
          <a:prstGeom prst="arc">
            <a:avLst>
              <a:gd name="adj1" fmla="val 16087243"/>
              <a:gd name="adj2" fmla="val 745915"/>
            </a:avLst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75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Arc 141"/>
          <p:cNvSpPr/>
          <p:nvPr/>
        </p:nvSpPr>
        <p:spPr>
          <a:xfrm rot="14978043" flipV="1">
            <a:off x="3278265" y="1992277"/>
            <a:ext cx="1544635" cy="1544635"/>
          </a:xfrm>
          <a:prstGeom prst="arc">
            <a:avLst>
              <a:gd name="adj1" fmla="val 17014246"/>
              <a:gd name="adj2" fmla="val 19242592"/>
            </a:avLst>
          </a:prstGeom>
          <a:ln w="12700"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id-ID" sz="75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23884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7" grpId="0"/>
      <p:bldP spid="18" grpId="0" animBg="1"/>
      <p:bldP spid="19" grpId="0" animBg="1"/>
      <p:bldP spid="20" grpId="0" animBg="1"/>
      <p:bldP spid="21" grpId="0"/>
      <p:bldP spid="22" grpId="0" animBg="1"/>
      <p:bldP spid="23" grpId="0"/>
      <p:bldP spid="24" grpId="0" animBg="1"/>
      <p:bldP spid="25" grpId="0" animBg="1"/>
      <p:bldP spid="26" grpId="0" animBg="1"/>
      <p:bldP spid="2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案例分析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08842" y="1816253"/>
            <a:ext cx="3037901" cy="1763943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案例分析之一</a:t>
            </a:r>
            <a:endParaRPr kumimoji="0" lang="en-US" altLang="zh-CN" sz="1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65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点击增加文本点击增加文本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65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点击增加文本点击增加文本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65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742326" y="1816253"/>
            <a:ext cx="3037901" cy="1763943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案例分析之一</a:t>
            </a:r>
            <a:endParaRPr kumimoji="0" lang="en-US" altLang="zh-CN" sz="1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65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点击增加文本点击增加文本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65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点击增加文本点击增加文本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65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25584" y="3622039"/>
            <a:ext cx="3037901" cy="176394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135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</a:t>
            </a:r>
            <a:r>
              <a:rPr kumimoji="0" lang="zh-CN" alt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案例分析之一</a:t>
            </a:r>
            <a:endParaRPr kumimoji="0" lang="en-US" altLang="zh-CN" sz="1800" b="1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65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点击增加文本点击增加文本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465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点击增加文本点击增加文本</a:t>
            </a:r>
          </a:p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135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00" b="4691"/>
          <a:stretch>
            <a:fillRect/>
          </a:stretch>
        </p:blipFill>
        <p:spPr>
          <a:xfrm>
            <a:off x="7742326" y="3628793"/>
            <a:ext cx="3045709" cy="175718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/>
          <a:stretch>
            <a:fillRect/>
          </a:stretch>
        </p:blipFill>
        <p:spPr>
          <a:xfrm>
            <a:off x="4625584" y="1808105"/>
            <a:ext cx="3037901" cy="176394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8842" y="3622039"/>
            <a:ext cx="3037901" cy="175718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659521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52" r="59926"/>
          <a:stretch/>
        </p:blipFill>
        <p:spPr>
          <a:xfrm flipH="1">
            <a:off x="8202456" y="2231429"/>
            <a:ext cx="3562823" cy="4431072"/>
          </a:xfrm>
          <a:custGeom>
            <a:avLst/>
            <a:gdLst>
              <a:gd name="connsiteX0" fmla="*/ 0 w 3688015"/>
              <a:gd name="connsiteY0" fmla="*/ 3571208 h 4431072"/>
              <a:gd name="connsiteX1" fmla="*/ 856464 w 3688015"/>
              <a:gd name="connsiteY1" fmla="*/ 4431072 h 4431072"/>
              <a:gd name="connsiteX2" fmla="*/ 0 w 3688015"/>
              <a:gd name="connsiteY2" fmla="*/ 4431072 h 4431072"/>
              <a:gd name="connsiteX3" fmla="*/ 0 w 3688015"/>
              <a:gd name="connsiteY3" fmla="*/ 0 h 4431072"/>
              <a:gd name="connsiteX4" fmla="*/ 3688015 w 3688015"/>
              <a:gd name="connsiteY4" fmla="*/ 0 h 4431072"/>
              <a:gd name="connsiteX5" fmla="*/ 3688015 w 3688015"/>
              <a:gd name="connsiteY5" fmla="*/ 4431072 h 4431072"/>
              <a:gd name="connsiteX6" fmla="*/ 2477393 w 3688015"/>
              <a:gd name="connsiteY6" fmla="*/ 4431072 h 4431072"/>
              <a:gd name="connsiteX7" fmla="*/ 2844258 w 3688015"/>
              <a:gd name="connsiteY7" fmla="*/ 4065658 h 4431072"/>
              <a:gd name="connsiteX8" fmla="*/ 693272 w 3688015"/>
              <a:gd name="connsiteY8" fmla="*/ 1906130 h 4431072"/>
              <a:gd name="connsiteX9" fmla="*/ 0 w 3688015"/>
              <a:gd name="connsiteY9" fmla="*/ 2596660 h 443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88015" h="4431072">
                <a:moveTo>
                  <a:pt x="0" y="3571208"/>
                </a:moveTo>
                <a:lnTo>
                  <a:pt x="856464" y="4431072"/>
                </a:lnTo>
                <a:lnTo>
                  <a:pt x="0" y="4431072"/>
                </a:lnTo>
                <a:close/>
                <a:moveTo>
                  <a:pt x="0" y="0"/>
                </a:moveTo>
                <a:lnTo>
                  <a:pt x="3688015" y="0"/>
                </a:lnTo>
                <a:lnTo>
                  <a:pt x="3688015" y="4431072"/>
                </a:lnTo>
                <a:lnTo>
                  <a:pt x="2477393" y="4431072"/>
                </a:lnTo>
                <a:lnTo>
                  <a:pt x="2844258" y="4065658"/>
                </a:lnTo>
                <a:lnTo>
                  <a:pt x="693272" y="1906130"/>
                </a:lnTo>
                <a:lnTo>
                  <a:pt x="0" y="2596660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52" r="59926"/>
          <a:stretch/>
        </p:blipFill>
        <p:spPr>
          <a:xfrm>
            <a:off x="186997" y="2231429"/>
            <a:ext cx="3688015" cy="4431072"/>
          </a:xfrm>
          <a:custGeom>
            <a:avLst/>
            <a:gdLst>
              <a:gd name="connsiteX0" fmla="*/ 0 w 3688015"/>
              <a:gd name="connsiteY0" fmla="*/ 3571208 h 4431072"/>
              <a:gd name="connsiteX1" fmla="*/ 856464 w 3688015"/>
              <a:gd name="connsiteY1" fmla="*/ 4431072 h 4431072"/>
              <a:gd name="connsiteX2" fmla="*/ 0 w 3688015"/>
              <a:gd name="connsiteY2" fmla="*/ 4431072 h 4431072"/>
              <a:gd name="connsiteX3" fmla="*/ 0 w 3688015"/>
              <a:gd name="connsiteY3" fmla="*/ 0 h 4431072"/>
              <a:gd name="connsiteX4" fmla="*/ 3688015 w 3688015"/>
              <a:gd name="connsiteY4" fmla="*/ 0 h 4431072"/>
              <a:gd name="connsiteX5" fmla="*/ 3688015 w 3688015"/>
              <a:gd name="connsiteY5" fmla="*/ 4431072 h 4431072"/>
              <a:gd name="connsiteX6" fmla="*/ 2477393 w 3688015"/>
              <a:gd name="connsiteY6" fmla="*/ 4431072 h 4431072"/>
              <a:gd name="connsiteX7" fmla="*/ 2844258 w 3688015"/>
              <a:gd name="connsiteY7" fmla="*/ 4065658 h 4431072"/>
              <a:gd name="connsiteX8" fmla="*/ 693272 w 3688015"/>
              <a:gd name="connsiteY8" fmla="*/ 1906130 h 4431072"/>
              <a:gd name="connsiteX9" fmla="*/ 0 w 3688015"/>
              <a:gd name="connsiteY9" fmla="*/ 2596660 h 443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88015" h="4431072">
                <a:moveTo>
                  <a:pt x="0" y="3571208"/>
                </a:moveTo>
                <a:lnTo>
                  <a:pt x="856464" y="4431072"/>
                </a:lnTo>
                <a:lnTo>
                  <a:pt x="0" y="4431072"/>
                </a:lnTo>
                <a:close/>
                <a:moveTo>
                  <a:pt x="0" y="0"/>
                </a:moveTo>
                <a:lnTo>
                  <a:pt x="3688015" y="0"/>
                </a:lnTo>
                <a:lnTo>
                  <a:pt x="3688015" y="4431072"/>
                </a:lnTo>
                <a:lnTo>
                  <a:pt x="2477393" y="4431072"/>
                </a:lnTo>
                <a:lnTo>
                  <a:pt x="2844258" y="4065658"/>
                </a:lnTo>
                <a:lnTo>
                  <a:pt x="693272" y="1906130"/>
                </a:lnTo>
                <a:lnTo>
                  <a:pt x="0" y="259666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18415" r="43725" b="65360"/>
          <a:stretch/>
        </p:blipFill>
        <p:spPr>
          <a:xfrm rot="16505687">
            <a:off x="-2554819" y="5316962"/>
            <a:ext cx="8514030" cy="4176971"/>
          </a:xfrm>
          <a:custGeom>
            <a:avLst/>
            <a:gdLst>
              <a:gd name="connsiteX0" fmla="*/ 307383 w 8514030"/>
              <a:gd name="connsiteY0" fmla="*/ 731671 h 4176971"/>
              <a:gd name="connsiteX1" fmla="*/ 614552 w 8514030"/>
              <a:gd name="connsiteY1" fmla="*/ 4176971 h 4176971"/>
              <a:gd name="connsiteX2" fmla="*/ 0 w 8514030"/>
              <a:gd name="connsiteY2" fmla="*/ 4176971 h 4176971"/>
              <a:gd name="connsiteX3" fmla="*/ 0 w 8514030"/>
              <a:gd name="connsiteY3" fmla="*/ 759076 h 4176971"/>
              <a:gd name="connsiteX4" fmla="*/ 8514030 w 8514030"/>
              <a:gd name="connsiteY4" fmla="*/ 0 h 4176971"/>
              <a:gd name="connsiteX5" fmla="*/ 8514030 w 8514030"/>
              <a:gd name="connsiteY5" fmla="*/ 4176971 h 4176971"/>
              <a:gd name="connsiteX6" fmla="*/ 4992835 w 8514030"/>
              <a:gd name="connsiteY6" fmla="*/ 4176971 h 4176971"/>
              <a:gd name="connsiteX7" fmla="*/ 4651139 w 8514030"/>
              <a:gd name="connsiteY7" fmla="*/ 344400 h 41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14030" h="4176971">
                <a:moveTo>
                  <a:pt x="307383" y="731671"/>
                </a:moveTo>
                <a:lnTo>
                  <a:pt x="614552" y="4176971"/>
                </a:lnTo>
                <a:lnTo>
                  <a:pt x="0" y="4176971"/>
                </a:lnTo>
                <a:lnTo>
                  <a:pt x="0" y="759076"/>
                </a:lnTo>
                <a:close/>
                <a:moveTo>
                  <a:pt x="8514030" y="0"/>
                </a:moveTo>
                <a:lnTo>
                  <a:pt x="8514030" y="4176971"/>
                </a:lnTo>
                <a:lnTo>
                  <a:pt x="4992835" y="4176971"/>
                </a:lnTo>
                <a:lnTo>
                  <a:pt x="4651139" y="344400"/>
                </a:ln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18415" r="43725" b="65360"/>
          <a:stretch/>
        </p:blipFill>
        <p:spPr>
          <a:xfrm rot="15872351" flipV="1">
            <a:off x="6007491" y="5088546"/>
            <a:ext cx="8514030" cy="4753744"/>
          </a:xfrm>
          <a:custGeom>
            <a:avLst/>
            <a:gdLst>
              <a:gd name="connsiteX0" fmla="*/ 307383 w 8514030"/>
              <a:gd name="connsiteY0" fmla="*/ 731671 h 4176971"/>
              <a:gd name="connsiteX1" fmla="*/ 614552 w 8514030"/>
              <a:gd name="connsiteY1" fmla="*/ 4176971 h 4176971"/>
              <a:gd name="connsiteX2" fmla="*/ 0 w 8514030"/>
              <a:gd name="connsiteY2" fmla="*/ 4176971 h 4176971"/>
              <a:gd name="connsiteX3" fmla="*/ 0 w 8514030"/>
              <a:gd name="connsiteY3" fmla="*/ 759076 h 4176971"/>
              <a:gd name="connsiteX4" fmla="*/ 8514030 w 8514030"/>
              <a:gd name="connsiteY4" fmla="*/ 0 h 4176971"/>
              <a:gd name="connsiteX5" fmla="*/ 8514030 w 8514030"/>
              <a:gd name="connsiteY5" fmla="*/ 4176971 h 4176971"/>
              <a:gd name="connsiteX6" fmla="*/ 4992835 w 8514030"/>
              <a:gd name="connsiteY6" fmla="*/ 4176971 h 4176971"/>
              <a:gd name="connsiteX7" fmla="*/ 4651139 w 8514030"/>
              <a:gd name="connsiteY7" fmla="*/ 344400 h 41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14030" h="4176971">
                <a:moveTo>
                  <a:pt x="307383" y="731671"/>
                </a:moveTo>
                <a:lnTo>
                  <a:pt x="614552" y="4176971"/>
                </a:lnTo>
                <a:lnTo>
                  <a:pt x="0" y="4176971"/>
                </a:lnTo>
                <a:lnTo>
                  <a:pt x="0" y="759076"/>
                </a:lnTo>
                <a:close/>
                <a:moveTo>
                  <a:pt x="8514030" y="0"/>
                </a:moveTo>
                <a:lnTo>
                  <a:pt x="8514030" y="4176971"/>
                </a:lnTo>
                <a:lnTo>
                  <a:pt x="4992835" y="4176971"/>
                </a:lnTo>
                <a:lnTo>
                  <a:pt x="4651139" y="344400"/>
                </a:lnTo>
                <a:close/>
              </a:path>
            </a:pathLst>
          </a:custGeom>
        </p:spPr>
      </p:pic>
      <p:grpSp>
        <p:nvGrpSpPr>
          <p:cNvPr id="11" name="组合 10"/>
          <p:cNvGrpSpPr/>
          <p:nvPr/>
        </p:nvGrpSpPr>
        <p:grpSpPr>
          <a:xfrm>
            <a:off x="3977201" y="2650682"/>
            <a:ext cx="4123066" cy="488950"/>
            <a:chOff x="4317723" y="2168172"/>
            <a:chExt cx="4123066" cy="488950"/>
          </a:xfrm>
        </p:grpSpPr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6053368" y="2191452"/>
              <a:ext cx="222468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 smtClean="0">
                  <a:solidFill>
                    <a:srgbClr val="242B35"/>
                  </a:solidFill>
                  <a:latin typeface="+mn-lt"/>
                  <a:ea typeface="+mn-ea"/>
                  <a:cs typeface="+mn-ea"/>
                  <a:sym typeface="+mn-lt"/>
                </a:rPr>
                <a:t>成果及应用</a:t>
              </a:r>
              <a:endParaRPr lang="zh-CN" altLang="en-US" sz="2400" b="1" dirty="0">
                <a:solidFill>
                  <a:srgbClr val="242B35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矩形 29"/>
            <p:cNvSpPr>
              <a:spLocks noChangeArrowheads="1"/>
            </p:cNvSpPr>
            <p:nvPr/>
          </p:nvSpPr>
          <p:spPr bwMode="auto">
            <a:xfrm>
              <a:off x="4317723" y="2168172"/>
              <a:ext cx="1328738" cy="488950"/>
            </a:xfrm>
            <a:prstGeom prst="rect">
              <a:avLst/>
            </a:prstGeom>
            <a:solidFill>
              <a:srgbClr val="73A3EA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文本框 30"/>
            <p:cNvSpPr txBox="1">
              <a:spLocks noChangeArrowheads="1"/>
            </p:cNvSpPr>
            <p:nvPr/>
          </p:nvSpPr>
          <p:spPr bwMode="auto">
            <a:xfrm>
              <a:off x="4493936" y="2204685"/>
              <a:ext cx="9620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第四章</a:t>
              </a:r>
              <a:endParaRPr lang="zh-CN" altLang="en-US" sz="20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890629" y="2186428"/>
              <a:ext cx="2550160" cy="452437"/>
            </a:xfrm>
            <a:prstGeom prst="rect">
              <a:avLst/>
            </a:prstGeom>
            <a:noFill/>
            <a:ln>
              <a:solidFill>
                <a:srgbClr val="73A3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36731" y="3380601"/>
            <a:ext cx="1400779" cy="276999"/>
            <a:chOff x="4025405" y="3669969"/>
            <a:chExt cx="1400779" cy="276999"/>
          </a:xfrm>
        </p:grpSpPr>
        <p:sp>
          <p:nvSpPr>
            <p:cNvPr id="18" name="椭圆 17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082609" y="3380601"/>
            <a:ext cx="1400779" cy="276999"/>
            <a:chOff x="4025405" y="3669969"/>
            <a:chExt cx="1400779" cy="276999"/>
          </a:xfrm>
        </p:grpSpPr>
        <p:sp>
          <p:nvSpPr>
            <p:cNvPr id="22" name="椭圆 21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436731" y="3681543"/>
            <a:ext cx="1400779" cy="276999"/>
            <a:chOff x="4025405" y="3669969"/>
            <a:chExt cx="1400779" cy="276999"/>
          </a:xfrm>
        </p:grpSpPr>
        <p:sp>
          <p:nvSpPr>
            <p:cNvPr id="25" name="椭圆 24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82609" y="3681543"/>
            <a:ext cx="1400779" cy="276999"/>
            <a:chOff x="4025405" y="3669969"/>
            <a:chExt cx="1400779" cy="276999"/>
          </a:xfrm>
        </p:grpSpPr>
        <p:sp>
          <p:nvSpPr>
            <p:cNvPr id="28" name="椭圆 27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sp>
        <p:nvSpPr>
          <p:cNvPr id="30" name="矩形 29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958320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研究成果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797474" y="2064799"/>
            <a:ext cx="512681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stCxn id="6" idx="0"/>
          </p:cNvCxnSpPr>
          <p:nvPr/>
        </p:nvCxnSpPr>
        <p:spPr>
          <a:xfrm>
            <a:off x="6009196" y="1956799"/>
            <a:ext cx="10219" cy="490120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>
            <a:spLocks noChangeAspect="1"/>
          </p:cNvSpPr>
          <p:nvPr/>
        </p:nvSpPr>
        <p:spPr>
          <a:xfrm>
            <a:off x="5901196" y="1956799"/>
            <a:ext cx="216000" cy="216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797474" y="4040759"/>
            <a:ext cx="5126811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>
            <a:spLocks noChangeAspect="1"/>
          </p:cNvSpPr>
          <p:nvPr/>
        </p:nvSpPr>
        <p:spPr>
          <a:xfrm>
            <a:off x="5901196" y="3932759"/>
            <a:ext cx="216000" cy="216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>
            <a:spLocks noChangeAspect="1"/>
          </p:cNvSpPr>
          <p:nvPr/>
        </p:nvSpPr>
        <p:spPr>
          <a:xfrm>
            <a:off x="5904935" y="2603642"/>
            <a:ext cx="216000" cy="216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5904935" y="4579602"/>
            <a:ext cx="216000" cy="2160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6117196" y="2730409"/>
            <a:ext cx="5184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117196" y="4706369"/>
            <a:ext cx="518400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3183571" y="2577111"/>
            <a:ext cx="2492990" cy="102335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1"/>
                </a:soli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solidFill>
                <a:schemeClr val="accent1"/>
              </a:soli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67432" y="4765990"/>
            <a:ext cx="2492990" cy="107721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3"/>
                </a:soli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solidFill>
                <a:schemeClr val="accent3"/>
              </a:soli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/>
                <a:ea typeface="方正兰亭超细黑简体" panose="02000000000000000000"/>
              </a:rPr>
              <a:t>并选择只保留文字</a:t>
            </a:r>
            <a:r>
              <a:rPr lang="zh-CN" altLang="en-US" sz="1200" dirty="0">
                <a:solidFill>
                  <a:schemeClr val="bg1"/>
                </a:solidFill>
                <a:latin typeface="方正兰亭超细黑简体"/>
                <a:ea typeface="方正兰亭超细黑简体" panose="02000000000000000000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 flipH="1">
            <a:off x="6108065" y="2903906"/>
            <a:ext cx="2492990" cy="1077218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2"/>
                </a:soli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solidFill>
                <a:schemeClr val="accent2"/>
              </a:soli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/>
                <a:ea typeface="方正兰亭超细黑简体" panose="02000000000000000000"/>
              </a:rPr>
              <a:t>您的内容打在这里，或者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/>
                <a:ea typeface="方正兰亭超细黑简体" panose="02000000000000000000"/>
              </a:rPr>
              <a:t>通过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/>
                <a:ea typeface="方正兰亭超细黑简体" panose="02000000000000000000"/>
              </a:rPr>
              <a:t>复制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/>
                <a:ea typeface="方正兰亭超细黑简体" panose="02000000000000000000"/>
              </a:rPr>
              <a:t>并选择只保留文字。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400" dirty="0" smtClean="0"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 flipH="1">
            <a:off x="6108065" y="4877100"/>
            <a:ext cx="2492990" cy="1023357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400" b="1" dirty="0">
                <a:solidFill>
                  <a:schemeClr val="accent4"/>
                </a:solidFill>
                <a:latin typeface="方正兰亭超细黑简体" panose="02000000000000000000" pitchFamily="2" charset="-122"/>
                <a:ea typeface="方正兰亭超细黑简体" panose="02000000000000000000"/>
              </a:rPr>
              <a:t>点击添加标题</a:t>
            </a:r>
            <a:endParaRPr lang="en-US" altLang="zh-CN" sz="1400" b="1" dirty="0">
              <a:solidFill>
                <a:schemeClr val="accent4"/>
              </a:solidFill>
              <a:latin typeface="方正兰亭超细黑简体" panose="02000000000000000000" pitchFamily="2" charset="-122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/>
                <a:ea typeface="方正兰亭超细黑简体" panose="02000000000000000000"/>
              </a:rPr>
              <a:t>您的内容打在这里，或者通过复制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/>
                <a:ea typeface="方正兰亭超细黑简体" panose="02000000000000000000"/>
              </a:rPr>
              <a:t>您的文本后，在此框中选择粘贴，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兰亭超细黑简体"/>
              <a:ea typeface="方正兰亭超细黑简体" panose="02000000000000000000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/>
                <a:ea typeface="方正兰亭超细黑简体" panose="02000000000000000000"/>
              </a:rPr>
              <a:t>并选择只保留文字</a:t>
            </a:r>
            <a:r>
              <a:rPr lang="zh-CN" altLang="en-US" sz="1200" dirty="0">
                <a:solidFill>
                  <a:schemeClr val="bg1"/>
                </a:solidFill>
                <a:latin typeface="方正兰亭超细黑简体"/>
                <a:ea typeface="方正兰亭超细黑简体" panose="02000000000000000000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方正兰亭超细黑简体"/>
              <a:ea typeface="方正兰亭超细黑简体" panose="02000000000000000000"/>
            </a:endParaRPr>
          </a:p>
          <a:p>
            <a:endParaRPr lang="en-US" altLang="zh-CN" sz="1050" dirty="0" smtClean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929714" y="2235694"/>
            <a:ext cx="2286000" cy="1346766"/>
            <a:chOff x="741440" y="2541631"/>
            <a:chExt cx="2286000" cy="1346766"/>
          </a:xfrm>
        </p:grpSpPr>
        <p:sp>
          <p:nvSpPr>
            <p:cNvPr id="18" name="矩形 17"/>
            <p:cNvSpPr/>
            <p:nvPr/>
          </p:nvSpPr>
          <p:spPr>
            <a:xfrm>
              <a:off x="817914" y="2610857"/>
              <a:ext cx="2137559" cy="1208314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741440" y="2541631"/>
              <a:ext cx="2286000" cy="134676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17246" y="4356419"/>
            <a:ext cx="2286000" cy="1346766"/>
            <a:chOff x="729206" y="4510434"/>
            <a:chExt cx="2286000" cy="1346766"/>
          </a:xfrm>
        </p:grpSpPr>
        <p:sp>
          <p:nvSpPr>
            <p:cNvPr id="21" name="矩形 20"/>
            <p:cNvSpPr/>
            <p:nvPr/>
          </p:nvSpPr>
          <p:spPr>
            <a:xfrm>
              <a:off x="817914" y="4591831"/>
              <a:ext cx="2137559" cy="1208314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729206" y="4510434"/>
              <a:ext cx="2286000" cy="134676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881560" y="2939128"/>
            <a:ext cx="2286000" cy="1346766"/>
            <a:chOff x="9153675" y="3245065"/>
            <a:chExt cx="2286000" cy="1346766"/>
          </a:xfrm>
        </p:grpSpPr>
        <p:sp>
          <p:nvSpPr>
            <p:cNvPr id="24" name="矩形 23"/>
            <p:cNvSpPr/>
            <p:nvPr/>
          </p:nvSpPr>
          <p:spPr>
            <a:xfrm flipH="1">
              <a:off x="9230014" y="3320371"/>
              <a:ext cx="2137559" cy="1208314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9153675" y="3245065"/>
              <a:ext cx="2286000" cy="134676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881560" y="4890051"/>
            <a:ext cx="2286000" cy="1346766"/>
            <a:chOff x="9153675" y="5195988"/>
            <a:chExt cx="2286000" cy="1346766"/>
          </a:xfrm>
        </p:grpSpPr>
        <p:sp>
          <p:nvSpPr>
            <p:cNvPr id="27" name="矩形 26"/>
            <p:cNvSpPr/>
            <p:nvPr/>
          </p:nvSpPr>
          <p:spPr>
            <a:xfrm flipH="1">
              <a:off x="9228470" y="5292333"/>
              <a:ext cx="2137559" cy="1208314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9153675" y="5195988"/>
              <a:ext cx="2286000" cy="134676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矩形 28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06091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3" grpId="0"/>
      <p:bldP spid="14" grpId="0"/>
      <p:bldP spid="15" grpId="0"/>
      <p:bldP spid="16" grpId="0"/>
      <p:bldP spid="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研究成果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grpSp>
        <p:nvGrpSpPr>
          <p:cNvPr id="29" name="Group 3"/>
          <p:cNvGrpSpPr/>
          <p:nvPr/>
        </p:nvGrpSpPr>
        <p:grpSpPr>
          <a:xfrm>
            <a:off x="4155728" y="2825764"/>
            <a:ext cx="3746861" cy="3515306"/>
            <a:chOff x="4222570" y="3268989"/>
            <a:chExt cx="3746861" cy="3515306"/>
          </a:xfrm>
        </p:grpSpPr>
        <p:pic>
          <p:nvPicPr>
            <p:cNvPr id="30" name="Picture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222570" y="3268989"/>
              <a:ext cx="3746861" cy="3515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Rectangle 44"/>
            <p:cNvSpPr>
              <a:spLocks noChangeArrowheads="1"/>
            </p:cNvSpPr>
            <p:nvPr/>
          </p:nvSpPr>
          <p:spPr bwMode="auto">
            <a:xfrm>
              <a:off x="4640809" y="3702483"/>
              <a:ext cx="3029172" cy="171023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2" name="Freeform 51"/>
          <p:cNvSpPr>
            <a:spLocks noEditPoints="1"/>
          </p:cNvSpPr>
          <p:nvPr/>
        </p:nvSpPr>
        <p:spPr bwMode="auto">
          <a:xfrm>
            <a:off x="5590246" y="3665603"/>
            <a:ext cx="887295" cy="888128"/>
          </a:xfrm>
          <a:custGeom>
            <a:avLst/>
            <a:gdLst>
              <a:gd name="T0" fmla="*/ 533 w 1065"/>
              <a:gd name="T1" fmla="*/ 0 h 1066"/>
              <a:gd name="T2" fmla="*/ 67 w 1065"/>
              <a:gd name="T3" fmla="*/ 999 h 1066"/>
              <a:gd name="T4" fmla="*/ 0 w 1065"/>
              <a:gd name="T5" fmla="*/ 1066 h 1066"/>
              <a:gd name="T6" fmla="*/ 1065 w 1065"/>
              <a:gd name="T7" fmla="*/ 267 h 1066"/>
              <a:gd name="T8" fmla="*/ 400 w 1065"/>
              <a:gd name="T9" fmla="*/ 999 h 1066"/>
              <a:gd name="T10" fmla="*/ 200 w 1065"/>
              <a:gd name="T11" fmla="*/ 866 h 1066"/>
              <a:gd name="T12" fmla="*/ 400 w 1065"/>
              <a:gd name="T13" fmla="*/ 999 h 1066"/>
              <a:gd name="T14" fmla="*/ 133 w 1065"/>
              <a:gd name="T15" fmla="*/ 733 h 1066"/>
              <a:gd name="T16" fmla="*/ 466 w 1065"/>
              <a:gd name="T17" fmla="*/ 666 h 1066"/>
              <a:gd name="T18" fmla="*/ 466 w 1065"/>
              <a:gd name="T19" fmla="*/ 600 h 1066"/>
              <a:gd name="T20" fmla="*/ 133 w 1065"/>
              <a:gd name="T21" fmla="*/ 533 h 1066"/>
              <a:gd name="T22" fmla="*/ 466 w 1065"/>
              <a:gd name="T23" fmla="*/ 600 h 1066"/>
              <a:gd name="T24" fmla="*/ 133 w 1065"/>
              <a:gd name="T25" fmla="*/ 466 h 1066"/>
              <a:gd name="T26" fmla="*/ 466 w 1065"/>
              <a:gd name="T27" fmla="*/ 400 h 1066"/>
              <a:gd name="T28" fmla="*/ 466 w 1065"/>
              <a:gd name="T29" fmla="*/ 333 h 1066"/>
              <a:gd name="T30" fmla="*/ 133 w 1065"/>
              <a:gd name="T31" fmla="*/ 267 h 1066"/>
              <a:gd name="T32" fmla="*/ 466 w 1065"/>
              <a:gd name="T33" fmla="*/ 333 h 1066"/>
              <a:gd name="T34" fmla="*/ 133 w 1065"/>
              <a:gd name="T35" fmla="*/ 200 h 1066"/>
              <a:gd name="T36" fmla="*/ 466 w 1065"/>
              <a:gd name="T37" fmla="*/ 134 h 1066"/>
              <a:gd name="T38" fmla="*/ 799 w 1065"/>
              <a:gd name="T39" fmla="*/ 932 h 1066"/>
              <a:gd name="T40" fmla="*/ 666 w 1065"/>
              <a:gd name="T41" fmla="*/ 799 h 1066"/>
              <a:gd name="T42" fmla="*/ 799 w 1065"/>
              <a:gd name="T43" fmla="*/ 932 h 1066"/>
              <a:gd name="T44" fmla="*/ 666 w 1065"/>
              <a:gd name="T45" fmla="*/ 733 h 1066"/>
              <a:gd name="T46" fmla="*/ 799 w 1065"/>
              <a:gd name="T47" fmla="*/ 600 h 1066"/>
              <a:gd name="T48" fmla="*/ 799 w 1065"/>
              <a:gd name="T49" fmla="*/ 533 h 1066"/>
              <a:gd name="T50" fmla="*/ 666 w 1065"/>
              <a:gd name="T51" fmla="*/ 400 h 1066"/>
              <a:gd name="T52" fmla="*/ 799 w 1065"/>
              <a:gd name="T53" fmla="*/ 533 h 1066"/>
              <a:gd name="T54" fmla="*/ 866 w 1065"/>
              <a:gd name="T55" fmla="*/ 932 h 1066"/>
              <a:gd name="T56" fmla="*/ 999 w 1065"/>
              <a:gd name="T57" fmla="*/ 799 h 1066"/>
              <a:gd name="T58" fmla="*/ 999 w 1065"/>
              <a:gd name="T59" fmla="*/ 733 h 1066"/>
              <a:gd name="T60" fmla="*/ 866 w 1065"/>
              <a:gd name="T61" fmla="*/ 600 h 1066"/>
              <a:gd name="T62" fmla="*/ 999 w 1065"/>
              <a:gd name="T63" fmla="*/ 733 h 1066"/>
              <a:gd name="T64" fmla="*/ 866 w 1065"/>
              <a:gd name="T65" fmla="*/ 533 h 1066"/>
              <a:gd name="T66" fmla="*/ 999 w 1065"/>
              <a:gd name="T67" fmla="*/ 400 h 10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65" h="1066">
                <a:moveTo>
                  <a:pt x="533" y="267"/>
                </a:moveTo>
                <a:lnTo>
                  <a:pt x="533" y="0"/>
                </a:lnTo>
                <a:lnTo>
                  <a:pt x="67" y="0"/>
                </a:lnTo>
                <a:lnTo>
                  <a:pt x="67" y="999"/>
                </a:lnTo>
                <a:lnTo>
                  <a:pt x="0" y="999"/>
                </a:lnTo>
                <a:lnTo>
                  <a:pt x="0" y="1066"/>
                </a:lnTo>
                <a:lnTo>
                  <a:pt x="1065" y="1066"/>
                </a:lnTo>
                <a:lnTo>
                  <a:pt x="1065" y="267"/>
                </a:lnTo>
                <a:lnTo>
                  <a:pt x="533" y="267"/>
                </a:lnTo>
                <a:close/>
                <a:moveTo>
                  <a:pt x="400" y="999"/>
                </a:moveTo>
                <a:lnTo>
                  <a:pt x="200" y="999"/>
                </a:lnTo>
                <a:lnTo>
                  <a:pt x="200" y="866"/>
                </a:lnTo>
                <a:lnTo>
                  <a:pt x="400" y="866"/>
                </a:lnTo>
                <a:lnTo>
                  <a:pt x="400" y="999"/>
                </a:lnTo>
                <a:close/>
                <a:moveTo>
                  <a:pt x="466" y="733"/>
                </a:moveTo>
                <a:lnTo>
                  <a:pt x="133" y="733"/>
                </a:lnTo>
                <a:lnTo>
                  <a:pt x="133" y="666"/>
                </a:lnTo>
                <a:lnTo>
                  <a:pt x="466" y="666"/>
                </a:lnTo>
                <a:lnTo>
                  <a:pt x="466" y="733"/>
                </a:lnTo>
                <a:close/>
                <a:moveTo>
                  <a:pt x="466" y="600"/>
                </a:moveTo>
                <a:lnTo>
                  <a:pt x="133" y="600"/>
                </a:lnTo>
                <a:lnTo>
                  <a:pt x="133" y="533"/>
                </a:lnTo>
                <a:lnTo>
                  <a:pt x="466" y="533"/>
                </a:lnTo>
                <a:lnTo>
                  <a:pt x="466" y="600"/>
                </a:lnTo>
                <a:close/>
                <a:moveTo>
                  <a:pt x="466" y="466"/>
                </a:moveTo>
                <a:lnTo>
                  <a:pt x="133" y="466"/>
                </a:lnTo>
                <a:lnTo>
                  <a:pt x="133" y="400"/>
                </a:lnTo>
                <a:lnTo>
                  <a:pt x="466" y="400"/>
                </a:lnTo>
                <a:lnTo>
                  <a:pt x="466" y="466"/>
                </a:lnTo>
                <a:close/>
                <a:moveTo>
                  <a:pt x="466" y="333"/>
                </a:moveTo>
                <a:lnTo>
                  <a:pt x="133" y="333"/>
                </a:lnTo>
                <a:lnTo>
                  <a:pt x="133" y="267"/>
                </a:lnTo>
                <a:lnTo>
                  <a:pt x="466" y="267"/>
                </a:lnTo>
                <a:lnTo>
                  <a:pt x="466" y="333"/>
                </a:lnTo>
                <a:close/>
                <a:moveTo>
                  <a:pt x="466" y="200"/>
                </a:moveTo>
                <a:lnTo>
                  <a:pt x="133" y="200"/>
                </a:lnTo>
                <a:lnTo>
                  <a:pt x="133" y="134"/>
                </a:lnTo>
                <a:lnTo>
                  <a:pt x="466" y="134"/>
                </a:lnTo>
                <a:lnTo>
                  <a:pt x="466" y="200"/>
                </a:lnTo>
                <a:close/>
                <a:moveTo>
                  <a:pt x="799" y="932"/>
                </a:moveTo>
                <a:lnTo>
                  <a:pt x="666" y="932"/>
                </a:lnTo>
                <a:lnTo>
                  <a:pt x="666" y="799"/>
                </a:lnTo>
                <a:lnTo>
                  <a:pt x="799" y="799"/>
                </a:lnTo>
                <a:lnTo>
                  <a:pt x="799" y="932"/>
                </a:lnTo>
                <a:close/>
                <a:moveTo>
                  <a:pt x="799" y="733"/>
                </a:moveTo>
                <a:lnTo>
                  <a:pt x="666" y="733"/>
                </a:lnTo>
                <a:lnTo>
                  <a:pt x="666" y="600"/>
                </a:lnTo>
                <a:lnTo>
                  <a:pt x="799" y="600"/>
                </a:lnTo>
                <a:lnTo>
                  <a:pt x="799" y="733"/>
                </a:lnTo>
                <a:close/>
                <a:moveTo>
                  <a:pt x="799" y="533"/>
                </a:moveTo>
                <a:lnTo>
                  <a:pt x="666" y="533"/>
                </a:lnTo>
                <a:lnTo>
                  <a:pt x="666" y="400"/>
                </a:lnTo>
                <a:lnTo>
                  <a:pt x="799" y="400"/>
                </a:lnTo>
                <a:lnTo>
                  <a:pt x="799" y="533"/>
                </a:lnTo>
                <a:close/>
                <a:moveTo>
                  <a:pt x="999" y="932"/>
                </a:moveTo>
                <a:lnTo>
                  <a:pt x="866" y="932"/>
                </a:lnTo>
                <a:lnTo>
                  <a:pt x="866" y="799"/>
                </a:lnTo>
                <a:lnTo>
                  <a:pt x="999" y="799"/>
                </a:lnTo>
                <a:lnTo>
                  <a:pt x="999" y="932"/>
                </a:lnTo>
                <a:close/>
                <a:moveTo>
                  <a:pt x="999" y="733"/>
                </a:moveTo>
                <a:lnTo>
                  <a:pt x="866" y="733"/>
                </a:lnTo>
                <a:lnTo>
                  <a:pt x="866" y="600"/>
                </a:lnTo>
                <a:lnTo>
                  <a:pt x="999" y="600"/>
                </a:lnTo>
                <a:lnTo>
                  <a:pt x="999" y="733"/>
                </a:lnTo>
                <a:close/>
                <a:moveTo>
                  <a:pt x="999" y="533"/>
                </a:moveTo>
                <a:lnTo>
                  <a:pt x="866" y="533"/>
                </a:lnTo>
                <a:lnTo>
                  <a:pt x="866" y="400"/>
                </a:lnTo>
                <a:lnTo>
                  <a:pt x="999" y="400"/>
                </a:lnTo>
                <a:lnTo>
                  <a:pt x="999" y="53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3" name="Group 11"/>
          <p:cNvGrpSpPr/>
          <p:nvPr/>
        </p:nvGrpSpPr>
        <p:grpSpPr>
          <a:xfrm>
            <a:off x="2653511" y="4050271"/>
            <a:ext cx="1363269" cy="1042251"/>
            <a:chOff x="2066926" y="4165600"/>
            <a:chExt cx="1530350" cy="1169988"/>
          </a:xfrm>
          <a:solidFill>
            <a:schemeClr val="accent2"/>
          </a:solidFill>
        </p:grpSpPr>
        <p:sp>
          <p:nvSpPr>
            <p:cNvPr id="34" name="Freeform 16"/>
            <p:cNvSpPr>
              <a:spLocks noEditPoints="1"/>
            </p:cNvSpPr>
            <p:nvPr/>
          </p:nvSpPr>
          <p:spPr bwMode="auto">
            <a:xfrm>
              <a:off x="2133601" y="4232275"/>
              <a:ext cx="1035050" cy="1041400"/>
            </a:xfrm>
            <a:custGeom>
              <a:avLst/>
              <a:gdLst>
                <a:gd name="T0" fmla="*/ 117 w 234"/>
                <a:gd name="T1" fmla="*/ 218 h 235"/>
                <a:gd name="T2" fmla="*/ 17 w 234"/>
                <a:gd name="T3" fmla="*/ 117 h 235"/>
                <a:gd name="T4" fmla="*/ 117 w 234"/>
                <a:gd name="T5" fmla="*/ 17 h 235"/>
                <a:gd name="T6" fmla="*/ 217 w 234"/>
                <a:gd name="T7" fmla="*/ 117 h 235"/>
                <a:gd name="T8" fmla="*/ 117 w 234"/>
                <a:gd name="T9" fmla="*/ 218 h 235"/>
                <a:gd name="T10" fmla="*/ 117 w 234"/>
                <a:gd name="T11" fmla="*/ 0 h 235"/>
                <a:gd name="T12" fmla="*/ 0 w 234"/>
                <a:gd name="T13" fmla="*/ 117 h 235"/>
                <a:gd name="T14" fmla="*/ 117 w 234"/>
                <a:gd name="T15" fmla="*/ 235 h 235"/>
                <a:gd name="T16" fmla="*/ 234 w 234"/>
                <a:gd name="T17" fmla="*/ 117 h 235"/>
                <a:gd name="T18" fmla="*/ 117 w 234"/>
                <a:gd name="T19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235">
                  <a:moveTo>
                    <a:pt x="117" y="218"/>
                  </a:moveTo>
                  <a:cubicBezTo>
                    <a:pt x="62" y="218"/>
                    <a:pt x="17" y="173"/>
                    <a:pt x="17" y="117"/>
                  </a:cubicBezTo>
                  <a:cubicBezTo>
                    <a:pt x="17" y="62"/>
                    <a:pt x="62" y="17"/>
                    <a:pt x="117" y="17"/>
                  </a:cubicBezTo>
                  <a:cubicBezTo>
                    <a:pt x="172" y="17"/>
                    <a:pt x="217" y="62"/>
                    <a:pt x="217" y="117"/>
                  </a:cubicBezTo>
                  <a:cubicBezTo>
                    <a:pt x="217" y="173"/>
                    <a:pt x="172" y="218"/>
                    <a:pt x="117" y="218"/>
                  </a:cubicBezTo>
                  <a:moveTo>
                    <a:pt x="117" y="0"/>
                  </a:moveTo>
                  <a:cubicBezTo>
                    <a:pt x="52" y="0"/>
                    <a:pt x="0" y="53"/>
                    <a:pt x="0" y="117"/>
                  </a:cubicBezTo>
                  <a:cubicBezTo>
                    <a:pt x="0" y="182"/>
                    <a:pt x="52" y="235"/>
                    <a:pt x="117" y="235"/>
                  </a:cubicBezTo>
                  <a:cubicBezTo>
                    <a:pt x="182" y="235"/>
                    <a:pt x="234" y="182"/>
                    <a:pt x="234" y="117"/>
                  </a:cubicBezTo>
                  <a:cubicBezTo>
                    <a:pt x="234" y="53"/>
                    <a:pt x="182" y="0"/>
                    <a:pt x="117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Freeform 17"/>
            <p:cNvSpPr>
              <a:spLocks noEditPoints="1"/>
            </p:cNvSpPr>
            <p:nvPr/>
          </p:nvSpPr>
          <p:spPr bwMode="auto">
            <a:xfrm>
              <a:off x="2066926" y="4165600"/>
              <a:ext cx="1168400" cy="1169988"/>
            </a:xfrm>
            <a:custGeom>
              <a:avLst/>
              <a:gdLst>
                <a:gd name="T0" fmla="*/ 132 w 264"/>
                <a:gd name="T1" fmla="*/ 261 h 264"/>
                <a:gd name="T2" fmla="*/ 3 w 264"/>
                <a:gd name="T3" fmla="*/ 132 h 264"/>
                <a:gd name="T4" fmla="*/ 132 w 264"/>
                <a:gd name="T5" fmla="*/ 4 h 264"/>
                <a:gd name="T6" fmla="*/ 261 w 264"/>
                <a:gd name="T7" fmla="*/ 132 h 264"/>
                <a:gd name="T8" fmla="*/ 132 w 264"/>
                <a:gd name="T9" fmla="*/ 261 h 264"/>
                <a:gd name="T10" fmla="*/ 132 w 264"/>
                <a:gd name="T11" fmla="*/ 0 h 264"/>
                <a:gd name="T12" fmla="*/ 0 w 264"/>
                <a:gd name="T13" fmla="*/ 132 h 264"/>
                <a:gd name="T14" fmla="*/ 132 w 264"/>
                <a:gd name="T15" fmla="*/ 264 h 264"/>
                <a:gd name="T16" fmla="*/ 264 w 264"/>
                <a:gd name="T17" fmla="*/ 132 h 264"/>
                <a:gd name="T18" fmla="*/ 132 w 264"/>
                <a:gd name="T19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264">
                  <a:moveTo>
                    <a:pt x="132" y="261"/>
                  </a:moveTo>
                  <a:cubicBezTo>
                    <a:pt x="61" y="261"/>
                    <a:pt x="3" y="203"/>
                    <a:pt x="3" y="132"/>
                  </a:cubicBezTo>
                  <a:cubicBezTo>
                    <a:pt x="3" y="61"/>
                    <a:pt x="61" y="4"/>
                    <a:pt x="132" y="4"/>
                  </a:cubicBezTo>
                  <a:cubicBezTo>
                    <a:pt x="203" y="4"/>
                    <a:pt x="261" y="61"/>
                    <a:pt x="261" y="132"/>
                  </a:cubicBezTo>
                  <a:cubicBezTo>
                    <a:pt x="261" y="203"/>
                    <a:pt x="203" y="261"/>
                    <a:pt x="132" y="261"/>
                  </a:cubicBezTo>
                  <a:moveTo>
                    <a:pt x="132" y="0"/>
                  </a:moveTo>
                  <a:cubicBezTo>
                    <a:pt x="59" y="0"/>
                    <a:pt x="0" y="60"/>
                    <a:pt x="0" y="132"/>
                  </a:cubicBezTo>
                  <a:cubicBezTo>
                    <a:pt x="0" y="205"/>
                    <a:pt x="59" y="264"/>
                    <a:pt x="132" y="264"/>
                  </a:cubicBezTo>
                  <a:cubicBezTo>
                    <a:pt x="205" y="264"/>
                    <a:pt x="264" y="205"/>
                    <a:pt x="264" y="132"/>
                  </a:cubicBezTo>
                  <a:cubicBezTo>
                    <a:pt x="264" y="60"/>
                    <a:pt x="205" y="0"/>
                    <a:pt x="132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Freeform 31"/>
            <p:cNvSpPr>
              <a:spLocks/>
            </p:cNvSpPr>
            <p:nvPr/>
          </p:nvSpPr>
          <p:spPr bwMode="auto">
            <a:xfrm>
              <a:off x="3341688" y="4560888"/>
              <a:ext cx="255588" cy="406400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Freeform 32"/>
            <p:cNvSpPr>
              <a:spLocks/>
            </p:cNvSpPr>
            <p:nvPr/>
          </p:nvSpPr>
          <p:spPr bwMode="auto">
            <a:xfrm>
              <a:off x="3341688" y="4560888"/>
              <a:ext cx="255588" cy="406400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9" name="Group 17"/>
          <p:cNvGrpSpPr/>
          <p:nvPr/>
        </p:nvGrpSpPr>
        <p:grpSpPr>
          <a:xfrm>
            <a:off x="8083962" y="4050271"/>
            <a:ext cx="1320844" cy="1042251"/>
            <a:chOff x="8162926" y="4165600"/>
            <a:chExt cx="1482725" cy="1169988"/>
          </a:xfrm>
          <a:solidFill>
            <a:schemeClr val="accent5"/>
          </a:solidFill>
        </p:grpSpPr>
        <p:sp>
          <p:nvSpPr>
            <p:cNvPr id="40" name="Freeform 19"/>
            <p:cNvSpPr>
              <a:spLocks noEditPoints="1"/>
            </p:cNvSpPr>
            <p:nvPr/>
          </p:nvSpPr>
          <p:spPr bwMode="auto">
            <a:xfrm>
              <a:off x="8539163" y="4232275"/>
              <a:ext cx="1039813" cy="1041400"/>
            </a:xfrm>
            <a:custGeom>
              <a:avLst/>
              <a:gdLst>
                <a:gd name="T0" fmla="*/ 118 w 235"/>
                <a:gd name="T1" fmla="*/ 218 h 235"/>
                <a:gd name="T2" fmla="*/ 17 w 235"/>
                <a:gd name="T3" fmla="*/ 117 h 235"/>
                <a:gd name="T4" fmla="*/ 118 w 235"/>
                <a:gd name="T5" fmla="*/ 17 h 235"/>
                <a:gd name="T6" fmla="*/ 218 w 235"/>
                <a:gd name="T7" fmla="*/ 117 h 235"/>
                <a:gd name="T8" fmla="*/ 118 w 235"/>
                <a:gd name="T9" fmla="*/ 218 h 235"/>
                <a:gd name="T10" fmla="*/ 118 w 235"/>
                <a:gd name="T11" fmla="*/ 0 h 235"/>
                <a:gd name="T12" fmla="*/ 0 w 235"/>
                <a:gd name="T13" fmla="*/ 117 h 235"/>
                <a:gd name="T14" fmla="*/ 118 w 235"/>
                <a:gd name="T15" fmla="*/ 235 h 235"/>
                <a:gd name="T16" fmla="*/ 235 w 235"/>
                <a:gd name="T17" fmla="*/ 117 h 235"/>
                <a:gd name="T18" fmla="*/ 118 w 235"/>
                <a:gd name="T19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5" h="235">
                  <a:moveTo>
                    <a:pt x="118" y="218"/>
                  </a:moveTo>
                  <a:cubicBezTo>
                    <a:pt x="62" y="218"/>
                    <a:pt x="17" y="173"/>
                    <a:pt x="17" y="117"/>
                  </a:cubicBezTo>
                  <a:cubicBezTo>
                    <a:pt x="17" y="62"/>
                    <a:pt x="62" y="17"/>
                    <a:pt x="118" y="17"/>
                  </a:cubicBezTo>
                  <a:cubicBezTo>
                    <a:pt x="173" y="17"/>
                    <a:pt x="218" y="62"/>
                    <a:pt x="218" y="117"/>
                  </a:cubicBezTo>
                  <a:cubicBezTo>
                    <a:pt x="218" y="173"/>
                    <a:pt x="173" y="218"/>
                    <a:pt x="118" y="218"/>
                  </a:cubicBezTo>
                  <a:moveTo>
                    <a:pt x="118" y="0"/>
                  </a:moveTo>
                  <a:cubicBezTo>
                    <a:pt x="53" y="0"/>
                    <a:pt x="0" y="53"/>
                    <a:pt x="0" y="117"/>
                  </a:cubicBezTo>
                  <a:cubicBezTo>
                    <a:pt x="0" y="182"/>
                    <a:pt x="53" y="235"/>
                    <a:pt x="118" y="235"/>
                  </a:cubicBezTo>
                  <a:cubicBezTo>
                    <a:pt x="182" y="235"/>
                    <a:pt x="235" y="182"/>
                    <a:pt x="235" y="117"/>
                  </a:cubicBezTo>
                  <a:cubicBezTo>
                    <a:pt x="235" y="53"/>
                    <a:pt x="182" y="0"/>
                    <a:pt x="118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Freeform 20"/>
            <p:cNvSpPr>
              <a:spLocks noEditPoints="1"/>
            </p:cNvSpPr>
            <p:nvPr/>
          </p:nvSpPr>
          <p:spPr bwMode="auto">
            <a:xfrm>
              <a:off x="8477251" y="4165600"/>
              <a:ext cx="1168400" cy="1169988"/>
            </a:xfrm>
            <a:custGeom>
              <a:avLst/>
              <a:gdLst>
                <a:gd name="T0" fmla="*/ 132 w 264"/>
                <a:gd name="T1" fmla="*/ 261 h 264"/>
                <a:gd name="T2" fmla="*/ 3 w 264"/>
                <a:gd name="T3" fmla="*/ 132 h 264"/>
                <a:gd name="T4" fmla="*/ 132 w 264"/>
                <a:gd name="T5" fmla="*/ 4 h 264"/>
                <a:gd name="T6" fmla="*/ 260 w 264"/>
                <a:gd name="T7" fmla="*/ 132 h 264"/>
                <a:gd name="T8" fmla="*/ 132 w 264"/>
                <a:gd name="T9" fmla="*/ 261 h 264"/>
                <a:gd name="T10" fmla="*/ 132 w 264"/>
                <a:gd name="T11" fmla="*/ 0 h 264"/>
                <a:gd name="T12" fmla="*/ 0 w 264"/>
                <a:gd name="T13" fmla="*/ 132 h 264"/>
                <a:gd name="T14" fmla="*/ 132 w 264"/>
                <a:gd name="T15" fmla="*/ 264 h 264"/>
                <a:gd name="T16" fmla="*/ 264 w 264"/>
                <a:gd name="T17" fmla="*/ 132 h 264"/>
                <a:gd name="T18" fmla="*/ 132 w 264"/>
                <a:gd name="T19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4" h="264">
                  <a:moveTo>
                    <a:pt x="132" y="261"/>
                  </a:moveTo>
                  <a:cubicBezTo>
                    <a:pt x="61" y="261"/>
                    <a:pt x="3" y="203"/>
                    <a:pt x="3" y="132"/>
                  </a:cubicBezTo>
                  <a:cubicBezTo>
                    <a:pt x="3" y="61"/>
                    <a:pt x="61" y="4"/>
                    <a:pt x="132" y="4"/>
                  </a:cubicBezTo>
                  <a:cubicBezTo>
                    <a:pt x="203" y="4"/>
                    <a:pt x="260" y="61"/>
                    <a:pt x="260" y="132"/>
                  </a:cubicBezTo>
                  <a:cubicBezTo>
                    <a:pt x="260" y="203"/>
                    <a:pt x="203" y="261"/>
                    <a:pt x="132" y="261"/>
                  </a:cubicBezTo>
                  <a:moveTo>
                    <a:pt x="132" y="0"/>
                  </a:moveTo>
                  <a:cubicBezTo>
                    <a:pt x="59" y="0"/>
                    <a:pt x="0" y="60"/>
                    <a:pt x="0" y="132"/>
                  </a:cubicBezTo>
                  <a:cubicBezTo>
                    <a:pt x="0" y="205"/>
                    <a:pt x="59" y="264"/>
                    <a:pt x="132" y="264"/>
                  </a:cubicBezTo>
                  <a:cubicBezTo>
                    <a:pt x="204" y="264"/>
                    <a:pt x="264" y="205"/>
                    <a:pt x="264" y="132"/>
                  </a:cubicBezTo>
                  <a:cubicBezTo>
                    <a:pt x="264" y="60"/>
                    <a:pt x="204" y="0"/>
                    <a:pt x="132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Oval 21"/>
            <p:cNvSpPr>
              <a:spLocks noChangeArrowheads="1"/>
            </p:cNvSpPr>
            <p:nvPr/>
          </p:nvSpPr>
          <p:spPr bwMode="auto">
            <a:xfrm>
              <a:off x="8615363" y="4308475"/>
              <a:ext cx="889000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3" name="Freeform 35"/>
            <p:cNvSpPr>
              <a:spLocks/>
            </p:cNvSpPr>
            <p:nvPr/>
          </p:nvSpPr>
          <p:spPr bwMode="auto">
            <a:xfrm>
              <a:off x="8162926" y="4560888"/>
              <a:ext cx="257175" cy="406400"/>
            </a:xfrm>
            <a:custGeom>
              <a:avLst/>
              <a:gdLst>
                <a:gd name="T0" fmla="*/ 162 w 162"/>
                <a:gd name="T1" fmla="*/ 0 h 256"/>
                <a:gd name="T2" fmla="*/ 0 w 162"/>
                <a:gd name="T3" fmla="*/ 128 h 256"/>
                <a:gd name="T4" fmla="*/ 162 w 162"/>
                <a:gd name="T5" fmla="*/ 256 h 256"/>
                <a:gd name="T6" fmla="*/ 162 w 162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256">
                  <a:moveTo>
                    <a:pt x="162" y="0"/>
                  </a:moveTo>
                  <a:lnTo>
                    <a:pt x="0" y="128"/>
                  </a:lnTo>
                  <a:lnTo>
                    <a:pt x="162" y="256"/>
                  </a:lnTo>
                  <a:lnTo>
                    <a:pt x="16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Freeform 36"/>
            <p:cNvSpPr>
              <a:spLocks/>
            </p:cNvSpPr>
            <p:nvPr/>
          </p:nvSpPr>
          <p:spPr bwMode="auto">
            <a:xfrm>
              <a:off x="8162926" y="4560888"/>
              <a:ext cx="257175" cy="406400"/>
            </a:xfrm>
            <a:custGeom>
              <a:avLst/>
              <a:gdLst>
                <a:gd name="T0" fmla="*/ 162 w 162"/>
                <a:gd name="T1" fmla="*/ 0 h 256"/>
                <a:gd name="T2" fmla="*/ 0 w 162"/>
                <a:gd name="T3" fmla="*/ 128 h 256"/>
                <a:gd name="T4" fmla="*/ 162 w 162"/>
                <a:gd name="T5" fmla="*/ 256 h 256"/>
                <a:gd name="T6" fmla="*/ 162 w 162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2" h="256">
                  <a:moveTo>
                    <a:pt x="162" y="0"/>
                  </a:moveTo>
                  <a:lnTo>
                    <a:pt x="0" y="128"/>
                  </a:lnTo>
                  <a:lnTo>
                    <a:pt x="162" y="256"/>
                  </a:lnTo>
                  <a:lnTo>
                    <a:pt x="162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5" name="Group 23"/>
          <p:cNvGrpSpPr/>
          <p:nvPr/>
        </p:nvGrpSpPr>
        <p:grpSpPr>
          <a:xfrm>
            <a:off x="7512633" y="1967185"/>
            <a:ext cx="1166698" cy="1053563"/>
            <a:chOff x="7521576" y="1827213"/>
            <a:chExt cx="1309687" cy="1182687"/>
          </a:xfrm>
          <a:solidFill>
            <a:schemeClr val="accent3"/>
          </a:solidFill>
        </p:grpSpPr>
        <p:sp>
          <p:nvSpPr>
            <p:cNvPr id="46" name="Freeform 28"/>
            <p:cNvSpPr>
              <a:spLocks noEditPoints="1"/>
            </p:cNvSpPr>
            <p:nvPr/>
          </p:nvSpPr>
          <p:spPr bwMode="auto">
            <a:xfrm>
              <a:off x="7672388" y="1893888"/>
              <a:ext cx="1039813" cy="1041400"/>
            </a:xfrm>
            <a:custGeom>
              <a:avLst/>
              <a:gdLst>
                <a:gd name="T0" fmla="*/ 117 w 235"/>
                <a:gd name="T1" fmla="*/ 218 h 235"/>
                <a:gd name="T2" fmla="*/ 46 w 235"/>
                <a:gd name="T3" fmla="*/ 188 h 235"/>
                <a:gd name="T4" fmla="*/ 46 w 235"/>
                <a:gd name="T5" fmla="*/ 47 h 235"/>
                <a:gd name="T6" fmla="*/ 117 w 235"/>
                <a:gd name="T7" fmla="*/ 17 h 235"/>
                <a:gd name="T8" fmla="*/ 188 w 235"/>
                <a:gd name="T9" fmla="*/ 47 h 235"/>
                <a:gd name="T10" fmla="*/ 188 w 235"/>
                <a:gd name="T11" fmla="*/ 188 h 235"/>
                <a:gd name="T12" fmla="*/ 117 w 235"/>
                <a:gd name="T13" fmla="*/ 218 h 235"/>
                <a:gd name="T14" fmla="*/ 117 w 235"/>
                <a:gd name="T15" fmla="*/ 0 h 235"/>
                <a:gd name="T16" fmla="*/ 34 w 235"/>
                <a:gd name="T17" fmla="*/ 34 h 235"/>
                <a:gd name="T18" fmla="*/ 0 w 235"/>
                <a:gd name="T19" fmla="*/ 117 h 235"/>
                <a:gd name="T20" fmla="*/ 34 w 235"/>
                <a:gd name="T21" fmla="*/ 200 h 235"/>
                <a:gd name="T22" fmla="*/ 117 w 235"/>
                <a:gd name="T23" fmla="*/ 235 h 235"/>
                <a:gd name="T24" fmla="*/ 200 w 235"/>
                <a:gd name="T25" fmla="*/ 200 h 235"/>
                <a:gd name="T26" fmla="*/ 235 w 235"/>
                <a:gd name="T27" fmla="*/ 117 h 235"/>
                <a:gd name="T28" fmla="*/ 200 w 235"/>
                <a:gd name="T29" fmla="*/ 34 h 235"/>
                <a:gd name="T30" fmla="*/ 117 w 235"/>
                <a:gd name="T31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5" h="235">
                  <a:moveTo>
                    <a:pt x="117" y="218"/>
                  </a:moveTo>
                  <a:cubicBezTo>
                    <a:pt x="92" y="218"/>
                    <a:pt x="66" y="208"/>
                    <a:pt x="46" y="188"/>
                  </a:cubicBezTo>
                  <a:cubicBezTo>
                    <a:pt x="7" y="149"/>
                    <a:pt x="7" y="86"/>
                    <a:pt x="46" y="47"/>
                  </a:cubicBezTo>
                  <a:cubicBezTo>
                    <a:pt x="66" y="27"/>
                    <a:pt x="92" y="17"/>
                    <a:pt x="117" y="17"/>
                  </a:cubicBezTo>
                  <a:cubicBezTo>
                    <a:pt x="143" y="17"/>
                    <a:pt x="169" y="27"/>
                    <a:pt x="188" y="47"/>
                  </a:cubicBezTo>
                  <a:cubicBezTo>
                    <a:pt x="227" y="86"/>
                    <a:pt x="227" y="149"/>
                    <a:pt x="188" y="188"/>
                  </a:cubicBezTo>
                  <a:cubicBezTo>
                    <a:pt x="169" y="208"/>
                    <a:pt x="143" y="218"/>
                    <a:pt x="117" y="218"/>
                  </a:cubicBezTo>
                  <a:moveTo>
                    <a:pt x="117" y="0"/>
                  </a:moveTo>
                  <a:cubicBezTo>
                    <a:pt x="87" y="0"/>
                    <a:pt x="57" y="12"/>
                    <a:pt x="34" y="34"/>
                  </a:cubicBezTo>
                  <a:cubicBezTo>
                    <a:pt x="11" y="57"/>
                    <a:pt x="0" y="87"/>
                    <a:pt x="0" y="117"/>
                  </a:cubicBezTo>
                  <a:cubicBezTo>
                    <a:pt x="0" y="147"/>
                    <a:pt x="11" y="178"/>
                    <a:pt x="34" y="200"/>
                  </a:cubicBezTo>
                  <a:cubicBezTo>
                    <a:pt x="57" y="223"/>
                    <a:pt x="87" y="235"/>
                    <a:pt x="117" y="235"/>
                  </a:cubicBezTo>
                  <a:cubicBezTo>
                    <a:pt x="147" y="235"/>
                    <a:pt x="177" y="223"/>
                    <a:pt x="200" y="200"/>
                  </a:cubicBezTo>
                  <a:cubicBezTo>
                    <a:pt x="223" y="178"/>
                    <a:pt x="235" y="147"/>
                    <a:pt x="235" y="117"/>
                  </a:cubicBezTo>
                  <a:cubicBezTo>
                    <a:pt x="235" y="87"/>
                    <a:pt x="223" y="57"/>
                    <a:pt x="200" y="34"/>
                  </a:cubicBezTo>
                  <a:cubicBezTo>
                    <a:pt x="177" y="12"/>
                    <a:pt x="147" y="0"/>
                    <a:pt x="117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Freeform 29"/>
            <p:cNvSpPr>
              <a:spLocks noEditPoints="1"/>
            </p:cNvSpPr>
            <p:nvPr/>
          </p:nvSpPr>
          <p:spPr bwMode="auto">
            <a:xfrm>
              <a:off x="7605713" y="1827213"/>
              <a:ext cx="1225550" cy="1169988"/>
            </a:xfrm>
            <a:custGeom>
              <a:avLst/>
              <a:gdLst>
                <a:gd name="T0" fmla="*/ 132 w 277"/>
                <a:gd name="T1" fmla="*/ 261 h 264"/>
                <a:gd name="T2" fmla="*/ 41 w 277"/>
                <a:gd name="T3" fmla="*/ 223 h 264"/>
                <a:gd name="T4" fmla="*/ 4 w 277"/>
                <a:gd name="T5" fmla="*/ 132 h 264"/>
                <a:gd name="T6" fmla="*/ 41 w 277"/>
                <a:gd name="T7" fmla="*/ 41 h 264"/>
                <a:gd name="T8" fmla="*/ 132 w 277"/>
                <a:gd name="T9" fmla="*/ 4 h 264"/>
                <a:gd name="T10" fmla="*/ 223 w 277"/>
                <a:gd name="T11" fmla="*/ 41 h 264"/>
                <a:gd name="T12" fmla="*/ 223 w 277"/>
                <a:gd name="T13" fmla="*/ 223 h 264"/>
                <a:gd name="T14" fmla="*/ 132 w 277"/>
                <a:gd name="T15" fmla="*/ 261 h 264"/>
                <a:gd name="T16" fmla="*/ 132 w 277"/>
                <a:gd name="T17" fmla="*/ 0 h 264"/>
                <a:gd name="T18" fmla="*/ 39 w 277"/>
                <a:gd name="T19" fmla="*/ 39 h 264"/>
                <a:gd name="T20" fmla="*/ 0 w 277"/>
                <a:gd name="T21" fmla="*/ 132 h 264"/>
                <a:gd name="T22" fmla="*/ 39 w 277"/>
                <a:gd name="T23" fmla="*/ 226 h 264"/>
                <a:gd name="T24" fmla="*/ 132 w 277"/>
                <a:gd name="T25" fmla="*/ 264 h 264"/>
                <a:gd name="T26" fmla="*/ 226 w 277"/>
                <a:gd name="T27" fmla="*/ 226 h 264"/>
                <a:gd name="T28" fmla="*/ 226 w 277"/>
                <a:gd name="T29" fmla="*/ 39 h 264"/>
                <a:gd name="T30" fmla="*/ 132 w 277"/>
                <a:gd name="T3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64">
                  <a:moveTo>
                    <a:pt x="132" y="261"/>
                  </a:moveTo>
                  <a:cubicBezTo>
                    <a:pt x="98" y="261"/>
                    <a:pt x="66" y="248"/>
                    <a:pt x="41" y="223"/>
                  </a:cubicBezTo>
                  <a:cubicBezTo>
                    <a:pt x="17" y="199"/>
                    <a:pt x="4" y="167"/>
                    <a:pt x="4" y="132"/>
                  </a:cubicBezTo>
                  <a:cubicBezTo>
                    <a:pt x="4" y="98"/>
                    <a:pt x="17" y="66"/>
                    <a:pt x="41" y="41"/>
                  </a:cubicBezTo>
                  <a:cubicBezTo>
                    <a:pt x="66" y="17"/>
                    <a:pt x="98" y="4"/>
                    <a:pt x="132" y="4"/>
                  </a:cubicBezTo>
                  <a:cubicBezTo>
                    <a:pt x="167" y="4"/>
                    <a:pt x="199" y="17"/>
                    <a:pt x="223" y="41"/>
                  </a:cubicBezTo>
                  <a:cubicBezTo>
                    <a:pt x="274" y="92"/>
                    <a:pt x="274" y="173"/>
                    <a:pt x="223" y="223"/>
                  </a:cubicBezTo>
                  <a:cubicBezTo>
                    <a:pt x="199" y="248"/>
                    <a:pt x="167" y="261"/>
                    <a:pt x="132" y="261"/>
                  </a:cubicBezTo>
                  <a:moveTo>
                    <a:pt x="132" y="0"/>
                  </a:moveTo>
                  <a:cubicBezTo>
                    <a:pt x="97" y="0"/>
                    <a:pt x="64" y="14"/>
                    <a:pt x="39" y="39"/>
                  </a:cubicBezTo>
                  <a:cubicBezTo>
                    <a:pt x="14" y="64"/>
                    <a:pt x="0" y="97"/>
                    <a:pt x="0" y="132"/>
                  </a:cubicBezTo>
                  <a:cubicBezTo>
                    <a:pt x="0" y="168"/>
                    <a:pt x="14" y="201"/>
                    <a:pt x="39" y="226"/>
                  </a:cubicBezTo>
                  <a:cubicBezTo>
                    <a:pt x="64" y="251"/>
                    <a:pt x="97" y="264"/>
                    <a:pt x="132" y="264"/>
                  </a:cubicBezTo>
                  <a:cubicBezTo>
                    <a:pt x="168" y="264"/>
                    <a:pt x="201" y="251"/>
                    <a:pt x="226" y="226"/>
                  </a:cubicBezTo>
                  <a:cubicBezTo>
                    <a:pt x="277" y="174"/>
                    <a:pt x="277" y="91"/>
                    <a:pt x="226" y="39"/>
                  </a:cubicBezTo>
                  <a:cubicBezTo>
                    <a:pt x="201" y="14"/>
                    <a:pt x="168" y="0"/>
                    <a:pt x="132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Freeform 30"/>
            <p:cNvSpPr>
              <a:spLocks/>
            </p:cNvSpPr>
            <p:nvPr/>
          </p:nvSpPr>
          <p:spPr bwMode="auto">
            <a:xfrm>
              <a:off x="7704138" y="1970088"/>
              <a:ext cx="973138" cy="889000"/>
            </a:xfrm>
            <a:custGeom>
              <a:avLst/>
              <a:gdLst>
                <a:gd name="T0" fmla="*/ 110 w 220"/>
                <a:gd name="T1" fmla="*/ 0 h 201"/>
                <a:gd name="T2" fmla="*/ 39 w 220"/>
                <a:gd name="T3" fmla="*/ 30 h 201"/>
                <a:gd name="T4" fmla="*/ 39 w 220"/>
                <a:gd name="T5" fmla="*/ 171 h 201"/>
                <a:gd name="T6" fmla="*/ 110 w 220"/>
                <a:gd name="T7" fmla="*/ 201 h 201"/>
                <a:gd name="T8" fmla="*/ 181 w 220"/>
                <a:gd name="T9" fmla="*/ 171 h 201"/>
                <a:gd name="T10" fmla="*/ 181 w 220"/>
                <a:gd name="T11" fmla="*/ 30 h 201"/>
                <a:gd name="T12" fmla="*/ 110 w 220"/>
                <a:gd name="T13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0" h="201">
                  <a:moveTo>
                    <a:pt x="110" y="0"/>
                  </a:moveTo>
                  <a:cubicBezTo>
                    <a:pt x="85" y="0"/>
                    <a:pt x="59" y="10"/>
                    <a:pt x="39" y="30"/>
                  </a:cubicBezTo>
                  <a:cubicBezTo>
                    <a:pt x="0" y="69"/>
                    <a:pt x="0" y="132"/>
                    <a:pt x="39" y="171"/>
                  </a:cubicBezTo>
                  <a:cubicBezTo>
                    <a:pt x="59" y="191"/>
                    <a:pt x="85" y="201"/>
                    <a:pt x="110" y="201"/>
                  </a:cubicBezTo>
                  <a:cubicBezTo>
                    <a:pt x="136" y="201"/>
                    <a:pt x="162" y="191"/>
                    <a:pt x="181" y="171"/>
                  </a:cubicBezTo>
                  <a:cubicBezTo>
                    <a:pt x="220" y="132"/>
                    <a:pt x="220" y="69"/>
                    <a:pt x="181" y="30"/>
                  </a:cubicBezTo>
                  <a:cubicBezTo>
                    <a:pt x="162" y="10"/>
                    <a:pt x="136" y="0"/>
                    <a:pt x="110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9" name="Freeform 37"/>
            <p:cNvSpPr>
              <a:spLocks/>
            </p:cNvSpPr>
            <p:nvPr/>
          </p:nvSpPr>
          <p:spPr bwMode="auto">
            <a:xfrm>
              <a:off x="7521576" y="2682875"/>
              <a:ext cx="323850" cy="327025"/>
            </a:xfrm>
            <a:custGeom>
              <a:avLst/>
              <a:gdLst>
                <a:gd name="T0" fmla="*/ 23 w 204"/>
                <a:gd name="T1" fmla="*/ 0 h 206"/>
                <a:gd name="T2" fmla="*/ 0 w 204"/>
                <a:gd name="T3" fmla="*/ 206 h 206"/>
                <a:gd name="T4" fmla="*/ 204 w 204"/>
                <a:gd name="T5" fmla="*/ 184 h 206"/>
                <a:gd name="T6" fmla="*/ 23 w 204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206">
                  <a:moveTo>
                    <a:pt x="23" y="0"/>
                  </a:moveTo>
                  <a:lnTo>
                    <a:pt x="0" y="206"/>
                  </a:lnTo>
                  <a:lnTo>
                    <a:pt x="204" y="184"/>
                  </a:lnTo>
                  <a:lnTo>
                    <a:pt x="2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Freeform 38"/>
            <p:cNvSpPr>
              <a:spLocks/>
            </p:cNvSpPr>
            <p:nvPr/>
          </p:nvSpPr>
          <p:spPr bwMode="auto">
            <a:xfrm>
              <a:off x="7521576" y="2682875"/>
              <a:ext cx="323850" cy="327025"/>
            </a:xfrm>
            <a:custGeom>
              <a:avLst/>
              <a:gdLst>
                <a:gd name="T0" fmla="*/ 23 w 204"/>
                <a:gd name="T1" fmla="*/ 0 h 206"/>
                <a:gd name="T2" fmla="*/ 0 w 204"/>
                <a:gd name="T3" fmla="*/ 206 h 206"/>
                <a:gd name="T4" fmla="*/ 204 w 204"/>
                <a:gd name="T5" fmla="*/ 184 h 206"/>
                <a:gd name="T6" fmla="*/ 23 w 204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206">
                  <a:moveTo>
                    <a:pt x="23" y="0"/>
                  </a:moveTo>
                  <a:lnTo>
                    <a:pt x="0" y="206"/>
                  </a:lnTo>
                  <a:lnTo>
                    <a:pt x="204" y="184"/>
                  </a:lnTo>
                  <a:lnTo>
                    <a:pt x="2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1" name="Group 29"/>
          <p:cNvGrpSpPr/>
          <p:nvPr/>
        </p:nvGrpSpPr>
        <p:grpSpPr>
          <a:xfrm>
            <a:off x="3390298" y="1967185"/>
            <a:ext cx="1199225" cy="1053563"/>
            <a:chOff x="2894013" y="1827213"/>
            <a:chExt cx="1346200" cy="1182687"/>
          </a:xfrm>
          <a:solidFill>
            <a:schemeClr val="accent1"/>
          </a:solidFill>
        </p:grpSpPr>
        <p:sp>
          <p:nvSpPr>
            <p:cNvPr id="52" name="Freeform 25"/>
            <p:cNvSpPr>
              <a:spLocks noEditPoints="1"/>
            </p:cNvSpPr>
            <p:nvPr/>
          </p:nvSpPr>
          <p:spPr bwMode="auto">
            <a:xfrm>
              <a:off x="3000376" y="1893888"/>
              <a:ext cx="1039813" cy="1041400"/>
            </a:xfrm>
            <a:custGeom>
              <a:avLst/>
              <a:gdLst>
                <a:gd name="T0" fmla="*/ 117 w 235"/>
                <a:gd name="T1" fmla="*/ 218 h 235"/>
                <a:gd name="T2" fmla="*/ 46 w 235"/>
                <a:gd name="T3" fmla="*/ 188 h 235"/>
                <a:gd name="T4" fmla="*/ 46 w 235"/>
                <a:gd name="T5" fmla="*/ 47 h 235"/>
                <a:gd name="T6" fmla="*/ 117 w 235"/>
                <a:gd name="T7" fmla="*/ 17 h 235"/>
                <a:gd name="T8" fmla="*/ 188 w 235"/>
                <a:gd name="T9" fmla="*/ 47 h 235"/>
                <a:gd name="T10" fmla="*/ 188 w 235"/>
                <a:gd name="T11" fmla="*/ 188 h 235"/>
                <a:gd name="T12" fmla="*/ 117 w 235"/>
                <a:gd name="T13" fmla="*/ 218 h 235"/>
                <a:gd name="T14" fmla="*/ 117 w 235"/>
                <a:gd name="T15" fmla="*/ 0 h 235"/>
                <a:gd name="T16" fmla="*/ 34 w 235"/>
                <a:gd name="T17" fmla="*/ 34 h 235"/>
                <a:gd name="T18" fmla="*/ 0 w 235"/>
                <a:gd name="T19" fmla="*/ 117 h 235"/>
                <a:gd name="T20" fmla="*/ 34 w 235"/>
                <a:gd name="T21" fmla="*/ 200 h 235"/>
                <a:gd name="T22" fmla="*/ 117 w 235"/>
                <a:gd name="T23" fmla="*/ 235 h 235"/>
                <a:gd name="T24" fmla="*/ 200 w 235"/>
                <a:gd name="T25" fmla="*/ 200 h 235"/>
                <a:gd name="T26" fmla="*/ 235 w 235"/>
                <a:gd name="T27" fmla="*/ 117 h 235"/>
                <a:gd name="T28" fmla="*/ 200 w 235"/>
                <a:gd name="T29" fmla="*/ 34 h 235"/>
                <a:gd name="T30" fmla="*/ 117 w 235"/>
                <a:gd name="T31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5" h="235">
                  <a:moveTo>
                    <a:pt x="117" y="218"/>
                  </a:moveTo>
                  <a:cubicBezTo>
                    <a:pt x="92" y="218"/>
                    <a:pt x="66" y="208"/>
                    <a:pt x="46" y="188"/>
                  </a:cubicBezTo>
                  <a:cubicBezTo>
                    <a:pt x="7" y="149"/>
                    <a:pt x="7" y="86"/>
                    <a:pt x="46" y="47"/>
                  </a:cubicBezTo>
                  <a:cubicBezTo>
                    <a:pt x="66" y="27"/>
                    <a:pt x="92" y="17"/>
                    <a:pt x="117" y="17"/>
                  </a:cubicBezTo>
                  <a:cubicBezTo>
                    <a:pt x="143" y="17"/>
                    <a:pt x="169" y="27"/>
                    <a:pt x="188" y="47"/>
                  </a:cubicBezTo>
                  <a:cubicBezTo>
                    <a:pt x="227" y="86"/>
                    <a:pt x="227" y="149"/>
                    <a:pt x="188" y="188"/>
                  </a:cubicBezTo>
                  <a:cubicBezTo>
                    <a:pt x="169" y="208"/>
                    <a:pt x="143" y="218"/>
                    <a:pt x="117" y="218"/>
                  </a:cubicBezTo>
                  <a:moveTo>
                    <a:pt x="117" y="0"/>
                  </a:moveTo>
                  <a:cubicBezTo>
                    <a:pt x="87" y="0"/>
                    <a:pt x="57" y="12"/>
                    <a:pt x="34" y="34"/>
                  </a:cubicBezTo>
                  <a:cubicBezTo>
                    <a:pt x="11" y="57"/>
                    <a:pt x="0" y="87"/>
                    <a:pt x="0" y="117"/>
                  </a:cubicBezTo>
                  <a:cubicBezTo>
                    <a:pt x="0" y="147"/>
                    <a:pt x="11" y="178"/>
                    <a:pt x="34" y="200"/>
                  </a:cubicBezTo>
                  <a:cubicBezTo>
                    <a:pt x="57" y="223"/>
                    <a:pt x="87" y="235"/>
                    <a:pt x="117" y="235"/>
                  </a:cubicBezTo>
                  <a:cubicBezTo>
                    <a:pt x="147" y="235"/>
                    <a:pt x="177" y="223"/>
                    <a:pt x="200" y="200"/>
                  </a:cubicBezTo>
                  <a:cubicBezTo>
                    <a:pt x="223" y="178"/>
                    <a:pt x="235" y="147"/>
                    <a:pt x="235" y="117"/>
                  </a:cubicBezTo>
                  <a:cubicBezTo>
                    <a:pt x="235" y="87"/>
                    <a:pt x="223" y="57"/>
                    <a:pt x="200" y="34"/>
                  </a:cubicBezTo>
                  <a:cubicBezTo>
                    <a:pt x="177" y="12"/>
                    <a:pt x="147" y="0"/>
                    <a:pt x="117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3" name="Freeform 26"/>
            <p:cNvSpPr>
              <a:spLocks noEditPoints="1"/>
            </p:cNvSpPr>
            <p:nvPr/>
          </p:nvSpPr>
          <p:spPr bwMode="auto">
            <a:xfrm>
              <a:off x="2894013" y="1827213"/>
              <a:ext cx="1265238" cy="1169988"/>
            </a:xfrm>
            <a:custGeom>
              <a:avLst/>
              <a:gdLst>
                <a:gd name="T0" fmla="*/ 141 w 286"/>
                <a:gd name="T1" fmla="*/ 261 h 264"/>
                <a:gd name="T2" fmla="*/ 50 w 286"/>
                <a:gd name="T3" fmla="*/ 223 h 264"/>
                <a:gd name="T4" fmla="*/ 50 w 286"/>
                <a:gd name="T5" fmla="*/ 41 h 264"/>
                <a:gd name="T6" fmla="*/ 141 w 286"/>
                <a:gd name="T7" fmla="*/ 4 h 264"/>
                <a:gd name="T8" fmla="*/ 232 w 286"/>
                <a:gd name="T9" fmla="*/ 41 h 264"/>
                <a:gd name="T10" fmla="*/ 232 w 286"/>
                <a:gd name="T11" fmla="*/ 223 h 264"/>
                <a:gd name="T12" fmla="*/ 141 w 286"/>
                <a:gd name="T13" fmla="*/ 261 h 264"/>
                <a:gd name="T14" fmla="*/ 141 w 286"/>
                <a:gd name="T15" fmla="*/ 0 h 264"/>
                <a:gd name="T16" fmla="*/ 48 w 286"/>
                <a:gd name="T17" fmla="*/ 39 h 264"/>
                <a:gd name="T18" fmla="*/ 9 w 286"/>
                <a:gd name="T19" fmla="*/ 132 h 264"/>
                <a:gd name="T20" fmla="*/ 48 w 286"/>
                <a:gd name="T21" fmla="*/ 226 h 264"/>
                <a:gd name="T22" fmla="*/ 141 w 286"/>
                <a:gd name="T23" fmla="*/ 264 h 264"/>
                <a:gd name="T24" fmla="*/ 141 w 286"/>
                <a:gd name="T25" fmla="*/ 264 h 264"/>
                <a:gd name="T26" fmla="*/ 235 w 286"/>
                <a:gd name="T27" fmla="*/ 226 h 264"/>
                <a:gd name="T28" fmla="*/ 235 w 286"/>
                <a:gd name="T29" fmla="*/ 39 h 264"/>
                <a:gd name="T30" fmla="*/ 141 w 286"/>
                <a:gd name="T31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86" h="264">
                  <a:moveTo>
                    <a:pt x="141" y="261"/>
                  </a:moveTo>
                  <a:cubicBezTo>
                    <a:pt x="107" y="261"/>
                    <a:pt x="75" y="248"/>
                    <a:pt x="50" y="223"/>
                  </a:cubicBezTo>
                  <a:cubicBezTo>
                    <a:pt x="0" y="173"/>
                    <a:pt x="0" y="92"/>
                    <a:pt x="50" y="41"/>
                  </a:cubicBezTo>
                  <a:cubicBezTo>
                    <a:pt x="75" y="17"/>
                    <a:pt x="107" y="4"/>
                    <a:pt x="141" y="4"/>
                  </a:cubicBezTo>
                  <a:cubicBezTo>
                    <a:pt x="176" y="4"/>
                    <a:pt x="208" y="17"/>
                    <a:pt x="232" y="41"/>
                  </a:cubicBezTo>
                  <a:cubicBezTo>
                    <a:pt x="283" y="92"/>
                    <a:pt x="283" y="173"/>
                    <a:pt x="232" y="223"/>
                  </a:cubicBezTo>
                  <a:cubicBezTo>
                    <a:pt x="208" y="248"/>
                    <a:pt x="176" y="261"/>
                    <a:pt x="141" y="261"/>
                  </a:cubicBezTo>
                  <a:moveTo>
                    <a:pt x="141" y="0"/>
                  </a:moveTo>
                  <a:cubicBezTo>
                    <a:pt x="106" y="0"/>
                    <a:pt x="73" y="14"/>
                    <a:pt x="48" y="39"/>
                  </a:cubicBezTo>
                  <a:cubicBezTo>
                    <a:pt x="23" y="64"/>
                    <a:pt x="9" y="97"/>
                    <a:pt x="9" y="132"/>
                  </a:cubicBezTo>
                  <a:cubicBezTo>
                    <a:pt x="9" y="168"/>
                    <a:pt x="23" y="201"/>
                    <a:pt x="48" y="226"/>
                  </a:cubicBezTo>
                  <a:cubicBezTo>
                    <a:pt x="73" y="251"/>
                    <a:pt x="106" y="264"/>
                    <a:pt x="141" y="264"/>
                  </a:cubicBezTo>
                  <a:cubicBezTo>
                    <a:pt x="141" y="264"/>
                    <a:pt x="141" y="264"/>
                    <a:pt x="141" y="264"/>
                  </a:cubicBezTo>
                  <a:cubicBezTo>
                    <a:pt x="177" y="264"/>
                    <a:pt x="210" y="251"/>
                    <a:pt x="235" y="226"/>
                  </a:cubicBezTo>
                  <a:cubicBezTo>
                    <a:pt x="286" y="174"/>
                    <a:pt x="286" y="91"/>
                    <a:pt x="235" y="39"/>
                  </a:cubicBezTo>
                  <a:cubicBezTo>
                    <a:pt x="210" y="14"/>
                    <a:pt x="177" y="0"/>
                    <a:pt x="141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4" name="Freeform 27"/>
            <p:cNvSpPr>
              <a:spLocks/>
            </p:cNvSpPr>
            <p:nvPr/>
          </p:nvSpPr>
          <p:spPr bwMode="auto">
            <a:xfrm>
              <a:off x="3032126" y="1970088"/>
              <a:ext cx="973138" cy="889000"/>
            </a:xfrm>
            <a:custGeom>
              <a:avLst/>
              <a:gdLst>
                <a:gd name="T0" fmla="*/ 110 w 220"/>
                <a:gd name="T1" fmla="*/ 0 h 201"/>
                <a:gd name="T2" fmla="*/ 39 w 220"/>
                <a:gd name="T3" fmla="*/ 30 h 201"/>
                <a:gd name="T4" fmla="*/ 39 w 220"/>
                <a:gd name="T5" fmla="*/ 171 h 201"/>
                <a:gd name="T6" fmla="*/ 110 w 220"/>
                <a:gd name="T7" fmla="*/ 201 h 201"/>
                <a:gd name="T8" fmla="*/ 181 w 220"/>
                <a:gd name="T9" fmla="*/ 171 h 201"/>
                <a:gd name="T10" fmla="*/ 181 w 220"/>
                <a:gd name="T11" fmla="*/ 30 h 201"/>
                <a:gd name="T12" fmla="*/ 110 w 220"/>
                <a:gd name="T13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0" h="201">
                  <a:moveTo>
                    <a:pt x="110" y="0"/>
                  </a:moveTo>
                  <a:cubicBezTo>
                    <a:pt x="85" y="0"/>
                    <a:pt x="59" y="10"/>
                    <a:pt x="39" y="30"/>
                  </a:cubicBezTo>
                  <a:cubicBezTo>
                    <a:pt x="0" y="69"/>
                    <a:pt x="0" y="132"/>
                    <a:pt x="39" y="171"/>
                  </a:cubicBezTo>
                  <a:cubicBezTo>
                    <a:pt x="59" y="191"/>
                    <a:pt x="85" y="201"/>
                    <a:pt x="110" y="201"/>
                  </a:cubicBezTo>
                  <a:cubicBezTo>
                    <a:pt x="136" y="201"/>
                    <a:pt x="162" y="191"/>
                    <a:pt x="181" y="171"/>
                  </a:cubicBezTo>
                  <a:cubicBezTo>
                    <a:pt x="220" y="132"/>
                    <a:pt x="220" y="69"/>
                    <a:pt x="181" y="30"/>
                  </a:cubicBezTo>
                  <a:cubicBezTo>
                    <a:pt x="162" y="10"/>
                    <a:pt x="136" y="0"/>
                    <a:pt x="110" y="0"/>
                  </a:cubicBezTo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Freeform 39"/>
            <p:cNvSpPr>
              <a:spLocks/>
            </p:cNvSpPr>
            <p:nvPr/>
          </p:nvSpPr>
          <p:spPr bwMode="auto">
            <a:xfrm>
              <a:off x="3916363" y="2682875"/>
              <a:ext cx="323850" cy="327025"/>
            </a:xfrm>
            <a:custGeom>
              <a:avLst/>
              <a:gdLst>
                <a:gd name="T0" fmla="*/ 181 w 204"/>
                <a:gd name="T1" fmla="*/ 0 h 206"/>
                <a:gd name="T2" fmla="*/ 0 w 204"/>
                <a:gd name="T3" fmla="*/ 184 h 206"/>
                <a:gd name="T4" fmla="*/ 204 w 204"/>
                <a:gd name="T5" fmla="*/ 206 h 206"/>
                <a:gd name="T6" fmla="*/ 181 w 204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206">
                  <a:moveTo>
                    <a:pt x="181" y="0"/>
                  </a:moveTo>
                  <a:lnTo>
                    <a:pt x="0" y="184"/>
                  </a:lnTo>
                  <a:lnTo>
                    <a:pt x="204" y="206"/>
                  </a:lnTo>
                  <a:lnTo>
                    <a:pt x="18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6" name="Freeform 40"/>
            <p:cNvSpPr>
              <a:spLocks/>
            </p:cNvSpPr>
            <p:nvPr/>
          </p:nvSpPr>
          <p:spPr bwMode="auto">
            <a:xfrm>
              <a:off x="3916363" y="2682875"/>
              <a:ext cx="323850" cy="327025"/>
            </a:xfrm>
            <a:custGeom>
              <a:avLst/>
              <a:gdLst>
                <a:gd name="T0" fmla="*/ 181 w 204"/>
                <a:gd name="T1" fmla="*/ 0 h 206"/>
                <a:gd name="T2" fmla="*/ 0 w 204"/>
                <a:gd name="T3" fmla="*/ 184 h 206"/>
                <a:gd name="T4" fmla="*/ 204 w 204"/>
                <a:gd name="T5" fmla="*/ 206 h 206"/>
                <a:gd name="T6" fmla="*/ 181 w 204"/>
                <a:gd name="T7" fmla="*/ 0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" h="206">
                  <a:moveTo>
                    <a:pt x="181" y="0"/>
                  </a:moveTo>
                  <a:lnTo>
                    <a:pt x="0" y="184"/>
                  </a:lnTo>
                  <a:lnTo>
                    <a:pt x="204" y="206"/>
                  </a:lnTo>
                  <a:lnTo>
                    <a:pt x="181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7" name="Freeform 47"/>
          <p:cNvSpPr>
            <a:spLocks/>
          </p:cNvSpPr>
          <p:nvPr/>
        </p:nvSpPr>
        <p:spPr bwMode="auto">
          <a:xfrm>
            <a:off x="4573967" y="3282659"/>
            <a:ext cx="3553834" cy="2207534"/>
          </a:xfrm>
          <a:custGeom>
            <a:avLst/>
            <a:gdLst>
              <a:gd name="T0" fmla="*/ 2513 w 2513"/>
              <a:gd name="T1" fmla="*/ 0 h 1561"/>
              <a:gd name="T2" fmla="*/ 0 w 2513"/>
              <a:gd name="T3" fmla="*/ 0 h 1561"/>
              <a:gd name="T4" fmla="*/ 0 w 2513"/>
              <a:gd name="T5" fmla="*/ 1561 h 1561"/>
              <a:gd name="T6" fmla="*/ 2513 w 2513"/>
              <a:gd name="T7" fmla="*/ 0 h 1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13" h="1561">
                <a:moveTo>
                  <a:pt x="2513" y="0"/>
                </a:moveTo>
                <a:lnTo>
                  <a:pt x="0" y="0"/>
                </a:lnTo>
                <a:lnTo>
                  <a:pt x="0" y="1561"/>
                </a:lnTo>
                <a:lnTo>
                  <a:pt x="2513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58" name="Group 36"/>
          <p:cNvGrpSpPr/>
          <p:nvPr/>
        </p:nvGrpSpPr>
        <p:grpSpPr>
          <a:xfrm>
            <a:off x="3112651" y="1967185"/>
            <a:ext cx="277647" cy="276819"/>
            <a:chOff x="2138511" y="2464802"/>
            <a:chExt cx="354012" cy="352956"/>
          </a:xfrm>
          <a:solidFill>
            <a:schemeClr val="accent1"/>
          </a:solidFill>
        </p:grpSpPr>
        <p:sp>
          <p:nvSpPr>
            <p:cNvPr id="59" name="Oval 37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0" name="Freeform 38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1" name="Group 39"/>
          <p:cNvGrpSpPr/>
          <p:nvPr/>
        </p:nvGrpSpPr>
        <p:grpSpPr>
          <a:xfrm>
            <a:off x="8664606" y="1967185"/>
            <a:ext cx="277647" cy="276819"/>
            <a:chOff x="2138511" y="2464802"/>
            <a:chExt cx="354012" cy="352956"/>
          </a:xfrm>
          <a:solidFill>
            <a:schemeClr val="accent3"/>
          </a:solidFill>
        </p:grpSpPr>
        <p:sp>
          <p:nvSpPr>
            <p:cNvPr id="62" name="Oval 40"/>
            <p:cNvSpPr>
              <a:spLocks noChangeArrowheads="1"/>
            </p:cNvSpPr>
            <p:nvPr/>
          </p:nvSpPr>
          <p:spPr bwMode="auto">
            <a:xfrm>
              <a:off x="2229829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3" name="Freeform 41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4" name="Group 42"/>
          <p:cNvGrpSpPr/>
          <p:nvPr/>
        </p:nvGrpSpPr>
        <p:grpSpPr>
          <a:xfrm>
            <a:off x="2379480" y="4140726"/>
            <a:ext cx="277647" cy="276819"/>
            <a:chOff x="2138511" y="2464802"/>
            <a:chExt cx="354012" cy="352956"/>
          </a:xfrm>
          <a:solidFill>
            <a:schemeClr val="accent2"/>
          </a:solidFill>
        </p:grpSpPr>
        <p:sp>
          <p:nvSpPr>
            <p:cNvPr id="65" name="Oval 43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6" name="Freeform 44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7" name="Group 45"/>
          <p:cNvGrpSpPr/>
          <p:nvPr/>
        </p:nvGrpSpPr>
        <p:grpSpPr>
          <a:xfrm>
            <a:off x="9400562" y="4140726"/>
            <a:ext cx="277647" cy="276819"/>
            <a:chOff x="2138511" y="2464802"/>
            <a:chExt cx="354012" cy="352956"/>
          </a:xfrm>
          <a:solidFill>
            <a:schemeClr val="accent5"/>
          </a:solidFill>
        </p:grpSpPr>
        <p:sp>
          <p:nvSpPr>
            <p:cNvPr id="68" name="Oval 46"/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9" name="Freeform 47"/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70" name="TextBox 48"/>
          <p:cNvSpPr txBox="1"/>
          <p:nvPr/>
        </p:nvSpPr>
        <p:spPr>
          <a:xfrm>
            <a:off x="1911001" y="189440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zh-CN" altLang="en-US" sz="20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信息</a:t>
            </a:r>
            <a:endParaRPr lang="id-ID" sz="20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TextBox 49"/>
          <p:cNvSpPr txBox="1"/>
          <p:nvPr/>
        </p:nvSpPr>
        <p:spPr>
          <a:xfrm>
            <a:off x="933146" y="2235288"/>
            <a:ext cx="2188443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输入你的文字信息输入你的文字信息输入你的文字信息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TextBox 50"/>
          <p:cNvSpPr txBox="1"/>
          <p:nvPr/>
        </p:nvSpPr>
        <p:spPr>
          <a:xfrm>
            <a:off x="1189601" y="405979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dirty="0" smtClean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zh-CN" altLang="en-US" sz="2000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信息</a:t>
            </a:r>
            <a:endParaRPr lang="id-ID" sz="200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3" name="TextBox 51"/>
          <p:cNvSpPr txBox="1"/>
          <p:nvPr/>
        </p:nvSpPr>
        <p:spPr>
          <a:xfrm>
            <a:off x="423755" y="4400678"/>
            <a:ext cx="1976434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输入你的文字信息输入你的文字信息输入你的文字信息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TextBox 52"/>
          <p:cNvSpPr txBox="1"/>
          <p:nvPr/>
        </p:nvSpPr>
        <p:spPr>
          <a:xfrm>
            <a:off x="8958230" y="189440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zh-CN" altLang="en-US" sz="2000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信息</a:t>
            </a:r>
            <a:endParaRPr lang="id-ID" sz="2000" dirty="0">
              <a:solidFill>
                <a:schemeClr val="accent3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5" name="TextBox 53"/>
          <p:cNvSpPr txBox="1"/>
          <p:nvPr/>
        </p:nvSpPr>
        <p:spPr>
          <a:xfrm>
            <a:off x="8958230" y="2235288"/>
            <a:ext cx="2188443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输入你的文字信息输入你的文字信息输入你的文字信息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TextBox 54"/>
          <p:cNvSpPr txBox="1"/>
          <p:nvPr/>
        </p:nvSpPr>
        <p:spPr>
          <a:xfrm>
            <a:off x="9673966" y="4059796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你</a:t>
            </a:r>
            <a:r>
              <a:rPr lang="zh-CN" altLang="en-US" sz="2000" dirty="0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rPr>
              <a:t>的文字信息</a:t>
            </a:r>
            <a:endParaRPr lang="id-ID" sz="2000" dirty="0">
              <a:solidFill>
                <a:schemeClr val="accent5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7" name="TextBox 55"/>
          <p:cNvSpPr txBox="1"/>
          <p:nvPr/>
        </p:nvSpPr>
        <p:spPr>
          <a:xfrm>
            <a:off x="9673966" y="4400678"/>
            <a:ext cx="2188443" cy="526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输入你的文字信息输入你的文字信息输入你的文字信息</a:t>
            </a:r>
            <a:endParaRPr 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Freeform 55"/>
          <p:cNvSpPr>
            <a:spLocks/>
          </p:cNvSpPr>
          <p:nvPr/>
        </p:nvSpPr>
        <p:spPr bwMode="auto">
          <a:xfrm>
            <a:off x="3769372" y="2232491"/>
            <a:ext cx="354812" cy="439711"/>
          </a:xfrm>
          <a:custGeom>
            <a:avLst/>
            <a:gdLst>
              <a:gd name="T0" fmla="*/ 2 w 491"/>
              <a:gd name="T1" fmla="*/ 370 h 608"/>
              <a:gd name="T2" fmla="*/ 49 w 491"/>
              <a:gd name="T3" fmla="*/ 332 h 608"/>
              <a:gd name="T4" fmla="*/ 112 w 491"/>
              <a:gd name="T5" fmla="*/ 338 h 608"/>
              <a:gd name="T6" fmla="*/ 112 w 491"/>
              <a:gd name="T7" fmla="*/ 337 h 608"/>
              <a:gd name="T8" fmla="*/ 62 w 491"/>
              <a:gd name="T9" fmla="*/ 331 h 608"/>
              <a:gd name="T10" fmla="*/ 29 w 491"/>
              <a:gd name="T11" fmla="*/ 285 h 608"/>
              <a:gd name="T12" fmla="*/ 71 w 491"/>
              <a:gd name="T13" fmla="*/ 247 h 608"/>
              <a:gd name="T14" fmla="*/ 238 w 491"/>
              <a:gd name="T15" fmla="*/ 264 h 608"/>
              <a:gd name="T16" fmla="*/ 262 w 491"/>
              <a:gd name="T17" fmla="*/ 264 h 608"/>
              <a:gd name="T18" fmla="*/ 254 w 491"/>
              <a:gd name="T19" fmla="*/ 124 h 608"/>
              <a:gd name="T20" fmla="*/ 350 w 491"/>
              <a:gd name="T21" fmla="*/ 47 h 608"/>
              <a:gd name="T22" fmla="*/ 355 w 491"/>
              <a:gd name="T23" fmla="*/ 168 h 608"/>
              <a:gd name="T24" fmla="*/ 440 w 491"/>
              <a:gd name="T25" fmla="*/ 342 h 608"/>
              <a:gd name="T26" fmla="*/ 491 w 491"/>
              <a:gd name="T27" fmla="*/ 368 h 608"/>
              <a:gd name="T28" fmla="*/ 491 w 491"/>
              <a:gd name="T29" fmla="*/ 579 h 608"/>
              <a:gd name="T30" fmla="*/ 292 w 491"/>
              <a:gd name="T31" fmla="*/ 608 h 608"/>
              <a:gd name="T32" fmla="*/ 166 w 491"/>
              <a:gd name="T33" fmla="*/ 595 h 608"/>
              <a:gd name="T34" fmla="*/ 62 w 491"/>
              <a:gd name="T35" fmla="*/ 584 h 608"/>
              <a:gd name="T36" fmla="*/ 33 w 491"/>
              <a:gd name="T37" fmla="*/ 539 h 608"/>
              <a:gd name="T38" fmla="*/ 59 w 491"/>
              <a:gd name="T39" fmla="*/ 502 h 608"/>
              <a:gd name="T40" fmla="*/ 45 w 491"/>
              <a:gd name="T41" fmla="*/ 500 h 608"/>
              <a:gd name="T42" fmla="*/ 12 w 491"/>
              <a:gd name="T43" fmla="*/ 454 h 608"/>
              <a:gd name="T44" fmla="*/ 45 w 491"/>
              <a:gd name="T45" fmla="*/ 417 h 608"/>
              <a:gd name="T46" fmla="*/ 40 w 491"/>
              <a:gd name="T47" fmla="*/ 416 h 608"/>
              <a:gd name="T48" fmla="*/ 2 w 491"/>
              <a:gd name="T49" fmla="*/ 370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91" h="608">
                <a:moveTo>
                  <a:pt x="2" y="370"/>
                </a:moveTo>
                <a:cubicBezTo>
                  <a:pt x="5" y="347"/>
                  <a:pt x="25" y="330"/>
                  <a:pt x="49" y="332"/>
                </a:cubicBezTo>
                <a:cubicBezTo>
                  <a:pt x="112" y="338"/>
                  <a:pt x="112" y="338"/>
                  <a:pt x="112" y="338"/>
                </a:cubicBezTo>
                <a:cubicBezTo>
                  <a:pt x="112" y="337"/>
                  <a:pt x="112" y="337"/>
                  <a:pt x="112" y="337"/>
                </a:cubicBezTo>
                <a:cubicBezTo>
                  <a:pt x="62" y="331"/>
                  <a:pt x="62" y="331"/>
                  <a:pt x="62" y="331"/>
                </a:cubicBezTo>
                <a:cubicBezTo>
                  <a:pt x="42" y="329"/>
                  <a:pt x="27" y="309"/>
                  <a:pt x="29" y="285"/>
                </a:cubicBezTo>
                <a:cubicBezTo>
                  <a:pt x="32" y="262"/>
                  <a:pt x="50" y="245"/>
                  <a:pt x="71" y="247"/>
                </a:cubicBezTo>
                <a:cubicBezTo>
                  <a:pt x="238" y="264"/>
                  <a:pt x="238" y="264"/>
                  <a:pt x="238" y="264"/>
                </a:cubicBezTo>
                <a:cubicBezTo>
                  <a:pt x="262" y="264"/>
                  <a:pt x="262" y="264"/>
                  <a:pt x="262" y="264"/>
                </a:cubicBezTo>
                <a:cubicBezTo>
                  <a:pt x="262" y="264"/>
                  <a:pt x="228" y="249"/>
                  <a:pt x="254" y="124"/>
                </a:cubicBezTo>
                <a:cubicBezTo>
                  <a:pt x="280" y="0"/>
                  <a:pt x="350" y="47"/>
                  <a:pt x="350" y="47"/>
                </a:cubicBezTo>
                <a:cubicBezTo>
                  <a:pt x="350" y="47"/>
                  <a:pt x="351" y="153"/>
                  <a:pt x="355" y="168"/>
                </a:cubicBezTo>
                <a:cubicBezTo>
                  <a:pt x="359" y="183"/>
                  <a:pt x="440" y="342"/>
                  <a:pt x="440" y="342"/>
                </a:cubicBezTo>
                <a:cubicBezTo>
                  <a:pt x="440" y="351"/>
                  <a:pt x="491" y="359"/>
                  <a:pt x="491" y="368"/>
                </a:cubicBezTo>
                <a:cubicBezTo>
                  <a:pt x="490" y="441"/>
                  <a:pt x="491" y="503"/>
                  <a:pt x="491" y="579"/>
                </a:cubicBezTo>
                <a:cubicBezTo>
                  <a:pt x="437" y="565"/>
                  <a:pt x="408" y="608"/>
                  <a:pt x="292" y="608"/>
                </a:cubicBezTo>
                <a:cubicBezTo>
                  <a:pt x="254" y="608"/>
                  <a:pt x="206" y="601"/>
                  <a:pt x="166" y="595"/>
                </a:cubicBezTo>
                <a:cubicBezTo>
                  <a:pt x="62" y="584"/>
                  <a:pt x="62" y="584"/>
                  <a:pt x="62" y="584"/>
                </a:cubicBezTo>
                <a:cubicBezTo>
                  <a:pt x="44" y="582"/>
                  <a:pt x="31" y="562"/>
                  <a:pt x="33" y="539"/>
                </a:cubicBezTo>
                <a:cubicBezTo>
                  <a:pt x="35" y="521"/>
                  <a:pt x="46" y="506"/>
                  <a:pt x="59" y="502"/>
                </a:cubicBezTo>
                <a:cubicBezTo>
                  <a:pt x="45" y="500"/>
                  <a:pt x="45" y="500"/>
                  <a:pt x="45" y="500"/>
                </a:cubicBezTo>
                <a:cubicBezTo>
                  <a:pt x="25" y="498"/>
                  <a:pt x="10" y="478"/>
                  <a:pt x="12" y="454"/>
                </a:cubicBezTo>
                <a:cubicBezTo>
                  <a:pt x="14" y="434"/>
                  <a:pt x="28" y="420"/>
                  <a:pt x="45" y="417"/>
                </a:cubicBezTo>
                <a:cubicBezTo>
                  <a:pt x="40" y="416"/>
                  <a:pt x="40" y="416"/>
                  <a:pt x="40" y="416"/>
                </a:cubicBezTo>
                <a:cubicBezTo>
                  <a:pt x="17" y="414"/>
                  <a:pt x="0" y="393"/>
                  <a:pt x="2" y="3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9" name="Group 57"/>
          <p:cNvGrpSpPr/>
          <p:nvPr/>
        </p:nvGrpSpPr>
        <p:grpSpPr>
          <a:xfrm>
            <a:off x="3003121" y="4400678"/>
            <a:ext cx="339725" cy="319217"/>
            <a:chOff x="3175" y="-1587"/>
            <a:chExt cx="1209675" cy="1136651"/>
          </a:xfrm>
          <a:solidFill>
            <a:schemeClr val="bg1"/>
          </a:solidFill>
        </p:grpSpPr>
        <p:sp>
          <p:nvSpPr>
            <p:cNvPr id="80" name="Freeform 59"/>
            <p:cNvSpPr>
              <a:spLocks/>
            </p:cNvSpPr>
            <p:nvPr/>
          </p:nvSpPr>
          <p:spPr bwMode="auto">
            <a:xfrm>
              <a:off x="3175" y="-1587"/>
              <a:ext cx="1209675" cy="454025"/>
            </a:xfrm>
            <a:custGeom>
              <a:avLst/>
              <a:gdLst>
                <a:gd name="T0" fmla="*/ 297 w 320"/>
                <a:gd name="T1" fmla="*/ 41 h 120"/>
                <a:gd name="T2" fmla="*/ 160 w 320"/>
                <a:gd name="T3" fmla="*/ 0 h 120"/>
                <a:gd name="T4" fmla="*/ 23 w 320"/>
                <a:gd name="T5" fmla="*/ 41 h 120"/>
                <a:gd name="T6" fmla="*/ 0 w 320"/>
                <a:gd name="T7" fmla="*/ 79 h 120"/>
                <a:gd name="T8" fmla="*/ 0 w 320"/>
                <a:gd name="T9" fmla="*/ 100 h 120"/>
                <a:gd name="T10" fmla="*/ 20 w 320"/>
                <a:gd name="T11" fmla="*/ 120 h 120"/>
                <a:gd name="T12" fmla="*/ 60 w 320"/>
                <a:gd name="T13" fmla="*/ 120 h 120"/>
                <a:gd name="T14" fmla="*/ 80 w 320"/>
                <a:gd name="T15" fmla="*/ 100 h 120"/>
                <a:gd name="T16" fmla="*/ 91 w 320"/>
                <a:gd name="T17" fmla="*/ 67 h 120"/>
                <a:gd name="T18" fmla="*/ 160 w 320"/>
                <a:gd name="T19" fmla="*/ 41 h 120"/>
                <a:gd name="T20" fmla="*/ 229 w 320"/>
                <a:gd name="T21" fmla="*/ 67 h 120"/>
                <a:gd name="T22" fmla="*/ 241 w 320"/>
                <a:gd name="T23" fmla="*/ 100 h 120"/>
                <a:gd name="T24" fmla="*/ 261 w 320"/>
                <a:gd name="T25" fmla="*/ 120 h 120"/>
                <a:gd name="T26" fmla="*/ 301 w 320"/>
                <a:gd name="T27" fmla="*/ 120 h 120"/>
                <a:gd name="T28" fmla="*/ 320 w 320"/>
                <a:gd name="T29" fmla="*/ 100 h 120"/>
                <a:gd name="T30" fmla="*/ 320 w 320"/>
                <a:gd name="T31" fmla="*/ 79 h 120"/>
                <a:gd name="T32" fmla="*/ 297 w 320"/>
                <a:gd name="T33" fmla="*/ 4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20" h="120">
                  <a:moveTo>
                    <a:pt x="297" y="41"/>
                  </a:moveTo>
                  <a:cubicBezTo>
                    <a:pt x="273" y="20"/>
                    <a:pt x="240" y="0"/>
                    <a:pt x="160" y="0"/>
                  </a:cubicBezTo>
                  <a:cubicBezTo>
                    <a:pt x="80" y="0"/>
                    <a:pt x="48" y="20"/>
                    <a:pt x="23" y="41"/>
                  </a:cubicBezTo>
                  <a:cubicBezTo>
                    <a:pt x="9" y="53"/>
                    <a:pt x="0" y="61"/>
                    <a:pt x="0" y="79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111"/>
                    <a:pt x="9" y="120"/>
                    <a:pt x="20" y="120"/>
                  </a:cubicBezTo>
                  <a:cubicBezTo>
                    <a:pt x="60" y="120"/>
                    <a:pt x="60" y="120"/>
                    <a:pt x="60" y="120"/>
                  </a:cubicBezTo>
                  <a:cubicBezTo>
                    <a:pt x="71" y="120"/>
                    <a:pt x="80" y="111"/>
                    <a:pt x="80" y="100"/>
                  </a:cubicBezTo>
                  <a:cubicBezTo>
                    <a:pt x="80" y="89"/>
                    <a:pt x="82" y="80"/>
                    <a:pt x="91" y="67"/>
                  </a:cubicBezTo>
                  <a:cubicBezTo>
                    <a:pt x="101" y="55"/>
                    <a:pt x="120" y="40"/>
                    <a:pt x="160" y="41"/>
                  </a:cubicBezTo>
                  <a:cubicBezTo>
                    <a:pt x="200" y="40"/>
                    <a:pt x="220" y="55"/>
                    <a:pt x="229" y="67"/>
                  </a:cubicBezTo>
                  <a:cubicBezTo>
                    <a:pt x="239" y="80"/>
                    <a:pt x="241" y="89"/>
                    <a:pt x="241" y="100"/>
                  </a:cubicBezTo>
                  <a:cubicBezTo>
                    <a:pt x="241" y="111"/>
                    <a:pt x="250" y="120"/>
                    <a:pt x="261" y="120"/>
                  </a:cubicBezTo>
                  <a:cubicBezTo>
                    <a:pt x="301" y="120"/>
                    <a:pt x="301" y="120"/>
                    <a:pt x="301" y="120"/>
                  </a:cubicBezTo>
                  <a:cubicBezTo>
                    <a:pt x="312" y="120"/>
                    <a:pt x="320" y="111"/>
                    <a:pt x="320" y="100"/>
                  </a:cubicBezTo>
                  <a:cubicBezTo>
                    <a:pt x="320" y="79"/>
                    <a:pt x="320" y="79"/>
                    <a:pt x="320" y="79"/>
                  </a:cubicBezTo>
                  <a:cubicBezTo>
                    <a:pt x="320" y="61"/>
                    <a:pt x="311" y="53"/>
                    <a:pt x="297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1" name="Oval 60"/>
            <p:cNvSpPr>
              <a:spLocks noChangeArrowheads="1"/>
            </p:cNvSpPr>
            <p:nvPr/>
          </p:nvSpPr>
          <p:spPr bwMode="auto">
            <a:xfrm>
              <a:off x="457200" y="679451"/>
              <a:ext cx="301625" cy="3032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" name="Freeform 61"/>
            <p:cNvSpPr>
              <a:spLocks noEditPoints="1"/>
            </p:cNvSpPr>
            <p:nvPr/>
          </p:nvSpPr>
          <p:spPr bwMode="auto">
            <a:xfrm>
              <a:off x="77788" y="301626"/>
              <a:ext cx="1060450" cy="833438"/>
            </a:xfrm>
            <a:custGeom>
              <a:avLst/>
              <a:gdLst>
                <a:gd name="T0" fmla="*/ 210 w 280"/>
                <a:gd name="T1" fmla="*/ 40 h 220"/>
                <a:gd name="T2" fmla="*/ 200 w 280"/>
                <a:gd name="T3" fmla="*/ 40 h 220"/>
                <a:gd name="T4" fmla="*/ 200 w 280"/>
                <a:gd name="T5" fmla="*/ 15 h 220"/>
                <a:gd name="T6" fmla="*/ 180 w 280"/>
                <a:gd name="T7" fmla="*/ 0 h 220"/>
                <a:gd name="T8" fmla="*/ 160 w 280"/>
                <a:gd name="T9" fmla="*/ 15 h 220"/>
                <a:gd name="T10" fmla="*/ 160 w 280"/>
                <a:gd name="T11" fmla="*/ 40 h 220"/>
                <a:gd name="T12" fmla="*/ 120 w 280"/>
                <a:gd name="T13" fmla="*/ 40 h 220"/>
                <a:gd name="T14" fmla="*/ 120 w 280"/>
                <a:gd name="T15" fmla="*/ 15 h 220"/>
                <a:gd name="T16" fmla="*/ 100 w 280"/>
                <a:gd name="T17" fmla="*/ 0 h 220"/>
                <a:gd name="T18" fmla="*/ 80 w 280"/>
                <a:gd name="T19" fmla="*/ 15 h 220"/>
                <a:gd name="T20" fmla="*/ 80 w 280"/>
                <a:gd name="T21" fmla="*/ 40 h 220"/>
                <a:gd name="T22" fmla="*/ 71 w 280"/>
                <a:gd name="T23" fmla="*/ 40 h 220"/>
                <a:gd name="T24" fmla="*/ 54 w 280"/>
                <a:gd name="T25" fmla="*/ 49 h 220"/>
                <a:gd name="T26" fmla="*/ 0 w 280"/>
                <a:gd name="T27" fmla="*/ 160 h 220"/>
                <a:gd name="T28" fmla="*/ 0 w 280"/>
                <a:gd name="T29" fmla="*/ 200 h 220"/>
                <a:gd name="T30" fmla="*/ 20 w 280"/>
                <a:gd name="T31" fmla="*/ 220 h 220"/>
                <a:gd name="T32" fmla="*/ 260 w 280"/>
                <a:gd name="T33" fmla="*/ 220 h 220"/>
                <a:gd name="T34" fmla="*/ 280 w 280"/>
                <a:gd name="T35" fmla="*/ 200 h 220"/>
                <a:gd name="T36" fmla="*/ 280 w 280"/>
                <a:gd name="T37" fmla="*/ 162 h 220"/>
                <a:gd name="T38" fmla="*/ 226 w 280"/>
                <a:gd name="T39" fmla="*/ 48 h 220"/>
                <a:gd name="T40" fmla="*/ 210 w 280"/>
                <a:gd name="T41" fmla="*/ 40 h 220"/>
                <a:gd name="T42" fmla="*/ 140 w 280"/>
                <a:gd name="T43" fmla="*/ 200 h 220"/>
                <a:gd name="T44" fmla="*/ 80 w 280"/>
                <a:gd name="T45" fmla="*/ 140 h 220"/>
                <a:gd name="T46" fmla="*/ 140 w 280"/>
                <a:gd name="T47" fmla="*/ 80 h 220"/>
                <a:gd name="T48" fmla="*/ 200 w 280"/>
                <a:gd name="T49" fmla="*/ 140 h 220"/>
                <a:gd name="T50" fmla="*/ 140 w 280"/>
                <a:gd name="T51" fmla="*/ 200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0" h="220">
                  <a:moveTo>
                    <a:pt x="210" y="40"/>
                  </a:moveTo>
                  <a:cubicBezTo>
                    <a:pt x="200" y="40"/>
                    <a:pt x="200" y="40"/>
                    <a:pt x="200" y="40"/>
                  </a:cubicBezTo>
                  <a:cubicBezTo>
                    <a:pt x="200" y="15"/>
                    <a:pt x="200" y="15"/>
                    <a:pt x="200" y="15"/>
                  </a:cubicBezTo>
                  <a:cubicBezTo>
                    <a:pt x="200" y="7"/>
                    <a:pt x="191" y="0"/>
                    <a:pt x="180" y="0"/>
                  </a:cubicBezTo>
                  <a:cubicBezTo>
                    <a:pt x="169" y="0"/>
                    <a:pt x="160" y="7"/>
                    <a:pt x="160" y="15"/>
                  </a:cubicBezTo>
                  <a:cubicBezTo>
                    <a:pt x="160" y="40"/>
                    <a:pt x="160" y="40"/>
                    <a:pt x="160" y="4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20" y="15"/>
                    <a:pt x="120" y="15"/>
                    <a:pt x="120" y="15"/>
                  </a:cubicBezTo>
                  <a:cubicBezTo>
                    <a:pt x="120" y="7"/>
                    <a:pt x="111" y="0"/>
                    <a:pt x="100" y="0"/>
                  </a:cubicBezTo>
                  <a:cubicBezTo>
                    <a:pt x="89" y="0"/>
                    <a:pt x="80" y="7"/>
                    <a:pt x="80" y="15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64" y="40"/>
                    <a:pt x="58" y="43"/>
                    <a:pt x="54" y="49"/>
                  </a:cubicBezTo>
                  <a:cubicBezTo>
                    <a:pt x="39" y="72"/>
                    <a:pt x="0" y="133"/>
                    <a:pt x="0" y="160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0" y="211"/>
                    <a:pt x="9" y="220"/>
                    <a:pt x="20" y="220"/>
                  </a:cubicBezTo>
                  <a:cubicBezTo>
                    <a:pt x="260" y="220"/>
                    <a:pt x="260" y="220"/>
                    <a:pt x="260" y="220"/>
                  </a:cubicBezTo>
                  <a:cubicBezTo>
                    <a:pt x="271" y="220"/>
                    <a:pt x="280" y="211"/>
                    <a:pt x="280" y="200"/>
                  </a:cubicBezTo>
                  <a:cubicBezTo>
                    <a:pt x="280" y="183"/>
                    <a:pt x="280" y="162"/>
                    <a:pt x="280" y="162"/>
                  </a:cubicBezTo>
                  <a:cubicBezTo>
                    <a:pt x="280" y="127"/>
                    <a:pt x="241" y="70"/>
                    <a:pt x="226" y="48"/>
                  </a:cubicBezTo>
                  <a:cubicBezTo>
                    <a:pt x="222" y="43"/>
                    <a:pt x="216" y="40"/>
                    <a:pt x="210" y="40"/>
                  </a:cubicBezTo>
                  <a:close/>
                  <a:moveTo>
                    <a:pt x="140" y="200"/>
                  </a:moveTo>
                  <a:cubicBezTo>
                    <a:pt x="107" y="200"/>
                    <a:pt x="80" y="173"/>
                    <a:pt x="80" y="140"/>
                  </a:cubicBezTo>
                  <a:cubicBezTo>
                    <a:pt x="80" y="107"/>
                    <a:pt x="107" y="80"/>
                    <a:pt x="140" y="80"/>
                  </a:cubicBezTo>
                  <a:cubicBezTo>
                    <a:pt x="173" y="80"/>
                    <a:pt x="200" y="107"/>
                    <a:pt x="200" y="140"/>
                  </a:cubicBezTo>
                  <a:cubicBezTo>
                    <a:pt x="200" y="173"/>
                    <a:pt x="173" y="200"/>
                    <a:pt x="140" y="2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3" name="Group 61"/>
          <p:cNvGrpSpPr/>
          <p:nvPr/>
        </p:nvGrpSpPr>
        <p:grpSpPr>
          <a:xfrm>
            <a:off x="8696837" y="4443608"/>
            <a:ext cx="370858" cy="255576"/>
            <a:chOff x="3175" y="4763"/>
            <a:chExt cx="3130550" cy="2157412"/>
          </a:xfrm>
          <a:solidFill>
            <a:schemeClr val="bg1"/>
          </a:solidFill>
        </p:grpSpPr>
        <p:sp>
          <p:nvSpPr>
            <p:cNvPr id="84" name="Freeform 65"/>
            <p:cNvSpPr>
              <a:spLocks/>
            </p:cNvSpPr>
            <p:nvPr/>
          </p:nvSpPr>
          <p:spPr bwMode="auto">
            <a:xfrm>
              <a:off x="387350" y="396875"/>
              <a:ext cx="917575" cy="833437"/>
            </a:xfrm>
            <a:custGeom>
              <a:avLst/>
              <a:gdLst>
                <a:gd name="T0" fmla="*/ 242 w 244"/>
                <a:gd name="T1" fmla="*/ 221 h 221"/>
                <a:gd name="T2" fmla="*/ 237 w 244"/>
                <a:gd name="T3" fmla="*/ 188 h 221"/>
                <a:gd name="T4" fmla="*/ 182 w 244"/>
                <a:gd name="T5" fmla="*/ 159 h 221"/>
                <a:gd name="T6" fmla="*/ 152 w 244"/>
                <a:gd name="T7" fmla="*/ 146 h 221"/>
                <a:gd name="T8" fmla="*/ 152 w 244"/>
                <a:gd name="T9" fmla="*/ 123 h 221"/>
                <a:gd name="T10" fmla="*/ 164 w 244"/>
                <a:gd name="T11" fmla="*/ 94 h 221"/>
                <a:gd name="T12" fmla="*/ 176 w 244"/>
                <a:gd name="T13" fmla="*/ 81 h 221"/>
                <a:gd name="T14" fmla="*/ 168 w 244"/>
                <a:gd name="T15" fmla="*/ 63 h 221"/>
                <a:gd name="T16" fmla="*/ 170 w 244"/>
                <a:gd name="T17" fmla="*/ 38 h 221"/>
                <a:gd name="T18" fmla="*/ 122 w 244"/>
                <a:gd name="T19" fmla="*/ 0 h 221"/>
                <a:gd name="T20" fmla="*/ 74 w 244"/>
                <a:gd name="T21" fmla="*/ 38 h 221"/>
                <a:gd name="T22" fmla="*/ 76 w 244"/>
                <a:gd name="T23" fmla="*/ 63 h 221"/>
                <a:gd name="T24" fmla="*/ 68 w 244"/>
                <a:gd name="T25" fmla="*/ 81 h 221"/>
                <a:gd name="T26" fmla="*/ 80 w 244"/>
                <a:gd name="T27" fmla="*/ 94 h 221"/>
                <a:gd name="T28" fmla="*/ 92 w 244"/>
                <a:gd name="T29" fmla="*/ 123 h 221"/>
                <a:gd name="T30" fmla="*/ 92 w 244"/>
                <a:gd name="T31" fmla="*/ 146 h 221"/>
                <a:gd name="T32" fmla="*/ 62 w 244"/>
                <a:gd name="T33" fmla="*/ 159 h 221"/>
                <a:gd name="T34" fmla="*/ 7 w 244"/>
                <a:gd name="T35" fmla="*/ 188 h 221"/>
                <a:gd name="T36" fmla="*/ 2 w 244"/>
                <a:gd name="T37" fmla="*/ 221 h 221"/>
                <a:gd name="T38" fmla="*/ 242 w 244"/>
                <a:gd name="T39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44" h="221">
                  <a:moveTo>
                    <a:pt x="242" y="221"/>
                  </a:moveTo>
                  <a:cubicBezTo>
                    <a:pt x="242" y="221"/>
                    <a:pt x="244" y="198"/>
                    <a:pt x="237" y="188"/>
                  </a:cubicBezTo>
                  <a:cubicBezTo>
                    <a:pt x="230" y="176"/>
                    <a:pt x="206" y="169"/>
                    <a:pt x="182" y="159"/>
                  </a:cubicBezTo>
                  <a:cubicBezTo>
                    <a:pt x="158" y="149"/>
                    <a:pt x="152" y="146"/>
                    <a:pt x="152" y="146"/>
                  </a:cubicBezTo>
                  <a:cubicBezTo>
                    <a:pt x="152" y="123"/>
                    <a:pt x="152" y="123"/>
                    <a:pt x="152" y="123"/>
                  </a:cubicBezTo>
                  <a:cubicBezTo>
                    <a:pt x="152" y="123"/>
                    <a:pt x="161" y="116"/>
                    <a:pt x="164" y="94"/>
                  </a:cubicBezTo>
                  <a:cubicBezTo>
                    <a:pt x="169" y="96"/>
                    <a:pt x="175" y="86"/>
                    <a:pt x="176" y="81"/>
                  </a:cubicBezTo>
                  <a:cubicBezTo>
                    <a:pt x="176" y="76"/>
                    <a:pt x="175" y="62"/>
                    <a:pt x="168" y="63"/>
                  </a:cubicBezTo>
                  <a:cubicBezTo>
                    <a:pt x="169" y="52"/>
                    <a:pt x="170" y="43"/>
                    <a:pt x="170" y="38"/>
                  </a:cubicBezTo>
                  <a:cubicBezTo>
                    <a:pt x="168" y="19"/>
                    <a:pt x="150" y="0"/>
                    <a:pt x="122" y="0"/>
                  </a:cubicBezTo>
                  <a:cubicBezTo>
                    <a:pt x="94" y="0"/>
                    <a:pt x="76" y="19"/>
                    <a:pt x="74" y="38"/>
                  </a:cubicBezTo>
                  <a:cubicBezTo>
                    <a:pt x="74" y="43"/>
                    <a:pt x="75" y="52"/>
                    <a:pt x="76" y="63"/>
                  </a:cubicBezTo>
                  <a:cubicBezTo>
                    <a:pt x="69" y="62"/>
                    <a:pt x="68" y="76"/>
                    <a:pt x="68" y="81"/>
                  </a:cubicBezTo>
                  <a:cubicBezTo>
                    <a:pt x="69" y="86"/>
                    <a:pt x="75" y="96"/>
                    <a:pt x="80" y="94"/>
                  </a:cubicBezTo>
                  <a:cubicBezTo>
                    <a:pt x="83" y="116"/>
                    <a:pt x="92" y="123"/>
                    <a:pt x="92" y="123"/>
                  </a:cubicBezTo>
                  <a:cubicBezTo>
                    <a:pt x="92" y="146"/>
                    <a:pt x="92" y="146"/>
                    <a:pt x="92" y="146"/>
                  </a:cubicBezTo>
                  <a:cubicBezTo>
                    <a:pt x="92" y="146"/>
                    <a:pt x="86" y="149"/>
                    <a:pt x="62" y="159"/>
                  </a:cubicBezTo>
                  <a:cubicBezTo>
                    <a:pt x="38" y="169"/>
                    <a:pt x="14" y="176"/>
                    <a:pt x="7" y="188"/>
                  </a:cubicBezTo>
                  <a:cubicBezTo>
                    <a:pt x="0" y="198"/>
                    <a:pt x="2" y="221"/>
                    <a:pt x="2" y="221"/>
                  </a:cubicBezTo>
                  <a:lnTo>
                    <a:pt x="242" y="2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5" name="Rectangle 66"/>
            <p:cNvSpPr>
              <a:spLocks noChangeArrowheads="1"/>
            </p:cNvSpPr>
            <p:nvPr/>
          </p:nvSpPr>
          <p:spPr bwMode="auto">
            <a:xfrm>
              <a:off x="1568450" y="396875"/>
              <a:ext cx="782638" cy="196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6" name="Rectangle 67"/>
            <p:cNvSpPr>
              <a:spLocks noChangeArrowheads="1"/>
            </p:cNvSpPr>
            <p:nvPr/>
          </p:nvSpPr>
          <p:spPr bwMode="auto">
            <a:xfrm>
              <a:off x="1568450" y="788988"/>
              <a:ext cx="1174750" cy="196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7" name="Rectangle 68"/>
            <p:cNvSpPr>
              <a:spLocks noChangeArrowheads="1"/>
            </p:cNvSpPr>
            <p:nvPr/>
          </p:nvSpPr>
          <p:spPr bwMode="auto">
            <a:xfrm>
              <a:off x="1568450" y="1181100"/>
              <a:ext cx="979488" cy="1968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8" name="Freeform 69"/>
            <p:cNvSpPr>
              <a:spLocks noEditPoints="1"/>
            </p:cNvSpPr>
            <p:nvPr/>
          </p:nvSpPr>
          <p:spPr bwMode="auto">
            <a:xfrm>
              <a:off x="3175" y="4763"/>
              <a:ext cx="3130550" cy="2157412"/>
            </a:xfrm>
            <a:custGeom>
              <a:avLst/>
              <a:gdLst>
                <a:gd name="T0" fmla="*/ 0 w 832"/>
                <a:gd name="T1" fmla="*/ 0 h 572"/>
                <a:gd name="T2" fmla="*/ 0 w 832"/>
                <a:gd name="T3" fmla="*/ 572 h 572"/>
                <a:gd name="T4" fmla="*/ 832 w 832"/>
                <a:gd name="T5" fmla="*/ 572 h 572"/>
                <a:gd name="T6" fmla="*/ 832 w 832"/>
                <a:gd name="T7" fmla="*/ 0 h 572"/>
                <a:gd name="T8" fmla="*/ 0 w 832"/>
                <a:gd name="T9" fmla="*/ 0 h 572"/>
                <a:gd name="T10" fmla="*/ 780 w 832"/>
                <a:gd name="T11" fmla="*/ 520 h 572"/>
                <a:gd name="T12" fmla="*/ 671 w 832"/>
                <a:gd name="T13" fmla="*/ 520 h 572"/>
                <a:gd name="T14" fmla="*/ 676 w 832"/>
                <a:gd name="T15" fmla="*/ 494 h 572"/>
                <a:gd name="T16" fmla="*/ 598 w 832"/>
                <a:gd name="T17" fmla="*/ 416 h 572"/>
                <a:gd name="T18" fmla="*/ 520 w 832"/>
                <a:gd name="T19" fmla="*/ 494 h 572"/>
                <a:gd name="T20" fmla="*/ 525 w 832"/>
                <a:gd name="T21" fmla="*/ 520 h 572"/>
                <a:gd name="T22" fmla="*/ 307 w 832"/>
                <a:gd name="T23" fmla="*/ 520 h 572"/>
                <a:gd name="T24" fmla="*/ 312 w 832"/>
                <a:gd name="T25" fmla="*/ 494 h 572"/>
                <a:gd name="T26" fmla="*/ 234 w 832"/>
                <a:gd name="T27" fmla="*/ 416 h 572"/>
                <a:gd name="T28" fmla="*/ 156 w 832"/>
                <a:gd name="T29" fmla="*/ 494 h 572"/>
                <a:gd name="T30" fmla="*/ 161 w 832"/>
                <a:gd name="T31" fmla="*/ 520 h 572"/>
                <a:gd name="T32" fmla="*/ 52 w 832"/>
                <a:gd name="T33" fmla="*/ 520 h 572"/>
                <a:gd name="T34" fmla="*/ 52 w 832"/>
                <a:gd name="T35" fmla="*/ 52 h 572"/>
                <a:gd name="T36" fmla="*/ 780 w 832"/>
                <a:gd name="T37" fmla="*/ 52 h 572"/>
                <a:gd name="T38" fmla="*/ 780 w 832"/>
                <a:gd name="T39" fmla="*/ 520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32" h="572">
                  <a:moveTo>
                    <a:pt x="0" y="0"/>
                  </a:moveTo>
                  <a:cubicBezTo>
                    <a:pt x="0" y="572"/>
                    <a:pt x="0" y="572"/>
                    <a:pt x="0" y="572"/>
                  </a:cubicBezTo>
                  <a:cubicBezTo>
                    <a:pt x="832" y="572"/>
                    <a:pt x="832" y="572"/>
                    <a:pt x="832" y="572"/>
                  </a:cubicBezTo>
                  <a:cubicBezTo>
                    <a:pt x="832" y="0"/>
                    <a:pt x="832" y="0"/>
                    <a:pt x="832" y="0"/>
                  </a:cubicBezTo>
                  <a:lnTo>
                    <a:pt x="0" y="0"/>
                  </a:lnTo>
                  <a:close/>
                  <a:moveTo>
                    <a:pt x="780" y="520"/>
                  </a:moveTo>
                  <a:cubicBezTo>
                    <a:pt x="671" y="520"/>
                    <a:pt x="671" y="520"/>
                    <a:pt x="671" y="520"/>
                  </a:cubicBezTo>
                  <a:cubicBezTo>
                    <a:pt x="674" y="512"/>
                    <a:pt x="676" y="503"/>
                    <a:pt x="676" y="494"/>
                  </a:cubicBezTo>
                  <a:cubicBezTo>
                    <a:pt x="676" y="451"/>
                    <a:pt x="641" y="416"/>
                    <a:pt x="598" y="416"/>
                  </a:cubicBezTo>
                  <a:cubicBezTo>
                    <a:pt x="555" y="416"/>
                    <a:pt x="520" y="451"/>
                    <a:pt x="520" y="494"/>
                  </a:cubicBezTo>
                  <a:cubicBezTo>
                    <a:pt x="520" y="503"/>
                    <a:pt x="522" y="512"/>
                    <a:pt x="525" y="520"/>
                  </a:cubicBezTo>
                  <a:cubicBezTo>
                    <a:pt x="307" y="520"/>
                    <a:pt x="307" y="520"/>
                    <a:pt x="307" y="520"/>
                  </a:cubicBezTo>
                  <a:cubicBezTo>
                    <a:pt x="310" y="512"/>
                    <a:pt x="312" y="503"/>
                    <a:pt x="312" y="494"/>
                  </a:cubicBezTo>
                  <a:cubicBezTo>
                    <a:pt x="312" y="451"/>
                    <a:pt x="277" y="416"/>
                    <a:pt x="234" y="416"/>
                  </a:cubicBezTo>
                  <a:cubicBezTo>
                    <a:pt x="191" y="416"/>
                    <a:pt x="156" y="451"/>
                    <a:pt x="156" y="494"/>
                  </a:cubicBezTo>
                  <a:cubicBezTo>
                    <a:pt x="156" y="503"/>
                    <a:pt x="158" y="512"/>
                    <a:pt x="161" y="520"/>
                  </a:cubicBezTo>
                  <a:cubicBezTo>
                    <a:pt x="52" y="520"/>
                    <a:pt x="52" y="520"/>
                    <a:pt x="52" y="520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780" y="52"/>
                    <a:pt x="780" y="52"/>
                    <a:pt x="780" y="52"/>
                  </a:cubicBezTo>
                  <a:lnTo>
                    <a:pt x="780" y="5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89" name="Freeform 73"/>
          <p:cNvSpPr>
            <a:spLocks/>
          </p:cNvSpPr>
          <p:nvPr/>
        </p:nvSpPr>
        <p:spPr bwMode="auto">
          <a:xfrm>
            <a:off x="7929273" y="2307386"/>
            <a:ext cx="309377" cy="308223"/>
          </a:xfrm>
          <a:custGeom>
            <a:avLst/>
            <a:gdLst>
              <a:gd name="T0" fmla="*/ 366 w 451"/>
              <a:gd name="T1" fmla="*/ 355 h 449"/>
              <a:gd name="T2" fmla="*/ 320 w 451"/>
              <a:gd name="T3" fmla="*/ 391 h 449"/>
              <a:gd name="T4" fmla="*/ 173 w 451"/>
              <a:gd name="T5" fmla="*/ 391 h 449"/>
              <a:gd name="T6" fmla="*/ 154 w 451"/>
              <a:gd name="T7" fmla="*/ 363 h 449"/>
              <a:gd name="T8" fmla="*/ 173 w 451"/>
              <a:gd name="T9" fmla="*/ 304 h 449"/>
              <a:gd name="T10" fmla="*/ 405 w 451"/>
              <a:gd name="T11" fmla="*/ 304 h 449"/>
              <a:gd name="T12" fmla="*/ 451 w 451"/>
              <a:gd name="T13" fmla="*/ 103 h 449"/>
              <a:gd name="T14" fmla="*/ 84 w 451"/>
              <a:gd name="T15" fmla="*/ 54 h 449"/>
              <a:gd name="T16" fmla="*/ 55 w 451"/>
              <a:gd name="T17" fmla="*/ 35 h 449"/>
              <a:gd name="T18" fmla="*/ 56 w 451"/>
              <a:gd name="T19" fmla="*/ 28 h 449"/>
              <a:gd name="T20" fmla="*/ 28 w 451"/>
              <a:gd name="T21" fmla="*/ 0 h 449"/>
              <a:gd name="T22" fmla="*/ 0 w 451"/>
              <a:gd name="T23" fmla="*/ 28 h 449"/>
              <a:gd name="T24" fmla="*/ 28 w 451"/>
              <a:gd name="T25" fmla="*/ 56 h 449"/>
              <a:gd name="T26" fmla="*/ 33 w 451"/>
              <a:gd name="T27" fmla="*/ 55 h 449"/>
              <a:gd name="T28" fmla="*/ 68 w 451"/>
              <a:gd name="T29" fmla="*/ 78 h 449"/>
              <a:gd name="T30" fmla="*/ 125 w 451"/>
              <a:gd name="T31" fmla="*/ 304 h 449"/>
              <a:gd name="T32" fmla="*/ 142 w 451"/>
              <a:gd name="T33" fmla="*/ 304 h 449"/>
              <a:gd name="T34" fmla="*/ 127 w 451"/>
              <a:gd name="T35" fmla="*/ 353 h 449"/>
              <a:gd name="T36" fmla="*/ 125 w 451"/>
              <a:gd name="T37" fmla="*/ 353 h 449"/>
              <a:gd name="T38" fmla="*/ 77 w 451"/>
              <a:gd name="T39" fmla="*/ 401 h 449"/>
              <a:gd name="T40" fmla="*/ 125 w 451"/>
              <a:gd name="T41" fmla="*/ 449 h 449"/>
              <a:gd name="T42" fmla="*/ 170 w 451"/>
              <a:gd name="T43" fmla="*/ 420 h 449"/>
              <a:gd name="T44" fmla="*/ 322 w 451"/>
              <a:gd name="T45" fmla="*/ 420 h 449"/>
              <a:gd name="T46" fmla="*/ 366 w 451"/>
              <a:gd name="T47" fmla="*/ 449 h 449"/>
              <a:gd name="T48" fmla="*/ 413 w 451"/>
              <a:gd name="T49" fmla="*/ 402 h 449"/>
              <a:gd name="T50" fmla="*/ 366 w 451"/>
              <a:gd name="T51" fmla="*/ 355 h 4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51" h="449">
                <a:moveTo>
                  <a:pt x="366" y="355"/>
                </a:moveTo>
                <a:cubicBezTo>
                  <a:pt x="343" y="355"/>
                  <a:pt x="325" y="371"/>
                  <a:pt x="320" y="391"/>
                </a:cubicBezTo>
                <a:cubicBezTo>
                  <a:pt x="173" y="391"/>
                  <a:pt x="173" y="391"/>
                  <a:pt x="173" y="391"/>
                </a:cubicBezTo>
                <a:cubicBezTo>
                  <a:pt x="170" y="380"/>
                  <a:pt x="164" y="370"/>
                  <a:pt x="154" y="363"/>
                </a:cubicBezTo>
                <a:cubicBezTo>
                  <a:pt x="173" y="304"/>
                  <a:pt x="173" y="304"/>
                  <a:pt x="173" y="304"/>
                </a:cubicBezTo>
                <a:cubicBezTo>
                  <a:pt x="405" y="304"/>
                  <a:pt x="405" y="304"/>
                  <a:pt x="405" y="304"/>
                </a:cubicBezTo>
                <a:cubicBezTo>
                  <a:pt x="451" y="103"/>
                  <a:pt x="451" y="103"/>
                  <a:pt x="451" y="103"/>
                </a:cubicBezTo>
                <a:cubicBezTo>
                  <a:pt x="84" y="54"/>
                  <a:pt x="84" y="54"/>
                  <a:pt x="84" y="54"/>
                </a:cubicBezTo>
                <a:cubicBezTo>
                  <a:pt x="55" y="35"/>
                  <a:pt x="55" y="35"/>
                  <a:pt x="55" y="35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13"/>
                  <a:pt x="43" y="0"/>
                  <a:pt x="28" y="0"/>
                </a:cubicBezTo>
                <a:cubicBezTo>
                  <a:pt x="12" y="0"/>
                  <a:pt x="0" y="13"/>
                  <a:pt x="0" y="28"/>
                </a:cubicBezTo>
                <a:cubicBezTo>
                  <a:pt x="0" y="44"/>
                  <a:pt x="12" y="56"/>
                  <a:pt x="28" y="56"/>
                </a:cubicBezTo>
                <a:cubicBezTo>
                  <a:pt x="33" y="55"/>
                  <a:pt x="33" y="55"/>
                  <a:pt x="33" y="55"/>
                </a:cubicBezTo>
                <a:cubicBezTo>
                  <a:pt x="68" y="78"/>
                  <a:pt x="68" y="78"/>
                  <a:pt x="68" y="78"/>
                </a:cubicBezTo>
                <a:cubicBezTo>
                  <a:pt x="125" y="304"/>
                  <a:pt x="125" y="304"/>
                  <a:pt x="125" y="304"/>
                </a:cubicBezTo>
                <a:cubicBezTo>
                  <a:pt x="142" y="304"/>
                  <a:pt x="142" y="304"/>
                  <a:pt x="142" y="304"/>
                </a:cubicBezTo>
                <a:cubicBezTo>
                  <a:pt x="127" y="353"/>
                  <a:pt x="127" y="353"/>
                  <a:pt x="127" y="353"/>
                </a:cubicBezTo>
                <a:cubicBezTo>
                  <a:pt x="125" y="353"/>
                  <a:pt x="125" y="353"/>
                  <a:pt x="125" y="353"/>
                </a:cubicBezTo>
                <a:cubicBezTo>
                  <a:pt x="99" y="353"/>
                  <a:pt x="77" y="374"/>
                  <a:pt x="77" y="401"/>
                </a:cubicBezTo>
                <a:cubicBezTo>
                  <a:pt x="77" y="428"/>
                  <a:pt x="99" y="449"/>
                  <a:pt x="125" y="449"/>
                </a:cubicBezTo>
                <a:cubicBezTo>
                  <a:pt x="145" y="449"/>
                  <a:pt x="162" y="437"/>
                  <a:pt x="170" y="420"/>
                </a:cubicBezTo>
                <a:cubicBezTo>
                  <a:pt x="322" y="420"/>
                  <a:pt x="322" y="420"/>
                  <a:pt x="322" y="420"/>
                </a:cubicBezTo>
                <a:cubicBezTo>
                  <a:pt x="329" y="437"/>
                  <a:pt x="346" y="449"/>
                  <a:pt x="366" y="449"/>
                </a:cubicBezTo>
                <a:cubicBezTo>
                  <a:pt x="392" y="449"/>
                  <a:pt x="413" y="428"/>
                  <a:pt x="413" y="402"/>
                </a:cubicBezTo>
                <a:cubicBezTo>
                  <a:pt x="413" y="376"/>
                  <a:pt x="392" y="355"/>
                  <a:pt x="366" y="3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299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0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 animBg="1"/>
      <p:bldP spid="89" grpId="0" animBg="1"/>
      <p:bldP spid="9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研究成果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9017920" y="1473200"/>
            <a:ext cx="2370976" cy="2815130"/>
            <a:chOff x="7087299" y="1563862"/>
            <a:chExt cx="1929170" cy="2290561"/>
          </a:xfrm>
        </p:grpSpPr>
        <p:sp>
          <p:nvSpPr>
            <p:cNvPr id="13" name="直角三角形 3"/>
            <p:cNvSpPr/>
            <p:nvPr/>
          </p:nvSpPr>
          <p:spPr>
            <a:xfrm rot="19424524" flipH="1" flipV="1">
              <a:off x="7144304" y="2073876"/>
              <a:ext cx="160515" cy="234006"/>
            </a:xfrm>
            <a:custGeom>
              <a:avLst/>
              <a:gdLst>
                <a:gd name="connsiteX0" fmla="*/ 0 w 740229"/>
                <a:gd name="connsiteY0" fmla="*/ 304800 h 304800"/>
                <a:gd name="connsiteX1" fmla="*/ 0 w 740229"/>
                <a:gd name="connsiteY1" fmla="*/ 0 h 304800"/>
                <a:gd name="connsiteX2" fmla="*/ 740229 w 740229"/>
                <a:gd name="connsiteY2" fmla="*/ 304800 h 304800"/>
                <a:gd name="connsiteX3" fmla="*/ 0 w 740229"/>
                <a:gd name="connsiteY3" fmla="*/ 304800 h 304800"/>
                <a:gd name="connsiteX0-1" fmla="*/ 20249 w 760478"/>
                <a:gd name="connsiteY0-2" fmla="*/ 244575 h 244575"/>
                <a:gd name="connsiteX1-3" fmla="*/ 0 w 760478"/>
                <a:gd name="connsiteY1-4" fmla="*/ 0 h 244575"/>
                <a:gd name="connsiteX2-5" fmla="*/ 760478 w 760478"/>
                <a:gd name="connsiteY2-6" fmla="*/ 244575 h 244575"/>
                <a:gd name="connsiteX3-7" fmla="*/ 20249 w 760478"/>
                <a:gd name="connsiteY3-8" fmla="*/ 244575 h 244575"/>
                <a:gd name="connsiteX0-9" fmla="*/ 196500 w 760478"/>
                <a:gd name="connsiteY0-10" fmla="*/ 185207 h 244575"/>
                <a:gd name="connsiteX1-11" fmla="*/ 0 w 760478"/>
                <a:gd name="connsiteY1-12" fmla="*/ 0 h 244575"/>
                <a:gd name="connsiteX2-13" fmla="*/ 760478 w 760478"/>
                <a:gd name="connsiteY2-14" fmla="*/ 244575 h 244575"/>
                <a:gd name="connsiteX3-15" fmla="*/ 196500 w 760478"/>
                <a:gd name="connsiteY3-16" fmla="*/ 185207 h 244575"/>
                <a:gd name="connsiteX0-17" fmla="*/ 196500 w 292031"/>
                <a:gd name="connsiteY0-18" fmla="*/ 206225 h 206225"/>
                <a:gd name="connsiteX1-19" fmla="*/ 0 w 292031"/>
                <a:gd name="connsiteY1-20" fmla="*/ 21018 h 206225"/>
                <a:gd name="connsiteX2-21" fmla="*/ 292031 w 292031"/>
                <a:gd name="connsiteY2-22" fmla="*/ 0 h 206225"/>
                <a:gd name="connsiteX3-23" fmla="*/ 196500 w 292031"/>
                <a:gd name="connsiteY3-24" fmla="*/ 206225 h 206225"/>
                <a:gd name="connsiteX0-25" fmla="*/ 169030 w 292031"/>
                <a:gd name="connsiteY0-26" fmla="*/ 178158 h 178158"/>
                <a:gd name="connsiteX1-27" fmla="*/ 0 w 292031"/>
                <a:gd name="connsiteY1-28" fmla="*/ 21018 h 178158"/>
                <a:gd name="connsiteX2-29" fmla="*/ 292031 w 292031"/>
                <a:gd name="connsiteY2-30" fmla="*/ 0 h 178158"/>
                <a:gd name="connsiteX3-31" fmla="*/ 169030 w 292031"/>
                <a:gd name="connsiteY3-32" fmla="*/ 178158 h 178158"/>
                <a:gd name="connsiteX0-33" fmla="*/ 169030 w 235196"/>
                <a:gd name="connsiteY0-34" fmla="*/ 237561 h 237561"/>
                <a:gd name="connsiteX1-35" fmla="*/ 0 w 235196"/>
                <a:gd name="connsiteY1-36" fmla="*/ 80421 h 237561"/>
                <a:gd name="connsiteX2-37" fmla="*/ 235196 w 235196"/>
                <a:gd name="connsiteY2-38" fmla="*/ 0 h 237561"/>
                <a:gd name="connsiteX3-39" fmla="*/ 169030 w 235196"/>
                <a:gd name="connsiteY3-40" fmla="*/ 237561 h 237561"/>
                <a:gd name="connsiteX0-41" fmla="*/ 169030 w 169030"/>
                <a:gd name="connsiteY0-42" fmla="*/ 248064 h 248064"/>
                <a:gd name="connsiteX1-43" fmla="*/ 0 w 169030"/>
                <a:gd name="connsiteY1-44" fmla="*/ 90924 h 248064"/>
                <a:gd name="connsiteX2-45" fmla="*/ 148400 w 169030"/>
                <a:gd name="connsiteY2-46" fmla="*/ 0 h 248064"/>
                <a:gd name="connsiteX3-47" fmla="*/ 169030 w 169030"/>
                <a:gd name="connsiteY3-48" fmla="*/ 248064 h 2480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69030" h="248064">
                  <a:moveTo>
                    <a:pt x="169030" y="248064"/>
                  </a:moveTo>
                  <a:lnTo>
                    <a:pt x="0" y="90924"/>
                  </a:lnTo>
                  <a:lnTo>
                    <a:pt x="148400" y="0"/>
                  </a:lnTo>
                  <a:lnTo>
                    <a:pt x="169030" y="24806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5" tIns="57603" rIns="115205" bIns="57603" anchor="ctr"/>
            <a:lstStyle/>
            <a:p>
              <a:pPr algn="ctr">
                <a:defRPr/>
              </a:pP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直角三角形 3"/>
            <p:cNvSpPr/>
            <p:nvPr/>
          </p:nvSpPr>
          <p:spPr>
            <a:xfrm rot="2175476" flipV="1">
              <a:off x="8804951" y="2073876"/>
              <a:ext cx="159015" cy="234006"/>
            </a:xfrm>
            <a:custGeom>
              <a:avLst/>
              <a:gdLst>
                <a:gd name="connsiteX0" fmla="*/ 0 w 740229"/>
                <a:gd name="connsiteY0" fmla="*/ 304800 h 304800"/>
                <a:gd name="connsiteX1" fmla="*/ 0 w 740229"/>
                <a:gd name="connsiteY1" fmla="*/ 0 h 304800"/>
                <a:gd name="connsiteX2" fmla="*/ 740229 w 740229"/>
                <a:gd name="connsiteY2" fmla="*/ 304800 h 304800"/>
                <a:gd name="connsiteX3" fmla="*/ 0 w 740229"/>
                <a:gd name="connsiteY3" fmla="*/ 304800 h 304800"/>
                <a:gd name="connsiteX0-1" fmla="*/ 20249 w 760478"/>
                <a:gd name="connsiteY0-2" fmla="*/ 244575 h 244575"/>
                <a:gd name="connsiteX1-3" fmla="*/ 0 w 760478"/>
                <a:gd name="connsiteY1-4" fmla="*/ 0 h 244575"/>
                <a:gd name="connsiteX2-5" fmla="*/ 760478 w 760478"/>
                <a:gd name="connsiteY2-6" fmla="*/ 244575 h 244575"/>
                <a:gd name="connsiteX3-7" fmla="*/ 20249 w 760478"/>
                <a:gd name="connsiteY3-8" fmla="*/ 244575 h 244575"/>
                <a:gd name="connsiteX0-9" fmla="*/ 196500 w 760478"/>
                <a:gd name="connsiteY0-10" fmla="*/ 185207 h 244575"/>
                <a:gd name="connsiteX1-11" fmla="*/ 0 w 760478"/>
                <a:gd name="connsiteY1-12" fmla="*/ 0 h 244575"/>
                <a:gd name="connsiteX2-13" fmla="*/ 760478 w 760478"/>
                <a:gd name="connsiteY2-14" fmla="*/ 244575 h 244575"/>
                <a:gd name="connsiteX3-15" fmla="*/ 196500 w 760478"/>
                <a:gd name="connsiteY3-16" fmla="*/ 185207 h 244575"/>
                <a:gd name="connsiteX0-17" fmla="*/ 196500 w 292031"/>
                <a:gd name="connsiteY0-18" fmla="*/ 206225 h 206225"/>
                <a:gd name="connsiteX1-19" fmla="*/ 0 w 292031"/>
                <a:gd name="connsiteY1-20" fmla="*/ 21018 h 206225"/>
                <a:gd name="connsiteX2-21" fmla="*/ 292031 w 292031"/>
                <a:gd name="connsiteY2-22" fmla="*/ 0 h 206225"/>
                <a:gd name="connsiteX3-23" fmla="*/ 196500 w 292031"/>
                <a:gd name="connsiteY3-24" fmla="*/ 206225 h 206225"/>
                <a:gd name="connsiteX0-25" fmla="*/ 169030 w 292031"/>
                <a:gd name="connsiteY0-26" fmla="*/ 178158 h 178158"/>
                <a:gd name="connsiteX1-27" fmla="*/ 0 w 292031"/>
                <a:gd name="connsiteY1-28" fmla="*/ 21018 h 178158"/>
                <a:gd name="connsiteX2-29" fmla="*/ 292031 w 292031"/>
                <a:gd name="connsiteY2-30" fmla="*/ 0 h 178158"/>
                <a:gd name="connsiteX3-31" fmla="*/ 169030 w 292031"/>
                <a:gd name="connsiteY3-32" fmla="*/ 178158 h 178158"/>
                <a:gd name="connsiteX0-33" fmla="*/ 169030 w 235196"/>
                <a:gd name="connsiteY0-34" fmla="*/ 237561 h 237561"/>
                <a:gd name="connsiteX1-35" fmla="*/ 0 w 235196"/>
                <a:gd name="connsiteY1-36" fmla="*/ 80421 h 237561"/>
                <a:gd name="connsiteX2-37" fmla="*/ 235196 w 235196"/>
                <a:gd name="connsiteY2-38" fmla="*/ 0 h 237561"/>
                <a:gd name="connsiteX3-39" fmla="*/ 169030 w 235196"/>
                <a:gd name="connsiteY3-40" fmla="*/ 237561 h 237561"/>
                <a:gd name="connsiteX0-41" fmla="*/ 169030 w 169030"/>
                <a:gd name="connsiteY0-42" fmla="*/ 248064 h 248064"/>
                <a:gd name="connsiteX1-43" fmla="*/ 0 w 169030"/>
                <a:gd name="connsiteY1-44" fmla="*/ 90924 h 248064"/>
                <a:gd name="connsiteX2-45" fmla="*/ 148400 w 169030"/>
                <a:gd name="connsiteY2-46" fmla="*/ 0 h 248064"/>
                <a:gd name="connsiteX3-47" fmla="*/ 169030 w 169030"/>
                <a:gd name="connsiteY3-48" fmla="*/ 248064 h 2480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69030" h="248064">
                  <a:moveTo>
                    <a:pt x="169030" y="248064"/>
                  </a:moveTo>
                  <a:lnTo>
                    <a:pt x="0" y="90924"/>
                  </a:lnTo>
                  <a:lnTo>
                    <a:pt x="148400" y="0"/>
                  </a:lnTo>
                  <a:lnTo>
                    <a:pt x="169030" y="24806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5" tIns="57603" rIns="115205" bIns="57603" anchor="ctr"/>
            <a:lstStyle/>
            <a:p>
              <a:pPr algn="ctr">
                <a:defRPr/>
              </a:pP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160804" y="1563862"/>
              <a:ext cx="1782158" cy="229056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mpd="sng">
              <a:noFill/>
            </a:ln>
            <a:effectLst>
              <a:outerShdw blurRad="279400" sx="104000" sy="104000" algn="ctr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391" tIns="907124" rIns="113391" bIns="0"/>
            <a:lstStyle/>
            <a:p>
              <a:pPr algn="ctr">
                <a:lnSpc>
                  <a:spcPct val="130000"/>
                </a:lnSpc>
                <a:defRPr/>
              </a:pPr>
              <a:endParaRPr lang="zh-CN" altLang="en-US" sz="17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087299" y="1793367"/>
              <a:ext cx="1929170" cy="360010"/>
            </a:xfrm>
            <a:prstGeom prst="rect">
              <a:avLst/>
            </a:prstGeom>
            <a:solidFill>
              <a:schemeClr val="accent4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5" tIns="57603" rIns="115205" bIns="57603" anchor="ctr"/>
            <a:lstStyle/>
            <a:p>
              <a:pPr algn="ctr"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307699" y="1473200"/>
            <a:ext cx="2370976" cy="2815130"/>
            <a:chOff x="7087299" y="1563862"/>
            <a:chExt cx="1929170" cy="2290561"/>
          </a:xfrm>
        </p:grpSpPr>
        <p:sp>
          <p:nvSpPr>
            <p:cNvPr id="18" name="直角三角形 3"/>
            <p:cNvSpPr/>
            <p:nvPr/>
          </p:nvSpPr>
          <p:spPr>
            <a:xfrm rot="19424524" flipH="1" flipV="1">
              <a:off x="7144304" y="2073876"/>
              <a:ext cx="160515" cy="234006"/>
            </a:xfrm>
            <a:custGeom>
              <a:avLst/>
              <a:gdLst>
                <a:gd name="connsiteX0" fmla="*/ 0 w 740229"/>
                <a:gd name="connsiteY0" fmla="*/ 304800 h 304800"/>
                <a:gd name="connsiteX1" fmla="*/ 0 w 740229"/>
                <a:gd name="connsiteY1" fmla="*/ 0 h 304800"/>
                <a:gd name="connsiteX2" fmla="*/ 740229 w 740229"/>
                <a:gd name="connsiteY2" fmla="*/ 304800 h 304800"/>
                <a:gd name="connsiteX3" fmla="*/ 0 w 740229"/>
                <a:gd name="connsiteY3" fmla="*/ 304800 h 304800"/>
                <a:gd name="connsiteX0-1" fmla="*/ 20249 w 760478"/>
                <a:gd name="connsiteY0-2" fmla="*/ 244575 h 244575"/>
                <a:gd name="connsiteX1-3" fmla="*/ 0 w 760478"/>
                <a:gd name="connsiteY1-4" fmla="*/ 0 h 244575"/>
                <a:gd name="connsiteX2-5" fmla="*/ 760478 w 760478"/>
                <a:gd name="connsiteY2-6" fmla="*/ 244575 h 244575"/>
                <a:gd name="connsiteX3-7" fmla="*/ 20249 w 760478"/>
                <a:gd name="connsiteY3-8" fmla="*/ 244575 h 244575"/>
                <a:gd name="connsiteX0-9" fmla="*/ 196500 w 760478"/>
                <a:gd name="connsiteY0-10" fmla="*/ 185207 h 244575"/>
                <a:gd name="connsiteX1-11" fmla="*/ 0 w 760478"/>
                <a:gd name="connsiteY1-12" fmla="*/ 0 h 244575"/>
                <a:gd name="connsiteX2-13" fmla="*/ 760478 w 760478"/>
                <a:gd name="connsiteY2-14" fmla="*/ 244575 h 244575"/>
                <a:gd name="connsiteX3-15" fmla="*/ 196500 w 760478"/>
                <a:gd name="connsiteY3-16" fmla="*/ 185207 h 244575"/>
                <a:gd name="connsiteX0-17" fmla="*/ 196500 w 292031"/>
                <a:gd name="connsiteY0-18" fmla="*/ 206225 h 206225"/>
                <a:gd name="connsiteX1-19" fmla="*/ 0 w 292031"/>
                <a:gd name="connsiteY1-20" fmla="*/ 21018 h 206225"/>
                <a:gd name="connsiteX2-21" fmla="*/ 292031 w 292031"/>
                <a:gd name="connsiteY2-22" fmla="*/ 0 h 206225"/>
                <a:gd name="connsiteX3-23" fmla="*/ 196500 w 292031"/>
                <a:gd name="connsiteY3-24" fmla="*/ 206225 h 206225"/>
                <a:gd name="connsiteX0-25" fmla="*/ 169030 w 292031"/>
                <a:gd name="connsiteY0-26" fmla="*/ 178158 h 178158"/>
                <a:gd name="connsiteX1-27" fmla="*/ 0 w 292031"/>
                <a:gd name="connsiteY1-28" fmla="*/ 21018 h 178158"/>
                <a:gd name="connsiteX2-29" fmla="*/ 292031 w 292031"/>
                <a:gd name="connsiteY2-30" fmla="*/ 0 h 178158"/>
                <a:gd name="connsiteX3-31" fmla="*/ 169030 w 292031"/>
                <a:gd name="connsiteY3-32" fmla="*/ 178158 h 178158"/>
                <a:gd name="connsiteX0-33" fmla="*/ 169030 w 235196"/>
                <a:gd name="connsiteY0-34" fmla="*/ 237561 h 237561"/>
                <a:gd name="connsiteX1-35" fmla="*/ 0 w 235196"/>
                <a:gd name="connsiteY1-36" fmla="*/ 80421 h 237561"/>
                <a:gd name="connsiteX2-37" fmla="*/ 235196 w 235196"/>
                <a:gd name="connsiteY2-38" fmla="*/ 0 h 237561"/>
                <a:gd name="connsiteX3-39" fmla="*/ 169030 w 235196"/>
                <a:gd name="connsiteY3-40" fmla="*/ 237561 h 237561"/>
                <a:gd name="connsiteX0-41" fmla="*/ 169030 w 169030"/>
                <a:gd name="connsiteY0-42" fmla="*/ 248064 h 248064"/>
                <a:gd name="connsiteX1-43" fmla="*/ 0 w 169030"/>
                <a:gd name="connsiteY1-44" fmla="*/ 90924 h 248064"/>
                <a:gd name="connsiteX2-45" fmla="*/ 148400 w 169030"/>
                <a:gd name="connsiteY2-46" fmla="*/ 0 h 248064"/>
                <a:gd name="connsiteX3-47" fmla="*/ 169030 w 169030"/>
                <a:gd name="connsiteY3-48" fmla="*/ 248064 h 2480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69030" h="248064">
                  <a:moveTo>
                    <a:pt x="169030" y="248064"/>
                  </a:moveTo>
                  <a:lnTo>
                    <a:pt x="0" y="90924"/>
                  </a:lnTo>
                  <a:lnTo>
                    <a:pt x="148400" y="0"/>
                  </a:lnTo>
                  <a:lnTo>
                    <a:pt x="169030" y="24806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5" tIns="57603" rIns="115205" bIns="57603" anchor="ctr"/>
            <a:lstStyle/>
            <a:p>
              <a:pPr algn="ctr">
                <a:defRPr/>
              </a:pP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直角三角形 3"/>
            <p:cNvSpPr/>
            <p:nvPr/>
          </p:nvSpPr>
          <p:spPr>
            <a:xfrm rot="2175476" flipV="1">
              <a:off x="8804951" y="2073876"/>
              <a:ext cx="159015" cy="234006"/>
            </a:xfrm>
            <a:custGeom>
              <a:avLst/>
              <a:gdLst>
                <a:gd name="connsiteX0" fmla="*/ 0 w 740229"/>
                <a:gd name="connsiteY0" fmla="*/ 304800 h 304800"/>
                <a:gd name="connsiteX1" fmla="*/ 0 w 740229"/>
                <a:gd name="connsiteY1" fmla="*/ 0 h 304800"/>
                <a:gd name="connsiteX2" fmla="*/ 740229 w 740229"/>
                <a:gd name="connsiteY2" fmla="*/ 304800 h 304800"/>
                <a:gd name="connsiteX3" fmla="*/ 0 w 740229"/>
                <a:gd name="connsiteY3" fmla="*/ 304800 h 304800"/>
                <a:gd name="connsiteX0-1" fmla="*/ 20249 w 760478"/>
                <a:gd name="connsiteY0-2" fmla="*/ 244575 h 244575"/>
                <a:gd name="connsiteX1-3" fmla="*/ 0 w 760478"/>
                <a:gd name="connsiteY1-4" fmla="*/ 0 h 244575"/>
                <a:gd name="connsiteX2-5" fmla="*/ 760478 w 760478"/>
                <a:gd name="connsiteY2-6" fmla="*/ 244575 h 244575"/>
                <a:gd name="connsiteX3-7" fmla="*/ 20249 w 760478"/>
                <a:gd name="connsiteY3-8" fmla="*/ 244575 h 244575"/>
                <a:gd name="connsiteX0-9" fmla="*/ 196500 w 760478"/>
                <a:gd name="connsiteY0-10" fmla="*/ 185207 h 244575"/>
                <a:gd name="connsiteX1-11" fmla="*/ 0 w 760478"/>
                <a:gd name="connsiteY1-12" fmla="*/ 0 h 244575"/>
                <a:gd name="connsiteX2-13" fmla="*/ 760478 w 760478"/>
                <a:gd name="connsiteY2-14" fmla="*/ 244575 h 244575"/>
                <a:gd name="connsiteX3-15" fmla="*/ 196500 w 760478"/>
                <a:gd name="connsiteY3-16" fmla="*/ 185207 h 244575"/>
                <a:gd name="connsiteX0-17" fmla="*/ 196500 w 292031"/>
                <a:gd name="connsiteY0-18" fmla="*/ 206225 h 206225"/>
                <a:gd name="connsiteX1-19" fmla="*/ 0 w 292031"/>
                <a:gd name="connsiteY1-20" fmla="*/ 21018 h 206225"/>
                <a:gd name="connsiteX2-21" fmla="*/ 292031 w 292031"/>
                <a:gd name="connsiteY2-22" fmla="*/ 0 h 206225"/>
                <a:gd name="connsiteX3-23" fmla="*/ 196500 w 292031"/>
                <a:gd name="connsiteY3-24" fmla="*/ 206225 h 206225"/>
                <a:gd name="connsiteX0-25" fmla="*/ 169030 w 292031"/>
                <a:gd name="connsiteY0-26" fmla="*/ 178158 h 178158"/>
                <a:gd name="connsiteX1-27" fmla="*/ 0 w 292031"/>
                <a:gd name="connsiteY1-28" fmla="*/ 21018 h 178158"/>
                <a:gd name="connsiteX2-29" fmla="*/ 292031 w 292031"/>
                <a:gd name="connsiteY2-30" fmla="*/ 0 h 178158"/>
                <a:gd name="connsiteX3-31" fmla="*/ 169030 w 292031"/>
                <a:gd name="connsiteY3-32" fmla="*/ 178158 h 178158"/>
                <a:gd name="connsiteX0-33" fmla="*/ 169030 w 235196"/>
                <a:gd name="connsiteY0-34" fmla="*/ 237561 h 237561"/>
                <a:gd name="connsiteX1-35" fmla="*/ 0 w 235196"/>
                <a:gd name="connsiteY1-36" fmla="*/ 80421 h 237561"/>
                <a:gd name="connsiteX2-37" fmla="*/ 235196 w 235196"/>
                <a:gd name="connsiteY2-38" fmla="*/ 0 h 237561"/>
                <a:gd name="connsiteX3-39" fmla="*/ 169030 w 235196"/>
                <a:gd name="connsiteY3-40" fmla="*/ 237561 h 237561"/>
                <a:gd name="connsiteX0-41" fmla="*/ 169030 w 169030"/>
                <a:gd name="connsiteY0-42" fmla="*/ 248064 h 248064"/>
                <a:gd name="connsiteX1-43" fmla="*/ 0 w 169030"/>
                <a:gd name="connsiteY1-44" fmla="*/ 90924 h 248064"/>
                <a:gd name="connsiteX2-45" fmla="*/ 148400 w 169030"/>
                <a:gd name="connsiteY2-46" fmla="*/ 0 h 248064"/>
                <a:gd name="connsiteX3-47" fmla="*/ 169030 w 169030"/>
                <a:gd name="connsiteY3-48" fmla="*/ 248064 h 2480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69030" h="248064">
                  <a:moveTo>
                    <a:pt x="169030" y="248064"/>
                  </a:moveTo>
                  <a:lnTo>
                    <a:pt x="0" y="90924"/>
                  </a:lnTo>
                  <a:lnTo>
                    <a:pt x="148400" y="0"/>
                  </a:lnTo>
                  <a:lnTo>
                    <a:pt x="169030" y="24806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5" tIns="57603" rIns="115205" bIns="57603" anchor="ctr"/>
            <a:lstStyle/>
            <a:p>
              <a:pPr algn="ctr">
                <a:defRPr/>
              </a:pP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7160804" y="1563862"/>
              <a:ext cx="1782158" cy="229056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mpd="sng">
              <a:noFill/>
            </a:ln>
            <a:effectLst>
              <a:outerShdw blurRad="279400" sx="104000" sy="104000" algn="ctr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391" tIns="907124" rIns="113391" bIns="0"/>
            <a:lstStyle/>
            <a:p>
              <a:pPr algn="ctr">
                <a:lnSpc>
                  <a:spcPct val="130000"/>
                </a:lnSpc>
                <a:defRPr/>
              </a:pPr>
              <a:endParaRPr lang="zh-CN" altLang="en-US" sz="17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7087299" y="1793367"/>
              <a:ext cx="1929170" cy="360010"/>
            </a:xfrm>
            <a:prstGeom prst="rect">
              <a:avLst/>
            </a:prstGeom>
            <a:solidFill>
              <a:schemeClr val="accent3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5" tIns="57603" rIns="115205" bIns="57603" anchor="ctr"/>
            <a:lstStyle/>
            <a:p>
              <a:pPr algn="ctr"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595878" y="1473200"/>
            <a:ext cx="2370976" cy="2815130"/>
            <a:chOff x="7087299" y="1563862"/>
            <a:chExt cx="1929170" cy="2290561"/>
          </a:xfrm>
        </p:grpSpPr>
        <p:sp>
          <p:nvSpPr>
            <p:cNvPr id="23" name="直角三角形 3"/>
            <p:cNvSpPr/>
            <p:nvPr/>
          </p:nvSpPr>
          <p:spPr>
            <a:xfrm rot="19424524" flipH="1" flipV="1">
              <a:off x="7144304" y="2073876"/>
              <a:ext cx="160515" cy="234006"/>
            </a:xfrm>
            <a:custGeom>
              <a:avLst/>
              <a:gdLst>
                <a:gd name="connsiteX0" fmla="*/ 0 w 740229"/>
                <a:gd name="connsiteY0" fmla="*/ 304800 h 304800"/>
                <a:gd name="connsiteX1" fmla="*/ 0 w 740229"/>
                <a:gd name="connsiteY1" fmla="*/ 0 h 304800"/>
                <a:gd name="connsiteX2" fmla="*/ 740229 w 740229"/>
                <a:gd name="connsiteY2" fmla="*/ 304800 h 304800"/>
                <a:gd name="connsiteX3" fmla="*/ 0 w 740229"/>
                <a:gd name="connsiteY3" fmla="*/ 304800 h 304800"/>
                <a:gd name="connsiteX0-1" fmla="*/ 20249 w 760478"/>
                <a:gd name="connsiteY0-2" fmla="*/ 244575 h 244575"/>
                <a:gd name="connsiteX1-3" fmla="*/ 0 w 760478"/>
                <a:gd name="connsiteY1-4" fmla="*/ 0 h 244575"/>
                <a:gd name="connsiteX2-5" fmla="*/ 760478 w 760478"/>
                <a:gd name="connsiteY2-6" fmla="*/ 244575 h 244575"/>
                <a:gd name="connsiteX3-7" fmla="*/ 20249 w 760478"/>
                <a:gd name="connsiteY3-8" fmla="*/ 244575 h 244575"/>
                <a:gd name="connsiteX0-9" fmla="*/ 196500 w 760478"/>
                <a:gd name="connsiteY0-10" fmla="*/ 185207 h 244575"/>
                <a:gd name="connsiteX1-11" fmla="*/ 0 w 760478"/>
                <a:gd name="connsiteY1-12" fmla="*/ 0 h 244575"/>
                <a:gd name="connsiteX2-13" fmla="*/ 760478 w 760478"/>
                <a:gd name="connsiteY2-14" fmla="*/ 244575 h 244575"/>
                <a:gd name="connsiteX3-15" fmla="*/ 196500 w 760478"/>
                <a:gd name="connsiteY3-16" fmla="*/ 185207 h 244575"/>
                <a:gd name="connsiteX0-17" fmla="*/ 196500 w 292031"/>
                <a:gd name="connsiteY0-18" fmla="*/ 206225 h 206225"/>
                <a:gd name="connsiteX1-19" fmla="*/ 0 w 292031"/>
                <a:gd name="connsiteY1-20" fmla="*/ 21018 h 206225"/>
                <a:gd name="connsiteX2-21" fmla="*/ 292031 w 292031"/>
                <a:gd name="connsiteY2-22" fmla="*/ 0 h 206225"/>
                <a:gd name="connsiteX3-23" fmla="*/ 196500 w 292031"/>
                <a:gd name="connsiteY3-24" fmla="*/ 206225 h 206225"/>
                <a:gd name="connsiteX0-25" fmla="*/ 169030 w 292031"/>
                <a:gd name="connsiteY0-26" fmla="*/ 178158 h 178158"/>
                <a:gd name="connsiteX1-27" fmla="*/ 0 w 292031"/>
                <a:gd name="connsiteY1-28" fmla="*/ 21018 h 178158"/>
                <a:gd name="connsiteX2-29" fmla="*/ 292031 w 292031"/>
                <a:gd name="connsiteY2-30" fmla="*/ 0 h 178158"/>
                <a:gd name="connsiteX3-31" fmla="*/ 169030 w 292031"/>
                <a:gd name="connsiteY3-32" fmla="*/ 178158 h 178158"/>
                <a:gd name="connsiteX0-33" fmla="*/ 169030 w 235196"/>
                <a:gd name="connsiteY0-34" fmla="*/ 237561 h 237561"/>
                <a:gd name="connsiteX1-35" fmla="*/ 0 w 235196"/>
                <a:gd name="connsiteY1-36" fmla="*/ 80421 h 237561"/>
                <a:gd name="connsiteX2-37" fmla="*/ 235196 w 235196"/>
                <a:gd name="connsiteY2-38" fmla="*/ 0 h 237561"/>
                <a:gd name="connsiteX3-39" fmla="*/ 169030 w 235196"/>
                <a:gd name="connsiteY3-40" fmla="*/ 237561 h 237561"/>
                <a:gd name="connsiteX0-41" fmla="*/ 169030 w 169030"/>
                <a:gd name="connsiteY0-42" fmla="*/ 248064 h 248064"/>
                <a:gd name="connsiteX1-43" fmla="*/ 0 w 169030"/>
                <a:gd name="connsiteY1-44" fmla="*/ 90924 h 248064"/>
                <a:gd name="connsiteX2-45" fmla="*/ 148400 w 169030"/>
                <a:gd name="connsiteY2-46" fmla="*/ 0 h 248064"/>
                <a:gd name="connsiteX3-47" fmla="*/ 169030 w 169030"/>
                <a:gd name="connsiteY3-48" fmla="*/ 248064 h 2480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69030" h="248064">
                  <a:moveTo>
                    <a:pt x="169030" y="248064"/>
                  </a:moveTo>
                  <a:lnTo>
                    <a:pt x="0" y="90924"/>
                  </a:lnTo>
                  <a:lnTo>
                    <a:pt x="148400" y="0"/>
                  </a:lnTo>
                  <a:lnTo>
                    <a:pt x="169030" y="24806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5" tIns="57603" rIns="115205" bIns="57603" anchor="ctr"/>
            <a:lstStyle/>
            <a:p>
              <a:pPr algn="ctr">
                <a:defRPr/>
              </a:pP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直角三角形 3"/>
            <p:cNvSpPr/>
            <p:nvPr/>
          </p:nvSpPr>
          <p:spPr>
            <a:xfrm rot="2175476" flipV="1">
              <a:off x="8804951" y="2073876"/>
              <a:ext cx="159015" cy="234006"/>
            </a:xfrm>
            <a:custGeom>
              <a:avLst/>
              <a:gdLst>
                <a:gd name="connsiteX0" fmla="*/ 0 w 740229"/>
                <a:gd name="connsiteY0" fmla="*/ 304800 h 304800"/>
                <a:gd name="connsiteX1" fmla="*/ 0 w 740229"/>
                <a:gd name="connsiteY1" fmla="*/ 0 h 304800"/>
                <a:gd name="connsiteX2" fmla="*/ 740229 w 740229"/>
                <a:gd name="connsiteY2" fmla="*/ 304800 h 304800"/>
                <a:gd name="connsiteX3" fmla="*/ 0 w 740229"/>
                <a:gd name="connsiteY3" fmla="*/ 304800 h 304800"/>
                <a:gd name="connsiteX0-1" fmla="*/ 20249 w 760478"/>
                <a:gd name="connsiteY0-2" fmla="*/ 244575 h 244575"/>
                <a:gd name="connsiteX1-3" fmla="*/ 0 w 760478"/>
                <a:gd name="connsiteY1-4" fmla="*/ 0 h 244575"/>
                <a:gd name="connsiteX2-5" fmla="*/ 760478 w 760478"/>
                <a:gd name="connsiteY2-6" fmla="*/ 244575 h 244575"/>
                <a:gd name="connsiteX3-7" fmla="*/ 20249 w 760478"/>
                <a:gd name="connsiteY3-8" fmla="*/ 244575 h 244575"/>
                <a:gd name="connsiteX0-9" fmla="*/ 196500 w 760478"/>
                <a:gd name="connsiteY0-10" fmla="*/ 185207 h 244575"/>
                <a:gd name="connsiteX1-11" fmla="*/ 0 w 760478"/>
                <a:gd name="connsiteY1-12" fmla="*/ 0 h 244575"/>
                <a:gd name="connsiteX2-13" fmla="*/ 760478 w 760478"/>
                <a:gd name="connsiteY2-14" fmla="*/ 244575 h 244575"/>
                <a:gd name="connsiteX3-15" fmla="*/ 196500 w 760478"/>
                <a:gd name="connsiteY3-16" fmla="*/ 185207 h 244575"/>
                <a:gd name="connsiteX0-17" fmla="*/ 196500 w 292031"/>
                <a:gd name="connsiteY0-18" fmla="*/ 206225 h 206225"/>
                <a:gd name="connsiteX1-19" fmla="*/ 0 w 292031"/>
                <a:gd name="connsiteY1-20" fmla="*/ 21018 h 206225"/>
                <a:gd name="connsiteX2-21" fmla="*/ 292031 w 292031"/>
                <a:gd name="connsiteY2-22" fmla="*/ 0 h 206225"/>
                <a:gd name="connsiteX3-23" fmla="*/ 196500 w 292031"/>
                <a:gd name="connsiteY3-24" fmla="*/ 206225 h 206225"/>
                <a:gd name="connsiteX0-25" fmla="*/ 169030 w 292031"/>
                <a:gd name="connsiteY0-26" fmla="*/ 178158 h 178158"/>
                <a:gd name="connsiteX1-27" fmla="*/ 0 w 292031"/>
                <a:gd name="connsiteY1-28" fmla="*/ 21018 h 178158"/>
                <a:gd name="connsiteX2-29" fmla="*/ 292031 w 292031"/>
                <a:gd name="connsiteY2-30" fmla="*/ 0 h 178158"/>
                <a:gd name="connsiteX3-31" fmla="*/ 169030 w 292031"/>
                <a:gd name="connsiteY3-32" fmla="*/ 178158 h 178158"/>
                <a:gd name="connsiteX0-33" fmla="*/ 169030 w 235196"/>
                <a:gd name="connsiteY0-34" fmla="*/ 237561 h 237561"/>
                <a:gd name="connsiteX1-35" fmla="*/ 0 w 235196"/>
                <a:gd name="connsiteY1-36" fmla="*/ 80421 h 237561"/>
                <a:gd name="connsiteX2-37" fmla="*/ 235196 w 235196"/>
                <a:gd name="connsiteY2-38" fmla="*/ 0 h 237561"/>
                <a:gd name="connsiteX3-39" fmla="*/ 169030 w 235196"/>
                <a:gd name="connsiteY3-40" fmla="*/ 237561 h 237561"/>
                <a:gd name="connsiteX0-41" fmla="*/ 169030 w 169030"/>
                <a:gd name="connsiteY0-42" fmla="*/ 248064 h 248064"/>
                <a:gd name="connsiteX1-43" fmla="*/ 0 w 169030"/>
                <a:gd name="connsiteY1-44" fmla="*/ 90924 h 248064"/>
                <a:gd name="connsiteX2-45" fmla="*/ 148400 w 169030"/>
                <a:gd name="connsiteY2-46" fmla="*/ 0 h 248064"/>
                <a:gd name="connsiteX3-47" fmla="*/ 169030 w 169030"/>
                <a:gd name="connsiteY3-48" fmla="*/ 248064 h 2480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69030" h="248064">
                  <a:moveTo>
                    <a:pt x="169030" y="248064"/>
                  </a:moveTo>
                  <a:lnTo>
                    <a:pt x="0" y="90924"/>
                  </a:lnTo>
                  <a:lnTo>
                    <a:pt x="148400" y="0"/>
                  </a:lnTo>
                  <a:lnTo>
                    <a:pt x="169030" y="24806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5" tIns="57603" rIns="115205" bIns="57603" anchor="ctr"/>
            <a:lstStyle/>
            <a:p>
              <a:pPr algn="ctr">
                <a:defRPr/>
              </a:pP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7160804" y="1563862"/>
              <a:ext cx="1782158" cy="229056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mpd="sng">
              <a:noFill/>
            </a:ln>
            <a:effectLst>
              <a:outerShdw blurRad="279400" sx="104000" sy="104000" algn="ctr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391" tIns="907124" rIns="113391" bIns="0"/>
            <a:lstStyle/>
            <a:p>
              <a:pPr algn="ctr">
                <a:lnSpc>
                  <a:spcPct val="130000"/>
                </a:lnSpc>
                <a:defRPr/>
              </a:pPr>
              <a:endParaRPr lang="zh-CN" altLang="en-US" sz="17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7087299" y="1793367"/>
              <a:ext cx="1929170" cy="360010"/>
            </a:xfrm>
            <a:prstGeom prst="rect">
              <a:avLst/>
            </a:prstGeom>
            <a:solidFill>
              <a:schemeClr val="accent2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5" tIns="57603" rIns="115205" bIns="57603" anchor="ctr"/>
            <a:lstStyle/>
            <a:p>
              <a:pPr algn="ctr"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72798" y="1473200"/>
            <a:ext cx="2370976" cy="2815130"/>
            <a:chOff x="7087299" y="1563862"/>
            <a:chExt cx="1929170" cy="2290561"/>
          </a:xfrm>
        </p:grpSpPr>
        <p:sp>
          <p:nvSpPr>
            <p:cNvPr id="28" name="直角三角形 3"/>
            <p:cNvSpPr/>
            <p:nvPr/>
          </p:nvSpPr>
          <p:spPr>
            <a:xfrm rot="19424524" flipH="1" flipV="1">
              <a:off x="7144304" y="2073876"/>
              <a:ext cx="160515" cy="234006"/>
            </a:xfrm>
            <a:custGeom>
              <a:avLst/>
              <a:gdLst>
                <a:gd name="connsiteX0" fmla="*/ 0 w 740229"/>
                <a:gd name="connsiteY0" fmla="*/ 304800 h 304800"/>
                <a:gd name="connsiteX1" fmla="*/ 0 w 740229"/>
                <a:gd name="connsiteY1" fmla="*/ 0 h 304800"/>
                <a:gd name="connsiteX2" fmla="*/ 740229 w 740229"/>
                <a:gd name="connsiteY2" fmla="*/ 304800 h 304800"/>
                <a:gd name="connsiteX3" fmla="*/ 0 w 740229"/>
                <a:gd name="connsiteY3" fmla="*/ 304800 h 304800"/>
                <a:gd name="connsiteX0-1" fmla="*/ 20249 w 760478"/>
                <a:gd name="connsiteY0-2" fmla="*/ 244575 h 244575"/>
                <a:gd name="connsiteX1-3" fmla="*/ 0 w 760478"/>
                <a:gd name="connsiteY1-4" fmla="*/ 0 h 244575"/>
                <a:gd name="connsiteX2-5" fmla="*/ 760478 w 760478"/>
                <a:gd name="connsiteY2-6" fmla="*/ 244575 h 244575"/>
                <a:gd name="connsiteX3-7" fmla="*/ 20249 w 760478"/>
                <a:gd name="connsiteY3-8" fmla="*/ 244575 h 244575"/>
                <a:gd name="connsiteX0-9" fmla="*/ 196500 w 760478"/>
                <a:gd name="connsiteY0-10" fmla="*/ 185207 h 244575"/>
                <a:gd name="connsiteX1-11" fmla="*/ 0 w 760478"/>
                <a:gd name="connsiteY1-12" fmla="*/ 0 h 244575"/>
                <a:gd name="connsiteX2-13" fmla="*/ 760478 w 760478"/>
                <a:gd name="connsiteY2-14" fmla="*/ 244575 h 244575"/>
                <a:gd name="connsiteX3-15" fmla="*/ 196500 w 760478"/>
                <a:gd name="connsiteY3-16" fmla="*/ 185207 h 244575"/>
                <a:gd name="connsiteX0-17" fmla="*/ 196500 w 292031"/>
                <a:gd name="connsiteY0-18" fmla="*/ 206225 h 206225"/>
                <a:gd name="connsiteX1-19" fmla="*/ 0 w 292031"/>
                <a:gd name="connsiteY1-20" fmla="*/ 21018 h 206225"/>
                <a:gd name="connsiteX2-21" fmla="*/ 292031 w 292031"/>
                <a:gd name="connsiteY2-22" fmla="*/ 0 h 206225"/>
                <a:gd name="connsiteX3-23" fmla="*/ 196500 w 292031"/>
                <a:gd name="connsiteY3-24" fmla="*/ 206225 h 206225"/>
                <a:gd name="connsiteX0-25" fmla="*/ 169030 w 292031"/>
                <a:gd name="connsiteY0-26" fmla="*/ 178158 h 178158"/>
                <a:gd name="connsiteX1-27" fmla="*/ 0 w 292031"/>
                <a:gd name="connsiteY1-28" fmla="*/ 21018 h 178158"/>
                <a:gd name="connsiteX2-29" fmla="*/ 292031 w 292031"/>
                <a:gd name="connsiteY2-30" fmla="*/ 0 h 178158"/>
                <a:gd name="connsiteX3-31" fmla="*/ 169030 w 292031"/>
                <a:gd name="connsiteY3-32" fmla="*/ 178158 h 178158"/>
                <a:gd name="connsiteX0-33" fmla="*/ 169030 w 235196"/>
                <a:gd name="connsiteY0-34" fmla="*/ 237561 h 237561"/>
                <a:gd name="connsiteX1-35" fmla="*/ 0 w 235196"/>
                <a:gd name="connsiteY1-36" fmla="*/ 80421 h 237561"/>
                <a:gd name="connsiteX2-37" fmla="*/ 235196 w 235196"/>
                <a:gd name="connsiteY2-38" fmla="*/ 0 h 237561"/>
                <a:gd name="connsiteX3-39" fmla="*/ 169030 w 235196"/>
                <a:gd name="connsiteY3-40" fmla="*/ 237561 h 237561"/>
                <a:gd name="connsiteX0-41" fmla="*/ 169030 w 169030"/>
                <a:gd name="connsiteY0-42" fmla="*/ 248064 h 248064"/>
                <a:gd name="connsiteX1-43" fmla="*/ 0 w 169030"/>
                <a:gd name="connsiteY1-44" fmla="*/ 90924 h 248064"/>
                <a:gd name="connsiteX2-45" fmla="*/ 148400 w 169030"/>
                <a:gd name="connsiteY2-46" fmla="*/ 0 h 248064"/>
                <a:gd name="connsiteX3-47" fmla="*/ 169030 w 169030"/>
                <a:gd name="connsiteY3-48" fmla="*/ 248064 h 2480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69030" h="248064">
                  <a:moveTo>
                    <a:pt x="169030" y="248064"/>
                  </a:moveTo>
                  <a:lnTo>
                    <a:pt x="0" y="90924"/>
                  </a:lnTo>
                  <a:lnTo>
                    <a:pt x="148400" y="0"/>
                  </a:lnTo>
                  <a:lnTo>
                    <a:pt x="169030" y="24806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5" tIns="57603" rIns="115205" bIns="57603" anchor="ctr"/>
            <a:lstStyle/>
            <a:p>
              <a:pPr algn="ctr">
                <a:defRPr/>
              </a:pP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直角三角形 3"/>
            <p:cNvSpPr/>
            <p:nvPr/>
          </p:nvSpPr>
          <p:spPr>
            <a:xfrm rot="2175476" flipV="1">
              <a:off x="8804951" y="2073876"/>
              <a:ext cx="159015" cy="234006"/>
            </a:xfrm>
            <a:custGeom>
              <a:avLst/>
              <a:gdLst>
                <a:gd name="connsiteX0" fmla="*/ 0 w 740229"/>
                <a:gd name="connsiteY0" fmla="*/ 304800 h 304800"/>
                <a:gd name="connsiteX1" fmla="*/ 0 w 740229"/>
                <a:gd name="connsiteY1" fmla="*/ 0 h 304800"/>
                <a:gd name="connsiteX2" fmla="*/ 740229 w 740229"/>
                <a:gd name="connsiteY2" fmla="*/ 304800 h 304800"/>
                <a:gd name="connsiteX3" fmla="*/ 0 w 740229"/>
                <a:gd name="connsiteY3" fmla="*/ 304800 h 304800"/>
                <a:gd name="connsiteX0-1" fmla="*/ 20249 w 760478"/>
                <a:gd name="connsiteY0-2" fmla="*/ 244575 h 244575"/>
                <a:gd name="connsiteX1-3" fmla="*/ 0 w 760478"/>
                <a:gd name="connsiteY1-4" fmla="*/ 0 h 244575"/>
                <a:gd name="connsiteX2-5" fmla="*/ 760478 w 760478"/>
                <a:gd name="connsiteY2-6" fmla="*/ 244575 h 244575"/>
                <a:gd name="connsiteX3-7" fmla="*/ 20249 w 760478"/>
                <a:gd name="connsiteY3-8" fmla="*/ 244575 h 244575"/>
                <a:gd name="connsiteX0-9" fmla="*/ 196500 w 760478"/>
                <a:gd name="connsiteY0-10" fmla="*/ 185207 h 244575"/>
                <a:gd name="connsiteX1-11" fmla="*/ 0 w 760478"/>
                <a:gd name="connsiteY1-12" fmla="*/ 0 h 244575"/>
                <a:gd name="connsiteX2-13" fmla="*/ 760478 w 760478"/>
                <a:gd name="connsiteY2-14" fmla="*/ 244575 h 244575"/>
                <a:gd name="connsiteX3-15" fmla="*/ 196500 w 760478"/>
                <a:gd name="connsiteY3-16" fmla="*/ 185207 h 244575"/>
                <a:gd name="connsiteX0-17" fmla="*/ 196500 w 292031"/>
                <a:gd name="connsiteY0-18" fmla="*/ 206225 h 206225"/>
                <a:gd name="connsiteX1-19" fmla="*/ 0 w 292031"/>
                <a:gd name="connsiteY1-20" fmla="*/ 21018 h 206225"/>
                <a:gd name="connsiteX2-21" fmla="*/ 292031 w 292031"/>
                <a:gd name="connsiteY2-22" fmla="*/ 0 h 206225"/>
                <a:gd name="connsiteX3-23" fmla="*/ 196500 w 292031"/>
                <a:gd name="connsiteY3-24" fmla="*/ 206225 h 206225"/>
                <a:gd name="connsiteX0-25" fmla="*/ 169030 w 292031"/>
                <a:gd name="connsiteY0-26" fmla="*/ 178158 h 178158"/>
                <a:gd name="connsiteX1-27" fmla="*/ 0 w 292031"/>
                <a:gd name="connsiteY1-28" fmla="*/ 21018 h 178158"/>
                <a:gd name="connsiteX2-29" fmla="*/ 292031 w 292031"/>
                <a:gd name="connsiteY2-30" fmla="*/ 0 h 178158"/>
                <a:gd name="connsiteX3-31" fmla="*/ 169030 w 292031"/>
                <a:gd name="connsiteY3-32" fmla="*/ 178158 h 178158"/>
                <a:gd name="connsiteX0-33" fmla="*/ 169030 w 235196"/>
                <a:gd name="connsiteY0-34" fmla="*/ 237561 h 237561"/>
                <a:gd name="connsiteX1-35" fmla="*/ 0 w 235196"/>
                <a:gd name="connsiteY1-36" fmla="*/ 80421 h 237561"/>
                <a:gd name="connsiteX2-37" fmla="*/ 235196 w 235196"/>
                <a:gd name="connsiteY2-38" fmla="*/ 0 h 237561"/>
                <a:gd name="connsiteX3-39" fmla="*/ 169030 w 235196"/>
                <a:gd name="connsiteY3-40" fmla="*/ 237561 h 237561"/>
                <a:gd name="connsiteX0-41" fmla="*/ 169030 w 169030"/>
                <a:gd name="connsiteY0-42" fmla="*/ 248064 h 248064"/>
                <a:gd name="connsiteX1-43" fmla="*/ 0 w 169030"/>
                <a:gd name="connsiteY1-44" fmla="*/ 90924 h 248064"/>
                <a:gd name="connsiteX2-45" fmla="*/ 148400 w 169030"/>
                <a:gd name="connsiteY2-46" fmla="*/ 0 h 248064"/>
                <a:gd name="connsiteX3-47" fmla="*/ 169030 w 169030"/>
                <a:gd name="connsiteY3-48" fmla="*/ 248064 h 24806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169030" h="248064">
                  <a:moveTo>
                    <a:pt x="169030" y="248064"/>
                  </a:moveTo>
                  <a:lnTo>
                    <a:pt x="0" y="90924"/>
                  </a:lnTo>
                  <a:lnTo>
                    <a:pt x="148400" y="0"/>
                  </a:lnTo>
                  <a:lnTo>
                    <a:pt x="169030" y="24806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5" tIns="57603" rIns="115205" bIns="57603" anchor="ctr"/>
            <a:lstStyle/>
            <a:p>
              <a:pPr algn="ctr">
                <a:defRPr/>
              </a:pPr>
              <a:endPara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7160804" y="1563862"/>
              <a:ext cx="1782158" cy="229056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2700" cmpd="sng">
              <a:noFill/>
            </a:ln>
            <a:effectLst>
              <a:outerShdw blurRad="279400" sx="104000" sy="104000" algn="ctr" rotWithShape="0">
                <a:prstClr val="black">
                  <a:alpha val="3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3391" tIns="907124" rIns="113391" bIns="0"/>
            <a:lstStyle/>
            <a:p>
              <a:pPr algn="ctr">
                <a:lnSpc>
                  <a:spcPct val="130000"/>
                </a:lnSpc>
                <a:defRPr/>
              </a:pPr>
              <a:endParaRPr lang="en-US" altLang="zh-CN" sz="1733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7087299" y="1793367"/>
              <a:ext cx="1929170" cy="360010"/>
            </a:xfrm>
            <a:prstGeom prst="rect">
              <a:avLst/>
            </a:prstGeom>
            <a:solidFill>
              <a:schemeClr val="accent1"/>
            </a:solidFill>
            <a:ln w="12700" cmpd="sng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15205" tIns="57603" rIns="115205" bIns="57603" anchor="ctr"/>
            <a:lstStyle/>
            <a:p>
              <a:pPr algn="ctr">
                <a:defRPr/>
              </a:pPr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添加文本</a:t>
              </a:r>
            </a:p>
          </p:txBody>
        </p:sp>
      </p:grpSp>
      <p:sp>
        <p:nvSpPr>
          <p:cNvPr id="32" name="矩形 31"/>
          <p:cNvSpPr/>
          <p:nvPr/>
        </p:nvSpPr>
        <p:spPr>
          <a:xfrm>
            <a:off x="1136513" y="2421226"/>
            <a:ext cx="2040036" cy="169323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3" name="矩形 32"/>
          <p:cNvSpPr/>
          <p:nvPr/>
        </p:nvSpPr>
        <p:spPr>
          <a:xfrm>
            <a:off x="3775391" y="2403079"/>
            <a:ext cx="2040036" cy="169323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矩形 33"/>
          <p:cNvSpPr/>
          <p:nvPr/>
        </p:nvSpPr>
        <p:spPr>
          <a:xfrm>
            <a:off x="6466007" y="2403079"/>
            <a:ext cx="2040036" cy="169323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5" name="矩形 34"/>
          <p:cNvSpPr/>
          <p:nvPr/>
        </p:nvSpPr>
        <p:spPr>
          <a:xfrm>
            <a:off x="9186618" y="2421226"/>
            <a:ext cx="2040036" cy="1693230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6" name="矩形 83"/>
          <p:cNvSpPr>
            <a:spLocks noChangeArrowheads="1"/>
          </p:cNvSpPr>
          <p:nvPr/>
        </p:nvSpPr>
        <p:spPr bwMode="auto">
          <a:xfrm>
            <a:off x="1331627" y="4814765"/>
            <a:ext cx="9738550" cy="126304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mpd="sng">
            <a:solidFill>
              <a:schemeClr val="bg1">
                <a:lumMod val="75000"/>
              </a:schemeClr>
            </a:solidFill>
            <a:miter lim="800000"/>
          </a:ln>
          <a:effectLst>
            <a:outerShdw blurRad="279400" sx="104000" sy="104000" algn="ctr" rotWithShape="0">
              <a:prstClr val="black">
                <a:alpha val="38000"/>
              </a:prstClr>
            </a:outerShdw>
          </a:effectLst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37" name="TextBox 84"/>
          <p:cNvSpPr txBox="1">
            <a:spLocks noChangeArrowheads="1"/>
          </p:cNvSpPr>
          <p:nvPr/>
        </p:nvSpPr>
        <p:spPr bwMode="auto">
          <a:xfrm>
            <a:off x="1818714" y="4864864"/>
            <a:ext cx="8760303" cy="1200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16" tIns="45708" rIns="91416" bIns="4570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添加适当文字，一页最好不要超过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200,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添加适当文字，一页最好不要超过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200,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添加适当文字，一页最好不要超过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200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添加适当文字，一页最好不要超过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200,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添加适当文字，一页最好不要超过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200,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添加适当文字，一页最好不要超过</a:t>
            </a:r>
            <a:r>
              <a:rPr lang="en-US" altLang="zh-CN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200</a:t>
            </a:r>
            <a:r>
              <a:rPr lang="zh-CN" altLang="en-US" sz="1600" dirty="0">
                <a:solidFill>
                  <a:srgbClr val="59595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添加适当文字，</a:t>
            </a:r>
            <a:endParaRPr lang="en-US" altLang="zh-CN" sz="1600" dirty="0">
              <a:solidFill>
                <a:srgbClr val="59595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8" name="Freeform 12"/>
          <p:cNvSpPr/>
          <p:nvPr/>
        </p:nvSpPr>
        <p:spPr bwMode="auto">
          <a:xfrm>
            <a:off x="1084010" y="4570395"/>
            <a:ext cx="487087" cy="488740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39" name="Freeform 12"/>
          <p:cNvSpPr/>
          <p:nvPr/>
        </p:nvSpPr>
        <p:spPr bwMode="auto">
          <a:xfrm flipH="1" flipV="1">
            <a:off x="10856283" y="5833435"/>
            <a:ext cx="487087" cy="488740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91416" tIns="45708" rIns="91416" bIns="45708"/>
          <a:lstStyle/>
          <a:p>
            <a:endParaRPr lang="zh-CN" altLang="en-US" sz="2400"/>
          </a:p>
        </p:txBody>
      </p:sp>
      <p:sp>
        <p:nvSpPr>
          <p:cNvPr id="40" name="矩形 39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1428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75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33333E-6 L 0.38789 0.07246 " pathEditMode="relative" rAng="0" ptsTypes="AA">
                                      <p:cBhvr>
                                        <p:cTn id="42" dur="500" spd="-999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88" y="3611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11111E-6 L -0.44115 -0.075 " pathEditMode="relative" rAng="0" ptsTypes="AA">
                                      <p:cBhvr>
                                        <p:cTn id="46" dur="5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57" y="-375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 autoUpdateAnimBg="0"/>
      <p:bldP spid="38" grpId="0" animBg="1"/>
      <p:bldP spid="38" grpId="1" animBg="1"/>
      <p:bldP spid="39" grpId="0" animBg="1"/>
      <p:bldP spid="39" grpId="1" animBg="1"/>
      <p:bldP spid="4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成果展示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2313577" y="3435385"/>
            <a:ext cx="247950" cy="24795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354208" y="3476016"/>
            <a:ext cx="166688" cy="1666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8" r="6798"/>
          <a:stretch/>
        </p:blipFill>
        <p:spPr>
          <a:xfrm>
            <a:off x="1006715" y="1401243"/>
            <a:ext cx="2861674" cy="191017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chemeClr val="bg1"/>
            </a:solidFill>
            <a:miter lim="800000"/>
          </a:ln>
          <a:effectLst>
            <a:outerShdw blurRad="57150" dist="63500" dir="5400000" algn="t" rotWithShape="0">
              <a:prstClr val="black">
                <a:alpha val="20000"/>
              </a:prstClr>
            </a:outerShdw>
          </a:effectLst>
          <a:scene3d>
            <a:camera prst="perspectiveBelow"/>
            <a:lightRig rig="twoPt" dir="t">
              <a:rot lat="0" lon="0" rev="7200000"/>
            </a:lightRig>
          </a:scene3d>
          <a:sp3d prstMaterial="matte">
            <a:bevelT w="12700" h="12700"/>
            <a:contourClr>
              <a:srgbClr val="FFFFFF"/>
            </a:contourClr>
          </a:sp3d>
        </p:spPr>
      </p:pic>
      <p:cxnSp>
        <p:nvCxnSpPr>
          <p:cNvPr id="7" name="直接连接符 6"/>
          <p:cNvCxnSpPr>
            <a:stCxn id="8" idx="2"/>
          </p:cNvCxnSpPr>
          <p:nvPr/>
        </p:nvCxnSpPr>
        <p:spPr>
          <a:xfrm flipH="1">
            <a:off x="2561528" y="3559360"/>
            <a:ext cx="338001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5941545" y="3435385"/>
            <a:ext cx="247950" cy="247950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5982176" y="3476016"/>
            <a:ext cx="166688" cy="16668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5" r="7135"/>
          <a:stretch/>
        </p:blipFill>
        <p:spPr>
          <a:xfrm>
            <a:off x="4608196" y="1401243"/>
            <a:ext cx="2914648" cy="191016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chemeClr val="bg1"/>
            </a:solidFill>
            <a:miter lim="800000"/>
          </a:ln>
          <a:effectLst>
            <a:outerShdw blurRad="57150" dist="63500" dir="5400000" algn="t" rotWithShape="0">
              <a:prstClr val="black">
                <a:alpha val="20000"/>
              </a:prstClr>
            </a:outerShdw>
          </a:effectLst>
          <a:scene3d>
            <a:camera prst="perspectiveBelow"/>
            <a:lightRig rig="twoPt" dir="t">
              <a:rot lat="0" lon="0" rev="7200000"/>
            </a:lightRig>
          </a:scene3d>
          <a:sp3d prstMaterial="matte">
            <a:bevelT w="12700" h="12700"/>
            <a:contourClr>
              <a:srgbClr val="FFFFFF"/>
            </a:contourClr>
          </a:sp3d>
        </p:spPr>
      </p:pic>
      <p:cxnSp>
        <p:nvCxnSpPr>
          <p:cNvPr id="11" name="直接连接符 10"/>
          <p:cNvCxnSpPr>
            <a:stCxn id="12" idx="2"/>
          </p:cNvCxnSpPr>
          <p:nvPr/>
        </p:nvCxnSpPr>
        <p:spPr>
          <a:xfrm flipH="1">
            <a:off x="6189495" y="3559360"/>
            <a:ext cx="3380017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9569512" y="3435385"/>
            <a:ext cx="247950" cy="24795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9610143" y="3476016"/>
            <a:ext cx="166688" cy="16668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14" r="7914"/>
          <a:stretch/>
        </p:blipFill>
        <p:spPr>
          <a:xfrm>
            <a:off x="8262651" y="1401244"/>
            <a:ext cx="2861674" cy="1910164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chemeClr val="bg1"/>
            </a:solidFill>
            <a:miter lim="800000"/>
          </a:ln>
          <a:effectLst>
            <a:outerShdw blurRad="57150" dist="63500" dir="5400000" algn="t" rotWithShape="0">
              <a:prstClr val="black">
                <a:alpha val="20000"/>
              </a:prstClr>
            </a:outerShdw>
          </a:effectLst>
          <a:scene3d>
            <a:camera prst="perspectiveBelow"/>
            <a:lightRig rig="twoPt" dir="t">
              <a:rot lat="0" lon="0" rev="7200000"/>
            </a:lightRig>
          </a:scene3d>
          <a:sp3d prstMaterial="matte">
            <a:bevelT w="12700" h="12700"/>
            <a:contourClr>
              <a:srgbClr val="FFFFFF"/>
            </a:contourClr>
          </a:sp3d>
        </p:spPr>
      </p:pic>
      <p:grpSp>
        <p:nvGrpSpPr>
          <p:cNvPr id="15" name="组合 14"/>
          <p:cNvGrpSpPr/>
          <p:nvPr/>
        </p:nvGrpSpPr>
        <p:grpSpPr>
          <a:xfrm>
            <a:off x="1566842" y="4326571"/>
            <a:ext cx="1741422" cy="747906"/>
            <a:chOff x="1597321" y="3800924"/>
            <a:chExt cx="1741422" cy="747906"/>
          </a:xfrm>
        </p:grpSpPr>
        <p:sp>
          <p:nvSpPr>
            <p:cNvPr id="16" name="文本框 15"/>
            <p:cNvSpPr txBox="1"/>
            <p:nvPr/>
          </p:nvSpPr>
          <p:spPr>
            <a:xfrm>
              <a:off x="1597321" y="4148720"/>
              <a:ext cx="17414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 smtClean="0">
                  <a:solidFill>
                    <a:schemeClr val="accent2"/>
                  </a:solidFill>
                  <a:cs typeface="+mn-ea"/>
                  <a:sym typeface="+mn-lt"/>
                </a:rPr>
                <a:t>成功案例</a:t>
              </a:r>
              <a:endParaRPr lang="en-US" altLang="zh-CN" sz="2000" dirty="0" smtClean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233032" y="3800924"/>
              <a:ext cx="4700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dirty="0">
                  <a:solidFill>
                    <a:schemeClr val="accent2"/>
                  </a:solidFill>
                  <a:cs typeface="+mn-ea"/>
                  <a:sym typeface="+mn-lt"/>
                </a:rPr>
                <a:t>01</a:t>
              </a:r>
              <a:endParaRPr lang="zh-CN" altLang="en-US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194809" y="4326571"/>
            <a:ext cx="1741422" cy="747906"/>
            <a:chOff x="5225289" y="3800924"/>
            <a:chExt cx="1741422" cy="747906"/>
          </a:xfrm>
        </p:grpSpPr>
        <p:sp>
          <p:nvSpPr>
            <p:cNvPr id="19" name="文本框 18"/>
            <p:cNvSpPr txBox="1"/>
            <p:nvPr/>
          </p:nvSpPr>
          <p:spPr>
            <a:xfrm>
              <a:off x="5225289" y="4148720"/>
              <a:ext cx="17414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1"/>
                  </a:solidFill>
                  <a:cs typeface="+mn-ea"/>
                  <a:sym typeface="+mn-lt"/>
                </a:rPr>
                <a:t>成功案例</a:t>
              </a:r>
              <a:endParaRPr lang="en-US" altLang="zh-CN" sz="2000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884788" y="3800924"/>
              <a:ext cx="4700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accent1"/>
                  </a:solidFill>
                  <a:cs typeface="+mn-ea"/>
                  <a:sym typeface="+mn-lt"/>
                </a:rPr>
                <a:t>02</a:t>
              </a:r>
              <a:endParaRPr lang="zh-CN" altLang="en-US" dirty="0">
                <a:solidFill>
                  <a:schemeClr val="accent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822776" y="4326571"/>
            <a:ext cx="1741422" cy="747906"/>
            <a:chOff x="8853257" y="3800924"/>
            <a:chExt cx="1741422" cy="747906"/>
          </a:xfrm>
        </p:grpSpPr>
        <p:sp>
          <p:nvSpPr>
            <p:cNvPr id="22" name="文本框 21"/>
            <p:cNvSpPr txBox="1"/>
            <p:nvPr/>
          </p:nvSpPr>
          <p:spPr>
            <a:xfrm>
              <a:off x="8853257" y="4148720"/>
              <a:ext cx="174142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accent2"/>
                  </a:solidFill>
                  <a:cs typeface="+mn-ea"/>
                  <a:sym typeface="+mn-lt"/>
                </a:rPr>
                <a:t>成功案例</a:t>
              </a:r>
              <a:endParaRPr lang="en-US" altLang="zh-CN" sz="2000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512756" y="3800924"/>
              <a:ext cx="47000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dirty="0" smtClean="0">
                  <a:solidFill>
                    <a:schemeClr val="accent2"/>
                  </a:solidFill>
                  <a:cs typeface="+mn-ea"/>
                  <a:sym typeface="+mn-lt"/>
                </a:rPr>
                <a:t>03</a:t>
              </a:r>
              <a:endParaRPr lang="zh-CN" altLang="en-US" dirty="0">
                <a:solidFill>
                  <a:schemeClr val="accent2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24" name="直接连接符 23"/>
          <p:cNvCxnSpPr>
            <a:stCxn id="4" idx="4"/>
          </p:cNvCxnSpPr>
          <p:nvPr/>
        </p:nvCxnSpPr>
        <p:spPr>
          <a:xfrm>
            <a:off x="2437552" y="3683335"/>
            <a:ext cx="0" cy="488800"/>
          </a:xfrm>
          <a:prstGeom prst="line">
            <a:avLst/>
          </a:prstGeom>
          <a:ln>
            <a:solidFill>
              <a:schemeClr val="accent2"/>
            </a:solidFill>
            <a:prstDash val="dash"/>
            <a:tailEnd type="diamond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6065520" y="3683335"/>
            <a:ext cx="0" cy="488800"/>
          </a:xfrm>
          <a:prstGeom prst="line">
            <a:avLst/>
          </a:prstGeom>
          <a:ln>
            <a:solidFill>
              <a:schemeClr val="accent1"/>
            </a:solidFill>
            <a:prstDash val="dash"/>
            <a:tailEnd type="diamond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>
            <a:stCxn id="12" idx="4"/>
          </p:cNvCxnSpPr>
          <p:nvPr/>
        </p:nvCxnSpPr>
        <p:spPr>
          <a:xfrm>
            <a:off x="9693487" y="3683335"/>
            <a:ext cx="0" cy="488800"/>
          </a:xfrm>
          <a:prstGeom prst="line">
            <a:avLst/>
          </a:prstGeom>
          <a:ln>
            <a:solidFill>
              <a:schemeClr val="accent2"/>
            </a:solidFill>
            <a:prstDash val="dash"/>
            <a:tailEnd type="diamond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26"/>
          <p:cNvSpPr/>
          <p:nvPr/>
        </p:nvSpPr>
        <p:spPr>
          <a:xfrm>
            <a:off x="849144" y="5115479"/>
            <a:ext cx="31768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adipisicing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do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eiusmod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tempor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incididunt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labore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477112" y="5115479"/>
            <a:ext cx="31768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adipisicing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do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eiusmod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tempor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incididunt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labore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128867" y="5115479"/>
            <a:ext cx="31768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Lorem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ipsum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dolor sit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amet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consectetur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adipisicing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elit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,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sed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do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eiusmod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tempor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incididunt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ut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 </a:t>
            </a:r>
            <a:r>
              <a:rPr lang="en-US" altLang="zh-CN" sz="1200" dirty="0" err="1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labore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8739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xit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xit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900"/>
                            </p:stCondLst>
                            <p:childTnLst>
                              <p:par>
                                <p:cTn id="4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9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0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1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3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4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900"/>
                            </p:stCondLst>
                            <p:childTnLst>
                              <p:par>
                                <p:cTn id="8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400"/>
                            </p:stCondLst>
                            <p:childTnLst>
                              <p:par>
                                <p:cTn id="10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9" grpId="0" animBg="1"/>
      <p:bldP spid="12" grpId="0" animBg="1"/>
      <p:bldP spid="13" grpId="0" animBg="1"/>
      <p:bldP spid="27" grpId="0"/>
      <p:bldP spid="28" grpId="0"/>
      <p:bldP spid="29" grpId="0"/>
      <p:bldP spid="3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应用场景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2619376" y="2206624"/>
            <a:ext cx="5155565" cy="4114165"/>
          </a:xfrm>
          <a:custGeom>
            <a:avLst/>
            <a:gdLst>
              <a:gd name="connsiteX0" fmla="*/ 0 w 5283200"/>
              <a:gd name="connsiteY0" fmla="*/ 444500 h 4394200"/>
              <a:gd name="connsiteX1" fmla="*/ 0 w 5283200"/>
              <a:gd name="connsiteY1" fmla="*/ 0 h 4394200"/>
              <a:gd name="connsiteX2" fmla="*/ 2095500 w 5283200"/>
              <a:gd name="connsiteY2" fmla="*/ 0 h 4394200"/>
              <a:gd name="connsiteX3" fmla="*/ 2095500 w 5283200"/>
              <a:gd name="connsiteY3" fmla="*/ 914400 h 4394200"/>
              <a:gd name="connsiteX4" fmla="*/ 3162300 w 5283200"/>
              <a:gd name="connsiteY4" fmla="*/ 914400 h 4394200"/>
              <a:gd name="connsiteX5" fmla="*/ 3162300 w 5283200"/>
              <a:gd name="connsiteY5" fmla="*/ 1968500 h 4394200"/>
              <a:gd name="connsiteX6" fmla="*/ 4165600 w 5283200"/>
              <a:gd name="connsiteY6" fmla="*/ 1968500 h 4394200"/>
              <a:gd name="connsiteX7" fmla="*/ 4165600 w 5283200"/>
              <a:gd name="connsiteY7" fmla="*/ 3238500 h 4394200"/>
              <a:gd name="connsiteX8" fmla="*/ 5283200 w 5283200"/>
              <a:gd name="connsiteY8" fmla="*/ 3238500 h 4394200"/>
              <a:gd name="connsiteX9" fmla="*/ 5283200 w 5283200"/>
              <a:gd name="connsiteY9" fmla="*/ 4394200 h 4394200"/>
              <a:gd name="connsiteX0" fmla="*/ 0 w 5283200"/>
              <a:gd name="connsiteY0" fmla="*/ 444500 h 4394200"/>
              <a:gd name="connsiteX1" fmla="*/ 0 w 5283200"/>
              <a:gd name="connsiteY1" fmla="*/ 0 h 4394200"/>
              <a:gd name="connsiteX2" fmla="*/ 2095500 w 5283200"/>
              <a:gd name="connsiteY2" fmla="*/ 0 h 4394200"/>
              <a:gd name="connsiteX3" fmla="*/ 2095500 w 5283200"/>
              <a:gd name="connsiteY3" fmla="*/ 914400 h 4394200"/>
              <a:gd name="connsiteX4" fmla="*/ 3162300 w 5283200"/>
              <a:gd name="connsiteY4" fmla="*/ 914400 h 4394200"/>
              <a:gd name="connsiteX5" fmla="*/ 3162300 w 5283200"/>
              <a:gd name="connsiteY5" fmla="*/ 1968500 h 4394200"/>
              <a:gd name="connsiteX6" fmla="*/ 4165600 w 5283200"/>
              <a:gd name="connsiteY6" fmla="*/ 1968500 h 4394200"/>
              <a:gd name="connsiteX7" fmla="*/ 4165600 w 5283200"/>
              <a:gd name="connsiteY7" fmla="*/ 3238500 h 4394200"/>
              <a:gd name="connsiteX8" fmla="*/ 5153660 w 5283200"/>
              <a:gd name="connsiteY8" fmla="*/ 3238500 h 4394200"/>
              <a:gd name="connsiteX9" fmla="*/ 5283200 w 5283200"/>
              <a:gd name="connsiteY9" fmla="*/ 4394200 h 4394200"/>
              <a:gd name="connsiteX0" fmla="*/ 0 w 5168900"/>
              <a:gd name="connsiteY0" fmla="*/ 444500 h 4394200"/>
              <a:gd name="connsiteX1" fmla="*/ 0 w 5168900"/>
              <a:gd name="connsiteY1" fmla="*/ 0 h 4394200"/>
              <a:gd name="connsiteX2" fmla="*/ 2095500 w 5168900"/>
              <a:gd name="connsiteY2" fmla="*/ 0 h 4394200"/>
              <a:gd name="connsiteX3" fmla="*/ 2095500 w 5168900"/>
              <a:gd name="connsiteY3" fmla="*/ 914400 h 4394200"/>
              <a:gd name="connsiteX4" fmla="*/ 3162300 w 5168900"/>
              <a:gd name="connsiteY4" fmla="*/ 914400 h 4394200"/>
              <a:gd name="connsiteX5" fmla="*/ 3162300 w 5168900"/>
              <a:gd name="connsiteY5" fmla="*/ 1968500 h 4394200"/>
              <a:gd name="connsiteX6" fmla="*/ 4165600 w 5168900"/>
              <a:gd name="connsiteY6" fmla="*/ 1968500 h 4394200"/>
              <a:gd name="connsiteX7" fmla="*/ 4165600 w 5168900"/>
              <a:gd name="connsiteY7" fmla="*/ 3238500 h 4394200"/>
              <a:gd name="connsiteX8" fmla="*/ 5153660 w 5168900"/>
              <a:gd name="connsiteY8" fmla="*/ 3238500 h 4394200"/>
              <a:gd name="connsiteX9" fmla="*/ 5168900 w 5168900"/>
              <a:gd name="connsiteY9" fmla="*/ 4394200 h 4394200"/>
              <a:gd name="connsiteX0" fmla="*/ 0 w 5153660"/>
              <a:gd name="connsiteY0" fmla="*/ 444500 h 4333240"/>
              <a:gd name="connsiteX1" fmla="*/ 0 w 5153660"/>
              <a:gd name="connsiteY1" fmla="*/ 0 h 4333240"/>
              <a:gd name="connsiteX2" fmla="*/ 2095500 w 5153660"/>
              <a:gd name="connsiteY2" fmla="*/ 0 h 4333240"/>
              <a:gd name="connsiteX3" fmla="*/ 2095500 w 5153660"/>
              <a:gd name="connsiteY3" fmla="*/ 914400 h 4333240"/>
              <a:gd name="connsiteX4" fmla="*/ 3162300 w 5153660"/>
              <a:gd name="connsiteY4" fmla="*/ 914400 h 4333240"/>
              <a:gd name="connsiteX5" fmla="*/ 3162300 w 5153660"/>
              <a:gd name="connsiteY5" fmla="*/ 1968500 h 4333240"/>
              <a:gd name="connsiteX6" fmla="*/ 4165600 w 5153660"/>
              <a:gd name="connsiteY6" fmla="*/ 1968500 h 4333240"/>
              <a:gd name="connsiteX7" fmla="*/ 4165600 w 5153660"/>
              <a:gd name="connsiteY7" fmla="*/ 3238500 h 4333240"/>
              <a:gd name="connsiteX8" fmla="*/ 5153660 w 5153660"/>
              <a:gd name="connsiteY8" fmla="*/ 3238500 h 4333240"/>
              <a:gd name="connsiteX9" fmla="*/ 5146040 w 5153660"/>
              <a:gd name="connsiteY9" fmla="*/ 4333240 h 4333240"/>
              <a:gd name="connsiteX0" fmla="*/ 0 w 5153660"/>
              <a:gd name="connsiteY0" fmla="*/ 444500 h 4333240"/>
              <a:gd name="connsiteX1" fmla="*/ 0 w 5153660"/>
              <a:gd name="connsiteY1" fmla="*/ 0 h 4333240"/>
              <a:gd name="connsiteX2" fmla="*/ 2095500 w 5153660"/>
              <a:gd name="connsiteY2" fmla="*/ 0 h 4333240"/>
              <a:gd name="connsiteX3" fmla="*/ 2095500 w 5153660"/>
              <a:gd name="connsiteY3" fmla="*/ 914400 h 4333240"/>
              <a:gd name="connsiteX4" fmla="*/ 3162300 w 5153660"/>
              <a:gd name="connsiteY4" fmla="*/ 914400 h 4333240"/>
              <a:gd name="connsiteX5" fmla="*/ 3162300 w 5153660"/>
              <a:gd name="connsiteY5" fmla="*/ 1968500 h 4333240"/>
              <a:gd name="connsiteX6" fmla="*/ 4165600 w 5153660"/>
              <a:gd name="connsiteY6" fmla="*/ 1968500 h 4333240"/>
              <a:gd name="connsiteX7" fmla="*/ 4175125 w 5153660"/>
              <a:gd name="connsiteY7" fmla="*/ 2971800 h 4333240"/>
              <a:gd name="connsiteX8" fmla="*/ 5153660 w 5153660"/>
              <a:gd name="connsiteY8" fmla="*/ 3238500 h 4333240"/>
              <a:gd name="connsiteX9" fmla="*/ 5146040 w 5153660"/>
              <a:gd name="connsiteY9" fmla="*/ 4333240 h 4333240"/>
              <a:gd name="connsiteX0" fmla="*/ 0 w 5163185"/>
              <a:gd name="connsiteY0" fmla="*/ 444500 h 4333240"/>
              <a:gd name="connsiteX1" fmla="*/ 0 w 5163185"/>
              <a:gd name="connsiteY1" fmla="*/ 0 h 4333240"/>
              <a:gd name="connsiteX2" fmla="*/ 2095500 w 5163185"/>
              <a:gd name="connsiteY2" fmla="*/ 0 h 4333240"/>
              <a:gd name="connsiteX3" fmla="*/ 2095500 w 5163185"/>
              <a:gd name="connsiteY3" fmla="*/ 914400 h 4333240"/>
              <a:gd name="connsiteX4" fmla="*/ 3162300 w 5163185"/>
              <a:gd name="connsiteY4" fmla="*/ 914400 h 4333240"/>
              <a:gd name="connsiteX5" fmla="*/ 3162300 w 5163185"/>
              <a:gd name="connsiteY5" fmla="*/ 1968500 h 4333240"/>
              <a:gd name="connsiteX6" fmla="*/ 4165600 w 5163185"/>
              <a:gd name="connsiteY6" fmla="*/ 1968500 h 4333240"/>
              <a:gd name="connsiteX7" fmla="*/ 4175125 w 5163185"/>
              <a:gd name="connsiteY7" fmla="*/ 2971800 h 4333240"/>
              <a:gd name="connsiteX8" fmla="*/ 5163185 w 5163185"/>
              <a:gd name="connsiteY8" fmla="*/ 2981325 h 4333240"/>
              <a:gd name="connsiteX9" fmla="*/ 5146040 w 5163185"/>
              <a:gd name="connsiteY9" fmla="*/ 4333240 h 4333240"/>
              <a:gd name="connsiteX0" fmla="*/ 0 w 5153660"/>
              <a:gd name="connsiteY0" fmla="*/ 444500 h 4333240"/>
              <a:gd name="connsiteX1" fmla="*/ 0 w 5153660"/>
              <a:gd name="connsiteY1" fmla="*/ 0 h 4333240"/>
              <a:gd name="connsiteX2" fmla="*/ 2095500 w 5153660"/>
              <a:gd name="connsiteY2" fmla="*/ 0 h 4333240"/>
              <a:gd name="connsiteX3" fmla="*/ 2095500 w 5153660"/>
              <a:gd name="connsiteY3" fmla="*/ 914400 h 4333240"/>
              <a:gd name="connsiteX4" fmla="*/ 3162300 w 5153660"/>
              <a:gd name="connsiteY4" fmla="*/ 914400 h 4333240"/>
              <a:gd name="connsiteX5" fmla="*/ 3162300 w 5153660"/>
              <a:gd name="connsiteY5" fmla="*/ 1968500 h 4333240"/>
              <a:gd name="connsiteX6" fmla="*/ 4165600 w 5153660"/>
              <a:gd name="connsiteY6" fmla="*/ 1968500 h 4333240"/>
              <a:gd name="connsiteX7" fmla="*/ 4175125 w 5153660"/>
              <a:gd name="connsiteY7" fmla="*/ 2971800 h 4333240"/>
              <a:gd name="connsiteX8" fmla="*/ 5153660 w 5153660"/>
              <a:gd name="connsiteY8" fmla="*/ 2990850 h 4333240"/>
              <a:gd name="connsiteX9" fmla="*/ 5146040 w 5153660"/>
              <a:gd name="connsiteY9" fmla="*/ 4333240 h 4333240"/>
              <a:gd name="connsiteX0" fmla="*/ 0 w 5146040"/>
              <a:gd name="connsiteY0" fmla="*/ 444500 h 4333240"/>
              <a:gd name="connsiteX1" fmla="*/ 0 w 5146040"/>
              <a:gd name="connsiteY1" fmla="*/ 0 h 4333240"/>
              <a:gd name="connsiteX2" fmla="*/ 2095500 w 5146040"/>
              <a:gd name="connsiteY2" fmla="*/ 0 h 4333240"/>
              <a:gd name="connsiteX3" fmla="*/ 2095500 w 5146040"/>
              <a:gd name="connsiteY3" fmla="*/ 914400 h 4333240"/>
              <a:gd name="connsiteX4" fmla="*/ 3162300 w 5146040"/>
              <a:gd name="connsiteY4" fmla="*/ 914400 h 4333240"/>
              <a:gd name="connsiteX5" fmla="*/ 3162300 w 5146040"/>
              <a:gd name="connsiteY5" fmla="*/ 1968500 h 4333240"/>
              <a:gd name="connsiteX6" fmla="*/ 4165600 w 5146040"/>
              <a:gd name="connsiteY6" fmla="*/ 1968500 h 4333240"/>
              <a:gd name="connsiteX7" fmla="*/ 4175125 w 5146040"/>
              <a:gd name="connsiteY7" fmla="*/ 2971800 h 4333240"/>
              <a:gd name="connsiteX8" fmla="*/ 5144135 w 5146040"/>
              <a:gd name="connsiteY8" fmla="*/ 2981325 h 4333240"/>
              <a:gd name="connsiteX9" fmla="*/ 5146040 w 5146040"/>
              <a:gd name="connsiteY9" fmla="*/ 4333240 h 4333240"/>
              <a:gd name="connsiteX0" fmla="*/ 0 w 5146040"/>
              <a:gd name="connsiteY0" fmla="*/ 444500 h 4333240"/>
              <a:gd name="connsiteX1" fmla="*/ 0 w 5146040"/>
              <a:gd name="connsiteY1" fmla="*/ 0 h 4333240"/>
              <a:gd name="connsiteX2" fmla="*/ 2095500 w 5146040"/>
              <a:gd name="connsiteY2" fmla="*/ 0 h 4333240"/>
              <a:gd name="connsiteX3" fmla="*/ 2095500 w 5146040"/>
              <a:gd name="connsiteY3" fmla="*/ 914400 h 4333240"/>
              <a:gd name="connsiteX4" fmla="*/ 3162300 w 5146040"/>
              <a:gd name="connsiteY4" fmla="*/ 914400 h 4333240"/>
              <a:gd name="connsiteX5" fmla="*/ 3162300 w 5146040"/>
              <a:gd name="connsiteY5" fmla="*/ 1968500 h 4333240"/>
              <a:gd name="connsiteX6" fmla="*/ 4165600 w 5146040"/>
              <a:gd name="connsiteY6" fmla="*/ 1968500 h 4333240"/>
              <a:gd name="connsiteX7" fmla="*/ 4175125 w 5146040"/>
              <a:gd name="connsiteY7" fmla="*/ 3057525 h 4333240"/>
              <a:gd name="connsiteX8" fmla="*/ 5144135 w 5146040"/>
              <a:gd name="connsiteY8" fmla="*/ 2981325 h 4333240"/>
              <a:gd name="connsiteX9" fmla="*/ 5146040 w 5146040"/>
              <a:gd name="connsiteY9" fmla="*/ 4333240 h 4333240"/>
              <a:gd name="connsiteX0" fmla="*/ 0 w 5146040"/>
              <a:gd name="connsiteY0" fmla="*/ 444500 h 4333240"/>
              <a:gd name="connsiteX1" fmla="*/ 0 w 5146040"/>
              <a:gd name="connsiteY1" fmla="*/ 0 h 4333240"/>
              <a:gd name="connsiteX2" fmla="*/ 2095500 w 5146040"/>
              <a:gd name="connsiteY2" fmla="*/ 0 h 4333240"/>
              <a:gd name="connsiteX3" fmla="*/ 2095500 w 5146040"/>
              <a:gd name="connsiteY3" fmla="*/ 914400 h 4333240"/>
              <a:gd name="connsiteX4" fmla="*/ 3162300 w 5146040"/>
              <a:gd name="connsiteY4" fmla="*/ 914400 h 4333240"/>
              <a:gd name="connsiteX5" fmla="*/ 3162300 w 5146040"/>
              <a:gd name="connsiteY5" fmla="*/ 1968500 h 4333240"/>
              <a:gd name="connsiteX6" fmla="*/ 4165600 w 5146040"/>
              <a:gd name="connsiteY6" fmla="*/ 1968500 h 4333240"/>
              <a:gd name="connsiteX7" fmla="*/ 4175125 w 5146040"/>
              <a:gd name="connsiteY7" fmla="*/ 3057525 h 4333240"/>
              <a:gd name="connsiteX8" fmla="*/ 5144135 w 5146040"/>
              <a:gd name="connsiteY8" fmla="*/ 3038475 h 4333240"/>
              <a:gd name="connsiteX9" fmla="*/ 5146040 w 5146040"/>
              <a:gd name="connsiteY9" fmla="*/ 4333240 h 4333240"/>
              <a:gd name="connsiteX0" fmla="*/ 0 w 5146040"/>
              <a:gd name="connsiteY0" fmla="*/ 444500 h 4333240"/>
              <a:gd name="connsiteX1" fmla="*/ 0 w 5146040"/>
              <a:gd name="connsiteY1" fmla="*/ 0 h 4333240"/>
              <a:gd name="connsiteX2" fmla="*/ 2095500 w 5146040"/>
              <a:gd name="connsiteY2" fmla="*/ 0 h 4333240"/>
              <a:gd name="connsiteX3" fmla="*/ 2095500 w 5146040"/>
              <a:gd name="connsiteY3" fmla="*/ 914400 h 4333240"/>
              <a:gd name="connsiteX4" fmla="*/ 3162300 w 5146040"/>
              <a:gd name="connsiteY4" fmla="*/ 914400 h 4333240"/>
              <a:gd name="connsiteX5" fmla="*/ 3162300 w 5146040"/>
              <a:gd name="connsiteY5" fmla="*/ 1968500 h 4333240"/>
              <a:gd name="connsiteX6" fmla="*/ 4165600 w 5146040"/>
              <a:gd name="connsiteY6" fmla="*/ 1968500 h 4333240"/>
              <a:gd name="connsiteX7" fmla="*/ 4175125 w 5146040"/>
              <a:gd name="connsiteY7" fmla="*/ 3028950 h 4333240"/>
              <a:gd name="connsiteX8" fmla="*/ 5144135 w 5146040"/>
              <a:gd name="connsiteY8" fmla="*/ 3038475 h 4333240"/>
              <a:gd name="connsiteX9" fmla="*/ 5146040 w 5146040"/>
              <a:gd name="connsiteY9" fmla="*/ 4333240 h 4333240"/>
              <a:gd name="connsiteX0" fmla="*/ 0 w 5146040"/>
              <a:gd name="connsiteY0" fmla="*/ 444500 h 4333240"/>
              <a:gd name="connsiteX1" fmla="*/ 0 w 5146040"/>
              <a:gd name="connsiteY1" fmla="*/ 0 h 4333240"/>
              <a:gd name="connsiteX2" fmla="*/ 2095500 w 5146040"/>
              <a:gd name="connsiteY2" fmla="*/ 0 h 4333240"/>
              <a:gd name="connsiteX3" fmla="*/ 2095500 w 5146040"/>
              <a:gd name="connsiteY3" fmla="*/ 914400 h 4333240"/>
              <a:gd name="connsiteX4" fmla="*/ 3162300 w 5146040"/>
              <a:gd name="connsiteY4" fmla="*/ 914400 h 4333240"/>
              <a:gd name="connsiteX5" fmla="*/ 3162300 w 5146040"/>
              <a:gd name="connsiteY5" fmla="*/ 1968500 h 4333240"/>
              <a:gd name="connsiteX6" fmla="*/ 4165600 w 5146040"/>
              <a:gd name="connsiteY6" fmla="*/ 1968500 h 4333240"/>
              <a:gd name="connsiteX7" fmla="*/ 4175125 w 5146040"/>
              <a:gd name="connsiteY7" fmla="*/ 3028950 h 4333240"/>
              <a:gd name="connsiteX8" fmla="*/ 5144135 w 5146040"/>
              <a:gd name="connsiteY8" fmla="*/ 3019425 h 4333240"/>
              <a:gd name="connsiteX9" fmla="*/ 5146040 w 5146040"/>
              <a:gd name="connsiteY9" fmla="*/ 4333240 h 4333240"/>
              <a:gd name="connsiteX0" fmla="*/ 0 w 5155565"/>
              <a:gd name="connsiteY0" fmla="*/ 444500 h 4114165"/>
              <a:gd name="connsiteX1" fmla="*/ 0 w 5155565"/>
              <a:gd name="connsiteY1" fmla="*/ 0 h 4114165"/>
              <a:gd name="connsiteX2" fmla="*/ 2095500 w 5155565"/>
              <a:gd name="connsiteY2" fmla="*/ 0 h 4114165"/>
              <a:gd name="connsiteX3" fmla="*/ 2095500 w 5155565"/>
              <a:gd name="connsiteY3" fmla="*/ 914400 h 4114165"/>
              <a:gd name="connsiteX4" fmla="*/ 3162300 w 5155565"/>
              <a:gd name="connsiteY4" fmla="*/ 914400 h 4114165"/>
              <a:gd name="connsiteX5" fmla="*/ 3162300 w 5155565"/>
              <a:gd name="connsiteY5" fmla="*/ 1968500 h 4114165"/>
              <a:gd name="connsiteX6" fmla="*/ 4165600 w 5155565"/>
              <a:gd name="connsiteY6" fmla="*/ 1968500 h 4114165"/>
              <a:gd name="connsiteX7" fmla="*/ 4175125 w 5155565"/>
              <a:gd name="connsiteY7" fmla="*/ 3028950 h 4114165"/>
              <a:gd name="connsiteX8" fmla="*/ 5144135 w 5155565"/>
              <a:gd name="connsiteY8" fmla="*/ 3019425 h 4114165"/>
              <a:gd name="connsiteX9" fmla="*/ 5155565 w 5155565"/>
              <a:gd name="connsiteY9" fmla="*/ 4114165 h 4114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55565" h="4114165">
                <a:moveTo>
                  <a:pt x="0" y="444500"/>
                </a:moveTo>
                <a:lnTo>
                  <a:pt x="0" y="0"/>
                </a:lnTo>
                <a:lnTo>
                  <a:pt x="2095500" y="0"/>
                </a:lnTo>
                <a:lnTo>
                  <a:pt x="2095500" y="914400"/>
                </a:lnTo>
                <a:lnTo>
                  <a:pt x="3162300" y="914400"/>
                </a:lnTo>
                <a:lnTo>
                  <a:pt x="3162300" y="1968500"/>
                </a:lnTo>
                <a:lnTo>
                  <a:pt x="4165600" y="1968500"/>
                </a:lnTo>
                <a:lnTo>
                  <a:pt x="4175125" y="3028950"/>
                </a:lnTo>
                <a:lnTo>
                  <a:pt x="5144135" y="3019425"/>
                </a:lnTo>
                <a:lnTo>
                  <a:pt x="5155565" y="4114165"/>
                </a:lnTo>
              </a:path>
            </a:pathLst>
          </a:custGeom>
          <a:noFill/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1"/>
          </a:p>
        </p:txBody>
      </p:sp>
      <p:grpSp>
        <p:nvGrpSpPr>
          <p:cNvPr id="24" name="Group 18"/>
          <p:cNvGrpSpPr>
            <a:grpSpLocks noChangeAspect="1"/>
          </p:cNvGrpSpPr>
          <p:nvPr/>
        </p:nvGrpSpPr>
        <p:grpSpPr bwMode="auto">
          <a:xfrm>
            <a:off x="5848975" y="1478696"/>
            <a:ext cx="461135" cy="271181"/>
            <a:chOff x="5315" y="1433"/>
            <a:chExt cx="2197" cy="1292"/>
          </a:xfrm>
          <a:solidFill>
            <a:schemeClr val="accent1"/>
          </a:solidFill>
        </p:grpSpPr>
        <p:sp>
          <p:nvSpPr>
            <p:cNvPr id="25" name="Freeform 19"/>
            <p:cNvSpPr>
              <a:spLocks/>
            </p:cNvSpPr>
            <p:nvPr/>
          </p:nvSpPr>
          <p:spPr bwMode="auto">
            <a:xfrm>
              <a:off x="5915" y="1440"/>
              <a:ext cx="1014" cy="1278"/>
            </a:xfrm>
            <a:custGeom>
              <a:avLst/>
              <a:gdLst>
                <a:gd name="T0" fmla="*/ 221 w 428"/>
                <a:gd name="T1" fmla="*/ 231 h 538"/>
                <a:gd name="T2" fmla="*/ 324 w 428"/>
                <a:gd name="T3" fmla="*/ 115 h 538"/>
                <a:gd name="T4" fmla="*/ 207 w 428"/>
                <a:gd name="T5" fmla="*/ 1 h 538"/>
                <a:gd name="T6" fmla="*/ 93 w 428"/>
                <a:gd name="T7" fmla="*/ 118 h 538"/>
                <a:gd name="T8" fmla="*/ 200 w 428"/>
                <a:gd name="T9" fmla="*/ 231 h 538"/>
                <a:gd name="T10" fmla="*/ 2 w 428"/>
                <a:gd name="T11" fmla="*/ 446 h 538"/>
                <a:gd name="T12" fmla="*/ 216 w 428"/>
                <a:gd name="T13" fmla="*/ 537 h 538"/>
                <a:gd name="T14" fmla="*/ 426 w 428"/>
                <a:gd name="T15" fmla="*/ 439 h 538"/>
                <a:gd name="T16" fmla="*/ 221 w 428"/>
                <a:gd name="T17" fmla="*/ 231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8" h="538">
                  <a:moveTo>
                    <a:pt x="221" y="231"/>
                  </a:moveTo>
                  <a:cubicBezTo>
                    <a:pt x="280" y="224"/>
                    <a:pt x="325" y="175"/>
                    <a:pt x="324" y="115"/>
                  </a:cubicBezTo>
                  <a:cubicBezTo>
                    <a:pt x="323" y="51"/>
                    <a:pt x="270" y="0"/>
                    <a:pt x="207" y="1"/>
                  </a:cubicBezTo>
                  <a:cubicBezTo>
                    <a:pt x="143" y="2"/>
                    <a:pt x="92" y="55"/>
                    <a:pt x="93" y="118"/>
                  </a:cubicBezTo>
                  <a:cubicBezTo>
                    <a:pt x="94" y="178"/>
                    <a:pt x="141" y="226"/>
                    <a:pt x="200" y="231"/>
                  </a:cubicBezTo>
                  <a:cubicBezTo>
                    <a:pt x="88" y="239"/>
                    <a:pt x="0" y="333"/>
                    <a:pt x="2" y="446"/>
                  </a:cubicBezTo>
                  <a:cubicBezTo>
                    <a:pt x="3" y="511"/>
                    <a:pt x="110" y="538"/>
                    <a:pt x="216" y="537"/>
                  </a:cubicBezTo>
                  <a:cubicBezTo>
                    <a:pt x="321" y="535"/>
                    <a:pt x="428" y="504"/>
                    <a:pt x="426" y="439"/>
                  </a:cubicBezTo>
                  <a:cubicBezTo>
                    <a:pt x="425" y="326"/>
                    <a:pt x="334" y="235"/>
                    <a:pt x="221" y="2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26" name="Freeform 20"/>
            <p:cNvSpPr>
              <a:spLocks/>
            </p:cNvSpPr>
            <p:nvPr/>
          </p:nvSpPr>
          <p:spPr bwMode="auto">
            <a:xfrm>
              <a:off x="6825" y="1501"/>
              <a:ext cx="678" cy="946"/>
            </a:xfrm>
            <a:custGeom>
              <a:avLst/>
              <a:gdLst>
                <a:gd name="T0" fmla="*/ 132 w 286"/>
                <a:gd name="T1" fmla="*/ 171 h 398"/>
                <a:gd name="T2" fmla="*/ 210 w 286"/>
                <a:gd name="T3" fmla="*/ 85 h 398"/>
                <a:gd name="T4" fmla="*/ 123 w 286"/>
                <a:gd name="T5" fmla="*/ 1 h 398"/>
                <a:gd name="T6" fmla="*/ 39 w 286"/>
                <a:gd name="T7" fmla="*/ 88 h 398"/>
                <a:gd name="T8" fmla="*/ 120 w 286"/>
                <a:gd name="T9" fmla="*/ 171 h 398"/>
                <a:gd name="T10" fmla="*/ 0 w 286"/>
                <a:gd name="T11" fmla="*/ 237 h 398"/>
                <a:gd name="T12" fmla="*/ 77 w 286"/>
                <a:gd name="T13" fmla="*/ 396 h 398"/>
                <a:gd name="T14" fmla="*/ 129 w 286"/>
                <a:gd name="T15" fmla="*/ 398 h 398"/>
                <a:gd name="T16" fmla="*/ 235 w 286"/>
                <a:gd name="T17" fmla="*/ 380 h 398"/>
                <a:gd name="T18" fmla="*/ 286 w 286"/>
                <a:gd name="T19" fmla="*/ 326 h 398"/>
                <a:gd name="T20" fmla="*/ 132 w 286"/>
                <a:gd name="T21" fmla="*/ 171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6" h="398">
                  <a:moveTo>
                    <a:pt x="132" y="171"/>
                  </a:moveTo>
                  <a:cubicBezTo>
                    <a:pt x="176" y="167"/>
                    <a:pt x="210" y="130"/>
                    <a:pt x="210" y="85"/>
                  </a:cubicBezTo>
                  <a:cubicBezTo>
                    <a:pt x="209" y="38"/>
                    <a:pt x="170" y="0"/>
                    <a:pt x="123" y="1"/>
                  </a:cubicBezTo>
                  <a:cubicBezTo>
                    <a:pt x="76" y="1"/>
                    <a:pt x="38" y="40"/>
                    <a:pt x="39" y="88"/>
                  </a:cubicBezTo>
                  <a:cubicBezTo>
                    <a:pt x="39" y="133"/>
                    <a:pt x="75" y="169"/>
                    <a:pt x="120" y="171"/>
                  </a:cubicBezTo>
                  <a:cubicBezTo>
                    <a:pt x="71" y="174"/>
                    <a:pt x="28" y="198"/>
                    <a:pt x="0" y="237"/>
                  </a:cubicBezTo>
                  <a:cubicBezTo>
                    <a:pt x="43" y="277"/>
                    <a:pt x="72" y="333"/>
                    <a:pt x="77" y="396"/>
                  </a:cubicBezTo>
                  <a:cubicBezTo>
                    <a:pt x="94" y="398"/>
                    <a:pt x="111" y="398"/>
                    <a:pt x="129" y="398"/>
                  </a:cubicBezTo>
                  <a:cubicBezTo>
                    <a:pt x="170" y="397"/>
                    <a:pt x="207" y="391"/>
                    <a:pt x="235" y="380"/>
                  </a:cubicBezTo>
                  <a:cubicBezTo>
                    <a:pt x="278" y="364"/>
                    <a:pt x="286" y="342"/>
                    <a:pt x="286" y="326"/>
                  </a:cubicBezTo>
                  <a:cubicBezTo>
                    <a:pt x="285" y="241"/>
                    <a:pt x="216" y="173"/>
                    <a:pt x="132" y="1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27" name="Freeform 21"/>
            <p:cNvSpPr>
              <a:spLocks/>
            </p:cNvSpPr>
            <p:nvPr/>
          </p:nvSpPr>
          <p:spPr bwMode="auto">
            <a:xfrm>
              <a:off x="5324" y="1520"/>
              <a:ext cx="678" cy="948"/>
            </a:xfrm>
            <a:custGeom>
              <a:avLst/>
              <a:gdLst>
                <a:gd name="T0" fmla="*/ 286 w 286"/>
                <a:gd name="T1" fmla="*/ 235 h 399"/>
                <a:gd name="T2" fmla="*/ 163 w 286"/>
                <a:gd name="T3" fmla="*/ 171 h 399"/>
                <a:gd name="T4" fmla="*/ 241 w 286"/>
                <a:gd name="T5" fmla="*/ 85 h 399"/>
                <a:gd name="T6" fmla="*/ 154 w 286"/>
                <a:gd name="T7" fmla="*/ 1 h 399"/>
                <a:gd name="T8" fmla="*/ 70 w 286"/>
                <a:gd name="T9" fmla="*/ 88 h 399"/>
                <a:gd name="T10" fmla="*/ 151 w 286"/>
                <a:gd name="T11" fmla="*/ 171 h 399"/>
                <a:gd name="T12" fmla="*/ 2 w 286"/>
                <a:gd name="T13" fmla="*/ 331 h 399"/>
                <a:gd name="T14" fmla="*/ 54 w 286"/>
                <a:gd name="T15" fmla="*/ 384 h 399"/>
                <a:gd name="T16" fmla="*/ 161 w 286"/>
                <a:gd name="T17" fmla="*/ 398 h 399"/>
                <a:gd name="T18" fmla="*/ 216 w 286"/>
                <a:gd name="T19" fmla="*/ 394 h 399"/>
                <a:gd name="T20" fmla="*/ 286 w 286"/>
                <a:gd name="T21" fmla="*/ 235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6" h="399">
                  <a:moveTo>
                    <a:pt x="286" y="235"/>
                  </a:moveTo>
                  <a:cubicBezTo>
                    <a:pt x="257" y="196"/>
                    <a:pt x="212" y="172"/>
                    <a:pt x="163" y="171"/>
                  </a:cubicBezTo>
                  <a:cubicBezTo>
                    <a:pt x="207" y="167"/>
                    <a:pt x="242" y="130"/>
                    <a:pt x="241" y="85"/>
                  </a:cubicBezTo>
                  <a:cubicBezTo>
                    <a:pt x="240" y="38"/>
                    <a:pt x="201" y="0"/>
                    <a:pt x="154" y="1"/>
                  </a:cubicBezTo>
                  <a:cubicBezTo>
                    <a:pt x="107" y="1"/>
                    <a:pt x="69" y="41"/>
                    <a:pt x="70" y="88"/>
                  </a:cubicBezTo>
                  <a:cubicBezTo>
                    <a:pt x="71" y="133"/>
                    <a:pt x="106" y="169"/>
                    <a:pt x="151" y="171"/>
                  </a:cubicBezTo>
                  <a:cubicBezTo>
                    <a:pt x="67" y="176"/>
                    <a:pt x="0" y="247"/>
                    <a:pt x="2" y="331"/>
                  </a:cubicBezTo>
                  <a:cubicBezTo>
                    <a:pt x="2" y="347"/>
                    <a:pt x="11" y="369"/>
                    <a:pt x="54" y="384"/>
                  </a:cubicBezTo>
                  <a:cubicBezTo>
                    <a:pt x="83" y="394"/>
                    <a:pt x="120" y="399"/>
                    <a:pt x="161" y="398"/>
                  </a:cubicBezTo>
                  <a:cubicBezTo>
                    <a:pt x="180" y="398"/>
                    <a:pt x="198" y="396"/>
                    <a:pt x="216" y="394"/>
                  </a:cubicBezTo>
                  <a:cubicBezTo>
                    <a:pt x="219" y="332"/>
                    <a:pt x="246" y="277"/>
                    <a:pt x="286" y="2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28" name="Freeform 22"/>
            <p:cNvSpPr>
              <a:spLocks/>
            </p:cNvSpPr>
            <p:nvPr/>
          </p:nvSpPr>
          <p:spPr bwMode="auto">
            <a:xfrm>
              <a:off x="6837" y="1513"/>
              <a:ext cx="656" cy="925"/>
            </a:xfrm>
            <a:custGeom>
              <a:avLst/>
              <a:gdLst>
                <a:gd name="T0" fmla="*/ 127 w 277"/>
                <a:gd name="T1" fmla="*/ 170 h 389"/>
                <a:gd name="T2" fmla="*/ 127 w 277"/>
                <a:gd name="T3" fmla="*/ 162 h 389"/>
                <a:gd name="T4" fmla="*/ 201 w 277"/>
                <a:gd name="T5" fmla="*/ 80 h 389"/>
                <a:gd name="T6" fmla="*/ 119 w 277"/>
                <a:gd name="T7" fmla="*/ 0 h 389"/>
                <a:gd name="T8" fmla="*/ 118 w 277"/>
                <a:gd name="T9" fmla="*/ 0 h 389"/>
                <a:gd name="T10" fmla="*/ 61 w 277"/>
                <a:gd name="T11" fmla="*/ 24 h 389"/>
                <a:gd name="T12" fmla="*/ 38 w 277"/>
                <a:gd name="T13" fmla="*/ 82 h 389"/>
                <a:gd name="T14" fmla="*/ 115 w 277"/>
                <a:gd name="T15" fmla="*/ 162 h 389"/>
                <a:gd name="T16" fmla="*/ 115 w 277"/>
                <a:gd name="T17" fmla="*/ 170 h 389"/>
                <a:gd name="T18" fmla="*/ 0 w 277"/>
                <a:gd name="T19" fmla="*/ 231 h 389"/>
                <a:gd name="T20" fmla="*/ 76 w 277"/>
                <a:gd name="T21" fmla="*/ 387 h 389"/>
                <a:gd name="T22" fmla="*/ 124 w 277"/>
                <a:gd name="T23" fmla="*/ 389 h 389"/>
                <a:gd name="T24" fmla="*/ 229 w 277"/>
                <a:gd name="T25" fmla="*/ 372 h 389"/>
                <a:gd name="T26" fmla="*/ 277 w 277"/>
                <a:gd name="T27" fmla="*/ 321 h 389"/>
                <a:gd name="T28" fmla="*/ 127 w 277"/>
                <a:gd name="T29" fmla="*/ 17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77" h="389">
                  <a:moveTo>
                    <a:pt x="127" y="170"/>
                  </a:moveTo>
                  <a:cubicBezTo>
                    <a:pt x="127" y="162"/>
                    <a:pt x="127" y="162"/>
                    <a:pt x="127" y="162"/>
                  </a:cubicBezTo>
                  <a:cubicBezTo>
                    <a:pt x="169" y="158"/>
                    <a:pt x="201" y="122"/>
                    <a:pt x="201" y="80"/>
                  </a:cubicBezTo>
                  <a:cubicBezTo>
                    <a:pt x="200" y="36"/>
                    <a:pt x="163" y="0"/>
                    <a:pt x="119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96" y="0"/>
                    <a:pt x="76" y="9"/>
                    <a:pt x="61" y="24"/>
                  </a:cubicBezTo>
                  <a:cubicBezTo>
                    <a:pt x="45" y="40"/>
                    <a:pt x="37" y="61"/>
                    <a:pt x="38" y="82"/>
                  </a:cubicBezTo>
                  <a:cubicBezTo>
                    <a:pt x="38" y="125"/>
                    <a:pt x="72" y="160"/>
                    <a:pt x="115" y="162"/>
                  </a:cubicBezTo>
                  <a:cubicBezTo>
                    <a:pt x="115" y="170"/>
                    <a:pt x="115" y="170"/>
                    <a:pt x="115" y="170"/>
                  </a:cubicBezTo>
                  <a:cubicBezTo>
                    <a:pt x="69" y="173"/>
                    <a:pt x="28" y="195"/>
                    <a:pt x="0" y="231"/>
                  </a:cubicBezTo>
                  <a:cubicBezTo>
                    <a:pt x="43" y="273"/>
                    <a:pt x="70" y="328"/>
                    <a:pt x="76" y="387"/>
                  </a:cubicBezTo>
                  <a:cubicBezTo>
                    <a:pt x="91" y="389"/>
                    <a:pt x="108" y="389"/>
                    <a:pt x="124" y="389"/>
                  </a:cubicBezTo>
                  <a:cubicBezTo>
                    <a:pt x="164" y="388"/>
                    <a:pt x="201" y="382"/>
                    <a:pt x="229" y="372"/>
                  </a:cubicBezTo>
                  <a:cubicBezTo>
                    <a:pt x="261" y="359"/>
                    <a:pt x="277" y="342"/>
                    <a:pt x="277" y="321"/>
                  </a:cubicBezTo>
                  <a:cubicBezTo>
                    <a:pt x="276" y="238"/>
                    <a:pt x="210" y="172"/>
                    <a:pt x="127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29" name="Freeform 23"/>
            <p:cNvSpPr>
              <a:spLocks/>
            </p:cNvSpPr>
            <p:nvPr/>
          </p:nvSpPr>
          <p:spPr bwMode="auto">
            <a:xfrm>
              <a:off x="5924" y="1452"/>
              <a:ext cx="993" cy="1254"/>
            </a:xfrm>
            <a:custGeom>
              <a:avLst/>
              <a:gdLst>
                <a:gd name="T0" fmla="*/ 217 w 419"/>
                <a:gd name="T1" fmla="*/ 230 h 528"/>
                <a:gd name="T2" fmla="*/ 217 w 419"/>
                <a:gd name="T3" fmla="*/ 222 h 528"/>
                <a:gd name="T4" fmla="*/ 316 w 419"/>
                <a:gd name="T5" fmla="*/ 110 h 528"/>
                <a:gd name="T6" fmla="*/ 205 w 419"/>
                <a:gd name="T7" fmla="*/ 0 h 528"/>
                <a:gd name="T8" fmla="*/ 203 w 419"/>
                <a:gd name="T9" fmla="*/ 0 h 528"/>
                <a:gd name="T10" fmla="*/ 93 w 419"/>
                <a:gd name="T11" fmla="*/ 113 h 528"/>
                <a:gd name="T12" fmla="*/ 196 w 419"/>
                <a:gd name="T13" fmla="*/ 222 h 528"/>
                <a:gd name="T14" fmla="*/ 196 w 419"/>
                <a:gd name="T15" fmla="*/ 230 h 528"/>
                <a:gd name="T16" fmla="*/ 2 w 419"/>
                <a:gd name="T17" fmla="*/ 441 h 528"/>
                <a:gd name="T18" fmla="*/ 202 w 419"/>
                <a:gd name="T19" fmla="*/ 528 h 528"/>
                <a:gd name="T20" fmla="*/ 202 w 419"/>
                <a:gd name="T21" fmla="*/ 528 h 528"/>
                <a:gd name="T22" fmla="*/ 211 w 419"/>
                <a:gd name="T23" fmla="*/ 528 h 528"/>
                <a:gd name="T24" fmla="*/ 418 w 419"/>
                <a:gd name="T25" fmla="*/ 434 h 528"/>
                <a:gd name="T26" fmla="*/ 217 w 419"/>
                <a:gd name="T27" fmla="*/ 23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9" h="528">
                  <a:moveTo>
                    <a:pt x="217" y="230"/>
                  </a:moveTo>
                  <a:cubicBezTo>
                    <a:pt x="217" y="222"/>
                    <a:pt x="217" y="222"/>
                    <a:pt x="217" y="222"/>
                  </a:cubicBezTo>
                  <a:cubicBezTo>
                    <a:pt x="274" y="215"/>
                    <a:pt x="317" y="167"/>
                    <a:pt x="316" y="110"/>
                  </a:cubicBezTo>
                  <a:cubicBezTo>
                    <a:pt x="315" y="49"/>
                    <a:pt x="265" y="0"/>
                    <a:pt x="205" y="0"/>
                  </a:cubicBezTo>
                  <a:cubicBezTo>
                    <a:pt x="204" y="0"/>
                    <a:pt x="203" y="0"/>
                    <a:pt x="203" y="0"/>
                  </a:cubicBezTo>
                  <a:cubicBezTo>
                    <a:pt x="141" y="1"/>
                    <a:pt x="92" y="52"/>
                    <a:pt x="93" y="113"/>
                  </a:cubicBezTo>
                  <a:cubicBezTo>
                    <a:pt x="94" y="171"/>
                    <a:pt x="138" y="217"/>
                    <a:pt x="196" y="222"/>
                  </a:cubicBezTo>
                  <a:cubicBezTo>
                    <a:pt x="196" y="230"/>
                    <a:pt x="196" y="230"/>
                    <a:pt x="196" y="230"/>
                  </a:cubicBezTo>
                  <a:cubicBezTo>
                    <a:pt x="85" y="238"/>
                    <a:pt x="0" y="330"/>
                    <a:pt x="2" y="441"/>
                  </a:cubicBezTo>
                  <a:cubicBezTo>
                    <a:pt x="3" y="501"/>
                    <a:pt x="103" y="528"/>
                    <a:pt x="202" y="528"/>
                  </a:cubicBezTo>
                  <a:cubicBezTo>
                    <a:pt x="202" y="528"/>
                    <a:pt x="202" y="528"/>
                    <a:pt x="202" y="528"/>
                  </a:cubicBezTo>
                  <a:cubicBezTo>
                    <a:pt x="205" y="528"/>
                    <a:pt x="208" y="528"/>
                    <a:pt x="211" y="528"/>
                  </a:cubicBezTo>
                  <a:cubicBezTo>
                    <a:pt x="315" y="526"/>
                    <a:pt x="419" y="496"/>
                    <a:pt x="418" y="434"/>
                  </a:cubicBezTo>
                  <a:cubicBezTo>
                    <a:pt x="417" y="323"/>
                    <a:pt x="328" y="234"/>
                    <a:pt x="217" y="23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30" name="Freeform 24"/>
            <p:cNvSpPr>
              <a:spLocks/>
            </p:cNvSpPr>
            <p:nvPr/>
          </p:nvSpPr>
          <p:spPr bwMode="auto">
            <a:xfrm>
              <a:off x="5334" y="1532"/>
              <a:ext cx="656" cy="927"/>
            </a:xfrm>
            <a:custGeom>
              <a:avLst/>
              <a:gdLst>
                <a:gd name="T0" fmla="*/ 159 w 277"/>
                <a:gd name="T1" fmla="*/ 170 h 390"/>
                <a:gd name="T2" fmla="*/ 159 w 277"/>
                <a:gd name="T3" fmla="*/ 162 h 390"/>
                <a:gd name="T4" fmla="*/ 233 w 277"/>
                <a:gd name="T5" fmla="*/ 80 h 390"/>
                <a:gd name="T6" fmla="*/ 152 w 277"/>
                <a:gd name="T7" fmla="*/ 0 h 390"/>
                <a:gd name="T8" fmla="*/ 150 w 277"/>
                <a:gd name="T9" fmla="*/ 0 h 390"/>
                <a:gd name="T10" fmla="*/ 70 w 277"/>
                <a:gd name="T11" fmla="*/ 83 h 390"/>
                <a:gd name="T12" fmla="*/ 147 w 277"/>
                <a:gd name="T13" fmla="*/ 162 h 390"/>
                <a:gd name="T14" fmla="*/ 147 w 277"/>
                <a:gd name="T15" fmla="*/ 170 h 390"/>
                <a:gd name="T16" fmla="*/ 2 w 277"/>
                <a:gd name="T17" fmla="*/ 326 h 390"/>
                <a:gd name="T18" fmla="*/ 52 w 277"/>
                <a:gd name="T19" fmla="*/ 375 h 390"/>
                <a:gd name="T20" fmla="*/ 157 w 277"/>
                <a:gd name="T21" fmla="*/ 389 h 390"/>
                <a:gd name="T22" fmla="*/ 208 w 277"/>
                <a:gd name="T23" fmla="*/ 385 h 390"/>
                <a:gd name="T24" fmla="*/ 277 w 277"/>
                <a:gd name="T25" fmla="*/ 230 h 390"/>
                <a:gd name="T26" fmla="*/ 159 w 277"/>
                <a:gd name="T27" fmla="*/ 17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7" h="390">
                  <a:moveTo>
                    <a:pt x="159" y="170"/>
                  </a:moveTo>
                  <a:cubicBezTo>
                    <a:pt x="159" y="162"/>
                    <a:pt x="159" y="162"/>
                    <a:pt x="159" y="162"/>
                  </a:cubicBezTo>
                  <a:cubicBezTo>
                    <a:pt x="201" y="159"/>
                    <a:pt x="234" y="122"/>
                    <a:pt x="233" y="80"/>
                  </a:cubicBezTo>
                  <a:cubicBezTo>
                    <a:pt x="232" y="36"/>
                    <a:pt x="196" y="0"/>
                    <a:pt x="152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05" y="0"/>
                    <a:pt x="69" y="38"/>
                    <a:pt x="70" y="83"/>
                  </a:cubicBezTo>
                  <a:cubicBezTo>
                    <a:pt x="71" y="125"/>
                    <a:pt x="104" y="160"/>
                    <a:pt x="147" y="162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64" y="175"/>
                    <a:pt x="0" y="244"/>
                    <a:pt x="2" y="326"/>
                  </a:cubicBezTo>
                  <a:cubicBezTo>
                    <a:pt x="2" y="341"/>
                    <a:pt x="11" y="361"/>
                    <a:pt x="52" y="375"/>
                  </a:cubicBezTo>
                  <a:cubicBezTo>
                    <a:pt x="79" y="385"/>
                    <a:pt x="117" y="390"/>
                    <a:pt x="157" y="389"/>
                  </a:cubicBezTo>
                  <a:cubicBezTo>
                    <a:pt x="174" y="389"/>
                    <a:pt x="191" y="388"/>
                    <a:pt x="208" y="385"/>
                  </a:cubicBezTo>
                  <a:cubicBezTo>
                    <a:pt x="212" y="327"/>
                    <a:pt x="237" y="272"/>
                    <a:pt x="277" y="230"/>
                  </a:cubicBezTo>
                  <a:cubicBezTo>
                    <a:pt x="249" y="193"/>
                    <a:pt x="206" y="171"/>
                    <a:pt x="159" y="1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31" name="Freeform 25"/>
            <p:cNvSpPr>
              <a:spLocks/>
            </p:cNvSpPr>
            <p:nvPr/>
          </p:nvSpPr>
          <p:spPr bwMode="auto">
            <a:xfrm>
              <a:off x="5334" y="1532"/>
              <a:ext cx="656" cy="927"/>
            </a:xfrm>
            <a:custGeom>
              <a:avLst/>
              <a:gdLst>
                <a:gd name="T0" fmla="*/ 233 w 277"/>
                <a:gd name="T1" fmla="*/ 80 h 390"/>
                <a:gd name="T2" fmla="*/ 152 w 277"/>
                <a:gd name="T3" fmla="*/ 0 h 390"/>
                <a:gd name="T4" fmla="*/ 150 w 277"/>
                <a:gd name="T5" fmla="*/ 0 h 390"/>
                <a:gd name="T6" fmla="*/ 70 w 277"/>
                <a:gd name="T7" fmla="*/ 83 h 390"/>
                <a:gd name="T8" fmla="*/ 147 w 277"/>
                <a:gd name="T9" fmla="*/ 162 h 390"/>
                <a:gd name="T10" fmla="*/ 147 w 277"/>
                <a:gd name="T11" fmla="*/ 166 h 390"/>
                <a:gd name="T12" fmla="*/ 149 w 277"/>
                <a:gd name="T13" fmla="*/ 167 h 390"/>
                <a:gd name="T14" fmla="*/ 147 w 277"/>
                <a:gd name="T15" fmla="*/ 166 h 390"/>
                <a:gd name="T16" fmla="*/ 147 w 277"/>
                <a:gd name="T17" fmla="*/ 170 h 390"/>
                <a:gd name="T18" fmla="*/ 2 w 277"/>
                <a:gd name="T19" fmla="*/ 326 h 390"/>
                <a:gd name="T20" fmla="*/ 52 w 277"/>
                <a:gd name="T21" fmla="*/ 375 h 390"/>
                <a:gd name="T22" fmla="*/ 157 w 277"/>
                <a:gd name="T23" fmla="*/ 389 h 390"/>
                <a:gd name="T24" fmla="*/ 208 w 277"/>
                <a:gd name="T25" fmla="*/ 385 h 390"/>
                <a:gd name="T26" fmla="*/ 277 w 277"/>
                <a:gd name="T27" fmla="*/ 230 h 390"/>
                <a:gd name="T28" fmla="*/ 159 w 277"/>
                <a:gd name="T29" fmla="*/ 170 h 390"/>
                <a:gd name="T30" fmla="*/ 159 w 277"/>
                <a:gd name="T31" fmla="*/ 166 h 390"/>
                <a:gd name="T32" fmla="*/ 156 w 277"/>
                <a:gd name="T33" fmla="*/ 167 h 390"/>
                <a:gd name="T34" fmla="*/ 159 w 277"/>
                <a:gd name="T35" fmla="*/ 166 h 390"/>
                <a:gd name="T36" fmla="*/ 159 w 277"/>
                <a:gd name="T37" fmla="*/ 162 h 390"/>
                <a:gd name="T38" fmla="*/ 233 w 277"/>
                <a:gd name="T39" fmla="*/ 8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77" h="390">
                  <a:moveTo>
                    <a:pt x="233" y="80"/>
                  </a:moveTo>
                  <a:cubicBezTo>
                    <a:pt x="232" y="36"/>
                    <a:pt x="196" y="0"/>
                    <a:pt x="152" y="0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05" y="0"/>
                    <a:pt x="69" y="38"/>
                    <a:pt x="70" y="83"/>
                  </a:cubicBezTo>
                  <a:cubicBezTo>
                    <a:pt x="71" y="125"/>
                    <a:pt x="104" y="160"/>
                    <a:pt x="147" y="162"/>
                  </a:cubicBezTo>
                  <a:cubicBezTo>
                    <a:pt x="147" y="166"/>
                    <a:pt x="147" y="166"/>
                    <a:pt x="147" y="166"/>
                  </a:cubicBezTo>
                  <a:cubicBezTo>
                    <a:pt x="149" y="167"/>
                    <a:pt x="149" y="167"/>
                    <a:pt x="149" y="167"/>
                  </a:cubicBezTo>
                  <a:cubicBezTo>
                    <a:pt x="147" y="166"/>
                    <a:pt x="147" y="166"/>
                    <a:pt x="147" y="166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64" y="175"/>
                    <a:pt x="0" y="244"/>
                    <a:pt x="2" y="326"/>
                  </a:cubicBezTo>
                  <a:cubicBezTo>
                    <a:pt x="2" y="341"/>
                    <a:pt x="11" y="361"/>
                    <a:pt x="52" y="375"/>
                  </a:cubicBezTo>
                  <a:cubicBezTo>
                    <a:pt x="79" y="385"/>
                    <a:pt x="117" y="390"/>
                    <a:pt x="157" y="389"/>
                  </a:cubicBezTo>
                  <a:cubicBezTo>
                    <a:pt x="174" y="389"/>
                    <a:pt x="191" y="388"/>
                    <a:pt x="208" y="385"/>
                  </a:cubicBezTo>
                  <a:cubicBezTo>
                    <a:pt x="212" y="327"/>
                    <a:pt x="237" y="272"/>
                    <a:pt x="277" y="230"/>
                  </a:cubicBezTo>
                  <a:cubicBezTo>
                    <a:pt x="249" y="193"/>
                    <a:pt x="206" y="171"/>
                    <a:pt x="159" y="170"/>
                  </a:cubicBezTo>
                  <a:cubicBezTo>
                    <a:pt x="159" y="166"/>
                    <a:pt x="159" y="166"/>
                    <a:pt x="159" y="166"/>
                  </a:cubicBezTo>
                  <a:cubicBezTo>
                    <a:pt x="156" y="167"/>
                    <a:pt x="156" y="167"/>
                    <a:pt x="156" y="167"/>
                  </a:cubicBezTo>
                  <a:cubicBezTo>
                    <a:pt x="159" y="166"/>
                    <a:pt x="159" y="166"/>
                    <a:pt x="159" y="166"/>
                  </a:cubicBezTo>
                  <a:cubicBezTo>
                    <a:pt x="159" y="162"/>
                    <a:pt x="159" y="162"/>
                    <a:pt x="159" y="162"/>
                  </a:cubicBezTo>
                  <a:cubicBezTo>
                    <a:pt x="201" y="159"/>
                    <a:pt x="234" y="122"/>
                    <a:pt x="233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32" name="Freeform 26"/>
            <p:cNvSpPr>
              <a:spLocks/>
            </p:cNvSpPr>
            <p:nvPr/>
          </p:nvSpPr>
          <p:spPr bwMode="auto">
            <a:xfrm>
              <a:off x="5315" y="1924"/>
              <a:ext cx="702" cy="552"/>
            </a:xfrm>
            <a:custGeom>
              <a:avLst/>
              <a:gdLst>
                <a:gd name="T0" fmla="*/ 294 w 296"/>
                <a:gd name="T1" fmla="*/ 63 h 232"/>
                <a:gd name="T2" fmla="*/ 192 w 296"/>
                <a:gd name="T3" fmla="*/ 0 h 232"/>
                <a:gd name="T4" fmla="*/ 167 w 296"/>
                <a:gd name="T5" fmla="*/ 1 h 232"/>
                <a:gd name="T6" fmla="*/ 167 w 296"/>
                <a:gd name="T7" fmla="*/ 5 h 232"/>
                <a:gd name="T8" fmla="*/ 285 w 296"/>
                <a:gd name="T9" fmla="*/ 65 h 232"/>
                <a:gd name="T10" fmla="*/ 216 w 296"/>
                <a:gd name="T11" fmla="*/ 220 h 232"/>
                <a:gd name="T12" fmla="*/ 165 w 296"/>
                <a:gd name="T13" fmla="*/ 224 h 232"/>
                <a:gd name="T14" fmla="*/ 60 w 296"/>
                <a:gd name="T15" fmla="*/ 210 h 232"/>
                <a:gd name="T16" fmla="*/ 10 w 296"/>
                <a:gd name="T17" fmla="*/ 161 h 232"/>
                <a:gd name="T18" fmla="*/ 155 w 296"/>
                <a:gd name="T19" fmla="*/ 5 h 232"/>
                <a:gd name="T20" fmla="*/ 155 w 296"/>
                <a:gd name="T21" fmla="*/ 1 h 232"/>
                <a:gd name="T22" fmla="*/ 130 w 296"/>
                <a:gd name="T23" fmla="*/ 1 h 232"/>
                <a:gd name="T24" fmla="*/ 155 w 296"/>
                <a:gd name="T25" fmla="*/ 1 h 232"/>
                <a:gd name="T26" fmla="*/ 130 w 296"/>
                <a:gd name="T27" fmla="*/ 1 h 232"/>
                <a:gd name="T28" fmla="*/ 2 w 296"/>
                <a:gd name="T29" fmla="*/ 161 h 232"/>
                <a:gd name="T30" fmla="*/ 57 w 296"/>
                <a:gd name="T31" fmla="*/ 218 h 232"/>
                <a:gd name="T32" fmla="*/ 157 w 296"/>
                <a:gd name="T33" fmla="*/ 232 h 232"/>
                <a:gd name="T34" fmla="*/ 165 w 296"/>
                <a:gd name="T35" fmla="*/ 232 h 232"/>
                <a:gd name="T36" fmla="*/ 220 w 296"/>
                <a:gd name="T37" fmla="*/ 228 h 232"/>
                <a:gd name="T38" fmla="*/ 224 w 296"/>
                <a:gd name="T39" fmla="*/ 227 h 232"/>
                <a:gd name="T40" fmla="*/ 224 w 296"/>
                <a:gd name="T41" fmla="*/ 224 h 232"/>
                <a:gd name="T42" fmla="*/ 293 w 296"/>
                <a:gd name="T43" fmla="*/ 68 h 232"/>
                <a:gd name="T44" fmla="*/ 296 w 296"/>
                <a:gd name="T45" fmla="*/ 66 h 232"/>
                <a:gd name="T46" fmla="*/ 294 w 296"/>
                <a:gd name="T47" fmla="*/ 6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96" h="232">
                  <a:moveTo>
                    <a:pt x="294" y="63"/>
                  </a:moveTo>
                  <a:cubicBezTo>
                    <a:pt x="269" y="29"/>
                    <a:pt x="232" y="7"/>
                    <a:pt x="192" y="0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5"/>
                    <a:pt x="167" y="5"/>
                    <a:pt x="167" y="5"/>
                  </a:cubicBezTo>
                  <a:cubicBezTo>
                    <a:pt x="214" y="6"/>
                    <a:pt x="257" y="28"/>
                    <a:pt x="285" y="65"/>
                  </a:cubicBezTo>
                  <a:cubicBezTo>
                    <a:pt x="245" y="107"/>
                    <a:pt x="220" y="162"/>
                    <a:pt x="216" y="220"/>
                  </a:cubicBezTo>
                  <a:cubicBezTo>
                    <a:pt x="199" y="223"/>
                    <a:pt x="182" y="224"/>
                    <a:pt x="165" y="224"/>
                  </a:cubicBezTo>
                  <a:cubicBezTo>
                    <a:pt x="125" y="225"/>
                    <a:pt x="87" y="220"/>
                    <a:pt x="60" y="210"/>
                  </a:cubicBezTo>
                  <a:cubicBezTo>
                    <a:pt x="19" y="196"/>
                    <a:pt x="10" y="176"/>
                    <a:pt x="10" y="161"/>
                  </a:cubicBezTo>
                  <a:cubicBezTo>
                    <a:pt x="8" y="79"/>
                    <a:pt x="72" y="10"/>
                    <a:pt x="155" y="5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30" y="1"/>
                    <a:pt x="130" y="1"/>
                    <a:pt x="130" y="1"/>
                  </a:cubicBezTo>
                  <a:cubicBezTo>
                    <a:pt x="155" y="1"/>
                    <a:pt x="155" y="1"/>
                    <a:pt x="155" y="1"/>
                  </a:cubicBezTo>
                  <a:cubicBezTo>
                    <a:pt x="130" y="1"/>
                    <a:pt x="130" y="1"/>
                    <a:pt x="130" y="1"/>
                  </a:cubicBezTo>
                  <a:cubicBezTo>
                    <a:pt x="55" y="16"/>
                    <a:pt x="0" y="83"/>
                    <a:pt x="2" y="161"/>
                  </a:cubicBezTo>
                  <a:cubicBezTo>
                    <a:pt x="2" y="178"/>
                    <a:pt x="12" y="202"/>
                    <a:pt x="57" y="218"/>
                  </a:cubicBezTo>
                  <a:cubicBezTo>
                    <a:pt x="84" y="227"/>
                    <a:pt x="119" y="232"/>
                    <a:pt x="157" y="232"/>
                  </a:cubicBezTo>
                  <a:cubicBezTo>
                    <a:pt x="160" y="232"/>
                    <a:pt x="162" y="232"/>
                    <a:pt x="165" y="232"/>
                  </a:cubicBezTo>
                  <a:cubicBezTo>
                    <a:pt x="183" y="232"/>
                    <a:pt x="202" y="230"/>
                    <a:pt x="220" y="228"/>
                  </a:cubicBezTo>
                  <a:cubicBezTo>
                    <a:pt x="224" y="227"/>
                    <a:pt x="224" y="227"/>
                    <a:pt x="224" y="227"/>
                  </a:cubicBezTo>
                  <a:cubicBezTo>
                    <a:pt x="224" y="224"/>
                    <a:pt x="224" y="224"/>
                    <a:pt x="224" y="224"/>
                  </a:cubicBezTo>
                  <a:cubicBezTo>
                    <a:pt x="227" y="165"/>
                    <a:pt x="252" y="110"/>
                    <a:pt x="293" y="68"/>
                  </a:cubicBezTo>
                  <a:cubicBezTo>
                    <a:pt x="296" y="66"/>
                    <a:pt x="296" y="66"/>
                    <a:pt x="296" y="66"/>
                  </a:cubicBezTo>
                  <a:lnTo>
                    <a:pt x="29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33" name="Freeform 27"/>
            <p:cNvSpPr>
              <a:spLocks/>
            </p:cNvSpPr>
            <p:nvPr/>
          </p:nvSpPr>
          <p:spPr bwMode="auto">
            <a:xfrm>
              <a:off x="5479" y="1513"/>
              <a:ext cx="429" cy="414"/>
            </a:xfrm>
            <a:custGeom>
              <a:avLst/>
              <a:gdLst>
                <a:gd name="T0" fmla="*/ 86 w 181"/>
                <a:gd name="T1" fmla="*/ 170 h 174"/>
                <a:gd name="T2" fmla="*/ 9 w 181"/>
                <a:gd name="T3" fmla="*/ 91 h 174"/>
                <a:gd name="T4" fmla="*/ 89 w 181"/>
                <a:gd name="T5" fmla="*/ 8 h 174"/>
                <a:gd name="T6" fmla="*/ 91 w 181"/>
                <a:gd name="T7" fmla="*/ 8 h 174"/>
                <a:gd name="T8" fmla="*/ 172 w 181"/>
                <a:gd name="T9" fmla="*/ 88 h 174"/>
                <a:gd name="T10" fmla="*/ 98 w 181"/>
                <a:gd name="T11" fmla="*/ 170 h 174"/>
                <a:gd name="T12" fmla="*/ 98 w 181"/>
                <a:gd name="T13" fmla="*/ 174 h 174"/>
                <a:gd name="T14" fmla="*/ 123 w 181"/>
                <a:gd name="T15" fmla="*/ 173 h 174"/>
                <a:gd name="T16" fmla="*/ 98 w 181"/>
                <a:gd name="T17" fmla="*/ 174 h 174"/>
                <a:gd name="T18" fmla="*/ 123 w 181"/>
                <a:gd name="T19" fmla="*/ 173 h 174"/>
                <a:gd name="T20" fmla="*/ 180 w 181"/>
                <a:gd name="T21" fmla="*/ 88 h 174"/>
                <a:gd name="T22" fmla="*/ 91 w 181"/>
                <a:gd name="T23" fmla="*/ 0 h 174"/>
                <a:gd name="T24" fmla="*/ 89 w 181"/>
                <a:gd name="T25" fmla="*/ 0 h 174"/>
                <a:gd name="T26" fmla="*/ 1 w 181"/>
                <a:gd name="T27" fmla="*/ 91 h 174"/>
                <a:gd name="T28" fmla="*/ 61 w 181"/>
                <a:gd name="T29" fmla="*/ 174 h 174"/>
                <a:gd name="T30" fmla="*/ 86 w 181"/>
                <a:gd name="T31" fmla="*/ 174 h 174"/>
                <a:gd name="T32" fmla="*/ 86 w 181"/>
                <a:gd name="T33" fmla="*/ 17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1" h="174">
                  <a:moveTo>
                    <a:pt x="86" y="170"/>
                  </a:moveTo>
                  <a:cubicBezTo>
                    <a:pt x="43" y="168"/>
                    <a:pt x="10" y="133"/>
                    <a:pt x="9" y="91"/>
                  </a:cubicBezTo>
                  <a:cubicBezTo>
                    <a:pt x="8" y="46"/>
                    <a:pt x="44" y="8"/>
                    <a:pt x="89" y="8"/>
                  </a:cubicBezTo>
                  <a:cubicBezTo>
                    <a:pt x="91" y="8"/>
                    <a:pt x="91" y="8"/>
                    <a:pt x="91" y="8"/>
                  </a:cubicBezTo>
                  <a:cubicBezTo>
                    <a:pt x="135" y="8"/>
                    <a:pt x="171" y="44"/>
                    <a:pt x="172" y="88"/>
                  </a:cubicBezTo>
                  <a:cubicBezTo>
                    <a:pt x="173" y="130"/>
                    <a:pt x="140" y="167"/>
                    <a:pt x="98" y="170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123" y="173"/>
                    <a:pt x="123" y="173"/>
                    <a:pt x="123" y="173"/>
                  </a:cubicBezTo>
                  <a:cubicBezTo>
                    <a:pt x="98" y="174"/>
                    <a:pt x="98" y="174"/>
                    <a:pt x="98" y="174"/>
                  </a:cubicBezTo>
                  <a:cubicBezTo>
                    <a:pt x="123" y="173"/>
                    <a:pt x="123" y="173"/>
                    <a:pt x="123" y="173"/>
                  </a:cubicBezTo>
                  <a:cubicBezTo>
                    <a:pt x="157" y="159"/>
                    <a:pt x="181" y="126"/>
                    <a:pt x="180" y="88"/>
                  </a:cubicBezTo>
                  <a:cubicBezTo>
                    <a:pt x="179" y="39"/>
                    <a:pt x="139" y="0"/>
                    <a:pt x="91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40" y="0"/>
                    <a:pt x="0" y="41"/>
                    <a:pt x="1" y="91"/>
                  </a:cubicBezTo>
                  <a:cubicBezTo>
                    <a:pt x="2" y="129"/>
                    <a:pt x="27" y="162"/>
                    <a:pt x="61" y="174"/>
                  </a:cubicBezTo>
                  <a:cubicBezTo>
                    <a:pt x="86" y="174"/>
                    <a:pt x="86" y="174"/>
                    <a:pt x="86" y="174"/>
                  </a:cubicBezTo>
                  <a:lnTo>
                    <a:pt x="86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34" name="Freeform 28"/>
            <p:cNvSpPr>
              <a:spLocks/>
            </p:cNvSpPr>
            <p:nvPr/>
          </p:nvSpPr>
          <p:spPr bwMode="auto">
            <a:xfrm>
              <a:off x="5924" y="1452"/>
              <a:ext cx="993" cy="1254"/>
            </a:xfrm>
            <a:custGeom>
              <a:avLst/>
              <a:gdLst>
                <a:gd name="T0" fmla="*/ 316 w 419"/>
                <a:gd name="T1" fmla="*/ 110 h 528"/>
                <a:gd name="T2" fmla="*/ 205 w 419"/>
                <a:gd name="T3" fmla="*/ 0 h 528"/>
                <a:gd name="T4" fmla="*/ 203 w 419"/>
                <a:gd name="T5" fmla="*/ 0 h 528"/>
                <a:gd name="T6" fmla="*/ 93 w 419"/>
                <a:gd name="T7" fmla="*/ 113 h 528"/>
                <a:gd name="T8" fmla="*/ 196 w 419"/>
                <a:gd name="T9" fmla="*/ 222 h 528"/>
                <a:gd name="T10" fmla="*/ 196 w 419"/>
                <a:gd name="T11" fmla="*/ 226 h 528"/>
                <a:gd name="T12" fmla="*/ 198 w 419"/>
                <a:gd name="T13" fmla="*/ 226 h 528"/>
                <a:gd name="T14" fmla="*/ 196 w 419"/>
                <a:gd name="T15" fmla="*/ 226 h 528"/>
                <a:gd name="T16" fmla="*/ 196 w 419"/>
                <a:gd name="T17" fmla="*/ 230 h 528"/>
                <a:gd name="T18" fmla="*/ 2 w 419"/>
                <a:gd name="T19" fmla="*/ 441 h 528"/>
                <a:gd name="T20" fmla="*/ 202 w 419"/>
                <a:gd name="T21" fmla="*/ 528 h 528"/>
                <a:gd name="T22" fmla="*/ 202 w 419"/>
                <a:gd name="T23" fmla="*/ 528 h 528"/>
                <a:gd name="T24" fmla="*/ 211 w 419"/>
                <a:gd name="T25" fmla="*/ 528 h 528"/>
                <a:gd name="T26" fmla="*/ 418 w 419"/>
                <a:gd name="T27" fmla="*/ 434 h 528"/>
                <a:gd name="T28" fmla="*/ 217 w 419"/>
                <a:gd name="T29" fmla="*/ 230 h 528"/>
                <a:gd name="T30" fmla="*/ 217 w 419"/>
                <a:gd name="T31" fmla="*/ 226 h 528"/>
                <a:gd name="T32" fmla="*/ 213 w 419"/>
                <a:gd name="T33" fmla="*/ 226 h 528"/>
                <a:gd name="T34" fmla="*/ 217 w 419"/>
                <a:gd name="T35" fmla="*/ 226 h 528"/>
                <a:gd name="T36" fmla="*/ 217 w 419"/>
                <a:gd name="T37" fmla="*/ 222 h 528"/>
                <a:gd name="T38" fmla="*/ 316 w 419"/>
                <a:gd name="T39" fmla="*/ 11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9" h="528">
                  <a:moveTo>
                    <a:pt x="316" y="110"/>
                  </a:moveTo>
                  <a:cubicBezTo>
                    <a:pt x="315" y="49"/>
                    <a:pt x="265" y="0"/>
                    <a:pt x="205" y="0"/>
                  </a:cubicBezTo>
                  <a:cubicBezTo>
                    <a:pt x="204" y="0"/>
                    <a:pt x="203" y="0"/>
                    <a:pt x="203" y="0"/>
                  </a:cubicBezTo>
                  <a:cubicBezTo>
                    <a:pt x="141" y="1"/>
                    <a:pt x="92" y="52"/>
                    <a:pt x="93" y="113"/>
                  </a:cubicBezTo>
                  <a:cubicBezTo>
                    <a:pt x="94" y="171"/>
                    <a:pt x="138" y="217"/>
                    <a:pt x="196" y="222"/>
                  </a:cubicBezTo>
                  <a:cubicBezTo>
                    <a:pt x="196" y="226"/>
                    <a:pt x="196" y="226"/>
                    <a:pt x="196" y="226"/>
                  </a:cubicBezTo>
                  <a:cubicBezTo>
                    <a:pt x="198" y="226"/>
                    <a:pt x="198" y="226"/>
                    <a:pt x="198" y="226"/>
                  </a:cubicBezTo>
                  <a:cubicBezTo>
                    <a:pt x="196" y="226"/>
                    <a:pt x="196" y="226"/>
                    <a:pt x="196" y="226"/>
                  </a:cubicBezTo>
                  <a:cubicBezTo>
                    <a:pt x="196" y="230"/>
                    <a:pt x="196" y="230"/>
                    <a:pt x="196" y="230"/>
                  </a:cubicBezTo>
                  <a:cubicBezTo>
                    <a:pt x="85" y="238"/>
                    <a:pt x="0" y="330"/>
                    <a:pt x="2" y="441"/>
                  </a:cubicBezTo>
                  <a:cubicBezTo>
                    <a:pt x="3" y="501"/>
                    <a:pt x="103" y="528"/>
                    <a:pt x="202" y="528"/>
                  </a:cubicBezTo>
                  <a:cubicBezTo>
                    <a:pt x="202" y="528"/>
                    <a:pt x="202" y="528"/>
                    <a:pt x="202" y="528"/>
                  </a:cubicBezTo>
                  <a:cubicBezTo>
                    <a:pt x="205" y="528"/>
                    <a:pt x="208" y="528"/>
                    <a:pt x="211" y="528"/>
                  </a:cubicBezTo>
                  <a:cubicBezTo>
                    <a:pt x="315" y="526"/>
                    <a:pt x="419" y="496"/>
                    <a:pt x="418" y="434"/>
                  </a:cubicBezTo>
                  <a:cubicBezTo>
                    <a:pt x="417" y="323"/>
                    <a:pt x="328" y="234"/>
                    <a:pt x="217" y="230"/>
                  </a:cubicBezTo>
                  <a:cubicBezTo>
                    <a:pt x="217" y="226"/>
                    <a:pt x="217" y="226"/>
                    <a:pt x="217" y="226"/>
                  </a:cubicBezTo>
                  <a:cubicBezTo>
                    <a:pt x="213" y="226"/>
                    <a:pt x="213" y="226"/>
                    <a:pt x="213" y="226"/>
                  </a:cubicBezTo>
                  <a:cubicBezTo>
                    <a:pt x="217" y="226"/>
                    <a:pt x="217" y="226"/>
                    <a:pt x="217" y="226"/>
                  </a:cubicBezTo>
                  <a:cubicBezTo>
                    <a:pt x="217" y="222"/>
                    <a:pt x="217" y="222"/>
                    <a:pt x="217" y="222"/>
                  </a:cubicBezTo>
                  <a:cubicBezTo>
                    <a:pt x="274" y="215"/>
                    <a:pt x="317" y="167"/>
                    <a:pt x="316" y="1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35" name="Freeform 29"/>
            <p:cNvSpPr>
              <a:spLocks/>
            </p:cNvSpPr>
            <p:nvPr/>
          </p:nvSpPr>
          <p:spPr bwMode="auto">
            <a:xfrm>
              <a:off x="5905" y="1984"/>
              <a:ext cx="1034" cy="741"/>
            </a:xfrm>
            <a:custGeom>
              <a:avLst/>
              <a:gdLst>
                <a:gd name="T0" fmla="*/ 251 w 436"/>
                <a:gd name="T1" fmla="*/ 0 h 312"/>
                <a:gd name="T2" fmla="*/ 225 w 436"/>
                <a:gd name="T3" fmla="*/ 2 h 312"/>
                <a:gd name="T4" fmla="*/ 225 w 436"/>
                <a:gd name="T5" fmla="*/ 6 h 312"/>
                <a:gd name="T6" fmla="*/ 426 w 436"/>
                <a:gd name="T7" fmla="*/ 210 h 312"/>
                <a:gd name="T8" fmla="*/ 219 w 436"/>
                <a:gd name="T9" fmla="*/ 304 h 312"/>
                <a:gd name="T10" fmla="*/ 210 w 436"/>
                <a:gd name="T11" fmla="*/ 304 h 312"/>
                <a:gd name="T12" fmla="*/ 210 w 436"/>
                <a:gd name="T13" fmla="*/ 304 h 312"/>
                <a:gd name="T14" fmla="*/ 10 w 436"/>
                <a:gd name="T15" fmla="*/ 217 h 312"/>
                <a:gd name="T16" fmla="*/ 204 w 436"/>
                <a:gd name="T17" fmla="*/ 6 h 312"/>
                <a:gd name="T18" fmla="*/ 204 w 436"/>
                <a:gd name="T19" fmla="*/ 2 h 312"/>
                <a:gd name="T20" fmla="*/ 178 w 436"/>
                <a:gd name="T21" fmla="*/ 1 h 312"/>
                <a:gd name="T22" fmla="*/ 204 w 436"/>
                <a:gd name="T23" fmla="*/ 2 h 312"/>
                <a:gd name="T24" fmla="*/ 178 w 436"/>
                <a:gd name="T25" fmla="*/ 1 h 312"/>
                <a:gd name="T26" fmla="*/ 2 w 436"/>
                <a:gd name="T27" fmla="*/ 217 h 312"/>
                <a:gd name="T28" fmla="*/ 210 w 436"/>
                <a:gd name="T29" fmla="*/ 312 h 312"/>
                <a:gd name="T30" fmla="*/ 210 w 436"/>
                <a:gd name="T31" fmla="*/ 312 h 312"/>
                <a:gd name="T32" fmla="*/ 220 w 436"/>
                <a:gd name="T33" fmla="*/ 312 h 312"/>
                <a:gd name="T34" fmla="*/ 435 w 436"/>
                <a:gd name="T35" fmla="*/ 210 h 312"/>
                <a:gd name="T36" fmla="*/ 251 w 436"/>
                <a:gd name="T37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36" h="312">
                  <a:moveTo>
                    <a:pt x="251" y="0"/>
                  </a:moveTo>
                  <a:cubicBezTo>
                    <a:pt x="225" y="2"/>
                    <a:pt x="225" y="2"/>
                    <a:pt x="225" y="2"/>
                  </a:cubicBezTo>
                  <a:cubicBezTo>
                    <a:pt x="225" y="6"/>
                    <a:pt x="225" y="6"/>
                    <a:pt x="225" y="6"/>
                  </a:cubicBezTo>
                  <a:cubicBezTo>
                    <a:pt x="336" y="10"/>
                    <a:pt x="425" y="99"/>
                    <a:pt x="426" y="210"/>
                  </a:cubicBezTo>
                  <a:cubicBezTo>
                    <a:pt x="427" y="272"/>
                    <a:pt x="323" y="302"/>
                    <a:pt x="219" y="304"/>
                  </a:cubicBezTo>
                  <a:cubicBezTo>
                    <a:pt x="216" y="304"/>
                    <a:pt x="213" y="304"/>
                    <a:pt x="210" y="304"/>
                  </a:cubicBezTo>
                  <a:cubicBezTo>
                    <a:pt x="210" y="304"/>
                    <a:pt x="210" y="304"/>
                    <a:pt x="210" y="304"/>
                  </a:cubicBezTo>
                  <a:cubicBezTo>
                    <a:pt x="111" y="304"/>
                    <a:pt x="11" y="277"/>
                    <a:pt x="10" y="217"/>
                  </a:cubicBezTo>
                  <a:cubicBezTo>
                    <a:pt x="8" y="106"/>
                    <a:pt x="93" y="14"/>
                    <a:pt x="204" y="6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178" y="1"/>
                    <a:pt x="178" y="1"/>
                    <a:pt x="178" y="1"/>
                  </a:cubicBezTo>
                  <a:cubicBezTo>
                    <a:pt x="204" y="2"/>
                    <a:pt x="204" y="2"/>
                    <a:pt x="204" y="2"/>
                  </a:cubicBezTo>
                  <a:cubicBezTo>
                    <a:pt x="178" y="1"/>
                    <a:pt x="178" y="1"/>
                    <a:pt x="178" y="1"/>
                  </a:cubicBezTo>
                  <a:cubicBezTo>
                    <a:pt x="75" y="20"/>
                    <a:pt x="0" y="111"/>
                    <a:pt x="2" y="217"/>
                  </a:cubicBezTo>
                  <a:cubicBezTo>
                    <a:pt x="3" y="287"/>
                    <a:pt x="115" y="312"/>
                    <a:pt x="210" y="312"/>
                  </a:cubicBezTo>
                  <a:cubicBezTo>
                    <a:pt x="210" y="312"/>
                    <a:pt x="210" y="312"/>
                    <a:pt x="210" y="312"/>
                  </a:cubicBezTo>
                  <a:cubicBezTo>
                    <a:pt x="213" y="312"/>
                    <a:pt x="216" y="312"/>
                    <a:pt x="220" y="312"/>
                  </a:cubicBezTo>
                  <a:cubicBezTo>
                    <a:pt x="327" y="310"/>
                    <a:pt x="436" y="278"/>
                    <a:pt x="435" y="210"/>
                  </a:cubicBezTo>
                  <a:cubicBezTo>
                    <a:pt x="433" y="104"/>
                    <a:pt x="354" y="16"/>
                    <a:pt x="2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36" name="Freeform 30"/>
            <p:cNvSpPr>
              <a:spLocks/>
            </p:cNvSpPr>
            <p:nvPr/>
          </p:nvSpPr>
          <p:spPr bwMode="auto">
            <a:xfrm>
              <a:off x="6123" y="1433"/>
              <a:ext cx="571" cy="556"/>
            </a:xfrm>
            <a:custGeom>
              <a:avLst/>
              <a:gdLst>
                <a:gd name="T0" fmla="*/ 112 w 241"/>
                <a:gd name="T1" fmla="*/ 230 h 234"/>
                <a:gd name="T2" fmla="*/ 9 w 241"/>
                <a:gd name="T3" fmla="*/ 121 h 234"/>
                <a:gd name="T4" fmla="*/ 119 w 241"/>
                <a:gd name="T5" fmla="*/ 8 h 234"/>
                <a:gd name="T6" fmla="*/ 121 w 241"/>
                <a:gd name="T7" fmla="*/ 8 h 234"/>
                <a:gd name="T8" fmla="*/ 232 w 241"/>
                <a:gd name="T9" fmla="*/ 118 h 234"/>
                <a:gd name="T10" fmla="*/ 133 w 241"/>
                <a:gd name="T11" fmla="*/ 230 h 234"/>
                <a:gd name="T12" fmla="*/ 133 w 241"/>
                <a:gd name="T13" fmla="*/ 234 h 234"/>
                <a:gd name="T14" fmla="*/ 159 w 241"/>
                <a:gd name="T15" fmla="*/ 232 h 234"/>
                <a:gd name="T16" fmla="*/ 133 w 241"/>
                <a:gd name="T17" fmla="*/ 234 h 234"/>
                <a:gd name="T18" fmla="*/ 159 w 241"/>
                <a:gd name="T19" fmla="*/ 232 h 234"/>
                <a:gd name="T20" fmla="*/ 240 w 241"/>
                <a:gd name="T21" fmla="*/ 118 h 234"/>
                <a:gd name="T22" fmla="*/ 121 w 241"/>
                <a:gd name="T23" fmla="*/ 0 h 234"/>
                <a:gd name="T24" fmla="*/ 119 w 241"/>
                <a:gd name="T25" fmla="*/ 0 h 234"/>
                <a:gd name="T26" fmla="*/ 1 w 241"/>
                <a:gd name="T27" fmla="*/ 122 h 234"/>
                <a:gd name="T28" fmla="*/ 86 w 241"/>
                <a:gd name="T29" fmla="*/ 233 h 234"/>
                <a:gd name="T30" fmla="*/ 112 w 241"/>
                <a:gd name="T31" fmla="*/ 234 h 234"/>
                <a:gd name="T32" fmla="*/ 112 w 241"/>
                <a:gd name="T33" fmla="*/ 230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1" h="234">
                  <a:moveTo>
                    <a:pt x="112" y="230"/>
                  </a:moveTo>
                  <a:cubicBezTo>
                    <a:pt x="54" y="225"/>
                    <a:pt x="10" y="179"/>
                    <a:pt x="9" y="121"/>
                  </a:cubicBezTo>
                  <a:cubicBezTo>
                    <a:pt x="8" y="60"/>
                    <a:pt x="57" y="9"/>
                    <a:pt x="119" y="8"/>
                  </a:cubicBezTo>
                  <a:cubicBezTo>
                    <a:pt x="119" y="8"/>
                    <a:pt x="120" y="8"/>
                    <a:pt x="121" y="8"/>
                  </a:cubicBezTo>
                  <a:cubicBezTo>
                    <a:pt x="181" y="8"/>
                    <a:pt x="231" y="57"/>
                    <a:pt x="232" y="118"/>
                  </a:cubicBezTo>
                  <a:cubicBezTo>
                    <a:pt x="233" y="175"/>
                    <a:pt x="190" y="223"/>
                    <a:pt x="133" y="230"/>
                  </a:cubicBezTo>
                  <a:cubicBezTo>
                    <a:pt x="133" y="234"/>
                    <a:pt x="133" y="234"/>
                    <a:pt x="133" y="234"/>
                  </a:cubicBezTo>
                  <a:cubicBezTo>
                    <a:pt x="159" y="232"/>
                    <a:pt x="159" y="232"/>
                    <a:pt x="159" y="232"/>
                  </a:cubicBezTo>
                  <a:cubicBezTo>
                    <a:pt x="133" y="234"/>
                    <a:pt x="133" y="234"/>
                    <a:pt x="133" y="234"/>
                  </a:cubicBezTo>
                  <a:cubicBezTo>
                    <a:pt x="159" y="232"/>
                    <a:pt x="159" y="232"/>
                    <a:pt x="159" y="232"/>
                  </a:cubicBezTo>
                  <a:cubicBezTo>
                    <a:pt x="208" y="216"/>
                    <a:pt x="241" y="170"/>
                    <a:pt x="240" y="118"/>
                  </a:cubicBezTo>
                  <a:cubicBezTo>
                    <a:pt x="239" y="53"/>
                    <a:pt x="186" y="0"/>
                    <a:pt x="121" y="0"/>
                  </a:cubicBezTo>
                  <a:cubicBezTo>
                    <a:pt x="120" y="0"/>
                    <a:pt x="119" y="0"/>
                    <a:pt x="119" y="0"/>
                  </a:cubicBezTo>
                  <a:cubicBezTo>
                    <a:pt x="53" y="1"/>
                    <a:pt x="0" y="56"/>
                    <a:pt x="1" y="122"/>
                  </a:cubicBezTo>
                  <a:cubicBezTo>
                    <a:pt x="2" y="174"/>
                    <a:pt x="37" y="219"/>
                    <a:pt x="86" y="233"/>
                  </a:cubicBezTo>
                  <a:cubicBezTo>
                    <a:pt x="112" y="234"/>
                    <a:pt x="112" y="234"/>
                    <a:pt x="112" y="234"/>
                  </a:cubicBezTo>
                  <a:lnTo>
                    <a:pt x="112" y="2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37" name="Freeform 31"/>
            <p:cNvSpPr>
              <a:spLocks/>
            </p:cNvSpPr>
            <p:nvPr/>
          </p:nvSpPr>
          <p:spPr bwMode="auto">
            <a:xfrm>
              <a:off x="6837" y="1513"/>
              <a:ext cx="656" cy="925"/>
            </a:xfrm>
            <a:custGeom>
              <a:avLst/>
              <a:gdLst>
                <a:gd name="T0" fmla="*/ 201 w 277"/>
                <a:gd name="T1" fmla="*/ 80 h 389"/>
                <a:gd name="T2" fmla="*/ 119 w 277"/>
                <a:gd name="T3" fmla="*/ 0 h 389"/>
                <a:gd name="T4" fmla="*/ 118 w 277"/>
                <a:gd name="T5" fmla="*/ 0 h 389"/>
                <a:gd name="T6" fmla="*/ 61 w 277"/>
                <a:gd name="T7" fmla="*/ 24 h 389"/>
                <a:gd name="T8" fmla="*/ 38 w 277"/>
                <a:gd name="T9" fmla="*/ 82 h 389"/>
                <a:gd name="T10" fmla="*/ 115 w 277"/>
                <a:gd name="T11" fmla="*/ 162 h 389"/>
                <a:gd name="T12" fmla="*/ 115 w 277"/>
                <a:gd name="T13" fmla="*/ 166 h 389"/>
                <a:gd name="T14" fmla="*/ 117 w 277"/>
                <a:gd name="T15" fmla="*/ 166 h 389"/>
                <a:gd name="T16" fmla="*/ 115 w 277"/>
                <a:gd name="T17" fmla="*/ 166 h 389"/>
                <a:gd name="T18" fmla="*/ 115 w 277"/>
                <a:gd name="T19" fmla="*/ 170 h 389"/>
                <a:gd name="T20" fmla="*/ 0 w 277"/>
                <a:gd name="T21" fmla="*/ 231 h 389"/>
                <a:gd name="T22" fmla="*/ 76 w 277"/>
                <a:gd name="T23" fmla="*/ 387 h 389"/>
                <a:gd name="T24" fmla="*/ 124 w 277"/>
                <a:gd name="T25" fmla="*/ 389 h 389"/>
                <a:gd name="T26" fmla="*/ 229 w 277"/>
                <a:gd name="T27" fmla="*/ 372 h 389"/>
                <a:gd name="T28" fmla="*/ 277 w 277"/>
                <a:gd name="T29" fmla="*/ 321 h 389"/>
                <a:gd name="T30" fmla="*/ 127 w 277"/>
                <a:gd name="T31" fmla="*/ 170 h 389"/>
                <a:gd name="T32" fmla="*/ 127 w 277"/>
                <a:gd name="T33" fmla="*/ 166 h 389"/>
                <a:gd name="T34" fmla="*/ 124 w 277"/>
                <a:gd name="T35" fmla="*/ 166 h 389"/>
                <a:gd name="T36" fmla="*/ 127 w 277"/>
                <a:gd name="T37" fmla="*/ 166 h 389"/>
                <a:gd name="T38" fmla="*/ 127 w 277"/>
                <a:gd name="T39" fmla="*/ 162 h 389"/>
                <a:gd name="T40" fmla="*/ 201 w 277"/>
                <a:gd name="T41" fmla="*/ 80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77" h="389">
                  <a:moveTo>
                    <a:pt x="201" y="80"/>
                  </a:moveTo>
                  <a:cubicBezTo>
                    <a:pt x="200" y="36"/>
                    <a:pt x="163" y="0"/>
                    <a:pt x="119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96" y="0"/>
                    <a:pt x="76" y="9"/>
                    <a:pt x="61" y="24"/>
                  </a:cubicBezTo>
                  <a:cubicBezTo>
                    <a:pt x="45" y="40"/>
                    <a:pt x="37" y="61"/>
                    <a:pt x="38" y="82"/>
                  </a:cubicBezTo>
                  <a:cubicBezTo>
                    <a:pt x="38" y="125"/>
                    <a:pt x="72" y="160"/>
                    <a:pt x="115" y="162"/>
                  </a:cubicBezTo>
                  <a:cubicBezTo>
                    <a:pt x="115" y="166"/>
                    <a:pt x="115" y="166"/>
                    <a:pt x="115" y="166"/>
                  </a:cubicBezTo>
                  <a:cubicBezTo>
                    <a:pt x="117" y="166"/>
                    <a:pt x="117" y="166"/>
                    <a:pt x="117" y="166"/>
                  </a:cubicBezTo>
                  <a:cubicBezTo>
                    <a:pt x="115" y="166"/>
                    <a:pt x="115" y="166"/>
                    <a:pt x="115" y="166"/>
                  </a:cubicBezTo>
                  <a:cubicBezTo>
                    <a:pt x="115" y="170"/>
                    <a:pt x="115" y="170"/>
                    <a:pt x="115" y="170"/>
                  </a:cubicBezTo>
                  <a:cubicBezTo>
                    <a:pt x="69" y="173"/>
                    <a:pt x="28" y="195"/>
                    <a:pt x="0" y="231"/>
                  </a:cubicBezTo>
                  <a:cubicBezTo>
                    <a:pt x="43" y="273"/>
                    <a:pt x="70" y="328"/>
                    <a:pt x="76" y="387"/>
                  </a:cubicBezTo>
                  <a:cubicBezTo>
                    <a:pt x="91" y="389"/>
                    <a:pt x="108" y="389"/>
                    <a:pt x="124" y="389"/>
                  </a:cubicBezTo>
                  <a:cubicBezTo>
                    <a:pt x="164" y="388"/>
                    <a:pt x="201" y="382"/>
                    <a:pt x="229" y="372"/>
                  </a:cubicBezTo>
                  <a:cubicBezTo>
                    <a:pt x="261" y="359"/>
                    <a:pt x="277" y="342"/>
                    <a:pt x="277" y="321"/>
                  </a:cubicBezTo>
                  <a:cubicBezTo>
                    <a:pt x="276" y="238"/>
                    <a:pt x="210" y="172"/>
                    <a:pt x="127" y="170"/>
                  </a:cubicBezTo>
                  <a:cubicBezTo>
                    <a:pt x="127" y="166"/>
                    <a:pt x="127" y="166"/>
                    <a:pt x="127" y="166"/>
                  </a:cubicBezTo>
                  <a:cubicBezTo>
                    <a:pt x="124" y="166"/>
                    <a:pt x="124" y="166"/>
                    <a:pt x="124" y="166"/>
                  </a:cubicBezTo>
                  <a:cubicBezTo>
                    <a:pt x="127" y="166"/>
                    <a:pt x="127" y="166"/>
                    <a:pt x="127" y="166"/>
                  </a:cubicBezTo>
                  <a:cubicBezTo>
                    <a:pt x="127" y="162"/>
                    <a:pt x="127" y="162"/>
                    <a:pt x="127" y="162"/>
                  </a:cubicBezTo>
                  <a:cubicBezTo>
                    <a:pt x="169" y="158"/>
                    <a:pt x="201" y="122"/>
                    <a:pt x="201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38" name="Freeform 32"/>
            <p:cNvSpPr>
              <a:spLocks/>
            </p:cNvSpPr>
            <p:nvPr/>
          </p:nvSpPr>
          <p:spPr bwMode="auto">
            <a:xfrm>
              <a:off x="6905" y="1492"/>
              <a:ext cx="427" cy="416"/>
            </a:xfrm>
            <a:custGeom>
              <a:avLst/>
              <a:gdLst>
                <a:gd name="T0" fmla="*/ 86 w 180"/>
                <a:gd name="T1" fmla="*/ 171 h 175"/>
                <a:gd name="T2" fmla="*/ 9 w 180"/>
                <a:gd name="T3" fmla="*/ 91 h 175"/>
                <a:gd name="T4" fmla="*/ 32 w 180"/>
                <a:gd name="T5" fmla="*/ 33 h 175"/>
                <a:gd name="T6" fmla="*/ 89 w 180"/>
                <a:gd name="T7" fmla="*/ 9 h 175"/>
                <a:gd name="T8" fmla="*/ 90 w 180"/>
                <a:gd name="T9" fmla="*/ 9 h 175"/>
                <a:gd name="T10" fmla="*/ 172 w 180"/>
                <a:gd name="T11" fmla="*/ 89 h 175"/>
                <a:gd name="T12" fmla="*/ 98 w 180"/>
                <a:gd name="T13" fmla="*/ 171 h 175"/>
                <a:gd name="T14" fmla="*/ 98 w 180"/>
                <a:gd name="T15" fmla="*/ 175 h 175"/>
                <a:gd name="T16" fmla="*/ 122 w 180"/>
                <a:gd name="T17" fmla="*/ 173 h 175"/>
                <a:gd name="T18" fmla="*/ 98 w 180"/>
                <a:gd name="T19" fmla="*/ 175 h 175"/>
                <a:gd name="T20" fmla="*/ 122 w 180"/>
                <a:gd name="T21" fmla="*/ 173 h 175"/>
                <a:gd name="T22" fmla="*/ 180 w 180"/>
                <a:gd name="T23" fmla="*/ 89 h 175"/>
                <a:gd name="T24" fmla="*/ 90 w 180"/>
                <a:gd name="T25" fmla="*/ 0 h 175"/>
                <a:gd name="T26" fmla="*/ 89 w 180"/>
                <a:gd name="T27" fmla="*/ 1 h 175"/>
                <a:gd name="T28" fmla="*/ 26 w 180"/>
                <a:gd name="T29" fmla="*/ 28 h 175"/>
                <a:gd name="T30" fmla="*/ 1 w 180"/>
                <a:gd name="T31" fmla="*/ 92 h 175"/>
                <a:gd name="T32" fmla="*/ 61 w 180"/>
                <a:gd name="T33" fmla="*/ 174 h 175"/>
                <a:gd name="T34" fmla="*/ 86 w 180"/>
                <a:gd name="T35" fmla="*/ 175 h 175"/>
                <a:gd name="T36" fmla="*/ 61 w 180"/>
                <a:gd name="T37" fmla="*/ 174 h 175"/>
                <a:gd name="T38" fmla="*/ 86 w 180"/>
                <a:gd name="T39" fmla="*/ 175 h 175"/>
                <a:gd name="T40" fmla="*/ 86 w 180"/>
                <a:gd name="T41" fmla="*/ 171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0" h="175">
                  <a:moveTo>
                    <a:pt x="86" y="171"/>
                  </a:moveTo>
                  <a:cubicBezTo>
                    <a:pt x="43" y="169"/>
                    <a:pt x="9" y="134"/>
                    <a:pt x="9" y="91"/>
                  </a:cubicBezTo>
                  <a:cubicBezTo>
                    <a:pt x="8" y="70"/>
                    <a:pt x="16" y="49"/>
                    <a:pt x="32" y="33"/>
                  </a:cubicBezTo>
                  <a:cubicBezTo>
                    <a:pt x="47" y="18"/>
                    <a:pt x="67" y="9"/>
                    <a:pt x="89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134" y="9"/>
                    <a:pt x="171" y="45"/>
                    <a:pt x="172" y="89"/>
                  </a:cubicBezTo>
                  <a:cubicBezTo>
                    <a:pt x="172" y="131"/>
                    <a:pt x="140" y="167"/>
                    <a:pt x="98" y="171"/>
                  </a:cubicBezTo>
                  <a:cubicBezTo>
                    <a:pt x="98" y="175"/>
                    <a:pt x="98" y="175"/>
                    <a:pt x="98" y="175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98" y="175"/>
                    <a:pt x="98" y="175"/>
                    <a:pt x="98" y="175"/>
                  </a:cubicBezTo>
                  <a:cubicBezTo>
                    <a:pt x="122" y="173"/>
                    <a:pt x="122" y="173"/>
                    <a:pt x="122" y="173"/>
                  </a:cubicBezTo>
                  <a:cubicBezTo>
                    <a:pt x="156" y="160"/>
                    <a:pt x="180" y="127"/>
                    <a:pt x="180" y="89"/>
                  </a:cubicBezTo>
                  <a:cubicBezTo>
                    <a:pt x="179" y="40"/>
                    <a:pt x="139" y="0"/>
                    <a:pt x="90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65" y="1"/>
                    <a:pt x="42" y="11"/>
                    <a:pt x="26" y="28"/>
                  </a:cubicBezTo>
                  <a:cubicBezTo>
                    <a:pt x="9" y="45"/>
                    <a:pt x="0" y="68"/>
                    <a:pt x="1" y="92"/>
                  </a:cubicBezTo>
                  <a:cubicBezTo>
                    <a:pt x="1" y="130"/>
                    <a:pt x="26" y="162"/>
                    <a:pt x="61" y="174"/>
                  </a:cubicBezTo>
                  <a:cubicBezTo>
                    <a:pt x="86" y="175"/>
                    <a:pt x="86" y="175"/>
                    <a:pt x="86" y="175"/>
                  </a:cubicBezTo>
                  <a:cubicBezTo>
                    <a:pt x="61" y="174"/>
                    <a:pt x="61" y="174"/>
                    <a:pt x="61" y="174"/>
                  </a:cubicBezTo>
                  <a:cubicBezTo>
                    <a:pt x="86" y="175"/>
                    <a:pt x="86" y="175"/>
                    <a:pt x="86" y="175"/>
                  </a:cubicBezTo>
                  <a:lnTo>
                    <a:pt x="86" y="1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39" name="Freeform 33"/>
            <p:cNvSpPr>
              <a:spLocks/>
            </p:cNvSpPr>
            <p:nvPr/>
          </p:nvSpPr>
          <p:spPr bwMode="auto">
            <a:xfrm>
              <a:off x="6813" y="1903"/>
              <a:ext cx="699" cy="554"/>
            </a:xfrm>
            <a:custGeom>
              <a:avLst/>
              <a:gdLst>
                <a:gd name="T0" fmla="*/ 161 w 295"/>
                <a:gd name="T1" fmla="*/ 0 h 233"/>
                <a:gd name="T2" fmla="*/ 137 w 295"/>
                <a:gd name="T3" fmla="*/ 2 h 233"/>
                <a:gd name="T4" fmla="*/ 137 w 295"/>
                <a:gd name="T5" fmla="*/ 6 h 233"/>
                <a:gd name="T6" fmla="*/ 287 w 295"/>
                <a:gd name="T7" fmla="*/ 157 h 233"/>
                <a:gd name="T8" fmla="*/ 239 w 295"/>
                <a:gd name="T9" fmla="*/ 208 h 233"/>
                <a:gd name="T10" fmla="*/ 134 w 295"/>
                <a:gd name="T11" fmla="*/ 225 h 233"/>
                <a:gd name="T12" fmla="*/ 86 w 295"/>
                <a:gd name="T13" fmla="*/ 223 h 233"/>
                <a:gd name="T14" fmla="*/ 10 w 295"/>
                <a:gd name="T15" fmla="*/ 67 h 233"/>
                <a:gd name="T16" fmla="*/ 125 w 295"/>
                <a:gd name="T17" fmla="*/ 6 h 233"/>
                <a:gd name="T18" fmla="*/ 125 w 295"/>
                <a:gd name="T19" fmla="*/ 2 h 233"/>
                <a:gd name="T20" fmla="*/ 100 w 295"/>
                <a:gd name="T21" fmla="*/ 1 h 233"/>
                <a:gd name="T22" fmla="*/ 2 w 295"/>
                <a:gd name="T23" fmla="*/ 65 h 233"/>
                <a:gd name="T24" fmla="*/ 0 w 295"/>
                <a:gd name="T25" fmla="*/ 68 h 233"/>
                <a:gd name="T26" fmla="*/ 2 w 295"/>
                <a:gd name="T27" fmla="*/ 71 h 233"/>
                <a:gd name="T28" fmla="*/ 78 w 295"/>
                <a:gd name="T29" fmla="*/ 227 h 233"/>
                <a:gd name="T30" fmla="*/ 78 w 295"/>
                <a:gd name="T31" fmla="*/ 230 h 233"/>
                <a:gd name="T32" fmla="*/ 81 w 295"/>
                <a:gd name="T33" fmla="*/ 231 h 233"/>
                <a:gd name="T34" fmla="*/ 127 w 295"/>
                <a:gd name="T35" fmla="*/ 233 h 233"/>
                <a:gd name="T36" fmla="*/ 134 w 295"/>
                <a:gd name="T37" fmla="*/ 233 h 233"/>
                <a:gd name="T38" fmla="*/ 242 w 295"/>
                <a:gd name="T39" fmla="*/ 215 h 233"/>
                <a:gd name="T40" fmla="*/ 295 w 295"/>
                <a:gd name="T41" fmla="*/ 157 h 233"/>
                <a:gd name="T42" fmla="*/ 161 w 295"/>
                <a:gd name="T43" fmla="*/ 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5" h="233">
                  <a:moveTo>
                    <a:pt x="161" y="0"/>
                  </a:moveTo>
                  <a:cubicBezTo>
                    <a:pt x="137" y="2"/>
                    <a:pt x="137" y="2"/>
                    <a:pt x="137" y="2"/>
                  </a:cubicBezTo>
                  <a:cubicBezTo>
                    <a:pt x="137" y="6"/>
                    <a:pt x="137" y="6"/>
                    <a:pt x="137" y="6"/>
                  </a:cubicBezTo>
                  <a:cubicBezTo>
                    <a:pt x="220" y="8"/>
                    <a:pt x="286" y="74"/>
                    <a:pt x="287" y="157"/>
                  </a:cubicBezTo>
                  <a:cubicBezTo>
                    <a:pt x="287" y="178"/>
                    <a:pt x="271" y="195"/>
                    <a:pt x="239" y="208"/>
                  </a:cubicBezTo>
                  <a:cubicBezTo>
                    <a:pt x="211" y="218"/>
                    <a:pt x="174" y="224"/>
                    <a:pt x="134" y="225"/>
                  </a:cubicBezTo>
                  <a:cubicBezTo>
                    <a:pt x="118" y="225"/>
                    <a:pt x="101" y="225"/>
                    <a:pt x="86" y="223"/>
                  </a:cubicBezTo>
                  <a:cubicBezTo>
                    <a:pt x="80" y="164"/>
                    <a:pt x="53" y="109"/>
                    <a:pt x="10" y="67"/>
                  </a:cubicBezTo>
                  <a:cubicBezTo>
                    <a:pt x="38" y="31"/>
                    <a:pt x="79" y="9"/>
                    <a:pt x="125" y="6"/>
                  </a:cubicBezTo>
                  <a:cubicBezTo>
                    <a:pt x="125" y="2"/>
                    <a:pt x="125" y="2"/>
                    <a:pt x="125" y="2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60" y="10"/>
                    <a:pt x="26" y="32"/>
                    <a:pt x="2" y="65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46" y="112"/>
                    <a:pt x="73" y="167"/>
                    <a:pt x="78" y="227"/>
                  </a:cubicBezTo>
                  <a:cubicBezTo>
                    <a:pt x="78" y="230"/>
                    <a:pt x="78" y="230"/>
                    <a:pt x="78" y="230"/>
                  </a:cubicBezTo>
                  <a:cubicBezTo>
                    <a:pt x="81" y="231"/>
                    <a:pt x="81" y="231"/>
                    <a:pt x="81" y="231"/>
                  </a:cubicBezTo>
                  <a:cubicBezTo>
                    <a:pt x="96" y="232"/>
                    <a:pt x="112" y="233"/>
                    <a:pt x="127" y="233"/>
                  </a:cubicBezTo>
                  <a:cubicBezTo>
                    <a:pt x="130" y="233"/>
                    <a:pt x="132" y="233"/>
                    <a:pt x="134" y="233"/>
                  </a:cubicBezTo>
                  <a:cubicBezTo>
                    <a:pt x="175" y="233"/>
                    <a:pt x="213" y="226"/>
                    <a:pt x="242" y="215"/>
                  </a:cubicBezTo>
                  <a:cubicBezTo>
                    <a:pt x="286" y="198"/>
                    <a:pt x="295" y="174"/>
                    <a:pt x="295" y="157"/>
                  </a:cubicBezTo>
                  <a:cubicBezTo>
                    <a:pt x="294" y="78"/>
                    <a:pt x="237" y="14"/>
                    <a:pt x="16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40" name="Freeform 34"/>
            <p:cNvSpPr>
              <a:spLocks/>
            </p:cNvSpPr>
            <p:nvPr/>
          </p:nvSpPr>
          <p:spPr bwMode="auto">
            <a:xfrm>
              <a:off x="6327" y="2038"/>
              <a:ext cx="173" cy="324"/>
            </a:xfrm>
            <a:custGeom>
              <a:avLst/>
              <a:gdLst>
                <a:gd name="T0" fmla="*/ 83 w 173"/>
                <a:gd name="T1" fmla="*/ 0 h 324"/>
                <a:gd name="T2" fmla="*/ 0 w 173"/>
                <a:gd name="T3" fmla="*/ 86 h 324"/>
                <a:gd name="T4" fmla="*/ 83 w 173"/>
                <a:gd name="T5" fmla="*/ 324 h 324"/>
                <a:gd name="T6" fmla="*/ 173 w 173"/>
                <a:gd name="T7" fmla="*/ 88 h 324"/>
                <a:gd name="T8" fmla="*/ 83 w 173"/>
                <a:gd name="T9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324">
                  <a:moveTo>
                    <a:pt x="83" y="0"/>
                  </a:moveTo>
                  <a:lnTo>
                    <a:pt x="0" y="86"/>
                  </a:lnTo>
                  <a:lnTo>
                    <a:pt x="83" y="324"/>
                  </a:lnTo>
                  <a:lnTo>
                    <a:pt x="173" y="88"/>
                  </a:lnTo>
                  <a:lnTo>
                    <a:pt x="8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41" name="Freeform 35"/>
            <p:cNvSpPr>
              <a:spLocks/>
            </p:cNvSpPr>
            <p:nvPr/>
          </p:nvSpPr>
          <p:spPr bwMode="auto">
            <a:xfrm>
              <a:off x="6327" y="2038"/>
              <a:ext cx="173" cy="324"/>
            </a:xfrm>
            <a:custGeom>
              <a:avLst/>
              <a:gdLst>
                <a:gd name="T0" fmla="*/ 83 w 173"/>
                <a:gd name="T1" fmla="*/ 0 h 324"/>
                <a:gd name="T2" fmla="*/ 0 w 173"/>
                <a:gd name="T3" fmla="*/ 86 h 324"/>
                <a:gd name="T4" fmla="*/ 83 w 173"/>
                <a:gd name="T5" fmla="*/ 324 h 324"/>
                <a:gd name="T6" fmla="*/ 173 w 173"/>
                <a:gd name="T7" fmla="*/ 88 h 324"/>
                <a:gd name="T8" fmla="*/ 83 w 173"/>
                <a:gd name="T9" fmla="*/ 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324">
                  <a:moveTo>
                    <a:pt x="83" y="0"/>
                  </a:moveTo>
                  <a:lnTo>
                    <a:pt x="0" y="86"/>
                  </a:lnTo>
                  <a:lnTo>
                    <a:pt x="83" y="324"/>
                  </a:lnTo>
                  <a:lnTo>
                    <a:pt x="173" y="88"/>
                  </a:lnTo>
                  <a:lnTo>
                    <a:pt x="83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</p:grpSp>
      <p:grpSp>
        <p:nvGrpSpPr>
          <p:cNvPr id="42" name="Group 38"/>
          <p:cNvGrpSpPr>
            <a:grpSpLocks noChangeAspect="1"/>
          </p:cNvGrpSpPr>
          <p:nvPr/>
        </p:nvGrpSpPr>
        <p:grpSpPr bwMode="auto">
          <a:xfrm>
            <a:off x="7851692" y="3526083"/>
            <a:ext cx="400877" cy="331211"/>
            <a:chOff x="3136" y="1579"/>
            <a:chExt cx="1404" cy="1160"/>
          </a:xfrm>
          <a:solidFill>
            <a:schemeClr val="accent3"/>
          </a:solidFill>
        </p:grpSpPr>
        <p:sp>
          <p:nvSpPr>
            <p:cNvPr id="43" name="Freeform 39"/>
            <p:cNvSpPr>
              <a:spLocks/>
            </p:cNvSpPr>
            <p:nvPr/>
          </p:nvSpPr>
          <p:spPr bwMode="auto">
            <a:xfrm>
              <a:off x="3152" y="1783"/>
              <a:ext cx="1371" cy="409"/>
            </a:xfrm>
            <a:custGeom>
              <a:avLst/>
              <a:gdLst>
                <a:gd name="T0" fmla="*/ 532 w 1371"/>
                <a:gd name="T1" fmla="*/ 288 h 409"/>
                <a:gd name="T2" fmla="*/ 839 w 1371"/>
                <a:gd name="T3" fmla="*/ 288 h 409"/>
                <a:gd name="T4" fmla="*/ 839 w 1371"/>
                <a:gd name="T5" fmla="*/ 409 h 409"/>
                <a:gd name="T6" fmla="*/ 1191 w 1371"/>
                <a:gd name="T7" fmla="*/ 409 h 409"/>
                <a:gd name="T8" fmla="*/ 1371 w 1371"/>
                <a:gd name="T9" fmla="*/ 0 h 409"/>
                <a:gd name="T10" fmla="*/ 0 w 1371"/>
                <a:gd name="T11" fmla="*/ 0 h 409"/>
                <a:gd name="T12" fmla="*/ 181 w 1371"/>
                <a:gd name="T13" fmla="*/ 409 h 409"/>
                <a:gd name="T14" fmla="*/ 532 w 1371"/>
                <a:gd name="T15" fmla="*/ 409 h 409"/>
                <a:gd name="T16" fmla="*/ 532 w 1371"/>
                <a:gd name="T17" fmla="*/ 288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71" h="409">
                  <a:moveTo>
                    <a:pt x="532" y="288"/>
                  </a:moveTo>
                  <a:lnTo>
                    <a:pt x="839" y="288"/>
                  </a:lnTo>
                  <a:lnTo>
                    <a:pt x="839" y="409"/>
                  </a:lnTo>
                  <a:lnTo>
                    <a:pt x="1191" y="409"/>
                  </a:lnTo>
                  <a:lnTo>
                    <a:pt x="1371" y="0"/>
                  </a:lnTo>
                  <a:lnTo>
                    <a:pt x="0" y="0"/>
                  </a:lnTo>
                  <a:lnTo>
                    <a:pt x="181" y="409"/>
                  </a:lnTo>
                  <a:lnTo>
                    <a:pt x="532" y="409"/>
                  </a:lnTo>
                  <a:lnTo>
                    <a:pt x="532" y="2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44" name="Rectangle 40"/>
            <p:cNvSpPr>
              <a:spLocks noChangeArrowheads="1"/>
            </p:cNvSpPr>
            <p:nvPr/>
          </p:nvSpPr>
          <p:spPr bwMode="auto">
            <a:xfrm>
              <a:off x="3741" y="2128"/>
              <a:ext cx="193" cy="14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45" name="Freeform 41"/>
            <p:cNvSpPr>
              <a:spLocks/>
            </p:cNvSpPr>
            <p:nvPr/>
          </p:nvSpPr>
          <p:spPr bwMode="auto">
            <a:xfrm>
              <a:off x="3150" y="1919"/>
              <a:ext cx="1375" cy="808"/>
            </a:xfrm>
            <a:custGeom>
              <a:avLst/>
              <a:gdLst>
                <a:gd name="T0" fmla="*/ 841 w 1375"/>
                <a:gd name="T1" fmla="*/ 409 h 808"/>
                <a:gd name="T2" fmla="*/ 534 w 1375"/>
                <a:gd name="T3" fmla="*/ 409 h 808"/>
                <a:gd name="T4" fmla="*/ 534 w 1375"/>
                <a:gd name="T5" fmla="*/ 330 h 808"/>
                <a:gd name="T6" fmla="*/ 147 w 1375"/>
                <a:gd name="T7" fmla="*/ 330 h 808"/>
                <a:gd name="T8" fmla="*/ 0 w 1375"/>
                <a:gd name="T9" fmla="*/ 0 h 808"/>
                <a:gd name="T10" fmla="*/ 0 w 1375"/>
                <a:gd name="T11" fmla="*/ 808 h 808"/>
                <a:gd name="T12" fmla="*/ 1375 w 1375"/>
                <a:gd name="T13" fmla="*/ 808 h 808"/>
                <a:gd name="T14" fmla="*/ 1375 w 1375"/>
                <a:gd name="T15" fmla="*/ 0 h 808"/>
                <a:gd name="T16" fmla="*/ 1228 w 1375"/>
                <a:gd name="T17" fmla="*/ 330 h 808"/>
                <a:gd name="T18" fmla="*/ 841 w 1375"/>
                <a:gd name="T19" fmla="*/ 330 h 808"/>
                <a:gd name="T20" fmla="*/ 841 w 1375"/>
                <a:gd name="T21" fmla="*/ 409 h 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75" h="808">
                  <a:moveTo>
                    <a:pt x="841" y="409"/>
                  </a:moveTo>
                  <a:lnTo>
                    <a:pt x="534" y="409"/>
                  </a:lnTo>
                  <a:lnTo>
                    <a:pt x="534" y="330"/>
                  </a:lnTo>
                  <a:lnTo>
                    <a:pt x="147" y="330"/>
                  </a:lnTo>
                  <a:lnTo>
                    <a:pt x="0" y="0"/>
                  </a:lnTo>
                  <a:lnTo>
                    <a:pt x="0" y="808"/>
                  </a:lnTo>
                  <a:lnTo>
                    <a:pt x="1375" y="808"/>
                  </a:lnTo>
                  <a:lnTo>
                    <a:pt x="1375" y="0"/>
                  </a:lnTo>
                  <a:lnTo>
                    <a:pt x="1228" y="330"/>
                  </a:lnTo>
                  <a:lnTo>
                    <a:pt x="841" y="330"/>
                  </a:lnTo>
                  <a:lnTo>
                    <a:pt x="841" y="4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46" name="Freeform 42"/>
            <p:cNvSpPr>
              <a:spLocks/>
            </p:cNvSpPr>
            <p:nvPr/>
          </p:nvSpPr>
          <p:spPr bwMode="auto">
            <a:xfrm>
              <a:off x="3680" y="1588"/>
              <a:ext cx="316" cy="138"/>
            </a:xfrm>
            <a:custGeom>
              <a:avLst/>
              <a:gdLst>
                <a:gd name="T0" fmla="*/ 256 w 316"/>
                <a:gd name="T1" fmla="*/ 60 h 138"/>
                <a:gd name="T2" fmla="*/ 256 w 316"/>
                <a:gd name="T3" fmla="*/ 138 h 138"/>
                <a:gd name="T4" fmla="*/ 316 w 316"/>
                <a:gd name="T5" fmla="*/ 138 h 138"/>
                <a:gd name="T6" fmla="*/ 316 w 316"/>
                <a:gd name="T7" fmla="*/ 0 h 138"/>
                <a:gd name="T8" fmla="*/ 0 w 316"/>
                <a:gd name="T9" fmla="*/ 0 h 138"/>
                <a:gd name="T10" fmla="*/ 0 w 316"/>
                <a:gd name="T11" fmla="*/ 138 h 138"/>
                <a:gd name="T12" fmla="*/ 59 w 316"/>
                <a:gd name="T13" fmla="*/ 138 h 138"/>
                <a:gd name="T14" fmla="*/ 59 w 316"/>
                <a:gd name="T15" fmla="*/ 60 h 138"/>
                <a:gd name="T16" fmla="*/ 256 w 316"/>
                <a:gd name="T17" fmla="*/ 6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6" h="138">
                  <a:moveTo>
                    <a:pt x="256" y="60"/>
                  </a:moveTo>
                  <a:lnTo>
                    <a:pt x="256" y="138"/>
                  </a:lnTo>
                  <a:lnTo>
                    <a:pt x="316" y="138"/>
                  </a:lnTo>
                  <a:lnTo>
                    <a:pt x="316" y="0"/>
                  </a:lnTo>
                  <a:lnTo>
                    <a:pt x="0" y="0"/>
                  </a:lnTo>
                  <a:lnTo>
                    <a:pt x="0" y="138"/>
                  </a:lnTo>
                  <a:lnTo>
                    <a:pt x="59" y="138"/>
                  </a:lnTo>
                  <a:lnTo>
                    <a:pt x="59" y="60"/>
                  </a:lnTo>
                  <a:lnTo>
                    <a:pt x="256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47" name="Freeform 43"/>
            <p:cNvSpPr>
              <a:spLocks/>
            </p:cNvSpPr>
            <p:nvPr/>
          </p:nvSpPr>
          <p:spPr bwMode="auto">
            <a:xfrm>
              <a:off x="3924" y="1648"/>
              <a:ext cx="12" cy="90"/>
            </a:xfrm>
            <a:custGeom>
              <a:avLst/>
              <a:gdLst>
                <a:gd name="T0" fmla="*/ 12 w 12"/>
                <a:gd name="T1" fmla="*/ 0 h 90"/>
                <a:gd name="T2" fmla="*/ 0 w 12"/>
                <a:gd name="T3" fmla="*/ 12 h 90"/>
                <a:gd name="T4" fmla="*/ 0 w 12"/>
                <a:gd name="T5" fmla="*/ 90 h 90"/>
                <a:gd name="T6" fmla="*/ 12 w 12"/>
                <a:gd name="T7" fmla="*/ 78 h 90"/>
                <a:gd name="T8" fmla="*/ 12 w 12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0">
                  <a:moveTo>
                    <a:pt x="12" y="0"/>
                  </a:moveTo>
                  <a:lnTo>
                    <a:pt x="0" y="12"/>
                  </a:lnTo>
                  <a:lnTo>
                    <a:pt x="0" y="90"/>
                  </a:lnTo>
                  <a:lnTo>
                    <a:pt x="12" y="78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48" name="Freeform 44"/>
            <p:cNvSpPr>
              <a:spLocks/>
            </p:cNvSpPr>
            <p:nvPr/>
          </p:nvSpPr>
          <p:spPr bwMode="auto">
            <a:xfrm>
              <a:off x="3924" y="1726"/>
              <a:ext cx="81" cy="12"/>
            </a:xfrm>
            <a:custGeom>
              <a:avLst/>
              <a:gdLst>
                <a:gd name="T0" fmla="*/ 12 w 81"/>
                <a:gd name="T1" fmla="*/ 0 h 12"/>
                <a:gd name="T2" fmla="*/ 0 w 81"/>
                <a:gd name="T3" fmla="*/ 12 h 12"/>
                <a:gd name="T4" fmla="*/ 81 w 81"/>
                <a:gd name="T5" fmla="*/ 12 h 12"/>
                <a:gd name="T6" fmla="*/ 72 w 81"/>
                <a:gd name="T7" fmla="*/ 0 h 12"/>
                <a:gd name="T8" fmla="*/ 12 w 81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2">
                  <a:moveTo>
                    <a:pt x="12" y="0"/>
                  </a:moveTo>
                  <a:lnTo>
                    <a:pt x="0" y="12"/>
                  </a:lnTo>
                  <a:lnTo>
                    <a:pt x="81" y="12"/>
                  </a:lnTo>
                  <a:lnTo>
                    <a:pt x="72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49" name="Freeform 45"/>
            <p:cNvSpPr>
              <a:spLocks/>
            </p:cNvSpPr>
            <p:nvPr/>
          </p:nvSpPr>
          <p:spPr bwMode="auto">
            <a:xfrm>
              <a:off x="3996" y="1579"/>
              <a:ext cx="9" cy="159"/>
            </a:xfrm>
            <a:custGeom>
              <a:avLst/>
              <a:gdLst>
                <a:gd name="T0" fmla="*/ 0 w 9"/>
                <a:gd name="T1" fmla="*/ 147 h 159"/>
                <a:gd name="T2" fmla="*/ 9 w 9"/>
                <a:gd name="T3" fmla="*/ 159 h 159"/>
                <a:gd name="T4" fmla="*/ 9 w 9"/>
                <a:gd name="T5" fmla="*/ 0 h 159"/>
                <a:gd name="T6" fmla="*/ 0 w 9"/>
                <a:gd name="T7" fmla="*/ 9 h 159"/>
                <a:gd name="T8" fmla="*/ 0 w 9"/>
                <a:gd name="T9" fmla="*/ 147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59">
                  <a:moveTo>
                    <a:pt x="0" y="147"/>
                  </a:moveTo>
                  <a:lnTo>
                    <a:pt x="9" y="159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1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50" name="Freeform 46"/>
            <p:cNvSpPr>
              <a:spLocks/>
            </p:cNvSpPr>
            <p:nvPr/>
          </p:nvSpPr>
          <p:spPr bwMode="auto">
            <a:xfrm>
              <a:off x="3670" y="1579"/>
              <a:ext cx="335" cy="9"/>
            </a:xfrm>
            <a:custGeom>
              <a:avLst/>
              <a:gdLst>
                <a:gd name="T0" fmla="*/ 326 w 335"/>
                <a:gd name="T1" fmla="*/ 9 h 9"/>
                <a:gd name="T2" fmla="*/ 335 w 335"/>
                <a:gd name="T3" fmla="*/ 0 h 9"/>
                <a:gd name="T4" fmla="*/ 0 w 335"/>
                <a:gd name="T5" fmla="*/ 0 h 9"/>
                <a:gd name="T6" fmla="*/ 10 w 335"/>
                <a:gd name="T7" fmla="*/ 9 h 9"/>
                <a:gd name="T8" fmla="*/ 326 w 335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5" h="9">
                  <a:moveTo>
                    <a:pt x="326" y="9"/>
                  </a:moveTo>
                  <a:lnTo>
                    <a:pt x="335" y="0"/>
                  </a:lnTo>
                  <a:lnTo>
                    <a:pt x="0" y="0"/>
                  </a:lnTo>
                  <a:lnTo>
                    <a:pt x="10" y="9"/>
                  </a:lnTo>
                  <a:lnTo>
                    <a:pt x="326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51" name="Freeform 47"/>
            <p:cNvSpPr>
              <a:spLocks/>
            </p:cNvSpPr>
            <p:nvPr/>
          </p:nvSpPr>
          <p:spPr bwMode="auto">
            <a:xfrm>
              <a:off x="3739" y="1648"/>
              <a:ext cx="197" cy="12"/>
            </a:xfrm>
            <a:custGeom>
              <a:avLst/>
              <a:gdLst>
                <a:gd name="T0" fmla="*/ 0 w 197"/>
                <a:gd name="T1" fmla="*/ 0 h 12"/>
                <a:gd name="T2" fmla="*/ 12 w 197"/>
                <a:gd name="T3" fmla="*/ 12 h 12"/>
                <a:gd name="T4" fmla="*/ 185 w 197"/>
                <a:gd name="T5" fmla="*/ 12 h 12"/>
                <a:gd name="T6" fmla="*/ 197 w 197"/>
                <a:gd name="T7" fmla="*/ 0 h 12"/>
                <a:gd name="T8" fmla="*/ 0 w 197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2">
                  <a:moveTo>
                    <a:pt x="0" y="0"/>
                  </a:moveTo>
                  <a:lnTo>
                    <a:pt x="12" y="12"/>
                  </a:lnTo>
                  <a:lnTo>
                    <a:pt x="185" y="12"/>
                  </a:lnTo>
                  <a:lnTo>
                    <a:pt x="19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52" name="Freeform 48"/>
            <p:cNvSpPr>
              <a:spLocks/>
            </p:cNvSpPr>
            <p:nvPr/>
          </p:nvSpPr>
          <p:spPr bwMode="auto">
            <a:xfrm>
              <a:off x="3739" y="1648"/>
              <a:ext cx="12" cy="90"/>
            </a:xfrm>
            <a:custGeom>
              <a:avLst/>
              <a:gdLst>
                <a:gd name="T0" fmla="*/ 0 w 12"/>
                <a:gd name="T1" fmla="*/ 78 h 90"/>
                <a:gd name="T2" fmla="*/ 12 w 12"/>
                <a:gd name="T3" fmla="*/ 90 h 90"/>
                <a:gd name="T4" fmla="*/ 12 w 12"/>
                <a:gd name="T5" fmla="*/ 12 h 90"/>
                <a:gd name="T6" fmla="*/ 0 w 12"/>
                <a:gd name="T7" fmla="*/ 0 h 90"/>
                <a:gd name="T8" fmla="*/ 0 w 12"/>
                <a:gd name="T9" fmla="*/ 78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0">
                  <a:moveTo>
                    <a:pt x="0" y="78"/>
                  </a:moveTo>
                  <a:lnTo>
                    <a:pt x="12" y="90"/>
                  </a:lnTo>
                  <a:lnTo>
                    <a:pt x="12" y="12"/>
                  </a:lnTo>
                  <a:lnTo>
                    <a:pt x="0" y="0"/>
                  </a:lnTo>
                  <a:lnTo>
                    <a:pt x="0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53" name="Freeform 49"/>
            <p:cNvSpPr>
              <a:spLocks/>
            </p:cNvSpPr>
            <p:nvPr/>
          </p:nvSpPr>
          <p:spPr bwMode="auto">
            <a:xfrm>
              <a:off x="3670" y="1726"/>
              <a:ext cx="81" cy="12"/>
            </a:xfrm>
            <a:custGeom>
              <a:avLst/>
              <a:gdLst>
                <a:gd name="T0" fmla="*/ 69 w 81"/>
                <a:gd name="T1" fmla="*/ 0 h 12"/>
                <a:gd name="T2" fmla="*/ 10 w 81"/>
                <a:gd name="T3" fmla="*/ 0 h 12"/>
                <a:gd name="T4" fmla="*/ 0 w 81"/>
                <a:gd name="T5" fmla="*/ 12 h 12"/>
                <a:gd name="T6" fmla="*/ 81 w 81"/>
                <a:gd name="T7" fmla="*/ 12 h 12"/>
                <a:gd name="T8" fmla="*/ 69 w 81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12">
                  <a:moveTo>
                    <a:pt x="69" y="0"/>
                  </a:moveTo>
                  <a:lnTo>
                    <a:pt x="10" y="0"/>
                  </a:lnTo>
                  <a:lnTo>
                    <a:pt x="0" y="12"/>
                  </a:lnTo>
                  <a:lnTo>
                    <a:pt x="81" y="12"/>
                  </a:ln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54" name="Freeform 50"/>
            <p:cNvSpPr>
              <a:spLocks/>
            </p:cNvSpPr>
            <p:nvPr/>
          </p:nvSpPr>
          <p:spPr bwMode="auto">
            <a:xfrm>
              <a:off x="3670" y="1579"/>
              <a:ext cx="10" cy="159"/>
            </a:xfrm>
            <a:custGeom>
              <a:avLst/>
              <a:gdLst>
                <a:gd name="T0" fmla="*/ 10 w 10"/>
                <a:gd name="T1" fmla="*/ 9 h 159"/>
                <a:gd name="T2" fmla="*/ 0 w 10"/>
                <a:gd name="T3" fmla="*/ 0 h 159"/>
                <a:gd name="T4" fmla="*/ 0 w 10"/>
                <a:gd name="T5" fmla="*/ 159 h 159"/>
                <a:gd name="T6" fmla="*/ 10 w 10"/>
                <a:gd name="T7" fmla="*/ 147 h 159"/>
                <a:gd name="T8" fmla="*/ 10 w 10"/>
                <a:gd name="T9" fmla="*/ 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59">
                  <a:moveTo>
                    <a:pt x="10" y="9"/>
                  </a:moveTo>
                  <a:lnTo>
                    <a:pt x="0" y="0"/>
                  </a:lnTo>
                  <a:lnTo>
                    <a:pt x="0" y="159"/>
                  </a:lnTo>
                  <a:lnTo>
                    <a:pt x="10" y="147"/>
                  </a:ln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55" name="Freeform 51"/>
            <p:cNvSpPr>
              <a:spLocks/>
            </p:cNvSpPr>
            <p:nvPr/>
          </p:nvSpPr>
          <p:spPr bwMode="auto">
            <a:xfrm>
              <a:off x="3138" y="1864"/>
              <a:ext cx="12" cy="875"/>
            </a:xfrm>
            <a:custGeom>
              <a:avLst/>
              <a:gdLst>
                <a:gd name="T0" fmla="*/ 12 w 12"/>
                <a:gd name="T1" fmla="*/ 55 h 875"/>
                <a:gd name="T2" fmla="*/ 0 w 12"/>
                <a:gd name="T3" fmla="*/ 0 h 875"/>
                <a:gd name="T4" fmla="*/ 0 w 12"/>
                <a:gd name="T5" fmla="*/ 875 h 875"/>
                <a:gd name="T6" fmla="*/ 12 w 12"/>
                <a:gd name="T7" fmla="*/ 863 h 875"/>
                <a:gd name="T8" fmla="*/ 12 w 12"/>
                <a:gd name="T9" fmla="*/ 55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875">
                  <a:moveTo>
                    <a:pt x="12" y="55"/>
                  </a:moveTo>
                  <a:lnTo>
                    <a:pt x="0" y="0"/>
                  </a:lnTo>
                  <a:lnTo>
                    <a:pt x="0" y="875"/>
                  </a:lnTo>
                  <a:lnTo>
                    <a:pt x="12" y="863"/>
                  </a:lnTo>
                  <a:lnTo>
                    <a:pt x="12" y="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56" name="Freeform 52"/>
            <p:cNvSpPr>
              <a:spLocks/>
            </p:cNvSpPr>
            <p:nvPr/>
          </p:nvSpPr>
          <p:spPr bwMode="auto">
            <a:xfrm>
              <a:off x="3684" y="2316"/>
              <a:ext cx="307" cy="12"/>
            </a:xfrm>
            <a:custGeom>
              <a:avLst/>
              <a:gdLst>
                <a:gd name="T0" fmla="*/ 307 w 307"/>
                <a:gd name="T1" fmla="*/ 12 h 12"/>
                <a:gd name="T2" fmla="*/ 297 w 307"/>
                <a:gd name="T3" fmla="*/ 0 h 12"/>
                <a:gd name="T4" fmla="*/ 10 w 307"/>
                <a:gd name="T5" fmla="*/ 0 h 12"/>
                <a:gd name="T6" fmla="*/ 0 w 307"/>
                <a:gd name="T7" fmla="*/ 12 h 12"/>
                <a:gd name="T8" fmla="*/ 307 w 307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12">
                  <a:moveTo>
                    <a:pt x="307" y="12"/>
                  </a:moveTo>
                  <a:lnTo>
                    <a:pt x="297" y="0"/>
                  </a:lnTo>
                  <a:lnTo>
                    <a:pt x="10" y="0"/>
                  </a:lnTo>
                  <a:lnTo>
                    <a:pt x="0" y="12"/>
                  </a:lnTo>
                  <a:lnTo>
                    <a:pt x="307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57" name="Freeform 53"/>
            <p:cNvSpPr>
              <a:spLocks/>
            </p:cNvSpPr>
            <p:nvPr/>
          </p:nvSpPr>
          <p:spPr bwMode="auto">
            <a:xfrm>
              <a:off x="3981" y="2240"/>
              <a:ext cx="397" cy="9"/>
            </a:xfrm>
            <a:custGeom>
              <a:avLst/>
              <a:gdLst>
                <a:gd name="T0" fmla="*/ 397 w 397"/>
                <a:gd name="T1" fmla="*/ 9 h 9"/>
                <a:gd name="T2" fmla="*/ 390 w 397"/>
                <a:gd name="T3" fmla="*/ 0 h 9"/>
                <a:gd name="T4" fmla="*/ 0 w 397"/>
                <a:gd name="T5" fmla="*/ 0 h 9"/>
                <a:gd name="T6" fmla="*/ 10 w 397"/>
                <a:gd name="T7" fmla="*/ 9 h 9"/>
                <a:gd name="T8" fmla="*/ 397 w 397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7" h="9">
                  <a:moveTo>
                    <a:pt x="397" y="9"/>
                  </a:moveTo>
                  <a:lnTo>
                    <a:pt x="390" y="0"/>
                  </a:lnTo>
                  <a:lnTo>
                    <a:pt x="0" y="0"/>
                  </a:lnTo>
                  <a:lnTo>
                    <a:pt x="10" y="9"/>
                  </a:lnTo>
                  <a:lnTo>
                    <a:pt x="39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58" name="Freeform 54"/>
            <p:cNvSpPr>
              <a:spLocks/>
            </p:cNvSpPr>
            <p:nvPr/>
          </p:nvSpPr>
          <p:spPr bwMode="auto">
            <a:xfrm>
              <a:off x="4525" y="1864"/>
              <a:ext cx="12" cy="875"/>
            </a:xfrm>
            <a:custGeom>
              <a:avLst/>
              <a:gdLst>
                <a:gd name="T0" fmla="*/ 0 w 12"/>
                <a:gd name="T1" fmla="*/ 863 h 875"/>
                <a:gd name="T2" fmla="*/ 12 w 12"/>
                <a:gd name="T3" fmla="*/ 875 h 875"/>
                <a:gd name="T4" fmla="*/ 12 w 12"/>
                <a:gd name="T5" fmla="*/ 0 h 875"/>
                <a:gd name="T6" fmla="*/ 0 w 12"/>
                <a:gd name="T7" fmla="*/ 55 h 875"/>
                <a:gd name="T8" fmla="*/ 0 w 12"/>
                <a:gd name="T9" fmla="*/ 863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875">
                  <a:moveTo>
                    <a:pt x="0" y="863"/>
                  </a:moveTo>
                  <a:lnTo>
                    <a:pt x="12" y="875"/>
                  </a:lnTo>
                  <a:lnTo>
                    <a:pt x="12" y="0"/>
                  </a:lnTo>
                  <a:lnTo>
                    <a:pt x="0" y="55"/>
                  </a:lnTo>
                  <a:lnTo>
                    <a:pt x="0" y="8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59" name="Freeform 55"/>
            <p:cNvSpPr>
              <a:spLocks/>
            </p:cNvSpPr>
            <p:nvPr/>
          </p:nvSpPr>
          <p:spPr bwMode="auto">
            <a:xfrm>
              <a:off x="3138" y="2727"/>
              <a:ext cx="1399" cy="12"/>
            </a:xfrm>
            <a:custGeom>
              <a:avLst/>
              <a:gdLst>
                <a:gd name="T0" fmla="*/ 12 w 1399"/>
                <a:gd name="T1" fmla="*/ 0 h 12"/>
                <a:gd name="T2" fmla="*/ 0 w 1399"/>
                <a:gd name="T3" fmla="*/ 12 h 12"/>
                <a:gd name="T4" fmla="*/ 1399 w 1399"/>
                <a:gd name="T5" fmla="*/ 12 h 12"/>
                <a:gd name="T6" fmla="*/ 1387 w 1399"/>
                <a:gd name="T7" fmla="*/ 0 h 12"/>
                <a:gd name="T8" fmla="*/ 12 w 1399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99" h="12">
                  <a:moveTo>
                    <a:pt x="12" y="0"/>
                  </a:moveTo>
                  <a:lnTo>
                    <a:pt x="0" y="12"/>
                  </a:lnTo>
                  <a:lnTo>
                    <a:pt x="1399" y="12"/>
                  </a:lnTo>
                  <a:lnTo>
                    <a:pt x="1387" y="0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60" name="Freeform 56"/>
            <p:cNvSpPr>
              <a:spLocks/>
            </p:cNvSpPr>
            <p:nvPr/>
          </p:nvSpPr>
          <p:spPr bwMode="auto">
            <a:xfrm>
              <a:off x="4371" y="1864"/>
              <a:ext cx="166" cy="385"/>
            </a:xfrm>
            <a:custGeom>
              <a:avLst/>
              <a:gdLst>
                <a:gd name="T0" fmla="*/ 7 w 166"/>
                <a:gd name="T1" fmla="*/ 385 h 385"/>
                <a:gd name="T2" fmla="*/ 154 w 166"/>
                <a:gd name="T3" fmla="*/ 55 h 385"/>
                <a:gd name="T4" fmla="*/ 166 w 166"/>
                <a:gd name="T5" fmla="*/ 0 h 385"/>
                <a:gd name="T6" fmla="*/ 0 w 166"/>
                <a:gd name="T7" fmla="*/ 376 h 385"/>
                <a:gd name="T8" fmla="*/ 7 w 166"/>
                <a:gd name="T9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385">
                  <a:moveTo>
                    <a:pt x="7" y="385"/>
                  </a:moveTo>
                  <a:lnTo>
                    <a:pt x="154" y="55"/>
                  </a:lnTo>
                  <a:lnTo>
                    <a:pt x="166" y="0"/>
                  </a:lnTo>
                  <a:lnTo>
                    <a:pt x="0" y="376"/>
                  </a:lnTo>
                  <a:lnTo>
                    <a:pt x="7" y="3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61" name="Freeform 57"/>
            <p:cNvSpPr>
              <a:spLocks/>
            </p:cNvSpPr>
            <p:nvPr/>
          </p:nvSpPr>
          <p:spPr bwMode="auto">
            <a:xfrm>
              <a:off x="3981" y="2240"/>
              <a:ext cx="10" cy="88"/>
            </a:xfrm>
            <a:custGeom>
              <a:avLst/>
              <a:gdLst>
                <a:gd name="T0" fmla="*/ 10 w 10"/>
                <a:gd name="T1" fmla="*/ 9 h 88"/>
                <a:gd name="T2" fmla="*/ 0 w 10"/>
                <a:gd name="T3" fmla="*/ 0 h 88"/>
                <a:gd name="T4" fmla="*/ 0 w 10"/>
                <a:gd name="T5" fmla="*/ 76 h 88"/>
                <a:gd name="T6" fmla="*/ 10 w 10"/>
                <a:gd name="T7" fmla="*/ 88 h 88"/>
                <a:gd name="T8" fmla="*/ 10 w 10"/>
                <a:gd name="T9" fmla="*/ 9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8">
                  <a:moveTo>
                    <a:pt x="10" y="9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10" y="88"/>
                  </a:lnTo>
                  <a:lnTo>
                    <a:pt x="1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62" name="Freeform 58"/>
            <p:cNvSpPr>
              <a:spLocks/>
            </p:cNvSpPr>
            <p:nvPr/>
          </p:nvSpPr>
          <p:spPr bwMode="auto">
            <a:xfrm>
              <a:off x="3684" y="2240"/>
              <a:ext cx="10" cy="88"/>
            </a:xfrm>
            <a:custGeom>
              <a:avLst/>
              <a:gdLst>
                <a:gd name="T0" fmla="*/ 0 w 10"/>
                <a:gd name="T1" fmla="*/ 88 h 88"/>
                <a:gd name="T2" fmla="*/ 10 w 10"/>
                <a:gd name="T3" fmla="*/ 76 h 88"/>
                <a:gd name="T4" fmla="*/ 10 w 10"/>
                <a:gd name="T5" fmla="*/ 0 h 88"/>
                <a:gd name="T6" fmla="*/ 0 w 10"/>
                <a:gd name="T7" fmla="*/ 9 h 88"/>
                <a:gd name="T8" fmla="*/ 0 w 10"/>
                <a:gd name="T9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8">
                  <a:moveTo>
                    <a:pt x="0" y="88"/>
                  </a:moveTo>
                  <a:lnTo>
                    <a:pt x="10" y="76"/>
                  </a:lnTo>
                  <a:lnTo>
                    <a:pt x="10" y="0"/>
                  </a:lnTo>
                  <a:lnTo>
                    <a:pt x="0" y="9"/>
                  </a:lnTo>
                  <a:lnTo>
                    <a:pt x="0" y="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63" name="Freeform 59"/>
            <p:cNvSpPr>
              <a:spLocks/>
            </p:cNvSpPr>
            <p:nvPr/>
          </p:nvSpPr>
          <p:spPr bwMode="auto">
            <a:xfrm>
              <a:off x="3297" y="2240"/>
              <a:ext cx="397" cy="9"/>
            </a:xfrm>
            <a:custGeom>
              <a:avLst/>
              <a:gdLst>
                <a:gd name="T0" fmla="*/ 387 w 397"/>
                <a:gd name="T1" fmla="*/ 9 h 9"/>
                <a:gd name="T2" fmla="*/ 397 w 397"/>
                <a:gd name="T3" fmla="*/ 0 h 9"/>
                <a:gd name="T4" fmla="*/ 7 w 397"/>
                <a:gd name="T5" fmla="*/ 0 h 9"/>
                <a:gd name="T6" fmla="*/ 0 w 397"/>
                <a:gd name="T7" fmla="*/ 9 h 9"/>
                <a:gd name="T8" fmla="*/ 387 w 397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7" h="9">
                  <a:moveTo>
                    <a:pt x="387" y="9"/>
                  </a:moveTo>
                  <a:lnTo>
                    <a:pt x="397" y="0"/>
                  </a:lnTo>
                  <a:lnTo>
                    <a:pt x="7" y="0"/>
                  </a:lnTo>
                  <a:lnTo>
                    <a:pt x="0" y="9"/>
                  </a:lnTo>
                  <a:lnTo>
                    <a:pt x="38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64" name="Freeform 60"/>
            <p:cNvSpPr>
              <a:spLocks/>
            </p:cNvSpPr>
            <p:nvPr/>
          </p:nvSpPr>
          <p:spPr bwMode="auto">
            <a:xfrm>
              <a:off x="3138" y="1864"/>
              <a:ext cx="166" cy="385"/>
            </a:xfrm>
            <a:custGeom>
              <a:avLst/>
              <a:gdLst>
                <a:gd name="T0" fmla="*/ 159 w 166"/>
                <a:gd name="T1" fmla="*/ 385 h 385"/>
                <a:gd name="T2" fmla="*/ 166 w 166"/>
                <a:gd name="T3" fmla="*/ 376 h 385"/>
                <a:gd name="T4" fmla="*/ 0 w 166"/>
                <a:gd name="T5" fmla="*/ 0 h 385"/>
                <a:gd name="T6" fmla="*/ 12 w 166"/>
                <a:gd name="T7" fmla="*/ 55 h 385"/>
                <a:gd name="T8" fmla="*/ 159 w 166"/>
                <a:gd name="T9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385">
                  <a:moveTo>
                    <a:pt x="159" y="385"/>
                  </a:moveTo>
                  <a:lnTo>
                    <a:pt x="166" y="376"/>
                  </a:lnTo>
                  <a:lnTo>
                    <a:pt x="0" y="0"/>
                  </a:lnTo>
                  <a:lnTo>
                    <a:pt x="12" y="55"/>
                  </a:lnTo>
                  <a:lnTo>
                    <a:pt x="159" y="3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65" name="Freeform 61"/>
            <p:cNvSpPr>
              <a:spLocks/>
            </p:cNvSpPr>
            <p:nvPr/>
          </p:nvSpPr>
          <p:spPr bwMode="auto">
            <a:xfrm>
              <a:off x="3730" y="2270"/>
              <a:ext cx="216" cy="12"/>
            </a:xfrm>
            <a:custGeom>
              <a:avLst/>
              <a:gdLst>
                <a:gd name="T0" fmla="*/ 11 w 216"/>
                <a:gd name="T1" fmla="*/ 0 h 12"/>
                <a:gd name="T2" fmla="*/ 0 w 216"/>
                <a:gd name="T3" fmla="*/ 12 h 12"/>
                <a:gd name="T4" fmla="*/ 216 w 216"/>
                <a:gd name="T5" fmla="*/ 12 h 12"/>
                <a:gd name="T6" fmla="*/ 204 w 216"/>
                <a:gd name="T7" fmla="*/ 0 h 12"/>
                <a:gd name="T8" fmla="*/ 11 w 21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12">
                  <a:moveTo>
                    <a:pt x="11" y="0"/>
                  </a:moveTo>
                  <a:lnTo>
                    <a:pt x="0" y="12"/>
                  </a:lnTo>
                  <a:lnTo>
                    <a:pt x="216" y="12"/>
                  </a:lnTo>
                  <a:lnTo>
                    <a:pt x="204" y="0"/>
                  </a:lnTo>
                  <a:lnTo>
                    <a:pt x="1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66" name="Freeform 62"/>
            <p:cNvSpPr>
              <a:spLocks/>
            </p:cNvSpPr>
            <p:nvPr/>
          </p:nvSpPr>
          <p:spPr bwMode="auto">
            <a:xfrm>
              <a:off x="3934" y="2116"/>
              <a:ext cx="12" cy="166"/>
            </a:xfrm>
            <a:custGeom>
              <a:avLst/>
              <a:gdLst>
                <a:gd name="T0" fmla="*/ 0 w 12"/>
                <a:gd name="T1" fmla="*/ 154 h 166"/>
                <a:gd name="T2" fmla="*/ 12 w 12"/>
                <a:gd name="T3" fmla="*/ 166 h 166"/>
                <a:gd name="T4" fmla="*/ 12 w 12"/>
                <a:gd name="T5" fmla="*/ 0 h 166"/>
                <a:gd name="T6" fmla="*/ 0 w 12"/>
                <a:gd name="T7" fmla="*/ 12 h 166"/>
                <a:gd name="T8" fmla="*/ 0 w 12"/>
                <a:gd name="T9" fmla="*/ 15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66">
                  <a:moveTo>
                    <a:pt x="0" y="154"/>
                  </a:moveTo>
                  <a:lnTo>
                    <a:pt x="12" y="166"/>
                  </a:lnTo>
                  <a:lnTo>
                    <a:pt x="12" y="0"/>
                  </a:lnTo>
                  <a:lnTo>
                    <a:pt x="0" y="12"/>
                  </a:lnTo>
                  <a:lnTo>
                    <a:pt x="0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67" name="Freeform 63"/>
            <p:cNvSpPr>
              <a:spLocks/>
            </p:cNvSpPr>
            <p:nvPr/>
          </p:nvSpPr>
          <p:spPr bwMode="auto">
            <a:xfrm>
              <a:off x="3730" y="2116"/>
              <a:ext cx="216" cy="12"/>
            </a:xfrm>
            <a:custGeom>
              <a:avLst/>
              <a:gdLst>
                <a:gd name="T0" fmla="*/ 204 w 216"/>
                <a:gd name="T1" fmla="*/ 12 h 12"/>
                <a:gd name="T2" fmla="*/ 216 w 216"/>
                <a:gd name="T3" fmla="*/ 0 h 12"/>
                <a:gd name="T4" fmla="*/ 0 w 216"/>
                <a:gd name="T5" fmla="*/ 0 h 12"/>
                <a:gd name="T6" fmla="*/ 11 w 216"/>
                <a:gd name="T7" fmla="*/ 12 h 12"/>
                <a:gd name="T8" fmla="*/ 204 w 216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12">
                  <a:moveTo>
                    <a:pt x="204" y="12"/>
                  </a:moveTo>
                  <a:lnTo>
                    <a:pt x="216" y="0"/>
                  </a:lnTo>
                  <a:lnTo>
                    <a:pt x="0" y="0"/>
                  </a:lnTo>
                  <a:lnTo>
                    <a:pt x="11" y="12"/>
                  </a:lnTo>
                  <a:lnTo>
                    <a:pt x="204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68" name="Freeform 64"/>
            <p:cNvSpPr>
              <a:spLocks/>
            </p:cNvSpPr>
            <p:nvPr/>
          </p:nvSpPr>
          <p:spPr bwMode="auto">
            <a:xfrm>
              <a:off x="3730" y="2116"/>
              <a:ext cx="11" cy="166"/>
            </a:xfrm>
            <a:custGeom>
              <a:avLst/>
              <a:gdLst>
                <a:gd name="T0" fmla="*/ 11 w 11"/>
                <a:gd name="T1" fmla="*/ 154 h 166"/>
                <a:gd name="T2" fmla="*/ 11 w 11"/>
                <a:gd name="T3" fmla="*/ 12 h 166"/>
                <a:gd name="T4" fmla="*/ 0 w 11"/>
                <a:gd name="T5" fmla="*/ 0 h 166"/>
                <a:gd name="T6" fmla="*/ 0 w 11"/>
                <a:gd name="T7" fmla="*/ 166 h 166"/>
                <a:gd name="T8" fmla="*/ 11 w 11"/>
                <a:gd name="T9" fmla="*/ 15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66">
                  <a:moveTo>
                    <a:pt x="11" y="154"/>
                  </a:moveTo>
                  <a:lnTo>
                    <a:pt x="11" y="12"/>
                  </a:lnTo>
                  <a:lnTo>
                    <a:pt x="0" y="0"/>
                  </a:lnTo>
                  <a:lnTo>
                    <a:pt x="0" y="166"/>
                  </a:lnTo>
                  <a:lnTo>
                    <a:pt x="11" y="1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69" name="Freeform 65"/>
            <p:cNvSpPr>
              <a:spLocks/>
            </p:cNvSpPr>
            <p:nvPr/>
          </p:nvSpPr>
          <p:spPr bwMode="auto">
            <a:xfrm>
              <a:off x="3136" y="1774"/>
              <a:ext cx="197" cy="430"/>
            </a:xfrm>
            <a:custGeom>
              <a:avLst/>
              <a:gdLst>
                <a:gd name="T0" fmla="*/ 197 w 197"/>
                <a:gd name="T1" fmla="*/ 418 h 430"/>
                <a:gd name="T2" fmla="*/ 16 w 197"/>
                <a:gd name="T3" fmla="*/ 9 h 430"/>
                <a:gd name="T4" fmla="*/ 0 w 197"/>
                <a:gd name="T5" fmla="*/ 0 h 430"/>
                <a:gd name="T6" fmla="*/ 190 w 197"/>
                <a:gd name="T7" fmla="*/ 430 h 430"/>
                <a:gd name="T8" fmla="*/ 197 w 197"/>
                <a:gd name="T9" fmla="*/ 4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430">
                  <a:moveTo>
                    <a:pt x="197" y="418"/>
                  </a:moveTo>
                  <a:lnTo>
                    <a:pt x="16" y="9"/>
                  </a:lnTo>
                  <a:lnTo>
                    <a:pt x="0" y="0"/>
                  </a:lnTo>
                  <a:lnTo>
                    <a:pt x="190" y="430"/>
                  </a:lnTo>
                  <a:lnTo>
                    <a:pt x="197" y="4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70" name="Freeform 66"/>
            <p:cNvSpPr>
              <a:spLocks/>
            </p:cNvSpPr>
            <p:nvPr/>
          </p:nvSpPr>
          <p:spPr bwMode="auto">
            <a:xfrm>
              <a:off x="3684" y="2071"/>
              <a:ext cx="307" cy="9"/>
            </a:xfrm>
            <a:custGeom>
              <a:avLst/>
              <a:gdLst>
                <a:gd name="T0" fmla="*/ 0 w 307"/>
                <a:gd name="T1" fmla="*/ 0 h 9"/>
                <a:gd name="T2" fmla="*/ 10 w 307"/>
                <a:gd name="T3" fmla="*/ 9 h 9"/>
                <a:gd name="T4" fmla="*/ 297 w 307"/>
                <a:gd name="T5" fmla="*/ 9 h 9"/>
                <a:gd name="T6" fmla="*/ 307 w 307"/>
                <a:gd name="T7" fmla="*/ 0 h 9"/>
                <a:gd name="T8" fmla="*/ 0 w 307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7" h="9">
                  <a:moveTo>
                    <a:pt x="0" y="0"/>
                  </a:moveTo>
                  <a:lnTo>
                    <a:pt x="10" y="9"/>
                  </a:lnTo>
                  <a:lnTo>
                    <a:pt x="297" y="9"/>
                  </a:lnTo>
                  <a:lnTo>
                    <a:pt x="30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71" name="Freeform 67"/>
            <p:cNvSpPr>
              <a:spLocks/>
            </p:cNvSpPr>
            <p:nvPr/>
          </p:nvSpPr>
          <p:spPr bwMode="auto">
            <a:xfrm>
              <a:off x="3981" y="2071"/>
              <a:ext cx="10" cy="133"/>
            </a:xfrm>
            <a:custGeom>
              <a:avLst/>
              <a:gdLst>
                <a:gd name="T0" fmla="*/ 10 w 10"/>
                <a:gd name="T1" fmla="*/ 0 h 133"/>
                <a:gd name="T2" fmla="*/ 0 w 10"/>
                <a:gd name="T3" fmla="*/ 9 h 133"/>
                <a:gd name="T4" fmla="*/ 0 w 10"/>
                <a:gd name="T5" fmla="*/ 133 h 133"/>
                <a:gd name="T6" fmla="*/ 10 w 10"/>
                <a:gd name="T7" fmla="*/ 121 h 133"/>
                <a:gd name="T8" fmla="*/ 10 w 10"/>
                <a:gd name="T9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33">
                  <a:moveTo>
                    <a:pt x="10" y="0"/>
                  </a:moveTo>
                  <a:lnTo>
                    <a:pt x="0" y="9"/>
                  </a:lnTo>
                  <a:lnTo>
                    <a:pt x="0" y="133"/>
                  </a:lnTo>
                  <a:lnTo>
                    <a:pt x="10" y="121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72" name="Freeform 68"/>
            <p:cNvSpPr>
              <a:spLocks/>
            </p:cNvSpPr>
            <p:nvPr/>
          </p:nvSpPr>
          <p:spPr bwMode="auto">
            <a:xfrm>
              <a:off x="3684" y="2071"/>
              <a:ext cx="10" cy="133"/>
            </a:xfrm>
            <a:custGeom>
              <a:avLst/>
              <a:gdLst>
                <a:gd name="T0" fmla="*/ 0 w 10"/>
                <a:gd name="T1" fmla="*/ 121 h 133"/>
                <a:gd name="T2" fmla="*/ 10 w 10"/>
                <a:gd name="T3" fmla="*/ 133 h 133"/>
                <a:gd name="T4" fmla="*/ 10 w 10"/>
                <a:gd name="T5" fmla="*/ 9 h 133"/>
                <a:gd name="T6" fmla="*/ 0 w 10"/>
                <a:gd name="T7" fmla="*/ 0 h 133"/>
                <a:gd name="T8" fmla="*/ 0 w 10"/>
                <a:gd name="T9" fmla="*/ 12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33">
                  <a:moveTo>
                    <a:pt x="0" y="121"/>
                  </a:moveTo>
                  <a:lnTo>
                    <a:pt x="10" y="133"/>
                  </a:lnTo>
                  <a:lnTo>
                    <a:pt x="10" y="9"/>
                  </a:lnTo>
                  <a:lnTo>
                    <a:pt x="0" y="0"/>
                  </a:lnTo>
                  <a:lnTo>
                    <a:pt x="0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73" name="Freeform 69"/>
            <p:cNvSpPr>
              <a:spLocks/>
            </p:cNvSpPr>
            <p:nvPr/>
          </p:nvSpPr>
          <p:spPr bwMode="auto">
            <a:xfrm>
              <a:off x="3981" y="2192"/>
              <a:ext cx="369" cy="12"/>
            </a:xfrm>
            <a:custGeom>
              <a:avLst/>
              <a:gdLst>
                <a:gd name="T0" fmla="*/ 10 w 369"/>
                <a:gd name="T1" fmla="*/ 0 h 12"/>
                <a:gd name="T2" fmla="*/ 0 w 369"/>
                <a:gd name="T3" fmla="*/ 12 h 12"/>
                <a:gd name="T4" fmla="*/ 369 w 369"/>
                <a:gd name="T5" fmla="*/ 12 h 12"/>
                <a:gd name="T6" fmla="*/ 362 w 369"/>
                <a:gd name="T7" fmla="*/ 0 h 12"/>
                <a:gd name="T8" fmla="*/ 10 w 369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9" h="12">
                  <a:moveTo>
                    <a:pt x="10" y="0"/>
                  </a:moveTo>
                  <a:lnTo>
                    <a:pt x="0" y="12"/>
                  </a:lnTo>
                  <a:lnTo>
                    <a:pt x="369" y="12"/>
                  </a:lnTo>
                  <a:lnTo>
                    <a:pt x="362" y="0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74" name="Freeform 70"/>
            <p:cNvSpPr>
              <a:spLocks/>
            </p:cNvSpPr>
            <p:nvPr/>
          </p:nvSpPr>
          <p:spPr bwMode="auto">
            <a:xfrm>
              <a:off x="3136" y="1774"/>
              <a:ext cx="1404" cy="9"/>
            </a:xfrm>
            <a:custGeom>
              <a:avLst/>
              <a:gdLst>
                <a:gd name="T0" fmla="*/ 1387 w 1404"/>
                <a:gd name="T1" fmla="*/ 9 h 9"/>
                <a:gd name="T2" fmla="*/ 1404 w 1404"/>
                <a:gd name="T3" fmla="*/ 0 h 9"/>
                <a:gd name="T4" fmla="*/ 0 w 1404"/>
                <a:gd name="T5" fmla="*/ 0 h 9"/>
                <a:gd name="T6" fmla="*/ 16 w 1404"/>
                <a:gd name="T7" fmla="*/ 9 h 9"/>
                <a:gd name="T8" fmla="*/ 1387 w 1404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4" h="9">
                  <a:moveTo>
                    <a:pt x="1387" y="9"/>
                  </a:moveTo>
                  <a:lnTo>
                    <a:pt x="1404" y="0"/>
                  </a:lnTo>
                  <a:lnTo>
                    <a:pt x="0" y="0"/>
                  </a:lnTo>
                  <a:lnTo>
                    <a:pt x="16" y="9"/>
                  </a:lnTo>
                  <a:lnTo>
                    <a:pt x="138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75" name="Freeform 71"/>
            <p:cNvSpPr>
              <a:spLocks/>
            </p:cNvSpPr>
            <p:nvPr/>
          </p:nvSpPr>
          <p:spPr bwMode="auto">
            <a:xfrm>
              <a:off x="4343" y="1774"/>
              <a:ext cx="197" cy="430"/>
            </a:xfrm>
            <a:custGeom>
              <a:avLst/>
              <a:gdLst>
                <a:gd name="T0" fmla="*/ 0 w 197"/>
                <a:gd name="T1" fmla="*/ 418 h 430"/>
                <a:gd name="T2" fmla="*/ 7 w 197"/>
                <a:gd name="T3" fmla="*/ 430 h 430"/>
                <a:gd name="T4" fmla="*/ 197 w 197"/>
                <a:gd name="T5" fmla="*/ 0 h 430"/>
                <a:gd name="T6" fmla="*/ 180 w 197"/>
                <a:gd name="T7" fmla="*/ 9 h 430"/>
                <a:gd name="T8" fmla="*/ 0 w 197"/>
                <a:gd name="T9" fmla="*/ 418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430">
                  <a:moveTo>
                    <a:pt x="0" y="418"/>
                  </a:moveTo>
                  <a:lnTo>
                    <a:pt x="7" y="430"/>
                  </a:lnTo>
                  <a:lnTo>
                    <a:pt x="197" y="0"/>
                  </a:lnTo>
                  <a:lnTo>
                    <a:pt x="180" y="9"/>
                  </a:lnTo>
                  <a:lnTo>
                    <a:pt x="0" y="4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76" name="Freeform 72"/>
            <p:cNvSpPr>
              <a:spLocks/>
            </p:cNvSpPr>
            <p:nvPr/>
          </p:nvSpPr>
          <p:spPr bwMode="auto">
            <a:xfrm>
              <a:off x="3326" y="2192"/>
              <a:ext cx="368" cy="12"/>
            </a:xfrm>
            <a:custGeom>
              <a:avLst/>
              <a:gdLst>
                <a:gd name="T0" fmla="*/ 7 w 368"/>
                <a:gd name="T1" fmla="*/ 0 h 12"/>
                <a:gd name="T2" fmla="*/ 0 w 368"/>
                <a:gd name="T3" fmla="*/ 12 h 12"/>
                <a:gd name="T4" fmla="*/ 368 w 368"/>
                <a:gd name="T5" fmla="*/ 12 h 12"/>
                <a:gd name="T6" fmla="*/ 358 w 368"/>
                <a:gd name="T7" fmla="*/ 0 h 12"/>
                <a:gd name="T8" fmla="*/ 7 w 368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8" h="12">
                  <a:moveTo>
                    <a:pt x="7" y="0"/>
                  </a:moveTo>
                  <a:lnTo>
                    <a:pt x="0" y="12"/>
                  </a:lnTo>
                  <a:lnTo>
                    <a:pt x="368" y="12"/>
                  </a:lnTo>
                  <a:lnTo>
                    <a:pt x="358" y="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1287333" y="2544713"/>
            <a:ext cx="2584451" cy="3930787"/>
            <a:chOff x="2174876" y="1666417"/>
            <a:chExt cx="2584450" cy="3930786"/>
          </a:xfrm>
        </p:grpSpPr>
        <p:grpSp>
          <p:nvGrpSpPr>
            <p:cNvPr id="78" name="组合 77"/>
            <p:cNvGrpSpPr/>
            <p:nvPr/>
          </p:nvGrpSpPr>
          <p:grpSpPr>
            <a:xfrm>
              <a:off x="2174876" y="1666417"/>
              <a:ext cx="2584450" cy="3930786"/>
              <a:chOff x="2174876" y="1390651"/>
              <a:chExt cx="2584450" cy="3930786"/>
            </a:xfrm>
          </p:grpSpPr>
          <p:sp>
            <p:nvSpPr>
              <p:cNvPr id="90" name="Freeform 121"/>
              <p:cNvSpPr>
                <a:spLocks noEditPoints="1"/>
              </p:cNvSpPr>
              <p:nvPr/>
            </p:nvSpPr>
            <p:spPr bwMode="auto">
              <a:xfrm>
                <a:off x="2174876" y="1390651"/>
                <a:ext cx="2584450" cy="3135313"/>
              </a:xfrm>
              <a:custGeom>
                <a:avLst/>
                <a:gdLst>
                  <a:gd name="T0" fmla="*/ 880 w 2160"/>
                  <a:gd name="T1" fmla="*/ 2621 h 2621"/>
                  <a:gd name="T2" fmla="*/ 689 w 2160"/>
                  <a:gd name="T3" fmla="*/ 2482 h 2621"/>
                  <a:gd name="T4" fmla="*/ 692 w 2160"/>
                  <a:gd name="T5" fmla="*/ 2442 h 2621"/>
                  <a:gd name="T6" fmla="*/ 677 w 2160"/>
                  <a:gd name="T7" fmla="*/ 2401 h 2621"/>
                  <a:gd name="T8" fmla="*/ 436 w 2160"/>
                  <a:gd name="T9" fmla="*/ 2014 h 2621"/>
                  <a:gd name="T10" fmla="*/ 246 w 2160"/>
                  <a:gd name="T11" fmla="*/ 1813 h 2621"/>
                  <a:gd name="T12" fmla="*/ 3 w 2160"/>
                  <a:gd name="T13" fmla="*/ 1196 h 2621"/>
                  <a:gd name="T14" fmla="*/ 6 w 2160"/>
                  <a:gd name="T15" fmla="*/ 1035 h 2621"/>
                  <a:gd name="T16" fmla="*/ 338 w 2160"/>
                  <a:gd name="T17" fmla="*/ 303 h 2621"/>
                  <a:gd name="T18" fmla="*/ 1822 w 2160"/>
                  <a:gd name="T19" fmla="*/ 303 h 2621"/>
                  <a:gd name="T20" fmla="*/ 2155 w 2160"/>
                  <a:gd name="T21" fmla="*/ 1035 h 2621"/>
                  <a:gd name="T22" fmla="*/ 2157 w 2160"/>
                  <a:gd name="T23" fmla="*/ 1196 h 2621"/>
                  <a:gd name="T24" fmla="*/ 1914 w 2160"/>
                  <a:gd name="T25" fmla="*/ 1813 h 2621"/>
                  <a:gd name="T26" fmla="*/ 1724 w 2160"/>
                  <a:gd name="T27" fmla="*/ 2014 h 2621"/>
                  <a:gd name="T28" fmla="*/ 1483 w 2160"/>
                  <a:gd name="T29" fmla="*/ 2401 h 2621"/>
                  <a:gd name="T30" fmla="*/ 1469 w 2160"/>
                  <a:gd name="T31" fmla="*/ 2442 h 2621"/>
                  <a:gd name="T32" fmla="*/ 1472 w 2160"/>
                  <a:gd name="T33" fmla="*/ 2482 h 2621"/>
                  <a:gd name="T34" fmla="*/ 1280 w 2160"/>
                  <a:gd name="T35" fmla="*/ 2621 h 2621"/>
                  <a:gd name="T36" fmla="*/ 1280 w 2160"/>
                  <a:gd name="T37" fmla="*/ 2466 h 2621"/>
                  <a:gd name="T38" fmla="*/ 1332 w 2160"/>
                  <a:gd name="T39" fmla="*/ 2364 h 2621"/>
                  <a:gd name="T40" fmla="*/ 1455 w 2160"/>
                  <a:gd name="T41" fmla="*/ 2088 h 2621"/>
                  <a:gd name="T42" fmla="*/ 1670 w 2160"/>
                  <a:gd name="T43" fmla="*/ 1852 h 2621"/>
                  <a:gd name="T44" fmla="*/ 1981 w 2160"/>
                  <a:gd name="T45" fmla="*/ 1319 h 2621"/>
                  <a:gd name="T46" fmla="*/ 2003 w 2160"/>
                  <a:gd name="T47" fmla="*/ 1183 h 2621"/>
                  <a:gd name="T48" fmla="*/ 2000 w 2160"/>
                  <a:gd name="T49" fmla="*/ 1046 h 2621"/>
                  <a:gd name="T50" fmla="*/ 161 w 2160"/>
                  <a:gd name="T51" fmla="*/ 1046 h 2621"/>
                  <a:gd name="T52" fmla="*/ 156 w 2160"/>
                  <a:gd name="T53" fmla="*/ 1127 h 2621"/>
                  <a:gd name="T54" fmla="*/ 179 w 2160"/>
                  <a:gd name="T55" fmla="*/ 1316 h 2621"/>
                  <a:gd name="T56" fmla="*/ 367 w 2160"/>
                  <a:gd name="T57" fmla="*/ 1716 h 2621"/>
                  <a:gd name="T58" fmla="*/ 542 w 2160"/>
                  <a:gd name="T59" fmla="*/ 1901 h 2621"/>
                  <a:gd name="T60" fmla="*/ 824 w 2160"/>
                  <a:gd name="T61" fmla="*/ 2350 h 2621"/>
                  <a:gd name="T62" fmla="*/ 843 w 2160"/>
                  <a:gd name="T63" fmla="*/ 2411 h 2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160" h="2621">
                    <a:moveTo>
                      <a:pt x="1280" y="2621"/>
                    </a:moveTo>
                    <a:cubicBezTo>
                      <a:pt x="880" y="2621"/>
                      <a:pt x="880" y="2621"/>
                      <a:pt x="880" y="2621"/>
                    </a:cubicBezTo>
                    <a:cubicBezTo>
                      <a:pt x="847" y="2621"/>
                      <a:pt x="808" y="2619"/>
                      <a:pt x="771" y="2602"/>
                    </a:cubicBezTo>
                    <a:cubicBezTo>
                      <a:pt x="720" y="2578"/>
                      <a:pt x="690" y="2533"/>
                      <a:pt x="689" y="2482"/>
                    </a:cubicBezTo>
                    <a:cubicBezTo>
                      <a:pt x="688" y="2469"/>
                      <a:pt x="690" y="2458"/>
                      <a:pt x="691" y="2450"/>
                    </a:cubicBezTo>
                    <a:cubicBezTo>
                      <a:pt x="691" y="2447"/>
                      <a:pt x="692" y="2444"/>
                      <a:pt x="692" y="2442"/>
                    </a:cubicBezTo>
                    <a:cubicBezTo>
                      <a:pt x="690" y="2436"/>
                      <a:pt x="687" y="2427"/>
                      <a:pt x="684" y="2419"/>
                    </a:cubicBezTo>
                    <a:cubicBezTo>
                      <a:pt x="682" y="2413"/>
                      <a:pt x="679" y="2407"/>
                      <a:pt x="677" y="2401"/>
                    </a:cubicBezTo>
                    <a:cubicBezTo>
                      <a:pt x="646" y="2309"/>
                      <a:pt x="611" y="2233"/>
                      <a:pt x="572" y="2168"/>
                    </a:cubicBezTo>
                    <a:cubicBezTo>
                      <a:pt x="536" y="2107"/>
                      <a:pt x="490" y="2064"/>
                      <a:pt x="436" y="2014"/>
                    </a:cubicBezTo>
                    <a:cubicBezTo>
                      <a:pt x="418" y="1997"/>
                      <a:pt x="400" y="1980"/>
                      <a:pt x="382" y="1962"/>
                    </a:cubicBezTo>
                    <a:cubicBezTo>
                      <a:pt x="328" y="1909"/>
                      <a:pt x="284" y="1860"/>
                      <a:pt x="246" y="1813"/>
                    </a:cubicBezTo>
                    <a:cubicBezTo>
                      <a:pt x="134" y="1674"/>
                      <a:pt x="60" y="1518"/>
                      <a:pt x="28" y="1349"/>
                    </a:cubicBezTo>
                    <a:cubicBezTo>
                      <a:pt x="16" y="1299"/>
                      <a:pt x="8" y="1247"/>
                      <a:pt x="3" y="1196"/>
                    </a:cubicBezTo>
                    <a:cubicBezTo>
                      <a:pt x="3" y="1193"/>
                      <a:pt x="3" y="1193"/>
                      <a:pt x="3" y="1193"/>
                    </a:cubicBezTo>
                    <a:cubicBezTo>
                      <a:pt x="0" y="1138"/>
                      <a:pt x="1" y="1085"/>
                      <a:pt x="6" y="1035"/>
                    </a:cubicBezTo>
                    <a:cubicBezTo>
                      <a:pt x="7" y="1025"/>
                      <a:pt x="7" y="1025"/>
                      <a:pt x="7" y="1025"/>
                    </a:cubicBezTo>
                    <a:cubicBezTo>
                      <a:pt x="24" y="750"/>
                      <a:pt x="141" y="494"/>
                      <a:pt x="338" y="303"/>
                    </a:cubicBezTo>
                    <a:cubicBezTo>
                      <a:pt x="539" y="107"/>
                      <a:pt x="803" y="0"/>
                      <a:pt x="1080" y="0"/>
                    </a:cubicBezTo>
                    <a:cubicBezTo>
                      <a:pt x="1358" y="0"/>
                      <a:pt x="1621" y="107"/>
                      <a:pt x="1822" y="303"/>
                    </a:cubicBezTo>
                    <a:cubicBezTo>
                      <a:pt x="2020" y="494"/>
                      <a:pt x="2137" y="751"/>
                      <a:pt x="2154" y="1027"/>
                    </a:cubicBezTo>
                    <a:cubicBezTo>
                      <a:pt x="2155" y="1035"/>
                      <a:pt x="2155" y="1035"/>
                      <a:pt x="2155" y="1035"/>
                    </a:cubicBezTo>
                    <a:cubicBezTo>
                      <a:pt x="2159" y="1085"/>
                      <a:pt x="2160" y="1138"/>
                      <a:pt x="2158" y="1193"/>
                    </a:cubicBezTo>
                    <a:cubicBezTo>
                      <a:pt x="2157" y="1196"/>
                      <a:pt x="2157" y="1196"/>
                      <a:pt x="2157" y="1196"/>
                    </a:cubicBezTo>
                    <a:cubicBezTo>
                      <a:pt x="2153" y="1247"/>
                      <a:pt x="2144" y="1299"/>
                      <a:pt x="2133" y="1349"/>
                    </a:cubicBezTo>
                    <a:cubicBezTo>
                      <a:pt x="2100" y="1518"/>
                      <a:pt x="2027" y="1674"/>
                      <a:pt x="1914" y="1813"/>
                    </a:cubicBezTo>
                    <a:cubicBezTo>
                      <a:pt x="1877" y="1860"/>
                      <a:pt x="1832" y="1909"/>
                      <a:pt x="1779" y="1962"/>
                    </a:cubicBezTo>
                    <a:cubicBezTo>
                      <a:pt x="1760" y="1980"/>
                      <a:pt x="1742" y="1997"/>
                      <a:pt x="1724" y="2014"/>
                    </a:cubicBezTo>
                    <a:cubicBezTo>
                      <a:pt x="1670" y="2064"/>
                      <a:pt x="1624" y="2107"/>
                      <a:pt x="1588" y="2168"/>
                    </a:cubicBezTo>
                    <a:cubicBezTo>
                      <a:pt x="1549" y="2233"/>
                      <a:pt x="1515" y="2309"/>
                      <a:pt x="1483" y="2401"/>
                    </a:cubicBezTo>
                    <a:cubicBezTo>
                      <a:pt x="1481" y="2407"/>
                      <a:pt x="1479" y="2413"/>
                      <a:pt x="1476" y="2419"/>
                    </a:cubicBezTo>
                    <a:cubicBezTo>
                      <a:pt x="1473" y="2427"/>
                      <a:pt x="1470" y="2436"/>
                      <a:pt x="1469" y="2442"/>
                    </a:cubicBezTo>
                    <a:cubicBezTo>
                      <a:pt x="1469" y="2444"/>
                      <a:pt x="1469" y="2447"/>
                      <a:pt x="1470" y="2450"/>
                    </a:cubicBezTo>
                    <a:cubicBezTo>
                      <a:pt x="1470" y="2458"/>
                      <a:pt x="1472" y="2469"/>
                      <a:pt x="1472" y="2482"/>
                    </a:cubicBezTo>
                    <a:cubicBezTo>
                      <a:pt x="1471" y="2533"/>
                      <a:pt x="1440" y="2578"/>
                      <a:pt x="1389" y="2602"/>
                    </a:cubicBezTo>
                    <a:cubicBezTo>
                      <a:pt x="1352" y="2619"/>
                      <a:pt x="1313" y="2621"/>
                      <a:pt x="1280" y="2621"/>
                    </a:cubicBezTo>
                    <a:close/>
                    <a:moveTo>
                      <a:pt x="880" y="2466"/>
                    </a:moveTo>
                    <a:cubicBezTo>
                      <a:pt x="1280" y="2466"/>
                      <a:pt x="1280" y="2466"/>
                      <a:pt x="1280" y="2466"/>
                    </a:cubicBezTo>
                    <a:cubicBezTo>
                      <a:pt x="1286" y="2466"/>
                      <a:pt x="1312" y="2432"/>
                      <a:pt x="1317" y="2411"/>
                    </a:cubicBezTo>
                    <a:cubicBezTo>
                      <a:pt x="1321" y="2392"/>
                      <a:pt x="1327" y="2376"/>
                      <a:pt x="1332" y="2364"/>
                    </a:cubicBezTo>
                    <a:cubicBezTo>
                      <a:pt x="1333" y="2359"/>
                      <a:pt x="1335" y="2355"/>
                      <a:pt x="1337" y="2350"/>
                    </a:cubicBezTo>
                    <a:cubicBezTo>
                      <a:pt x="1372" y="2249"/>
                      <a:pt x="1411" y="2163"/>
                      <a:pt x="1455" y="2088"/>
                    </a:cubicBezTo>
                    <a:cubicBezTo>
                      <a:pt x="1502" y="2009"/>
                      <a:pt x="1561" y="1954"/>
                      <a:pt x="1618" y="1901"/>
                    </a:cubicBezTo>
                    <a:cubicBezTo>
                      <a:pt x="1635" y="1885"/>
                      <a:pt x="1653" y="1868"/>
                      <a:pt x="1670" y="1852"/>
                    </a:cubicBezTo>
                    <a:cubicBezTo>
                      <a:pt x="1719" y="1803"/>
                      <a:pt x="1760" y="1758"/>
                      <a:pt x="1794" y="1716"/>
                    </a:cubicBezTo>
                    <a:cubicBezTo>
                      <a:pt x="1890" y="1596"/>
                      <a:pt x="1953" y="1463"/>
                      <a:pt x="1981" y="1319"/>
                    </a:cubicBezTo>
                    <a:cubicBezTo>
                      <a:pt x="1981" y="1316"/>
                      <a:pt x="1981" y="1316"/>
                      <a:pt x="1981" y="1316"/>
                    </a:cubicBezTo>
                    <a:cubicBezTo>
                      <a:pt x="1992" y="1272"/>
                      <a:pt x="1999" y="1228"/>
                      <a:pt x="2003" y="1183"/>
                    </a:cubicBezTo>
                    <a:cubicBezTo>
                      <a:pt x="2004" y="1164"/>
                      <a:pt x="2004" y="1145"/>
                      <a:pt x="2004" y="1127"/>
                    </a:cubicBezTo>
                    <a:cubicBezTo>
                      <a:pt x="2000" y="1046"/>
                      <a:pt x="2000" y="1046"/>
                      <a:pt x="2000" y="1046"/>
                    </a:cubicBezTo>
                    <a:cubicBezTo>
                      <a:pt x="1975" y="546"/>
                      <a:pt x="1571" y="155"/>
                      <a:pt x="1080" y="155"/>
                    </a:cubicBezTo>
                    <a:cubicBezTo>
                      <a:pt x="590" y="155"/>
                      <a:pt x="186" y="546"/>
                      <a:pt x="161" y="1046"/>
                    </a:cubicBezTo>
                    <a:cubicBezTo>
                      <a:pt x="157" y="1127"/>
                      <a:pt x="157" y="1127"/>
                      <a:pt x="157" y="1127"/>
                    </a:cubicBezTo>
                    <a:cubicBezTo>
                      <a:pt x="156" y="1127"/>
                      <a:pt x="156" y="1127"/>
                      <a:pt x="156" y="1127"/>
                    </a:cubicBezTo>
                    <a:cubicBezTo>
                      <a:pt x="156" y="1145"/>
                      <a:pt x="156" y="1164"/>
                      <a:pt x="157" y="1183"/>
                    </a:cubicBezTo>
                    <a:cubicBezTo>
                      <a:pt x="162" y="1228"/>
                      <a:pt x="169" y="1272"/>
                      <a:pt x="179" y="1316"/>
                    </a:cubicBezTo>
                    <a:cubicBezTo>
                      <a:pt x="179" y="1319"/>
                      <a:pt x="179" y="1319"/>
                      <a:pt x="179" y="1319"/>
                    </a:cubicBezTo>
                    <a:cubicBezTo>
                      <a:pt x="207" y="1463"/>
                      <a:pt x="270" y="1596"/>
                      <a:pt x="367" y="1716"/>
                    </a:cubicBezTo>
                    <a:cubicBezTo>
                      <a:pt x="401" y="1758"/>
                      <a:pt x="441" y="1803"/>
                      <a:pt x="491" y="1852"/>
                    </a:cubicBezTo>
                    <a:cubicBezTo>
                      <a:pt x="508" y="1868"/>
                      <a:pt x="525" y="1885"/>
                      <a:pt x="542" y="1901"/>
                    </a:cubicBezTo>
                    <a:cubicBezTo>
                      <a:pt x="599" y="1954"/>
                      <a:pt x="658" y="2009"/>
                      <a:pt x="705" y="2088"/>
                    </a:cubicBezTo>
                    <a:cubicBezTo>
                      <a:pt x="750" y="2163"/>
                      <a:pt x="788" y="2249"/>
                      <a:pt x="824" y="2350"/>
                    </a:cubicBezTo>
                    <a:cubicBezTo>
                      <a:pt x="825" y="2355"/>
                      <a:pt x="827" y="2359"/>
                      <a:pt x="829" y="2363"/>
                    </a:cubicBezTo>
                    <a:cubicBezTo>
                      <a:pt x="834" y="2376"/>
                      <a:pt x="840" y="2392"/>
                      <a:pt x="843" y="2411"/>
                    </a:cubicBezTo>
                    <a:cubicBezTo>
                      <a:pt x="848" y="2432"/>
                      <a:pt x="874" y="2466"/>
                      <a:pt x="880" y="24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E4E4E4"/>
                  </a:gs>
                  <a:gs pos="100000">
                    <a:srgbClr val="F3F3F3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52400" dist="63500" dir="2700000" algn="tl" rotWithShape="0">
                  <a:prstClr val="black">
                    <a:alpha val="2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25400" h="6350" prst="angle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1"/>
              </a:p>
            </p:txBody>
          </p:sp>
          <p:grpSp>
            <p:nvGrpSpPr>
              <p:cNvPr id="91" name="Group 11"/>
              <p:cNvGrpSpPr>
                <a:grpSpLocks noChangeAspect="1"/>
              </p:cNvGrpSpPr>
              <p:nvPr/>
            </p:nvGrpSpPr>
            <p:grpSpPr bwMode="auto">
              <a:xfrm>
                <a:off x="3018271" y="4583942"/>
                <a:ext cx="898348" cy="737495"/>
                <a:chOff x="2952" y="1432"/>
                <a:chExt cx="1776" cy="1458"/>
              </a:xfrm>
              <a:solidFill>
                <a:srgbClr val="EEEEEE"/>
              </a:solidFill>
              <a:effectLst>
                <a:outerShdw blurRad="127000" dist="63500" dir="2700000" algn="tl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92" name="Freeform 12"/>
                <p:cNvSpPr>
                  <a:spLocks/>
                </p:cNvSpPr>
                <p:nvPr/>
              </p:nvSpPr>
              <p:spPr bwMode="auto">
                <a:xfrm>
                  <a:off x="2978" y="1432"/>
                  <a:ext cx="1722" cy="345"/>
                </a:xfrm>
                <a:custGeom>
                  <a:avLst/>
                  <a:gdLst>
                    <a:gd name="T0" fmla="*/ 40 w 726"/>
                    <a:gd name="T1" fmla="*/ 145 h 145"/>
                    <a:gd name="T2" fmla="*/ 65 w 726"/>
                    <a:gd name="T3" fmla="*/ 143 h 145"/>
                    <a:gd name="T4" fmla="*/ 119 w 726"/>
                    <a:gd name="T5" fmla="*/ 138 h 145"/>
                    <a:gd name="T6" fmla="*/ 196 w 726"/>
                    <a:gd name="T7" fmla="*/ 131 h 145"/>
                    <a:gd name="T8" fmla="*/ 286 w 726"/>
                    <a:gd name="T9" fmla="*/ 121 h 145"/>
                    <a:gd name="T10" fmla="*/ 384 w 726"/>
                    <a:gd name="T11" fmla="*/ 111 h 145"/>
                    <a:gd name="T12" fmla="*/ 627 w 726"/>
                    <a:gd name="T13" fmla="*/ 82 h 145"/>
                    <a:gd name="T14" fmla="*/ 693 w 726"/>
                    <a:gd name="T15" fmla="*/ 70 h 145"/>
                    <a:gd name="T16" fmla="*/ 726 w 726"/>
                    <a:gd name="T17" fmla="*/ 29 h 145"/>
                    <a:gd name="T18" fmla="*/ 707 w 726"/>
                    <a:gd name="T19" fmla="*/ 0 h 145"/>
                    <a:gd name="T20" fmla="*/ 38 w 726"/>
                    <a:gd name="T21" fmla="*/ 0 h 145"/>
                    <a:gd name="T22" fmla="*/ 0 w 726"/>
                    <a:gd name="T23" fmla="*/ 73 h 145"/>
                    <a:gd name="T24" fmla="*/ 38 w 726"/>
                    <a:gd name="T25" fmla="*/ 145 h 145"/>
                    <a:gd name="T26" fmla="*/ 40 w 726"/>
                    <a:gd name="T27" fmla="*/ 145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6" h="145">
                      <a:moveTo>
                        <a:pt x="40" y="145"/>
                      </a:moveTo>
                      <a:cubicBezTo>
                        <a:pt x="48" y="144"/>
                        <a:pt x="57" y="144"/>
                        <a:pt x="65" y="143"/>
                      </a:cubicBezTo>
                      <a:cubicBezTo>
                        <a:pt x="83" y="141"/>
                        <a:pt x="101" y="139"/>
                        <a:pt x="119" y="138"/>
                      </a:cubicBezTo>
                      <a:cubicBezTo>
                        <a:pt x="145" y="135"/>
                        <a:pt x="170" y="133"/>
                        <a:pt x="196" y="131"/>
                      </a:cubicBezTo>
                      <a:cubicBezTo>
                        <a:pt x="226" y="128"/>
                        <a:pt x="256" y="124"/>
                        <a:pt x="286" y="121"/>
                      </a:cubicBezTo>
                      <a:cubicBezTo>
                        <a:pt x="319" y="119"/>
                        <a:pt x="351" y="115"/>
                        <a:pt x="384" y="111"/>
                      </a:cubicBezTo>
                      <a:cubicBezTo>
                        <a:pt x="416" y="107"/>
                        <a:pt x="579" y="90"/>
                        <a:pt x="627" y="82"/>
                      </a:cubicBezTo>
                      <a:cubicBezTo>
                        <a:pt x="648" y="78"/>
                        <a:pt x="671" y="75"/>
                        <a:pt x="693" y="70"/>
                      </a:cubicBezTo>
                      <a:cubicBezTo>
                        <a:pt x="713" y="65"/>
                        <a:pt x="726" y="54"/>
                        <a:pt x="726" y="29"/>
                      </a:cubicBezTo>
                      <a:cubicBezTo>
                        <a:pt x="726" y="16"/>
                        <a:pt x="717" y="6"/>
                        <a:pt x="707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17" y="0"/>
                        <a:pt x="0" y="32"/>
                        <a:pt x="0" y="73"/>
                      </a:cubicBezTo>
                      <a:cubicBezTo>
                        <a:pt x="0" y="113"/>
                        <a:pt x="17" y="145"/>
                        <a:pt x="38" y="145"/>
                      </a:cubicBezTo>
                      <a:cubicBezTo>
                        <a:pt x="39" y="145"/>
                        <a:pt x="39" y="145"/>
                        <a:pt x="40" y="1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2540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  <p:sp>
              <p:nvSpPr>
                <p:cNvPr id="93" name="Freeform 13"/>
                <p:cNvSpPr>
                  <a:spLocks/>
                </p:cNvSpPr>
                <p:nvPr/>
              </p:nvSpPr>
              <p:spPr bwMode="auto">
                <a:xfrm>
                  <a:off x="2978" y="2080"/>
                  <a:ext cx="1722" cy="347"/>
                </a:xfrm>
                <a:custGeom>
                  <a:avLst/>
                  <a:gdLst>
                    <a:gd name="T0" fmla="*/ 688 w 726"/>
                    <a:gd name="T1" fmla="*/ 0 h 146"/>
                    <a:gd name="T2" fmla="*/ 686 w 726"/>
                    <a:gd name="T3" fmla="*/ 0 h 146"/>
                    <a:gd name="T4" fmla="*/ 661 w 726"/>
                    <a:gd name="T5" fmla="*/ 3 h 146"/>
                    <a:gd name="T6" fmla="*/ 607 w 726"/>
                    <a:gd name="T7" fmla="*/ 8 h 146"/>
                    <a:gd name="T8" fmla="*/ 530 w 726"/>
                    <a:gd name="T9" fmla="*/ 15 h 146"/>
                    <a:gd name="T10" fmla="*/ 440 w 726"/>
                    <a:gd name="T11" fmla="*/ 24 h 146"/>
                    <a:gd name="T12" fmla="*/ 342 w 726"/>
                    <a:gd name="T13" fmla="*/ 35 h 146"/>
                    <a:gd name="T14" fmla="*/ 100 w 726"/>
                    <a:gd name="T15" fmla="*/ 64 h 146"/>
                    <a:gd name="T16" fmla="*/ 33 w 726"/>
                    <a:gd name="T17" fmla="*/ 76 h 146"/>
                    <a:gd name="T18" fmla="*/ 0 w 726"/>
                    <a:gd name="T19" fmla="*/ 116 h 146"/>
                    <a:gd name="T20" fmla="*/ 19 w 726"/>
                    <a:gd name="T21" fmla="*/ 146 h 146"/>
                    <a:gd name="T22" fmla="*/ 688 w 726"/>
                    <a:gd name="T23" fmla="*/ 146 h 146"/>
                    <a:gd name="T24" fmla="*/ 726 w 726"/>
                    <a:gd name="T25" fmla="*/ 73 h 146"/>
                    <a:gd name="T26" fmla="*/ 688 w 726"/>
                    <a:gd name="T27" fmla="*/ 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6" h="146">
                      <a:moveTo>
                        <a:pt x="688" y="0"/>
                      </a:moveTo>
                      <a:cubicBezTo>
                        <a:pt x="687" y="0"/>
                        <a:pt x="687" y="0"/>
                        <a:pt x="686" y="0"/>
                      </a:cubicBezTo>
                      <a:cubicBezTo>
                        <a:pt x="678" y="1"/>
                        <a:pt x="670" y="2"/>
                        <a:pt x="661" y="3"/>
                      </a:cubicBezTo>
                      <a:cubicBezTo>
                        <a:pt x="643" y="4"/>
                        <a:pt x="625" y="6"/>
                        <a:pt x="607" y="8"/>
                      </a:cubicBezTo>
                      <a:cubicBezTo>
                        <a:pt x="581" y="10"/>
                        <a:pt x="556" y="12"/>
                        <a:pt x="530" y="15"/>
                      </a:cubicBezTo>
                      <a:cubicBezTo>
                        <a:pt x="500" y="18"/>
                        <a:pt x="470" y="21"/>
                        <a:pt x="440" y="24"/>
                      </a:cubicBezTo>
                      <a:cubicBezTo>
                        <a:pt x="407" y="27"/>
                        <a:pt x="375" y="30"/>
                        <a:pt x="342" y="35"/>
                      </a:cubicBezTo>
                      <a:cubicBezTo>
                        <a:pt x="310" y="39"/>
                        <a:pt x="148" y="55"/>
                        <a:pt x="100" y="64"/>
                      </a:cubicBezTo>
                      <a:cubicBezTo>
                        <a:pt x="78" y="67"/>
                        <a:pt x="55" y="71"/>
                        <a:pt x="33" y="76"/>
                      </a:cubicBezTo>
                      <a:cubicBezTo>
                        <a:pt x="14" y="80"/>
                        <a:pt x="0" y="92"/>
                        <a:pt x="0" y="116"/>
                      </a:cubicBezTo>
                      <a:cubicBezTo>
                        <a:pt x="0" y="130"/>
                        <a:pt x="9" y="139"/>
                        <a:pt x="19" y="146"/>
                      </a:cubicBezTo>
                      <a:cubicBezTo>
                        <a:pt x="688" y="146"/>
                        <a:pt x="688" y="146"/>
                        <a:pt x="688" y="146"/>
                      </a:cubicBezTo>
                      <a:cubicBezTo>
                        <a:pt x="709" y="146"/>
                        <a:pt x="726" y="113"/>
                        <a:pt x="726" y="73"/>
                      </a:cubicBezTo>
                      <a:cubicBezTo>
                        <a:pt x="726" y="33"/>
                        <a:pt x="709" y="0"/>
                        <a:pt x="6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2540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  <p:sp>
              <p:nvSpPr>
                <p:cNvPr id="94" name="Freeform 14"/>
                <p:cNvSpPr>
                  <a:spLocks/>
                </p:cNvSpPr>
                <p:nvPr/>
              </p:nvSpPr>
              <p:spPr bwMode="auto">
                <a:xfrm>
                  <a:off x="2952" y="1658"/>
                  <a:ext cx="1776" cy="541"/>
                </a:xfrm>
                <a:custGeom>
                  <a:avLst/>
                  <a:gdLst>
                    <a:gd name="T0" fmla="*/ 3 w 749"/>
                    <a:gd name="T1" fmla="*/ 157 h 228"/>
                    <a:gd name="T2" fmla="*/ 49 w 749"/>
                    <a:gd name="T3" fmla="*/ 225 h 228"/>
                    <a:gd name="T4" fmla="*/ 714 w 749"/>
                    <a:gd name="T5" fmla="*/ 147 h 228"/>
                    <a:gd name="T6" fmla="*/ 745 w 749"/>
                    <a:gd name="T7" fmla="*/ 70 h 228"/>
                    <a:gd name="T8" fmla="*/ 700 w 749"/>
                    <a:gd name="T9" fmla="*/ 3 h 228"/>
                    <a:gd name="T10" fmla="*/ 35 w 749"/>
                    <a:gd name="T11" fmla="*/ 81 h 228"/>
                    <a:gd name="T12" fmla="*/ 3 w 749"/>
                    <a:gd name="T13" fmla="*/ 157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9" h="228">
                      <a:moveTo>
                        <a:pt x="3" y="157"/>
                      </a:moveTo>
                      <a:cubicBezTo>
                        <a:pt x="7" y="197"/>
                        <a:pt x="27" y="228"/>
                        <a:pt x="49" y="225"/>
                      </a:cubicBezTo>
                      <a:cubicBezTo>
                        <a:pt x="714" y="147"/>
                        <a:pt x="714" y="147"/>
                        <a:pt x="714" y="147"/>
                      </a:cubicBezTo>
                      <a:cubicBezTo>
                        <a:pt x="735" y="145"/>
                        <a:pt x="749" y="110"/>
                        <a:pt x="745" y="70"/>
                      </a:cubicBezTo>
                      <a:cubicBezTo>
                        <a:pt x="741" y="30"/>
                        <a:pt x="721" y="0"/>
                        <a:pt x="700" y="3"/>
                      </a:cubicBezTo>
                      <a:cubicBezTo>
                        <a:pt x="35" y="81"/>
                        <a:pt x="35" y="81"/>
                        <a:pt x="35" y="81"/>
                      </a:cubicBezTo>
                      <a:cubicBezTo>
                        <a:pt x="14" y="83"/>
                        <a:pt x="0" y="117"/>
                        <a:pt x="3" y="1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2540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  <p:sp>
              <p:nvSpPr>
                <p:cNvPr id="95" name="Freeform 15"/>
                <p:cNvSpPr>
                  <a:spLocks/>
                </p:cNvSpPr>
                <p:nvPr/>
              </p:nvSpPr>
              <p:spPr bwMode="auto">
                <a:xfrm>
                  <a:off x="3186" y="2484"/>
                  <a:ext cx="1301" cy="406"/>
                </a:xfrm>
                <a:custGeom>
                  <a:avLst/>
                  <a:gdLst>
                    <a:gd name="T0" fmla="*/ 533 w 548"/>
                    <a:gd name="T1" fmla="*/ 0 h 171"/>
                    <a:gd name="T2" fmla="*/ 21 w 548"/>
                    <a:gd name="T3" fmla="*/ 0 h 171"/>
                    <a:gd name="T4" fmla="*/ 11 w 548"/>
                    <a:gd name="T5" fmla="*/ 20 h 171"/>
                    <a:gd name="T6" fmla="*/ 41 w 548"/>
                    <a:gd name="T7" fmla="*/ 36 h 171"/>
                    <a:gd name="T8" fmla="*/ 275 w 548"/>
                    <a:gd name="T9" fmla="*/ 171 h 171"/>
                    <a:gd name="T10" fmla="*/ 505 w 548"/>
                    <a:gd name="T11" fmla="*/ 39 h 171"/>
                    <a:gd name="T12" fmla="*/ 540 w 548"/>
                    <a:gd name="T13" fmla="*/ 20 h 171"/>
                    <a:gd name="T14" fmla="*/ 533 w 548"/>
                    <a:gd name="T15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8" h="171">
                      <a:moveTo>
                        <a:pt x="533" y="0"/>
                      </a:move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1" y="0"/>
                        <a:pt x="0" y="2"/>
                        <a:pt x="11" y="20"/>
                      </a:cubicBezTo>
                      <a:cubicBezTo>
                        <a:pt x="17" y="30"/>
                        <a:pt x="34" y="27"/>
                        <a:pt x="41" y="36"/>
                      </a:cubicBezTo>
                      <a:cubicBezTo>
                        <a:pt x="100" y="112"/>
                        <a:pt x="178" y="171"/>
                        <a:pt x="275" y="171"/>
                      </a:cubicBezTo>
                      <a:cubicBezTo>
                        <a:pt x="372" y="171"/>
                        <a:pt x="446" y="113"/>
                        <a:pt x="505" y="39"/>
                      </a:cubicBezTo>
                      <a:cubicBezTo>
                        <a:pt x="513" y="29"/>
                        <a:pt x="533" y="31"/>
                        <a:pt x="540" y="20"/>
                      </a:cubicBezTo>
                      <a:cubicBezTo>
                        <a:pt x="548" y="6"/>
                        <a:pt x="533" y="0"/>
                        <a:pt x="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2540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</p:grpSp>
        </p:grpSp>
        <p:grpSp>
          <p:nvGrpSpPr>
            <p:cNvPr id="79" name="Group 124"/>
            <p:cNvGrpSpPr>
              <a:grpSpLocks noChangeAspect="1"/>
            </p:cNvGrpSpPr>
            <p:nvPr/>
          </p:nvGrpSpPr>
          <p:grpSpPr bwMode="auto">
            <a:xfrm>
              <a:off x="2667686" y="2458685"/>
              <a:ext cx="1625828" cy="1096126"/>
              <a:chOff x="2378" y="1175"/>
              <a:chExt cx="2922" cy="1970"/>
            </a:xfrm>
            <a:solidFill>
              <a:schemeClr val="bg1">
                <a:lumMod val="65000"/>
              </a:schemeClr>
            </a:solidFill>
          </p:grpSpPr>
          <p:sp>
            <p:nvSpPr>
              <p:cNvPr id="80" name="Freeform 125"/>
              <p:cNvSpPr>
                <a:spLocks/>
              </p:cNvSpPr>
              <p:nvPr/>
            </p:nvSpPr>
            <p:spPr bwMode="auto">
              <a:xfrm>
                <a:off x="2378" y="1175"/>
                <a:ext cx="930" cy="901"/>
              </a:xfrm>
              <a:custGeom>
                <a:avLst/>
                <a:gdLst>
                  <a:gd name="T0" fmla="*/ 290 w 393"/>
                  <a:gd name="T1" fmla="*/ 0 h 380"/>
                  <a:gd name="T2" fmla="*/ 237 w 393"/>
                  <a:gd name="T3" fmla="*/ 12 h 380"/>
                  <a:gd name="T4" fmla="*/ 196 w 393"/>
                  <a:gd name="T5" fmla="*/ 53 h 380"/>
                  <a:gd name="T6" fmla="*/ 109 w 393"/>
                  <a:gd name="T7" fmla="*/ 0 h 380"/>
                  <a:gd name="T8" fmla="*/ 30 w 393"/>
                  <a:gd name="T9" fmla="*/ 32 h 380"/>
                  <a:gd name="T10" fmla="*/ 0 w 393"/>
                  <a:gd name="T11" fmla="*/ 113 h 380"/>
                  <a:gd name="T12" fmla="*/ 0 w 393"/>
                  <a:gd name="T13" fmla="*/ 380 h 380"/>
                  <a:gd name="T14" fmla="*/ 111 w 393"/>
                  <a:gd name="T15" fmla="*/ 380 h 380"/>
                  <a:gd name="T16" fmla="*/ 111 w 393"/>
                  <a:gd name="T17" fmla="*/ 139 h 380"/>
                  <a:gd name="T18" fmla="*/ 127 w 393"/>
                  <a:gd name="T19" fmla="*/ 110 h 380"/>
                  <a:gd name="T20" fmla="*/ 139 w 393"/>
                  <a:gd name="T21" fmla="*/ 116 h 380"/>
                  <a:gd name="T22" fmla="*/ 142 w 393"/>
                  <a:gd name="T23" fmla="*/ 139 h 380"/>
                  <a:gd name="T24" fmla="*/ 142 w 393"/>
                  <a:gd name="T25" fmla="*/ 380 h 380"/>
                  <a:gd name="T26" fmla="*/ 252 w 393"/>
                  <a:gd name="T27" fmla="*/ 380 h 380"/>
                  <a:gd name="T28" fmla="*/ 252 w 393"/>
                  <a:gd name="T29" fmla="*/ 137 h 380"/>
                  <a:gd name="T30" fmla="*/ 268 w 393"/>
                  <a:gd name="T31" fmla="*/ 110 h 380"/>
                  <a:gd name="T32" fmla="*/ 280 w 393"/>
                  <a:gd name="T33" fmla="*/ 115 h 380"/>
                  <a:gd name="T34" fmla="*/ 283 w 393"/>
                  <a:gd name="T35" fmla="*/ 139 h 380"/>
                  <a:gd name="T36" fmla="*/ 283 w 393"/>
                  <a:gd name="T37" fmla="*/ 380 h 380"/>
                  <a:gd name="T38" fmla="*/ 393 w 393"/>
                  <a:gd name="T39" fmla="*/ 380 h 380"/>
                  <a:gd name="T40" fmla="*/ 393 w 393"/>
                  <a:gd name="T41" fmla="*/ 123 h 380"/>
                  <a:gd name="T42" fmla="*/ 366 w 393"/>
                  <a:gd name="T43" fmla="*/ 32 h 380"/>
                  <a:gd name="T44" fmla="*/ 290 w 393"/>
                  <a:gd name="T45" fmla="*/ 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93" h="380">
                    <a:moveTo>
                      <a:pt x="290" y="0"/>
                    </a:moveTo>
                    <a:cubicBezTo>
                      <a:pt x="269" y="0"/>
                      <a:pt x="251" y="4"/>
                      <a:pt x="237" y="12"/>
                    </a:cubicBezTo>
                    <a:cubicBezTo>
                      <a:pt x="222" y="20"/>
                      <a:pt x="209" y="34"/>
                      <a:pt x="196" y="53"/>
                    </a:cubicBezTo>
                    <a:cubicBezTo>
                      <a:pt x="176" y="18"/>
                      <a:pt x="147" y="0"/>
                      <a:pt x="109" y="0"/>
                    </a:cubicBezTo>
                    <a:cubicBezTo>
                      <a:pt x="77" y="0"/>
                      <a:pt x="51" y="11"/>
                      <a:pt x="30" y="32"/>
                    </a:cubicBezTo>
                    <a:cubicBezTo>
                      <a:pt x="10" y="53"/>
                      <a:pt x="0" y="80"/>
                      <a:pt x="0" y="113"/>
                    </a:cubicBezTo>
                    <a:cubicBezTo>
                      <a:pt x="0" y="380"/>
                      <a:pt x="0" y="380"/>
                      <a:pt x="0" y="380"/>
                    </a:cubicBezTo>
                    <a:cubicBezTo>
                      <a:pt x="111" y="380"/>
                      <a:pt x="111" y="380"/>
                      <a:pt x="111" y="380"/>
                    </a:cubicBezTo>
                    <a:cubicBezTo>
                      <a:pt x="111" y="139"/>
                      <a:pt x="111" y="139"/>
                      <a:pt x="111" y="139"/>
                    </a:cubicBezTo>
                    <a:cubicBezTo>
                      <a:pt x="111" y="119"/>
                      <a:pt x="116" y="110"/>
                      <a:pt x="127" y="110"/>
                    </a:cubicBezTo>
                    <a:cubicBezTo>
                      <a:pt x="133" y="110"/>
                      <a:pt x="137" y="112"/>
                      <a:pt x="139" y="116"/>
                    </a:cubicBezTo>
                    <a:cubicBezTo>
                      <a:pt x="141" y="120"/>
                      <a:pt x="142" y="127"/>
                      <a:pt x="142" y="139"/>
                    </a:cubicBezTo>
                    <a:cubicBezTo>
                      <a:pt x="142" y="380"/>
                      <a:pt x="142" y="380"/>
                      <a:pt x="142" y="380"/>
                    </a:cubicBezTo>
                    <a:cubicBezTo>
                      <a:pt x="252" y="380"/>
                      <a:pt x="252" y="380"/>
                      <a:pt x="252" y="380"/>
                    </a:cubicBezTo>
                    <a:cubicBezTo>
                      <a:pt x="252" y="137"/>
                      <a:pt x="252" y="137"/>
                      <a:pt x="252" y="137"/>
                    </a:cubicBezTo>
                    <a:cubicBezTo>
                      <a:pt x="252" y="119"/>
                      <a:pt x="257" y="110"/>
                      <a:pt x="268" y="110"/>
                    </a:cubicBezTo>
                    <a:cubicBezTo>
                      <a:pt x="274" y="110"/>
                      <a:pt x="278" y="111"/>
                      <a:pt x="280" y="115"/>
                    </a:cubicBezTo>
                    <a:cubicBezTo>
                      <a:pt x="282" y="119"/>
                      <a:pt x="283" y="127"/>
                      <a:pt x="283" y="139"/>
                    </a:cubicBezTo>
                    <a:cubicBezTo>
                      <a:pt x="283" y="380"/>
                      <a:pt x="283" y="380"/>
                      <a:pt x="283" y="380"/>
                    </a:cubicBezTo>
                    <a:cubicBezTo>
                      <a:pt x="393" y="380"/>
                      <a:pt x="393" y="380"/>
                      <a:pt x="393" y="380"/>
                    </a:cubicBezTo>
                    <a:cubicBezTo>
                      <a:pt x="393" y="123"/>
                      <a:pt x="393" y="123"/>
                      <a:pt x="393" y="123"/>
                    </a:cubicBezTo>
                    <a:cubicBezTo>
                      <a:pt x="393" y="83"/>
                      <a:pt x="384" y="53"/>
                      <a:pt x="366" y="32"/>
                    </a:cubicBezTo>
                    <a:cubicBezTo>
                      <a:pt x="349" y="11"/>
                      <a:pt x="323" y="0"/>
                      <a:pt x="290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1"/>
              </a:p>
            </p:txBody>
          </p:sp>
          <p:sp>
            <p:nvSpPr>
              <p:cNvPr id="81" name="Freeform 126"/>
              <p:cNvSpPr>
                <a:spLocks/>
              </p:cNvSpPr>
              <p:nvPr/>
            </p:nvSpPr>
            <p:spPr bwMode="auto">
              <a:xfrm>
                <a:off x="3448" y="1175"/>
                <a:ext cx="639" cy="901"/>
              </a:xfrm>
              <a:custGeom>
                <a:avLst/>
                <a:gdLst>
                  <a:gd name="T0" fmla="*/ 142 w 270"/>
                  <a:gd name="T1" fmla="*/ 0 h 380"/>
                  <a:gd name="T2" fmla="*/ 37 w 270"/>
                  <a:gd name="T3" fmla="*/ 38 h 380"/>
                  <a:gd name="T4" fmla="*/ 0 w 270"/>
                  <a:gd name="T5" fmla="*/ 145 h 380"/>
                  <a:gd name="T6" fmla="*/ 0 w 270"/>
                  <a:gd name="T7" fmla="*/ 380 h 380"/>
                  <a:gd name="T8" fmla="*/ 110 w 270"/>
                  <a:gd name="T9" fmla="*/ 380 h 380"/>
                  <a:gd name="T10" fmla="*/ 110 w 270"/>
                  <a:gd name="T11" fmla="*/ 292 h 380"/>
                  <a:gd name="T12" fmla="*/ 142 w 270"/>
                  <a:gd name="T13" fmla="*/ 292 h 380"/>
                  <a:gd name="T14" fmla="*/ 142 w 270"/>
                  <a:gd name="T15" fmla="*/ 194 h 380"/>
                  <a:gd name="T16" fmla="*/ 110 w 270"/>
                  <a:gd name="T17" fmla="*/ 194 h 380"/>
                  <a:gd name="T18" fmla="*/ 110 w 270"/>
                  <a:gd name="T19" fmla="*/ 148 h 380"/>
                  <a:gd name="T20" fmla="*/ 136 w 270"/>
                  <a:gd name="T21" fmla="*/ 110 h 380"/>
                  <a:gd name="T22" fmla="*/ 155 w 270"/>
                  <a:gd name="T23" fmla="*/ 118 h 380"/>
                  <a:gd name="T24" fmla="*/ 160 w 270"/>
                  <a:gd name="T25" fmla="*/ 148 h 380"/>
                  <a:gd name="T26" fmla="*/ 160 w 270"/>
                  <a:gd name="T27" fmla="*/ 380 h 380"/>
                  <a:gd name="T28" fmla="*/ 270 w 270"/>
                  <a:gd name="T29" fmla="*/ 380 h 380"/>
                  <a:gd name="T30" fmla="*/ 270 w 270"/>
                  <a:gd name="T31" fmla="*/ 141 h 380"/>
                  <a:gd name="T32" fmla="*/ 239 w 270"/>
                  <a:gd name="T33" fmla="*/ 35 h 380"/>
                  <a:gd name="T34" fmla="*/ 142 w 270"/>
                  <a:gd name="T35" fmla="*/ 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0" h="380">
                    <a:moveTo>
                      <a:pt x="142" y="0"/>
                    </a:moveTo>
                    <a:cubicBezTo>
                      <a:pt x="97" y="0"/>
                      <a:pt x="62" y="13"/>
                      <a:pt x="37" y="38"/>
                    </a:cubicBezTo>
                    <a:cubicBezTo>
                      <a:pt x="13" y="63"/>
                      <a:pt x="0" y="99"/>
                      <a:pt x="0" y="145"/>
                    </a:cubicBezTo>
                    <a:cubicBezTo>
                      <a:pt x="0" y="380"/>
                      <a:pt x="0" y="380"/>
                      <a:pt x="0" y="380"/>
                    </a:cubicBezTo>
                    <a:cubicBezTo>
                      <a:pt x="110" y="380"/>
                      <a:pt x="110" y="380"/>
                      <a:pt x="110" y="380"/>
                    </a:cubicBezTo>
                    <a:cubicBezTo>
                      <a:pt x="110" y="292"/>
                      <a:pt x="110" y="292"/>
                      <a:pt x="110" y="292"/>
                    </a:cubicBezTo>
                    <a:cubicBezTo>
                      <a:pt x="142" y="292"/>
                      <a:pt x="142" y="292"/>
                      <a:pt x="142" y="292"/>
                    </a:cubicBezTo>
                    <a:cubicBezTo>
                      <a:pt x="142" y="194"/>
                      <a:pt x="142" y="194"/>
                      <a:pt x="142" y="194"/>
                    </a:cubicBezTo>
                    <a:cubicBezTo>
                      <a:pt x="110" y="194"/>
                      <a:pt x="110" y="194"/>
                      <a:pt x="110" y="194"/>
                    </a:cubicBezTo>
                    <a:cubicBezTo>
                      <a:pt x="110" y="148"/>
                      <a:pt x="110" y="148"/>
                      <a:pt x="110" y="148"/>
                    </a:cubicBezTo>
                    <a:cubicBezTo>
                      <a:pt x="110" y="122"/>
                      <a:pt x="119" y="110"/>
                      <a:pt x="136" y="110"/>
                    </a:cubicBezTo>
                    <a:cubicBezTo>
                      <a:pt x="145" y="110"/>
                      <a:pt x="151" y="112"/>
                      <a:pt x="155" y="118"/>
                    </a:cubicBezTo>
                    <a:cubicBezTo>
                      <a:pt x="158" y="124"/>
                      <a:pt x="160" y="134"/>
                      <a:pt x="160" y="148"/>
                    </a:cubicBezTo>
                    <a:cubicBezTo>
                      <a:pt x="160" y="380"/>
                      <a:pt x="160" y="380"/>
                      <a:pt x="160" y="380"/>
                    </a:cubicBezTo>
                    <a:cubicBezTo>
                      <a:pt x="270" y="380"/>
                      <a:pt x="270" y="380"/>
                      <a:pt x="270" y="380"/>
                    </a:cubicBezTo>
                    <a:cubicBezTo>
                      <a:pt x="270" y="141"/>
                      <a:pt x="270" y="141"/>
                      <a:pt x="270" y="141"/>
                    </a:cubicBezTo>
                    <a:cubicBezTo>
                      <a:pt x="270" y="93"/>
                      <a:pt x="260" y="58"/>
                      <a:pt x="239" y="35"/>
                    </a:cubicBezTo>
                    <a:cubicBezTo>
                      <a:pt x="218" y="12"/>
                      <a:pt x="186" y="0"/>
                      <a:pt x="14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1"/>
              </a:p>
            </p:txBody>
          </p:sp>
          <p:sp>
            <p:nvSpPr>
              <p:cNvPr id="82" name="Rectangle 127"/>
              <p:cNvSpPr>
                <a:spLocks noChangeArrowheads="1"/>
              </p:cNvSpPr>
              <p:nvPr/>
            </p:nvSpPr>
            <p:spPr bwMode="auto">
              <a:xfrm>
                <a:off x="4246" y="1199"/>
                <a:ext cx="261" cy="87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1"/>
              </a:p>
            </p:txBody>
          </p:sp>
          <p:sp>
            <p:nvSpPr>
              <p:cNvPr id="83" name="Rectangle 128"/>
              <p:cNvSpPr>
                <a:spLocks noChangeArrowheads="1"/>
              </p:cNvSpPr>
              <p:nvPr/>
            </p:nvSpPr>
            <p:spPr bwMode="auto">
              <a:xfrm>
                <a:off x="4246" y="1199"/>
                <a:ext cx="261" cy="877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1"/>
              </a:p>
            </p:txBody>
          </p:sp>
          <p:sp>
            <p:nvSpPr>
              <p:cNvPr id="84" name="Freeform 129"/>
              <p:cNvSpPr>
                <a:spLocks/>
              </p:cNvSpPr>
              <p:nvPr/>
            </p:nvSpPr>
            <p:spPr bwMode="auto">
              <a:xfrm>
                <a:off x="4665" y="1175"/>
                <a:ext cx="635" cy="901"/>
              </a:xfrm>
              <a:custGeom>
                <a:avLst/>
                <a:gdLst>
                  <a:gd name="T0" fmla="*/ 139 w 268"/>
                  <a:gd name="T1" fmla="*/ 0 h 380"/>
                  <a:gd name="T2" fmla="*/ 38 w 268"/>
                  <a:gd name="T3" fmla="*/ 38 h 380"/>
                  <a:gd name="T4" fmla="*/ 0 w 268"/>
                  <a:gd name="T5" fmla="*/ 140 h 380"/>
                  <a:gd name="T6" fmla="*/ 0 w 268"/>
                  <a:gd name="T7" fmla="*/ 380 h 380"/>
                  <a:gd name="T8" fmla="*/ 110 w 268"/>
                  <a:gd name="T9" fmla="*/ 380 h 380"/>
                  <a:gd name="T10" fmla="*/ 110 w 268"/>
                  <a:gd name="T11" fmla="*/ 143 h 380"/>
                  <a:gd name="T12" fmla="*/ 133 w 268"/>
                  <a:gd name="T13" fmla="*/ 110 h 380"/>
                  <a:gd name="T14" fmla="*/ 158 w 268"/>
                  <a:gd name="T15" fmla="*/ 143 h 380"/>
                  <a:gd name="T16" fmla="*/ 158 w 268"/>
                  <a:gd name="T17" fmla="*/ 380 h 380"/>
                  <a:gd name="T18" fmla="*/ 268 w 268"/>
                  <a:gd name="T19" fmla="*/ 380 h 380"/>
                  <a:gd name="T20" fmla="*/ 268 w 268"/>
                  <a:gd name="T21" fmla="*/ 143 h 380"/>
                  <a:gd name="T22" fmla="*/ 235 w 268"/>
                  <a:gd name="T23" fmla="*/ 37 h 380"/>
                  <a:gd name="T24" fmla="*/ 139 w 268"/>
                  <a:gd name="T25" fmla="*/ 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8" h="380">
                    <a:moveTo>
                      <a:pt x="139" y="0"/>
                    </a:moveTo>
                    <a:cubicBezTo>
                      <a:pt x="97" y="0"/>
                      <a:pt x="63" y="13"/>
                      <a:pt x="38" y="38"/>
                    </a:cubicBezTo>
                    <a:cubicBezTo>
                      <a:pt x="12" y="64"/>
                      <a:pt x="0" y="97"/>
                      <a:pt x="0" y="140"/>
                    </a:cubicBezTo>
                    <a:cubicBezTo>
                      <a:pt x="0" y="380"/>
                      <a:pt x="0" y="380"/>
                      <a:pt x="0" y="380"/>
                    </a:cubicBezTo>
                    <a:cubicBezTo>
                      <a:pt x="110" y="380"/>
                      <a:pt x="110" y="380"/>
                      <a:pt x="110" y="380"/>
                    </a:cubicBezTo>
                    <a:cubicBezTo>
                      <a:pt x="110" y="143"/>
                      <a:pt x="110" y="143"/>
                      <a:pt x="110" y="143"/>
                    </a:cubicBezTo>
                    <a:cubicBezTo>
                      <a:pt x="110" y="121"/>
                      <a:pt x="118" y="110"/>
                      <a:pt x="133" y="110"/>
                    </a:cubicBezTo>
                    <a:cubicBezTo>
                      <a:pt x="150" y="110"/>
                      <a:pt x="158" y="121"/>
                      <a:pt x="158" y="143"/>
                    </a:cubicBezTo>
                    <a:cubicBezTo>
                      <a:pt x="158" y="380"/>
                      <a:pt x="158" y="380"/>
                      <a:pt x="158" y="380"/>
                    </a:cubicBezTo>
                    <a:cubicBezTo>
                      <a:pt x="268" y="380"/>
                      <a:pt x="268" y="380"/>
                      <a:pt x="268" y="380"/>
                    </a:cubicBezTo>
                    <a:cubicBezTo>
                      <a:pt x="268" y="143"/>
                      <a:pt x="268" y="143"/>
                      <a:pt x="268" y="143"/>
                    </a:cubicBezTo>
                    <a:cubicBezTo>
                      <a:pt x="268" y="97"/>
                      <a:pt x="257" y="62"/>
                      <a:pt x="235" y="37"/>
                    </a:cubicBezTo>
                    <a:cubicBezTo>
                      <a:pt x="212" y="13"/>
                      <a:pt x="180" y="0"/>
                      <a:pt x="139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1"/>
              </a:p>
            </p:txBody>
          </p:sp>
          <p:sp>
            <p:nvSpPr>
              <p:cNvPr id="85" name="Rectangle 130"/>
              <p:cNvSpPr>
                <a:spLocks noChangeArrowheads="1"/>
              </p:cNvSpPr>
              <p:nvPr/>
            </p:nvSpPr>
            <p:spPr bwMode="auto">
              <a:xfrm>
                <a:off x="2510" y="2261"/>
                <a:ext cx="261" cy="87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1"/>
              </a:p>
            </p:txBody>
          </p:sp>
          <p:sp>
            <p:nvSpPr>
              <p:cNvPr id="86" name="Rectangle 131"/>
              <p:cNvSpPr>
                <a:spLocks noChangeArrowheads="1"/>
              </p:cNvSpPr>
              <p:nvPr/>
            </p:nvSpPr>
            <p:spPr bwMode="auto">
              <a:xfrm>
                <a:off x="2510" y="2261"/>
                <a:ext cx="261" cy="879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1"/>
              </a:p>
            </p:txBody>
          </p:sp>
          <p:sp>
            <p:nvSpPr>
              <p:cNvPr id="87" name="Freeform 132"/>
              <p:cNvSpPr>
                <a:spLocks/>
              </p:cNvSpPr>
              <p:nvPr/>
            </p:nvSpPr>
            <p:spPr bwMode="auto">
              <a:xfrm>
                <a:off x="2946" y="2261"/>
                <a:ext cx="843" cy="884"/>
              </a:xfrm>
              <a:custGeom>
                <a:avLst/>
                <a:gdLst>
                  <a:gd name="T0" fmla="*/ 144 w 356"/>
                  <a:gd name="T1" fmla="*/ 0 h 373"/>
                  <a:gd name="T2" fmla="*/ 0 w 356"/>
                  <a:gd name="T3" fmla="*/ 0 h 373"/>
                  <a:gd name="T4" fmla="*/ 0 w 356"/>
                  <a:gd name="T5" fmla="*/ 371 h 373"/>
                  <a:gd name="T6" fmla="*/ 111 w 356"/>
                  <a:gd name="T7" fmla="*/ 371 h 373"/>
                  <a:gd name="T8" fmla="*/ 111 w 356"/>
                  <a:gd name="T9" fmla="*/ 107 h 373"/>
                  <a:gd name="T10" fmla="*/ 148 w 356"/>
                  <a:gd name="T11" fmla="*/ 107 h 373"/>
                  <a:gd name="T12" fmla="*/ 243 w 356"/>
                  <a:gd name="T13" fmla="*/ 182 h 373"/>
                  <a:gd name="T14" fmla="*/ 146 w 356"/>
                  <a:gd name="T15" fmla="*/ 263 h 373"/>
                  <a:gd name="T16" fmla="*/ 129 w 356"/>
                  <a:gd name="T17" fmla="*/ 263 h 373"/>
                  <a:gd name="T18" fmla="*/ 129 w 356"/>
                  <a:gd name="T19" fmla="*/ 372 h 373"/>
                  <a:gd name="T20" fmla="*/ 162 w 356"/>
                  <a:gd name="T21" fmla="*/ 373 h 373"/>
                  <a:gd name="T22" fmla="*/ 301 w 356"/>
                  <a:gd name="T23" fmla="*/ 320 h 373"/>
                  <a:gd name="T24" fmla="*/ 356 w 356"/>
                  <a:gd name="T25" fmla="*/ 182 h 373"/>
                  <a:gd name="T26" fmla="*/ 292 w 356"/>
                  <a:gd name="T27" fmla="*/ 43 h 373"/>
                  <a:gd name="T28" fmla="*/ 144 w 356"/>
                  <a:gd name="T29" fmla="*/ 0 h 3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6" h="373">
                    <a:moveTo>
                      <a:pt x="144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71"/>
                      <a:pt x="0" y="371"/>
                      <a:pt x="0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107"/>
                      <a:pt x="111" y="107"/>
                      <a:pt x="111" y="107"/>
                    </a:cubicBezTo>
                    <a:cubicBezTo>
                      <a:pt x="148" y="107"/>
                      <a:pt x="148" y="107"/>
                      <a:pt x="148" y="107"/>
                    </a:cubicBezTo>
                    <a:cubicBezTo>
                      <a:pt x="211" y="107"/>
                      <a:pt x="243" y="132"/>
                      <a:pt x="243" y="182"/>
                    </a:cubicBezTo>
                    <a:cubicBezTo>
                      <a:pt x="243" y="236"/>
                      <a:pt x="211" y="263"/>
                      <a:pt x="146" y="263"/>
                    </a:cubicBezTo>
                    <a:cubicBezTo>
                      <a:pt x="129" y="263"/>
                      <a:pt x="129" y="263"/>
                      <a:pt x="129" y="263"/>
                    </a:cubicBezTo>
                    <a:cubicBezTo>
                      <a:pt x="129" y="372"/>
                      <a:pt x="129" y="372"/>
                      <a:pt x="129" y="372"/>
                    </a:cubicBezTo>
                    <a:cubicBezTo>
                      <a:pt x="144" y="373"/>
                      <a:pt x="155" y="373"/>
                      <a:pt x="162" y="373"/>
                    </a:cubicBezTo>
                    <a:cubicBezTo>
                      <a:pt x="219" y="373"/>
                      <a:pt x="265" y="355"/>
                      <a:pt x="301" y="320"/>
                    </a:cubicBezTo>
                    <a:cubicBezTo>
                      <a:pt x="338" y="284"/>
                      <a:pt x="356" y="239"/>
                      <a:pt x="356" y="182"/>
                    </a:cubicBezTo>
                    <a:cubicBezTo>
                      <a:pt x="356" y="124"/>
                      <a:pt x="335" y="77"/>
                      <a:pt x="292" y="43"/>
                    </a:cubicBezTo>
                    <a:cubicBezTo>
                      <a:pt x="257" y="14"/>
                      <a:pt x="207" y="0"/>
                      <a:pt x="144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1"/>
              </a:p>
            </p:txBody>
          </p:sp>
          <p:sp>
            <p:nvSpPr>
              <p:cNvPr id="88" name="Freeform 133"/>
              <p:cNvSpPr>
                <a:spLocks/>
              </p:cNvSpPr>
              <p:nvPr/>
            </p:nvSpPr>
            <p:spPr bwMode="auto">
              <a:xfrm>
                <a:off x="3893" y="2261"/>
                <a:ext cx="502" cy="879"/>
              </a:xfrm>
              <a:custGeom>
                <a:avLst/>
                <a:gdLst>
                  <a:gd name="T0" fmla="*/ 212 w 212"/>
                  <a:gd name="T1" fmla="*/ 0 h 371"/>
                  <a:gd name="T2" fmla="*/ 117 w 212"/>
                  <a:gd name="T3" fmla="*/ 0 h 371"/>
                  <a:gd name="T4" fmla="*/ 31 w 212"/>
                  <a:gd name="T5" fmla="*/ 29 h 371"/>
                  <a:gd name="T6" fmla="*/ 0 w 212"/>
                  <a:gd name="T7" fmla="*/ 112 h 371"/>
                  <a:gd name="T8" fmla="*/ 0 w 212"/>
                  <a:gd name="T9" fmla="*/ 257 h 371"/>
                  <a:gd name="T10" fmla="*/ 32 w 212"/>
                  <a:gd name="T11" fmla="*/ 342 h 371"/>
                  <a:gd name="T12" fmla="*/ 126 w 212"/>
                  <a:gd name="T13" fmla="*/ 371 h 371"/>
                  <a:gd name="T14" fmla="*/ 212 w 212"/>
                  <a:gd name="T15" fmla="*/ 371 h 371"/>
                  <a:gd name="T16" fmla="*/ 212 w 212"/>
                  <a:gd name="T17" fmla="*/ 265 h 371"/>
                  <a:gd name="T18" fmla="*/ 138 w 212"/>
                  <a:gd name="T19" fmla="*/ 265 h 371"/>
                  <a:gd name="T20" fmla="*/ 113 w 212"/>
                  <a:gd name="T21" fmla="*/ 261 h 371"/>
                  <a:gd name="T22" fmla="*/ 107 w 212"/>
                  <a:gd name="T23" fmla="*/ 246 h 371"/>
                  <a:gd name="T24" fmla="*/ 113 w 212"/>
                  <a:gd name="T25" fmla="*/ 231 h 371"/>
                  <a:gd name="T26" fmla="*/ 133 w 212"/>
                  <a:gd name="T27" fmla="*/ 227 h 371"/>
                  <a:gd name="T28" fmla="*/ 205 w 212"/>
                  <a:gd name="T29" fmla="*/ 227 h 371"/>
                  <a:gd name="T30" fmla="*/ 205 w 212"/>
                  <a:gd name="T31" fmla="*/ 144 h 371"/>
                  <a:gd name="T32" fmla="*/ 145 w 212"/>
                  <a:gd name="T33" fmla="*/ 144 h 371"/>
                  <a:gd name="T34" fmla="*/ 120 w 212"/>
                  <a:gd name="T35" fmla="*/ 140 h 371"/>
                  <a:gd name="T36" fmla="*/ 114 w 212"/>
                  <a:gd name="T37" fmla="*/ 125 h 371"/>
                  <a:gd name="T38" fmla="*/ 142 w 212"/>
                  <a:gd name="T39" fmla="*/ 107 h 371"/>
                  <a:gd name="T40" fmla="*/ 212 w 212"/>
                  <a:gd name="T41" fmla="*/ 107 h 371"/>
                  <a:gd name="T42" fmla="*/ 212 w 212"/>
                  <a:gd name="T43" fmla="*/ 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12" h="371">
                    <a:moveTo>
                      <a:pt x="212" y="0"/>
                    </a:moveTo>
                    <a:cubicBezTo>
                      <a:pt x="117" y="0"/>
                      <a:pt x="117" y="0"/>
                      <a:pt x="117" y="0"/>
                    </a:cubicBezTo>
                    <a:cubicBezTo>
                      <a:pt x="80" y="0"/>
                      <a:pt x="51" y="10"/>
                      <a:pt x="31" y="29"/>
                    </a:cubicBezTo>
                    <a:cubicBezTo>
                      <a:pt x="10" y="49"/>
                      <a:pt x="0" y="77"/>
                      <a:pt x="0" y="112"/>
                    </a:cubicBezTo>
                    <a:cubicBezTo>
                      <a:pt x="0" y="257"/>
                      <a:pt x="0" y="257"/>
                      <a:pt x="0" y="257"/>
                    </a:cubicBezTo>
                    <a:cubicBezTo>
                      <a:pt x="0" y="294"/>
                      <a:pt x="11" y="322"/>
                      <a:pt x="32" y="342"/>
                    </a:cubicBezTo>
                    <a:cubicBezTo>
                      <a:pt x="54" y="361"/>
                      <a:pt x="85" y="371"/>
                      <a:pt x="126" y="371"/>
                    </a:cubicBezTo>
                    <a:cubicBezTo>
                      <a:pt x="212" y="371"/>
                      <a:pt x="212" y="371"/>
                      <a:pt x="212" y="371"/>
                    </a:cubicBezTo>
                    <a:cubicBezTo>
                      <a:pt x="212" y="265"/>
                      <a:pt x="212" y="265"/>
                      <a:pt x="212" y="265"/>
                    </a:cubicBezTo>
                    <a:cubicBezTo>
                      <a:pt x="138" y="265"/>
                      <a:pt x="138" y="265"/>
                      <a:pt x="138" y="265"/>
                    </a:cubicBezTo>
                    <a:cubicBezTo>
                      <a:pt x="125" y="265"/>
                      <a:pt x="117" y="264"/>
                      <a:pt x="113" y="261"/>
                    </a:cubicBezTo>
                    <a:cubicBezTo>
                      <a:pt x="109" y="259"/>
                      <a:pt x="107" y="254"/>
                      <a:pt x="107" y="246"/>
                    </a:cubicBezTo>
                    <a:cubicBezTo>
                      <a:pt x="107" y="239"/>
                      <a:pt x="109" y="234"/>
                      <a:pt x="113" y="231"/>
                    </a:cubicBezTo>
                    <a:cubicBezTo>
                      <a:pt x="117" y="228"/>
                      <a:pt x="124" y="227"/>
                      <a:pt x="133" y="227"/>
                    </a:cubicBezTo>
                    <a:cubicBezTo>
                      <a:pt x="205" y="227"/>
                      <a:pt x="205" y="227"/>
                      <a:pt x="205" y="227"/>
                    </a:cubicBezTo>
                    <a:cubicBezTo>
                      <a:pt x="205" y="144"/>
                      <a:pt x="205" y="144"/>
                      <a:pt x="205" y="144"/>
                    </a:cubicBezTo>
                    <a:cubicBezTo>
                      <a:pt x="145" y="144"/>
                      <a:pt x="145" y="144"/>
                      <a:pt x="145" y="144"/>
                    </a:cubicBezTo>
                    <a:cubicBezTo>
                      <a:pt x="133" y="144"/>
                      <a:pt x="125" y="143"/>
                      <a:pt x="120" y="140"/>
                    </a:cubicBezTo>
                    <a:cubicBezTo>
                      <a:pt x="116" y="137"/>
                      <a:pt x="114" y="132"/>
                      <a:pt x="114" y="125"/>
                    </a:cubicBezTo>
                    <a:cubicBezTo>
                      <a:pt x="114" y="113"/>
                      <a:pt x="123" y="107"/>
                      <a:pt x="142" y="107"/>
                    </a:cubicBezTo>
                    <a:cubicBezTo>
                      <a:pt x="212" y="107"/>
                      <a:pt x="212" y="107"/>
                      <a:pt x="212" y="107"/>
                    </a:cubicBezTo>
                    <a:cubicBezTo>
                      <a:pt x="212" y="0"/>
                      <a:pt x="212" y="0"/>
                      <a:pt x="212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1"/>
              </a:p>
            </p:txBody>
          </p:sp>
          <p:sp>
            <p:nvSpPr>
              <p:cNvPr id="89" name="Freeform 134"/>
              <p:cNvSpPr>
                <a:spLocks/>
              </p:cNvSpPr>
              <p:nvPr/>
            </p:nvSpPr>
            <p:spPr bwMode="auto">
              <a:xfrm>
                <a:off x="4528" y="2239"/>
                <a:ext cx="639" cy="901"/>
              </a:xfrm>
              <a:custGeom>
                <a:avLst/>
                <a:gdLst>
                  <a:gd name="T0" fmla="*/ 143 w 270"/>
                  <a:gd name="T1" fmla="*/ 0 h 380"/>
                  <a:gd name="T2" fmla="*/ 38 w 270"/>
                  <a:gd name="T3" fmla="*/ 38 h 380"/>
                  <a:gd name="T4" fmla="*/ 0 w 270"/>
                  <a:gd name="T5" fmla="*/ 144 h 380"/>
                  <a:gd name="T6" fmla="*/ 0 w 270"/>
                  <a:gd name="T7" fmla="*/ 380 h 380"/>
                  <a:gd name="T8" fmla="*/ 110 w 270"/>
                  <a:gd name="T9" fmla="*/ 380 h 380"/>
                  <a:gd name="T10" fmla="*/ 110 w 270"/>
                  <a:gd name="T11" fmla="*/ 292 h 380"/>
                  <a:gd name="T12" fmla="*/ 142 w 270"/>
                  <a:gd name="T13" fmla="*/ 292 h 380"/>
                  <a:gd name="T14" fmla="*/ 142 w 270"/>
                  <a:gd name="T15" fmla="*/ 194 h 380"/>
                  <a:gd name="T16" fmla="*/ 110 w 270"/>
                  <a:gd name="T17" fmla="*/ 194 h 380"/>
                  <a:gd name="T18" fmla="*/ 110 w 270"/>
                  <a:gd name="T19" fmla="*/ 148 h 380"/>
                  <a:gd name="T20" fmla="*/ 136 w 270"/>
                  <a:gd name="T21" fmla="*/ 109 h 380"/>
                  <a:gd name="T22" fmla="*/ 155 w 270"/>
                  <a:gd name="T23" fmla="*/ 118 h 380"/>
                  <a:gd name="T24" fmla="*/ 160 w 270"/>
                  <a:gd name="T25" fmla="*/ 148 h 380"/>
                  <a:gd name="T26" fmla="*/ 160 w 270"/>
                  <a:gd name="T27" fmla="*/ 380 h 380"/>
                  <a:gd name="T28" fmla="*/ 270 w 270"/>
                  <a:gd name="T29" fmla="*/ 380 h 380"/>
                  <a:gd name="T30" fmla="*/ 270 w 270"/>
                  <a:gd name="T31" fmla="*/ 140 h 380"/>
                  <a:gd name="T32" fmla="*/ 239 w 270"/>
                  <a:gd name="T33" fmla="*/ 34 h 380"/>
                  <a:gd name="T34" fmla="*/ 143 w 270"/>
                  <a:gd name="T35" fmla="*/ 0 h 3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70" h="380">
                    <a:moveTo>
                      <a:pt x="143" y="0"/>
                    </a:moveTo>
                    <a:cubicBezTo>
                      <a:pt x="97" y="0"/>
                      <a:pt x="62" y="13"/>
                      <a:pt x="38" y="38"/>
                    </a:cubicBezTo>
                    <a:cubicBezTo>
                      <a:pt x="13" y="63"/>
                      <a:pt x="0" y="98"/>
                      <a:pt x="0" y="144"/>
                    </a:cubicBezTo>
                    <a:cubicBezTo>
                      <a:pt x="0" y="380"/>
                      <a:pt x="0" y="380"/>
                      <a:pt x="0" y="380"/>
                    </a:cubicBezTo>
                    <a:cubicBezTo>
                      <a:pt x="110" y="380"/>
                      <a:pt x="110" y="380"/>
                      <a:pt x="110" y="380"/>
                    </a:cubicBezTo>
                    <a:cubicBezTo>
                      <a:pt x="110" y="292"/>
                      <a:pt x="110" y="292"/>
                      <a:pt x="110" y="292"/>
                    </a:cubicBezTo>
                    <a:cubicBezTo>
                      <a:pt x="142" y="292"/>
                      <a:pt x="142" y="292"/>
                      <a:pt x="142" y="292"/>
                    </a:cubicBezTo>
                    <a:cubicBezTo>
                      <a:pt x="142" y="194"/>
                      <a:pt x="142" y="194"/>
                      <a:pt x="142" y="194"/>
                    </a:cubicBezTo>
                    <a:cubicBezTo>
                      <a:pt x="110" y="194"/>
                      <a:pt x="110" y="194"/>
                      <a:pt x="110" y="194"/>
                    </a:cubicBezTo>
                    <a:cubicBezTo>
                      <a:pt x="110" y="148"/>
                      <a:pt x="110" y="148"/>
                      <a:pt x="110" y="148"/>
                    </a:cubicBezTo>
                    <a:cubicBezTo>
                      <a:pt x="110" y="122"/>
                      <a:pt x="119" y="109"/>
                      <a:pt x="136" y="109"/>
                    </a:cubicBezTo>
                    <a:cubicBezTo>
                      <a:pt x="145" y="109"/>
                      <a:pt x="151" y="112"/>
                      <a:pt x="155" y="118"/>
                    </a:cubicBezTo>
                    <a:cubicBezTo>
                      <a:pt x="158" y="123"/>
                      <a:pt x="160" y="133"/>
                      <a:pt x="160" y="148"/>
                    </a:cubicBezTo>
                    <a:cubicBezTo>
                      <a:pt x="160" y="380"/>
                      <a:pt x="160" y="380"/>
                      <a:pt x="160" y="380"/>
                    </a:cubicBezTo>
                    <a:cubicBezTo>
                      <a:pt x="270" y="380"/>
                      <a:pt x="270" y="380"/>
                      <a:pt x="270" y="380"/>
                    </a:cubicBezTo>
                    <a:cubicBezTo>
                      <a:pt x="270" y="140"/>
                      <a:pt x="270" y="140"/>
                      <a:pt x="270" y="140"/>
                    </a:cubicBezTo>
                    <a:cubicBezTo>
                      <a:pt x="270" y="93"/>
                      <a:pt x="260" y="57"/>
                      <a:pt x="239" y="34"/>
                    </a:cubicBezTo>
                    <a:cubicBezTo>
                      <a:pt x="218" y="11"/>
                      <a:pt x="186" y="0"/>
                      <a:pt x="143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1"/>
              </a:p>
            </p:txBody>
          </p:sp>
        </p:grpSp>
      </p:grpSp>
      <p:grpSp>
        <p:nvGrpSpPr>
          <p:cNvPr id="96" name="组合 95"/>
          <p:cNvGrpSpPr/>
          <p:nvPr/>
        </p:nvGrpSpPr>
        <p:grpSpPr>
          <a:xfrm>
            <a:off x="4950741" y="1931987"/>
            <a:ext cx="732107" cy="1113488"/>
            <a:chOff x="5455566" y="1446212"/>
            <a:chExt cx="732107" cy="1113488"/>
          </a:xfrm>
        </p:grpSpPr>
        <p:grpSp>
          <p:nvGrpSpPr>
            <p:cNvPr id="97" name="组合 96"/>
            <p:cNvGrpSpPr/>
            <p:nvPr/>
          </p:nvGrpSpPr>
          <p:grpSpPr>
            <a:xfrm>
              <a:off x="5455566" y="1446212"/>
              <a:ext cx="732107" cy="1113488"/>
              <a:chOff x="2174876" y="1390651"/>
              <a:chExt cx="2584450" cy="3930786"/>
            </a:xfrm>
            <a:effectLst>
              <a:outerShdw blurRad="76200" dist="38100" dir="2700000" algn="tl" rotWithShape="0">
                <a:prstClr val="black">
                  <a:alpha val="24000"/>
                </a:prstClr>
              </a:outerShdw>
            </a:effectLst>
          </p:grpSpPr>
          <p:sp>
            <p:nvSpPr>
              <p:cNvPr id="99" name="Freeform 121"/>
              <p:cNvSpPr>
                <a:spLocks noEditPoints="1"/>
              </p:cNvSpPr>
              <p:nvPr/>
            </p:nvSpPr>
            <p:spPr bwMode="auto">
              <a:xfrm>
                <a:off x="2174876" y="1390651"/>
                <a:ext cx="2584450" cy="3135313"/>
              </a:xfrm>
              <a:custGeom>
                <a:avLst/>
                <a:gdLst>
                  <a:gd name="T0" fmla="*/ 880 w 2160"/>
                  <a:gd name="T1" fmla="*/ 2621 h 2621"/>
                  <a:gd name="T2" fmla="*/ 689 w 2160"/>
                  <a:gd name="T3" fmla="*/ 2482 h 2621"/>
                  <a:gd name="T4" fmla="*/ 692 w 2160"/>
                  <a:gd name="T5" fmla="*/ 2442 h 2621"/>
                  <a:gd name="T6" fmla="*/ 677 w 2160"/>
                  <a:gd name="T7" fmla="*/ 2401 h 2621"/>
                  <a:gd name="T8" fmla="*/ 436 w 2160"/>
                  <a:gd name="T9" fmla="*/ 2014 h 2621"/>
                  <a:gd name="T10" fmla="*/ 246 w 2160"/>
                  <a:gd name="T11" fmla="*/ 1813 h 2621"/>
                  <a:gd name="T12" fmla="*/ 3 w 2160"/>
                  <a:gd name="T13" fmla="*/ 1196 h 2621"/>
                  <a:gd name="T14" fmla="*/ 6 w 2160"/>
                  <a:gd name="T15" fmla="*/ 1035 h 2621"/>
                  <a:gd name="T16" fmla="*/ 338 w 2160"/>
                  <a:gd name="T17" fmla="*/ 303 h 2621"/>
                  <a:gd name="T18" fmla="*/ 1822 w 2160"/>
                  <a:gd name="T19" fmla="*/ 303 h 2621"/>
                  <a:gd name="T20" fmla="*/ 2155 w 2160"/>
                  <a:gd name="T21" fmla="*/ 1035 h 2621"/>
                  <a:gd name="T22" fmla="*/ 2157 w 2160"/>
                  <a:gd name="T23" fmla="*/ 1196 h 2621"/>
                  <a:gd name="T24" fmla="*/ 1914 w 2160"/>
                  <a:gd name="T25" fmla="*/ 1813 h 2621"/>
                  <a:gd name="T26" fmla="*/ 1724 w 2160"/>
                  <a:gd name="T27" fmla="*/ 2014 h 2621"/>
                  <a:gd name="T28" fmla="*/ 1483 w 2160"/>
                  <a:gd name="T29" fmla="*/ 2401 h 2621"/>
                  <a:gd name="T30" fmla="*/ 1469 w 2160"/>
                  <a:gd name="T31" fmla="*/ 2442 h 2621"/>
                  <a:gd name="T32" fmla="*/ 1472 w 2160"/>
                  <a:gd name="T33" fmla="*/ 2482 h 2621"/>
                  <a:gd name="T34" fmla="*/ 1280 w 2160"/>
                  <a:gd name="T35" fmla="*/ 2621 h 2621"/>
                  <a:gd name="T36" fmla="*/ 1280 w 2160"/>
                  <a:gd name="T37" fmla="*/ 2466 h 2621"/>
                  <a:gd name="T38" fmla="*/ 1332 w 2160"/>
                  <a:gd name="T39" fmla="*/ 2364 h 2621"/>
                  <a:gd name="T40" fmla="*/ 1455 w 2160"/>
                  <a:gd name="T41" fmla="*/ 2088 h 2621"/>
                  <a:gd name="T42" fmla="*/ 1670 w 2160"/>
                  <a:gd name="T43" fmla="*/ 1852 h 2621"/>
                  <a:gd name="T44" fmla="*/ 1981 w 2160"/>
                  <a:gd name="T45" fmla="*/ 1319 h 2621"/>
                  <a:gd name="T46" fmla="*/ 2003 w 2160"/>
                  <a:gd name="T47" fmla="*/ 1183 h 2621"/>
                  <a:gd name="T48" fmla="*/ 2000 w 2160"/>
                  <a:gd name="T49" fmla="*/ 1046 h 2621"/>
                  <a:gd name="T50" fmla="*/ 161 w 2160"/>
                  <a:gd name="T51" fmla="*/ 1046 h 2621"/>
                  <a:gd name="T52" fmla="*/ 156 w 2160"/>
                  <a:gd name="T53" fmla="*/ 1127 h 2621"/>
                  <a:gd name="T54" fmla="*/ 179 w 2160"/>
                  <a:gd name="T55" fmla="*/ 1316 h 2621"/>
                  <a:gd name="T56" fmla="*/ 367 w 2160"/>
                  <a:gd name="T57" fmla="*/ 1716 h 2621"/>
                  <a:gd name="T58" fmla="*/ 542 w 2160"/>
                  <a:gd name="T59" fmla="*/ 1901 h 2621"/>
                  <a:gd name="T60" fmla="*/ 824 w 2160"/>
                  <a:gd name="T61" fmla="*/ 2350 h 2621"/>
                  <a:gd name="T62" fmla="*/ 843 w 2160"/>
                  <a:gd name="T63" fmla="*/ 2411 h 2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160" h="2621">
                    <a:moveTo>
                      <a:pt x="1280" y="2621"/>
                    </a:moveTo>
                    <a:cubicBezTo>
                      <a:pt x="880" y="2621"/>
                      <a:pt x="880" y="2621"/>
                      <a:pt x="880" y="2621"/>
                    </a:cubicBezTo>
                    <a:cubicBezTo>
                      <a:pt x="847" y="2621"/>
                      <a:pt x="808" y="2619"/>
                      <a:pt x="771" y="2602"/>
                    </a:cubicBezTo>
                    <a:cubicBezTo>
                      <a:pt x="720" y="2578"/>
                      <a:pt x="690" y="2533"/>
                      <a:pt x="689" y="2482"/>
                    </a:cubicBezTo>
                    <a:cubicBezTo>
                      <a:pt x="688" y="2469"/>
                      <a:pt x="690" y="2458"/>
                      <a:pt x="691" y="2450"/>
                    </a:cubicBezTo>
                    <a:cubicBezTo>
                      <a:pt x="691" y="2447"/>
                      <a:pt x="692" y="2444"/>
                      <a:pt x="692" y="2442"/>
                    </a:cubicBezTo>
                    <a:cubicBezTo>
                      <a:pt x="690" y="2436"/>
                      <a:pt x="687" y="2427"/>
                      <a:pt x="684" y="2419"/>
                    </a:cubicBezTo>
                    <a:cubicBezTo>
                      <a:pt x="682" y="2413"/>
                      <a:pt x="679" y="2407"/>
                      <a:pt x="677" y="2401"/>
                    </a:cubicBezTo>
                    <a:cubicBezTo>
                      <a:pt x="646" y="2309"/>
                      <a:pt x="611" y="2233"/>
                      <a:pt x="572" y="2168"/>
                    </a:cubicBezTo>
                    <a:cubicBezTo>
                      <a:pt x="536" y="2107"/>
                      <a:pt x="490" y="2064"/>
                      <a:pt x="436" y="2014"/>
                    </a:cubicBezTo>
                    <a:cubicBezTo>
                      <a:pt x="418" y="1997"/>
                      <a:pt x="400" y="1980"/>
                      <a:pt x="382" y="1962"/>
                    </a:cubicBezTo>
                    <a:cubicBezTo>
                      <a:pt x="328" y="1909"/>
                      <a:pt x="284" y="1860"/>
                      <a:pt x="246" y="1813"/>
                    </a:cubicBezTo>
                    <a:cubicBezTo>
                      <a:pt x="134" y="1674"/>
                      <a:pt x="60" y="1518"/>
                      <a:pt x="28" y="1349"/>
                    </a:cubicBezTo>
                    <a:cubicBezTo>
                      <a:pt x="16" y="1299"/>
                      <a:pt x="8" y="1247"/>
                      <a:pt x="3" y="1196"/>
                    </a:cubicBezTo>
                    <a:cubicBezTo>
                      <a:pt x="3" y="1193"/>
                      <a:pt x="3" y="1193"/>
                      <a:pt x="3" y="1193"/>
                    </a:cubicBezTo>
                    <a:cubicBezTo>
                      <a:pt x="0" y="1138"/>
                      <a:pt x="1" y="1085"/>
                      <a:pt x="6" y="1035"/>
                    </a:cubicBezTo>
                    <a:cubicBezTo>
                      <a:pt x="7" y="1025"/>
                      <a:pt x="7" y="1025"/>
                      <a:pt x="7" y="1025"/>
                    </a:cubicBezTo>
                    <a:cubicBezTo>
                      <a:pt x="24" y="750"/>
                      <a:pt x="141" y="494"/>
                      <a:pt x="338" y="303"/>
                    </a:cubicBezTo>
                    <a:cubicBezTo>
                      <a:pt x="539" y="107"/>
                      <a:pt x="803" y="0"/>
                      <a:pt x="1080" y="0"/>
                    </a:cubicBezTo>
                    <a:cubicBezTo>
                      <a:pt x="1358" y="0"/>
                      <a:pt x="1621" y="107"/>
                      <a:pt x="1822" y="303"/>
                    </a:cubicBezTo>
                    <a:cubicBezTo>
                      <a:pt x="2020" y="494"/>
                      <a:pt x="2137" y="751"/>
                      <a:pt x="2154" y="1027"/>
                    </a:cubicBezTo>
                    <a:cubicBezTo>
                      <a:pt x="2155" y="1035"/>
                      <a:pt x="2155" y="1035"/>
                      <a:pt x="2155" y="1035"/>
                    </a:cubicBezTo>
                    <a:cubicBezTo>
                      <a:pt x="2159" y="1085"/>
                      <a:pt x="2160" y="1138"/>
                      <a:pt x="2158" y="1193"/>
                    </a:cubicBezTo>
                    <a:cubicBezTo>
                      <a:pt x="2157" y="1196"/>
                      <a:pt x="2157" y="1196"/>
                      <a:pt x="2157" y="1196"/>
                    </a:cubicBezTo>
                    <a:cubicBezTo>
                      <a:pt x="2153" y="1247"/>
                      <a:pt x="2144" y="1299"/>
                      <a:pt x="2133" y="1349"/>
                    </a:cubicBezTo>
                    <a:cubicBezTo>
                      <a:pt x="2100" y="1518"/>
                      <a:pt x="2027" y="1674"/>
                      <a:pt x="1914" y="1813"/>
                    </a:cubicBezTo>
                    <a:cubicBezTo>
                      <a:pt x="1877" y="1860"/>
                      <a:pt x="1832" y="1909"/>
                      <a:pt x="1779" y="1962"/>
                    </a:cubicBezTo>
                    <a:cubicBezTo>
                      <a:pt x="1760" y="1980"/>
                      <a:pt x="1742" y="1997"/>
                      <a:pt x="1724" y="2014"/>
                    </a:cubicBezTo>
                    <a:cubicBezTo>
                      <a:pt x="1670" y="2064"/>
                      <a:pt x="1624" y="2107"/>
                      <a:pt x="1588" y="2168"/>
                    </a:cubicBezTo>
                    <a:cubicBezTo>
                      <a:pt x="1549" y="2233"/>
                      <a:pt x="1515" y="2309"/>
                      <a:pt x="1483" y="2401"/>
                    </a:cubicBezTo>
                    <a:cubicBezTo>
                      <a:pt x="1481" y="2407"/>
                      <a:pt x="1479" y="2413"/>
                      <a:pt x="1476" y="2419"/>
                    </a:cubicBezTo>
                    <a:cubicBezTo>
                      <a:pt x="1473" y="2427"/>
                      <a:pt x="1470" y="2436"/>
                      <a:pt x="1469" y="2442"/>
                    </a:cubicBezTo>
                    <a:cubicBezTo>
                      <a:pt x="1469" y="2444"/>
                      <a:pt x="1469" y="2447"/>
                      <a:pt x="1470" y="2450"/>
                    </a:cubicBezTo>
                    <a:cubicBezTo>
                      <a:pt x="1470" y="2458"/>
                      <a:pt x="1472" y="2469"/>
                      <a:pt x="1472" y="2482"/>
                    </a:cubicBezTo>
                    <a:cubicBezTo>
                      <a:pt x="1471" y="2533"/>
                      <a:pt x="1440" y="2578"/>
                      <a:pt x="1389" y="2602"/>
                    </a:cubicBezTo>
                    <a:cubicBezTo>
                      <a:pt x="1352" y="2619"/>
                      <a:pt x="1313" y="2621"/>
                      <a:pt x="1280" y="2621"/>
                    </a:cubicBezTo>
                    <a:close/>
                    <a:moveTo>
                      <a:pt x="880" y="2466"/>
                    </a:moveTo>
                    <a:cubicBezTo>
                      <a:pt x="1280" y="2466"/>
                      <a:pt x="1280" y="2466"/>
                      <a:pt x="1280" y="2466"/>
                    </a:cubicBezTo>
                    <a:cubicBezTo>
                      <a:pt x="1286" y="2466"/>
                      <a:pt x="1312" y="2432"/>
                      <a:pt x="1317" y="2411"/>
                    </a:cubicBezTo>
                    <a:cubicBezTo>
                      <a:pt x="1321" y="2392"/>
                      <a:pt x="1327" y="2376"/>
                      <a:pt x="1332" y="2364"/>
                    </a:cubicBezTo>
                    <a:cubicBezTo>
                      <a:pt x="1333" y="2359"/>
                      <a:pt x="1335" y="2355"/>
                      <a:pt x="1337" y="2350"/>
                    </a:cubicBezTo>
                    <a:cubicBezTo>
                      <a:pt x="1372" y="2249"/>
                      <a:pt x="1411" y="2163"/>
                      <a:pt x="1455" y="2088"/>
                    </a:cubicBezTo>
                    <a:cubicBezTo>
                      <a:pt x="1502" y="2009"/>
                      <a:pt x="1561" y="1954"/>
                      <a:pt x="1618" y="1901"/>
                    </a:cubicBezTo>
                    <a:cubicBezTo>
                      <a:pt x="1635" y="1885"/>
                      <a:pt x="1653" y="1868"/>
                      <a:pt x="1670" y="1852"/>
                    </a:cubicBezTo>
                    <a:cubicBezTo>
                      <a:pt x="1719" y="1803"/>
                      <a:pt x="1760" y="1758"/>
                      <a:pt x="1794" y="1716"/>
                    </a:cubicBezTo>
                    <a:cubicBezTo>
                      <a:pt x="1890" y="1596"/>
                      <a:pt x="1953" y="1463"/>
                      <a:pt x="1981" y="1319"/>
                    </a:cubicBezTo>
                    <a:cubicBezTo>
                      <a:pt x="1981" y="1316"/>
                      <a:pt x="1981" y="1316"/>
                      <a:pt x="1981" y="1316"/>
                    </a:cubicBezTo>
                    <a:cubicBezTo>
                      <a:pt x="1992" y="1272"/>
                      <a:pt x="1999" y="1228"/>
                      <a:pt x="2003" y="1183"/>
                    </a:cubicBezTo>
                    <a:cubicBezTo>
                      <a:pt x="2004" y="1164"/>
                      <a:pt x="2004" y="1145"/>
                      <a:pt x="2004" y="1127"/>
                    </a:cubicBezTo>
                    <a:cubicBezTo>
                      <a:pt x="2000" y="1046"/>
                      <a:pt x="2000" y="1046"/>
                      <a:pt x="2000" y="1046"/>
                    </a:cubicBezTo>
                    <a:cubicBezTo>
                      <a:pt x="1975" y="546"/>
                      <a:pt x="1571" y="155"/>
                      <a:pt x="1080" y="155"/>
                    </a:cubicBezTo>
                    <a:cubicBezTo>
                      <a:pt x="590" y="155"/>
                      <a:pt x="186" y="546"/>
                      <a:pt x="161" y="1046"/>
                    </a:cubicBezTo>
                    <a:cubicBezTo>
                      <a:pt x="157" y="1127"/>
                      <a:pt x="157" y="1127"/>
                      <a:pt x="157" y="1127"/>
                    </a:cubicBezTo>
                    <a:cubicBezTo>
                      <a:pt x="156" y="1127"/>
                      <a:pt x="156" y="1127"/>
                      <a:pt x="156" y="1127"/>
                    </a:cubicBezTo>
                    <a:cubicBezTo>
                      <a:pt x="156" y="1145"/>
                      <a:pt x="156" y="1164"/>
                      <a:pt x="157" y="1183"/>
                    </a:cubicBezTo>
                    <a:cubicBezTo>
                      <a:pt x="162" y="1228"/>
                      <a:pt x="169" y="1272"/>
                      <a:pt x="179" y="1316"/>
                    </a:cubicBezTo>
                    <a:cubicBezTo>
                      <a:pt x="179" y="1319"/>
                      <a:pt x="179" y="1319"/>
                      <a:pt x="179" y="1319"/>
                    </a:cubicBezTo>
                    <a:cubicBezTo>
                      <a:pt x="207" y="1463"/>
                      <a:pt x="270" y="1596"/>
                      <a:pt x="367" y="1716"/>
                    </a:cubicBezTo>
                    <a:cubicBezTo>
                      <a:pt x="401" y="1758"/>
                      <a:pt x="441" y="1803"/>
                      <a:pt x="491" y="1852"/>
                    </a:cubicBezTo>
                    <a:cubicBezTo>
                      <a:pt x="508" y="1868"/>
                      <a:pt x="525" y="1885"/>
                      <a:pt x="542" y="1901"/>
                    </a:cubicBezTo>
                    <a:cubicBezTo>
                      <a:pt x="599" y="1954"/>
                      <a:pt x="658" y="2009"/>
                      <a:pt x="705" y="2088"/>
                    </a:cubicBezTo>
                    <a:cubicBezTo>
                      <a:pt x="750" y="2163"/>
                      <a:pt x="788" y="2249"/>
                      <a:pt x="824" y="2350"/>
                    </a:cubicBezTo>
                    <a:cubicBezTo>
                      <a:pt x="825" y="2355"/>
                      <a:pt x="827" y="2359"/>
                      <a:pt x="829" y="2363"/>
                    </a:cubicBezTo>
                    <a:cubicBezTo>
                      <a:pt x="834" y="2376"/>
                      <a:pt x="840" y="2392"/>
                      <a:pt x="843" y="2411"/>
                    </a:cubicBezTo>
                    <a:cubicBezTo>
                      <a:pt x="848" y="2432"/>
                      <a:pt x="874" y="2466"/>
                      <a:pt x="880" y="24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E4E4E4"/>
                  </a:gs>
                  <a:gs pos="100000">
                    <a:srgbClr val="F3F3F3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52400" dist="63500" dir="2700000" algn="tl" rotWithShape="0">
                  <a:prstClr val="black">
                    <a:alpha val="2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9050" h="6350" prst="angle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1"/>
              </a:p>
            </p:txBody>
          </p:sp>
          <p:grpSp>
            <p:nvGrpSpPr>
              <p:cNvPr id="100" name="Group 11"/>
              <p:cNvGrpSpPr>
                <a:grpSpLocks noChangeAspect="1"/>
              </p:cNvGrpSpPr>
              <p:nvPr/>
            </p:nvGrpSpPr>
            <p:grpSpPr bwMode="auto">
              <a:xfrm>
                <a:off x="3018271" y="4583942"/>
                <a:ext cx="898348" cy="737495"/>
                <a:chOff x="2952" y="1432"/>
                <a:chExt cx="1776" cy="1458"/>
              </a:xfrm>
              <a:solidFill>
                <a:srgbClr val="EEEEEE"/>
              </a:solidFill>
              <a:effectLst>
                <a:outerShdw blurRad="127000" dist="63500" dir="2700000" algn="tl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101" name="Freeform 12"/>
                <p:cNvSpPr>
                  <a:spLocks/>
                </p:cNvSpPr>
                <p:nvPr/>
              </p:nvSpPr>
              <p:spPr bwMode="auto">
                <a:xfrm>
                  <a:off x="2978" y="1432"/>
                  <a:ext cx="1722" cy="345"/>
                </a:xfrm>
                <a:custGeom>
                  <a:avLst/>
                  <a:gdLst>
                    <a:gd name="T0" fmla="*/ 40 w 726"/>
                    <a:gd name="T1" fmla="*/ 145 h 145"/>
                    <a:gd name="T2" fmla="*/ 65 w 726"/>
                    <a:gd name="T3" fmla="*/ 143 h 145"/>
                    <a:gd name="T4" fmla="*/ 119 w 726"/>
                    <a:gd name="T5" fmla="*/ 138 h 145"/>
                    <a:gd name="T6" fmla="*/ 196 w 726"/>
                    <a:gd name="T7" fmla="*/ 131 h 145"/>
                    <a:gd name="T8" fmla="*/ 286 w 726"/>
                    <a:gd name="T9" fmla="*/ 121 h 145"/>
                    <a:gd name="T10" fmla="*/ 384 w 726"/>
                    <a:gd name="T11" fmla="*/ 111 h 145"/>
                    <a:gd name="T12" fmla="*/ 627 w 726"/>
                    <a:gd name="T13" fmla="*/ 82 h 145"/>
                    <a:gd name="T14" fmla="*/ 693 w 726"/>
                    <a:gd name="T15" fmla="*/ 70 h 145"/>
                    <a:gd name="T16" fmla="*/ 726 w 726"/>
                    <a:gd name="T17" fmla="*/ 29 h 145"/>
                    <a:gd name="T18" fmla="*/ 707 w 726"/>
                    <a:gd name="T19" fmla="*/ 0 h 145"/>
                    <a:gd name="T20" fmla="*/ 38 w 726"/>
                    <a:gd name="T21" fmla="*/ 0 h 145"/>
                    <a:gd name="T22" fmla="*/ 0 w 726"/>
                    <a:gd name="T23" fmla="*/ 73 h 145"/>
                    <a:gd name="T24" fmla="*/ 38 w 726"/>
                    <a:gd name="T25" fmla="*/ 145 h 145"/>
                    <a:gd name="T26" fmla="*/ 40 w 726"/>
                    <a:gd name="T27" fmla="*/ 145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6" h="145">
                      <a:moveTo>
                        <a:pt x="40" y="145"/>
                      </a:moveTo>
                      <a:cubicBezTo>
                        <a:pt x="48" y="144"/>
                        <a:pt x="57" y="144"/>
                        <a:pt x="65" y="143"/>
                      </a:cubicBezTo>
                      <a:cubicBezTo>
                        <a:pt x="83" y="141"/>
                        <a:pt x="101" y="139"/>
                        <a:pt x="119" y="138"/>
                      </a:cubicBezTo>
                      <a:cubicBezTo>
                        <a:pt x="145" y="135"/>
                        <a:pt x="170" y="133"/>
                        <a:pt x="196" y="131"/>
                      </a:cubicBezTo>
                      <a:cubicBezTo>
                        <a:pt x="226" y="128"/>
                        <a:pt x="256" y="124"/>
                        <a:pt x="286" y="121"/>
                      </a:cubicBezTo>
                      <a:cubicBezTo>
                        <a:pt x="319" y="119"/>
                        <a:pt x="351" y="115"/>
                        <a:pt x="384" y="111"/>
                      </a:cubicBezTo>
                      <a:cubicBezTo>
                        <a:pt x="416" y="107"/>
                        <a:pt x="579" y="90"/>
                        <a:pt x="627" y="82"/>
                      </a:cubicBezTo>
                      <a:cubicBezTo>
                        <a:pt x="648" y="78"/>
                        <a:pt x="671" y="75"/>
                        <a:pt x="693" y="70"/>
                      </a:cubicBezTo>
                      <a:cubicBezTo>
                        <a:pt x="713" y="65"/>
                        <a:pt x="726" y="54"/>
                        <a:pt x="726" y="29"/>
                      </a:cubicBezTo>
                      <a:cubicBezTo>
                        <a:pt x="726" y="16"/>
                        <a:pt x="717" y="6"/>
                        <a:pt x="707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17" y="0"/>
                        <a:pt x="0" y="32"/>
                        <a:pt x="0" y="73"/>
                      </a:cubicBezTo>
                      <a:cubicBezTo>
                        <a:pt x="0" y="113"/>
                        <a:pt x="17" y="145"/>
                        <a:pt x="38" y="145"/>
                      </a:cubicBezTo>
                      <a:cubicBezTo>
                        <a:pt x="39" y="145"/>
                        <a:pt x="39" y="145"/>
                        <a:pt x="40" y="1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  <p:sp>
              <p:nvSpPr>
                <p:cNvPr id="102" name="Freeform 13"/>
                <p:cNvSpPr>
                  <a:spLocks/>
                </p:cNvSpPr>
                <p:nvPr/>
              </p:nvSpPr>
              <p:spPr bwMode="auto">
                <a:xfrm>
                  <a:off x="2978" y="2080"/>
                  <a:ext cx="1722" cy="347"/>
                </a:xfrm>
                <a:custGeom>
                  <a:avLst/>
                  <a:gdLst>
                    <a:gd name="T0" fmla="*/ 688 w 726"/>
                    <a:gd name="T1" fmla="*/ 0 h 146"/>
                    <a:gd name="T2" fmla="*/ 686 w 726"/>
                    <a:gd name="T3" fmla="*/ 0 h 146"/>
                    <a:gd name="T4" fmla="*/ 661 w 726"/>
                    <a:gd name="T5" fmla="*/ 3 h 146"/>
                    <a:gd name="T6" fmla="*/ 607 w 726"/>
                    <a:gd name="T7" fmla="*/ 8 h 146"/>
                    <a:gd name="T8" fmla="*/ 530 w 726"/>
                    <a:gd name="T9" fmla="*/ 15 h 146"/>
                    <a:gd name="T10" fmla="*/ 440 w 726"/>
                    <a:gd name="T11" fmla="*/ 24 h 146"/>
                    <a:gd name="T12" fmla="*/ 342 w 726"/>
                    <a:gd name="T13" fmla="*/ 35 h 146"/>
                    <a:gd name="T14" fmla="*/ 100 w 726"/>
                    <a:gd name="T15" fmla="*/ 64 h 146"/>
                    <a:gd name="T16" fmla="*/ 33 w 726"/>
                    <a:gd name="T17" fmla="*/ 76 h 146"/>
                    <a:gd name="T18" fmla="*/ 0 w 726"/>
                    <a:gd name="T19" fmla="*/ 116 h 146"/>
                    <a:gd name="T20" fmla="*/ 19 w 726"/>
                    <a:gd name="T21" fmla="*/ 146 h 146"/>
                    <a:gd name="T22" fmla="*/ 688 w 726"/>
                    <a:gd name="T23" fmla="*/ 146 h 146"/>
                    <a:gd name="T24" fmla="*/ 726 w 726"/>
                    <a:gd name="T25" fmla="*/ 73 h 146"/>
                    <a:gd name="T26" fmla="*/ 688 w 726"/>
                    <a:gd name="T27" fmla="*/ 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6" h="146">
                      <a:moveTo>
                        <a:pt x="688" y="0"/>
                      </a:moveTo>
                      <a:cubicBezTo>
                        <a:pt x="687" y="0"/>
                        <a:pt x="687" y="0"/>
                        <a:pt x="686" y="0"/>
                      </a:cubicBezTo>
                      <a:cubicBezTo>
                        <a:pt x="678" y="1"/>
                        <a:pt x="670" y="2"/>
                        <a:pt x="661" y="3"/>
                      </a:cubicBezTo>
                      <a:cubicBezTo>
                        <a:pt x="643" y="4"/>
                        <a:pt x="625" y="6"/>
                        <a:pt x="607" y="8"/>
                      </a:cubicBezTo>
                      <a:cubicBezTo>
                        <a:pt x="581" y="10"/>
                        <a:pt x="556" y="12"/>
                        <a:pt x="530" y="15"/>
                      </a:cubicBezTo>
                      <a:cubicBezTo>
                        <a:pt x="500" y="18"/>
                        <a:pt x="470" y="21"/>
                        <a:pt x="440" y="24"/>
                      </a:cubicBezTo>
                      <a:cubicBezTo>
                        <a:pt x="407" y="27"/>
                        <a:pt x="375" y="30"/>
                        <a:pt x="342" y="35"/>
                      </a:cubicBezTo>
                      <a:cubicBezTo>
                        <a:pt x="310" y="39"/>
                        <a:pt x="148" y="55"/>
                        <a:pt x="100" y="64"/>
                      </a:cubicBezTo>
                      <a:cubicBezTo>
                        <a:pt x="78" y="67"/>
                        <a:pt x="55" y="71"/>
                        <a:pt x="33" y="76"/>
                      </a:cubicBezTo>
                      <a:cubicBezTo>
                        <a:pt x="14" y="80"/>
                        <a:pt x="0" y="92"/>
                        <a:pt x="0" y="116"/>
                      </a:cubicBezTo>
                      <a:cubicBezTo>
                        <a:pt x="0" y="130"/>
                        <a:pt x="9" y="139"/>
                        <a:pt x="19" y="146"/>
                      </a:cubicBezTo>
                      <a:cubicBezTo>
                        <a:pt x="688" y="146"/>
                        <a:pt x="688" y="146"/>
                        <a:pt x="688" y="146"/>
                      </a:cubicBezTo>
                      <a:cubicBezTo>
                        <a:pt x="709" y="146"/>
                        <a:pt x="726" y="113"/>
                        <a:pt x="726" y="73"/>
                      </a:cubicBezTo>
                      <a:cubicBezTo>
                        <a:pt x="726" y="33"/>
                        <a:pt x="709" y="0"/>
                        <a:pt x="6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  <p:sp>
              <p:nvSpPr>
                <p:cNvPr id="103" name="Freeform 14"/>
                <p:cNvSpPr>
                  <a:spLocks/>
                </p:cNvSpPr>
                <p:nvPr/>
              </p:nvSpPr>
              <p:spPr bwMode="auto">
                <a:xfrm>
                  <a:off x="2952" y="1658"/>
                  <a:ext cx="1776" cy="541"/>
                </a:xfrm>
                <a:custGeom>
                  <a:avLst/>
                  <a:gdLst>
                    <a:gd name="T0" fmla="*/ 3 w 749"/>
                    <a:gd name="T1" fmla="*/ 157 h 228"/>
                    <a:gd name="T2" fmla="*/ 49 w 749"/>
                    <a:gd name="T3" fmla="*/ 225 h 228"/>
                    <a:gd name="T4" fmla="*/ 714 w 749"/>
                    <a:gd name="T5" fmla="*/ 147 h 228"/>
                    <a:gd name="T6" fmla="*/ 745 w 749"/>
                    <a:gd name="T7" fmla="*/ 70 h 228"/>
                    <a:gd name="T8" fmla="*/ 700 w 749"/>
                    <a:gd name="T9" fmla="*/ 3 h 228"/>
                    <a:gd name="T10" fmla="*/ 35 w 749"/>
                    <a:gd name="T11" fmla="*/ 81 h 228"/>
                    <a:gd name="T12" fmla="*/ 3 w 749"/>
                    <a:gd name="T13" fmla="*/ 157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9" h="228">
                      <a:moveTo>
                        <a:pt x="3" y="157"/>
                      </a:moveTo>
                      <a:cubicBezTo>
                        <a:pt x="7" y="197"/>
                        <a:pt x="27" y="228"/>
                        <a:pt x="49" y="225"/>
                      </a:cubicBezTo>
                      <a:cubicBezTo>
                        <a:pt x="714" y="147"/>
                        <a:pt x="714" y="147"/>
                        <a:pt x="714" y="147"/>
                      </a:cubicBezTo>
                      <a:cubicBezTo>
                        <a:pt x="735" y="145"/>
                        <a:pt x="749" y="110"/>
                        <a:pt x="745" y="70"/>
                      </a:cubicBezTo>
                      <a:cubicBezTo>
                        <a:pt x="741" y="30"/>
                        <a:pt x="721" y="0"/>
                        <a:pt x="700" y="3"/>
                      </a:cubicBezTo>
                      <a:cubicBezTo>
                        <a:pt x="35" y="81"/>
                        <a:pt x="35" y="81"/>
                        <a:pt x="35" y="81"/>
                      </a:cubicBezTo>
                      <a:cubicBezTo>
                        <a:pt x="14" y="83"/>
                        <a:pt x="0" y="117"/>
                        <a:pt x="3" y="1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  <p:sp>
              <p:nvSpPr>
                <p:cNvPr id="104" name="Freeform 15"/>
                <p:cNvSpPr>
                  <a:spLocks/>
                </p:cNvSpPr>
                <p:nvPr/>
              </p:nvSpPr>
              <p:spPr bwMode="auto">
                <a:xfrm>
                  <a:off x="3186" y="2484"/>
                  <a:ext cx="1301" cy="406"/>
                </a:xfrm>
                <a:custGeom>
                  <a:avLst/>
                  <a:gdLst>
                    <a:gd name="T0" fmla="*/ 533 w 548"/>
                    <a:gd name="T1" fmla="*/ 0 h 171"/>
                    <a:gd name="T2" fmla="*/ 21 w 548"/>
                    <a:gd name="T3" fmla="*/ 0 h 171"/>
                    <a:gd name="T4" fmla="*/ 11 w 548"/>
                    <a:gd name="T5" fmla="*/ 20 h 171"/>
                    <a:gd name="T6" fmla="*/ 41 w 548"/>
                    <a:gd name="T7" fmla="*/ 36 h 171"/>
                    <a:gd name="T8" fmla="*/ 275 w 548"/>
                    <a:gd name="T9" fmla="*/ 171 h 171"/>
                    <a:gd name="T10" fmla="*/ 505 w 548"/>
                    <a:gd name="T11" fmla="*/ 39 h 171"/>
                    <a:gd name="T12" fmla="*/ 540 w 548"/>
                    <a:gd name="T13" fmla="*/ 20 h 171"/>
                    <a:gd name="T14" fmla="*/ 533 w 548"/>
                    <a:gd name="T15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8" h="171">
                      <a:moveTo>
                        <a:pt x="533" y="0"/>
                      </a:move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1" y="0"/>
                        <a:pt x="0" y="2"/>
                        <a:pt x="11" y="20"/>
                      </a:cubicBezTo>
                      <a:cubicBezTo>
                        <a:pt x="17" y="30"/>
                        <a:pt x="34" y="27"/>
                        <a:pt x="41" y="36"/>
                      </a:cubicBezTo>
                      <a:cubicBezTo>
                        <a:pt x="100" y="112"/>
                        <a:pt x="178" y="171"/>
                        <a:pt x="275" y="171"/>
                      </a:cubicBezTo>
                      <a:cubicBezTo>
                        <a:pt x="372" y="171"/>
                        <a:pt x="446" y="113"/>
                        <a:pt x="505" y="39"/>
                      </a:cubicBezTo>
                      <a:cubicBezTo>
                        <a:pt x="513" y="29"/>
                        <a:pt x="533" y="31"/>
                        <a:pt x="540" y="20"/>
                      </a:cubicBezTo>
                      <a:cubicBezTo>
                        <a:pt x="548" y="6"/>
                        <a:pt x="533" y="0"/>
                        <a:pt x="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</p:grpSp>
        </p:grpSp>
        <p:sp>
          <p:nvSpPr>
            <p:cNvPr id="98" name="文本框 97"/>
            <p:cNvSpPr txBox="1"/>
            <p:nvPr/>
          </p:nvSpPr>
          <p:spPr>
            <a:xfrm>
              <a:off x="5568803" y="1518384"/>
              <a:ext cx="5238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accent1"/>
                  </a:solidFill>
                  <a:latin typeface="Impact" panose="020B0806030902050204" pitchFamily="34" charset="0"/>
                </a:rPr>
                <a:t>A</a:t>
              </a:r>
              <a:endParaRPr lang="zh-CN" altLang="en-US" sz="3600" dirty="0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6921169" y="3997924"/>
            <a:ext cx="732107" cy="1113488"/>
            <a:chOff x="5456550" y="3495241"/>
            <a:chExt cx="732107" cy="1113488"/>
          </a:xfrm>
        </p:grpSpPr>
        <p:grpSp>
          <p:nvGrpSpPr>
            <p:cNvPr id="106" name="组合 105"/>
            <p:cNvGrpSpPr/>
            <p:nvPr/>
          </p:nvGrpSpPr>
          <p:grpSpPr>
            <a:xfrm>
              <a:off x="5456550" y="3495241"/>
              <a:ext cx="732107" cy="1113488"/>
              <a:chOff x="2174876" y="1390651"/>
              <a:chExt cx="2584450" cy="3930786"/>
            </a:xfrm>
            <a:effectLst>
              <a:outerShdw blurRad="76200" dist="38100" dir="2700000" algn="tl" rotWithShape="0">
                <a:prstClr val="black">
                  <a:alpha val="24000"/>
                </a:prstClr>
              </a:outerShdw>
            </a:effectLst>
          </p:grpSpPr>
          <p:sp>
            <p:nvSpPr>
              <p:cNvPr id="108" name="Freeform 121"/>
              <p:cNvSpPr>
                <a:spLocks noEditPoints="1"/>
              </p:cNvSpPr>
              <p:nvPr/>
            </p:nvSpPr>
            <p:spPr bwMode="auto">
              <a:xfrm>
                <a:off x="2174876" y="1390651"/>
                <a:ext cx="2584450" cy="3135313"/>
              </a:xfrm>
              <a:custGeom>
                <a:avLst/>
                <a:gdLst>
                  <a:gd name="T0" fmla="*/ 880 w 2160"/>
                  <a:gd name="T1" fmla="*/ 2621 h 2621"/>
                  <a:gd name="T2" fmla="*/ 689 w 2160"/>
                  <a:gd name="T3" fmla="*/ 2482 h 2621"/>
                  <a:gd name="T4" fmla="*/ 692 w 2160"/>
                  <a:gd name="T5" fmla="*/ 2442 h 2621"/>
                  <a:gd name="T6" fmla="*/ 677 w 2160"/>
                  <a:gd name="T7" fmla="*/ 2401 h 2621"/>
                  <a:gd name="T8" fmla="*/ 436 w 2160"/>
                  <a:gd name="T9" fmla="*/ 2014 h 2621"/>
                  <a:gd name="T10" fmla="*/ 246 w 2160"/>
                  <a:gd name="T11" fmla="*/ 1813 h 2621"/>
                  <a:gd name="T12" fmla="*/ 3 w 2160"/>
                  <a:gd name="T13" fmla="*/ 1196 h 2621"/>
                  <a:gd name="T14" fmla="*/ 6 w 2160"/>
                  <a:gd name="T15" fmla="*/ 1035 h 2621"/>
                  <a:gd name="T16" fmla="*/ 338 w 2160"/>
                  <a:gd name="T17" fmla="*/ 303 h 2621"/>
                  <a:gd name="T18" fmla="*/ 1822 w 2160"/>
                  <a:gd name="T19" fmla="*/ 303 h 2621"/>
                  <a:gd name="T20" fmla="*/ 2155 w 2160"/>
                  <a:gd name="T21" fmla="*/ 1035 h 2621"/>
                  <a:gd name="T22" fmla="*/ 2157 w 2160"/>
                  <a:gd name="T23" fmla="*/ 1196 h 2621"/>
                  <a:gd name="T24" fmla="*/ 1914 w 2160"/>
                  <a:gd name="T25" fmla="*/ 1813 h 2621"/>
                  <a:gd name="T26" fmla="*/ 1724 w 2160"/>
                  <a:gd name="T27" fmla="*/ 2014 h 2621"/>
                  <a:gd name="T28" fmla="*/ 1483 w 2160"/>
                  <a:gd name="T29" fmla="*/ 2401 h 2621"/>
                  <a:gd name="T30" fmla="*/ 1469 w 2160"/>
                  <a:gd name="T31" fmla="*/ 2442 h 2621"/>
                  <a:gd name="T32" fmla="*/ 1472 w 2160"/>
                  <a:gd name="T33" fmla="*/ 2482 h 2621"/>
                  <a:gd name="T34" fmla="*/ 1280 w 2160"/>
                  <a:gd name="T35" fmla="*/ 2621 h 2621"/>
                  <a:gd name="T36" fmla="*/ 1280 w 2160"/>
                  <a:gd name="T37" fmla="*/ 2466 h 2621"/>
                  <a:gd name="T38" fmla="*/ 1332 w 2160"/>
                  <a:gd name="T39" fmla="*/ 2364 h 2621"/>
                  <a:gd name="T40" fmla="*/ 1455 w 2160"/>
                  <a:gd name="T41" fmla="*/ 2088 h 2621"/>
                  <a:gd name="T42" fmla="*/ 1670 w 2160"/>
                  <a:gd name="T43" fmla="*/ 1852 h 2621"/>
                  <a:gd name="T44" fmla="*/ 1981 w 2160"/>
                  <a:gd name="T45" fmla="*/ 1319 h 2621"/>
                  <a:gd name="T46" fmla="*/ 2003 w 2160"/>
                  <a:gd name="T47" fmla="*/ 1183 h 2621"/>
                  <a:gd name="T48" fmla="*/ 2000 w 2160"/>
                  <a:gd name="T49" fmla="*/ 1046 h 2621"/>
                  <a:gd name="T50" fmla="*/ 161 w 2160"/>
                  <a:gd name="T51" fmla="*/ 1046 h 2621"/>
                  <a:gd name="T52" fmla="*/ 156 w 2160"/>
                  <a:gd name="T53" fmla="*/ 1127 h 2621"/>
                  <a:gd name="T54" fmla="*/ 179 w 2160"/>
                  <a:gd name="T55" fmla="*/ 1316 h 2621"/>
                  <a:gd name="T56" fmla="*/ 367 w 2160"/>
                  <a:gd name="T57" fmla="*/ 1716 h 2621"/>
                  <a:gd name="T58" fmla="*/ 542 w 2160"/>
                  <a:gd name="T59" fmla="*/ 1901 h 2621"/>
                  <a:gd name="T60" fmla="*/ 824 w 2160"/>
                  <a:gd name="T61" fmla="*/ 2350 h 2621"/>
                  <a:gd name="T62" fmla="*/ 843 w 2160"/>
                  <a:gd name="T63" fmla="*/ 2411 h 2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160" h="2621">
                    <a:moveTo>
                      <a:pt x="1280" y="2621"/>
                    </a:moveTo>
                    <a:cubicBezTo>
                      <a:pt x="880" y="2621"/>
                      <a:pt x="880" y="2621"/>
                      <a:pt x="880" y="2621"/>
                    </a:cubicBezTo>
                    <a:cubicBezTo>
                      <a:pt x="847" y="2621"/>
                      <a:pt x="808" y="2619"/>
                      <a:pt x="771" y="2602"/>
                    </a:cubicBezTo>
                    <a:cubicBezTo>
                      <a:pt x="720" y="2578"/>
                      <a:pt x="690" y="2533"/>
                      <a:pt x="689" y="2482"/>
                    </a:cubicBezTo>
                    <a:cubicBezTo>
                      <a:pt x="688" y="2469"/>
                      <a:pt x="690" y="2458"/>
                      <a:pt x="691" y="2450"/>
                    </a:cubicBezTo>
                    <a:cubicBezTo>
                      <a:pt x="691" y="2447"/>
                      <a:pt x="692" y="2444"/>
                      <a:pt x="692" y="2442"/>
                    </a:cubicBezTo>
                    <a:cubicBezTo>
                      <a:pt x="690" y="2436"/>
                      <a:pt x="687" y="2427"/>
                      <a:pt x="684" y="2419"/>
                    </a:cubicBezTo>
                    <a:cubicBezTo>
                      <a:pt x="682" y="2413"/>
                      <a:pt x="679" y="2407"/>
                      <a:pt x="677" y="2401"/>
                    </a:cubicBezTo>
                    <a:cubicBezTo>
                      <a:pt x="646" y="2309"/>
                      <a:pt x="611" y="2233"/>
                      <a:pt x="572" y="2168"/>
                    </a:cubicBezTo>
                    <a:cubicBezTo>
                      <a:pt x="536" y="2107"/>
                      <a:pt x="490" y="2064"/>
                      <a:pt x="436" y="2014"/>
                    </a:cubicBezTo>
                    <a:cubicBezTo>
                      <a:pt x="418" y="1997"/>
                      <a:pt x="400" y="1980"/>
                      <a:pt x="382" y="1962"/>
                    </a:cubicBezTo>
                    <a:cubicBezTo>
                      <a:pt x="328" y="1909"/>
                      <a:pt x="284" y="1860"/>
                      <a:pt x="246" y="1813"/>
                    </a:cubicBezTo>
                    <a:cubicBezTo>
                      <a:pt x="134" y="1674"/>
                      <a:pt x="60" y="1518"/>
                      <a:pt x="28" y="1349"/>
                    </a:cubicBezTo>
                    <a:cubicBezTo>
                      <a:pt x="16" y="1299"/>
                      <a:pt x="8" y="1247"/>
                      <a:pt x="3" y="1196"/>
                    </a:cubicBezTo>
                    <a:cubicBezTo>
                      <a:pt x="3" y="1193"/>
                      <a:pt x="3" y="1193"/>
                      <a:pt x="3" y="1193"/>
                    </a:cubicBezTo>
                    <a:cubicBezTo>
                      <a:pt x="0" y="1138"/>
                      <a:pt x="1" y="1085"/>
                      <a:pt x="6" y="1035"/>
                    </a:cubicBezTo>
                    <a:cubicBezTo>
                      <a:pt x="7" y="1025"/>
                      <a:pt x="7" y="1025"/>
                      <a:pt x="7" y="1025"/>
                    </a:cubicBezTo>
                    <a:cubicBezTo>
                      <a:pt x="24" y="750"/>
                      <a:pt x="141" y="494"/>
                      <a:pt x="338" y="303"/>
                    </a:cubicBezTo>
                    <a:cubicBezTo>
                      <a:pt x="539" y="107"/>
                      <a:pt x="803" y="0"/>
                      <a:pt x="1080" y="0"/>
                    </a:cubicBezTo>
                    <a:cubicBezTo>
                      <a:pt x="1358" y="0"/>
                      <a:pt x="1621" y="107"/>
                      <a:pt x="1822" y="303"/>
                    </a:cubicBezTo>
                    <a:cubicBezTo>
                      <a:pt x="2020" y="494"/>
                      <a:pt x="2137" y="751"/>
                      <a:pt x="2154" y="1027"/>
                    </a:cubicBezTo>
                    <a:cubicBezTo>
                      <a:pt x="2155" y="1035"/>
                      <a:pt x="2155" y="1035"/>
                      <a:pt x="2155" y="1035"/>
                    </a:cubicBezTo>
                    <a:cubicBezTo>
                      <a:pt x="2159" y="1085"/>
                      <a:pt x="2160" y="1138"/>
                      <a:pt x="2158" y="1193"/>
                    </a:cubicBezTo>
                    <a:cubicBezTo>
                      <a:pt x="2157" y="1196"/>
                      <a:pt x="2157" y="1196"/>
                      <a:pt x="2157" y="1196"/>
                    </a:cubicBezTo>
                    <a:cubicBezTo>
                      <a:pt x="2153" y="1247"/>
                      <a:pt x="2144" y="1299"/>
                      <a:pt x="2133" y="1349"/>
                    </a:cubicBezTo>
                    <a:cubicBezTo>
                      <a:pt x="2100" y="1518"/>
                      <a:pt x="2027" y="1674"/>
                      <a:pt x="1914" y="1813"/>
                    </a:cubicBezTo>
                    <a:cubicBezTo>
                      <a:pt x="1877" y="1860"/>
                      <a:pt x="1832" y="1909"/>
                      <a:pt x="1779" y="1962"/>
                    </a:cubicBezTo>
                    <a:cubicBezTo>
                      <a:pt x="1760" y="1980"/>
                      <a:pt x="1742" y="1997"/>
                      <a:pt x="1724" y="2014"/>
                    </a:cubicBezTo>
                    <a:cubicBezTo>
                      <a:pt x="1670" y="2064"/>
                      <a:pt x="1624" y="2107"/>
                      <a:pt x="1588" y="2168"/>
                    </a:cubicBezTo>
                    <a:cubicBezTo>
                      <a:pt x="1549" y="2233"/>
                      <a:pt x="1515" y="2309"/>
                      <a:pt x="1483" y="2401"/>
                    </a:cubicBezTo>
                    <a:cubicBezTo>
                      <a:pt x="1481" y="2407"/>
                      <a:pt x="1479" y="2413"/>
                      <a:pt x="1476" y="2419"/>
                    </a:cubicBezTo>
                    <a:cubicBezTo>
                      <a:pt x="1473" y="2427"/>
                      <a:pt x="1470" y="2436"/>
                      <a:pt x="1469" y="2442"/>
                    </a:cubicBezTo>
                    <a:cubicBezTo>
                      <a:pt x="1469" y="2444"/>
                      <a:pt x="1469" y="2447"/>
                      <a:pt x="1470" y="2450"/>
                    </a:cubicBezTo>
                    <a:cubicBezTo>
                      <a:pt x="1470" y="2458"/>
                      <a:pt x="1472" y="2469"/>
                      <a:pt x="1472" y="2482"/>
                    </a:cubicBezTo>
                    <a:cubicBezTo>
                      <a:pt x="1471" y="2533"/>
                      <a:pt x="1440" y="2578"/>
                      <a:pt x="1389" y="2602"/>
                    </a:cubicBezTo>
                    <a:cubicBezTo>
                      <a:pt x="1352" y="2619"/>
                      <a:pt x="1313" y="2621"/>
                      <a:pt x="1280" y="2621"/>
                    </a:cubicBezTo>
                    <a:close/>
                    <a:moveTo>
                      <a:pt x="880" y="2466"/>
                    </a:moveTo>
                    <a:cubicBezTo>
                      <a:pt x="1280" y="2466"/>
                      <a:pt x="1280" y="2466"/>
                      <a:pt x="1280" y="2466"/>
                    </a:cubicBezTo>
                    <a:cubicBezTo>
                      <a:pt x="1286" y="2466"/>
                      <a:pt x="1312" y="2432"/>
                      <a:pt x="1317" y="2411"/>
                    </a:cubicBezTo>
                    <a:cubicBezTo>
                      <a:pt x="1321" y="2392"/>
                      <a:pt x="1327" y="2376"/>
                      <a:pt x="1332" y="2364"/>
                    </a:cubicBezTo>
                    <a:cubicBezTo>
                      <a:pt x="1333" y="2359"/>
                      <a:pt x="1335" y="2355"/>
                      <a:pt x="1337" y="2350"/>
                    </a:cubicBezTo>
                    <a:cubicBezTo>
                      <a:pt x="1372" y="2249"/>
                      <a:pt x="1411" y="2163"/>
                      <a:pt x="1455" y="2088"/>
                    </a:cubicBezTo>
                    <a:cubicBezTo>
                      <a:pt x="1502" y="2009"/>
                      <a:pt x="1561" y="1954"/>
                      <a:pt x="1618" y="1901"/>
                    </a:cubicBezTo>
                    <a:cubicBezTo>
                      <a:pt x="1635" y="1885"/>
                      <a:pt x="1653" y="1868"/>
                      <a:pt x="1670" y="1852"/>
                    </a:cubicBezTo>
                    <a:cubicBezTo>
                      <a:pt x="1719" y="1803"/>
                      <a:pt x="1760" y="1758"/>
                      <a:pt x="1794" y="1716"/>
                    </a:cubicBezTo>
                    <a:cubicBezTo>
                      <a:pt x="1890" y="1596"/>
                      <a:pt x="1953" y="1463"/>
                      <a:pt x="1981" y="1319"/>
                    </a:cubicBezTo>
                    <a:cubicBezTo>
                      <a:pt x="1981" y="1316"/>
                      <a:pt x="1981" y="1316"/>
                      <a:pt x="1981" y="1316"/>
                    </a:cubicBezTo>
                    <a:cubicBezTo>
                      <a:pt x="1992" y="1272"/>
                      <a:pt x="1999" y="1228"/>
                      <a:pt x="2003" y="1183"/>
                    </a:cubicBezTo>
                    <a:cubicBezTo>
                      <a:pt x="2004" y="1164"/>
                      <a:pt x="2004" y="1145"/>
                      <a:pt x="2004" y="1127"/>
                    </a:cubicBezTo>
                    <a:cubicBezTo>
                      <a:pt x="2000" y="1046"/>
                      <a:pt x="2000" y="1046"/>
                      <a:pt x="2000" y="1046"/>
                    </a:cubicBezTo>
                    <a:cubicBezTo>
                      <a:pt x="1975" y="546"/>
                      <a:pt x="1571" y="155"/>
                      <a:pt x="1080" y="155"/>
                    </a:cubicBezTo>
                    <a:cubicBezTo>
                      <a:pt x="590" y="155"/>
                      <a:pt x="186" y="546"/>
                      <a:pt x="161" y="1046"/>
                    </a:cubicBezTo>
                    <a:cubicBezTo>
                      <a:pt x="157" y="1127"/>
                      <a:pt x="157" y="1127"/>
                      <a:pt x="157" y="1127"/>
                    </a:cubicBezTo>
                    <a:cubicBezTo>
                      <a:pt x="156" y="1127"/>
                      <a:pt x="156" y="1127"/>
                      <a:pt x="156" y="1127"/>
                    </a:cubicBezTo>
                    <a:cubicBezTo>
                      <a:pt x="156" y="1145"/>
                      <a:pt x="156" y="1164"/>
                      <a:pt x="157" y="1183"/>
                    </a:cubicBezTo>
                    <a:cubicBezTo>
                      <a:pt x="162" y="1228"/>
                      <a:pt x="169" y="1272"/>
                      <a:pt x="179" y="1316"/>
                    </a:cubicBezTo>
                    <a:cubicBezTo>
                      <a:pt x="179" y="1319"/>
                      <a:pt x="179" y="1319"/>
                      <a:pt x="179" y="1319"/>
                    </a:cubicBezTo>
                    <a:cubicBezTo>
                      <a:pt x="207" y="1463"/>
                      <a:pt x="270" y="1596"/>
                      <a:pt x="367" y="1716"/>
                    </a:cubicBezTo>
                    <a:cubicBezTo>
                      <a:pt x="401" y="1758"/>
                      <a:pt x="441" y="1803"/>
                      <a:pt x="491" y="1852"/>
                    </a:cubicBezTo>
                    <a:cubicBezTo>
                      <a:pt x="508" y="1868"/>
                      <a:pt x="525" y="1885"/>
                      <a:pt x="542" y="1901"/>
                    </a:cubicBezTo>
                    <a:cubicBezTo>
                      <a:pt x="599" y="1954"/>
                      <a:pt x="658" y="2009"/>
                      <a:pt x="705" y="2088"/>
                    </a:cubicBezTo>
                    <a:cubicBezTo>
                      <a:pt x="750" y="2163"/>
                      <a:pt x="788" y="2249"/>
                      <a:pt x="824" y="2350"/>
                    </a:cubicBezTo>
                    <a:cubicBezTo>
                      <a:pt x="825" y="2355"/>
                      <a:pt x="827" y="2359"/>
                      <a:pt x="829" y="2363"/>
                    </a:cubicBezTo>
                    <a:cubicBezTo>
                      <a:pt x="834" y="2376"/>
                      <a:pt x="840" y="2392"/>
                      <a:pt x="843" y="2411"/>
                    </a:cubicBezTo>
                    <a:cubicBezTo>
                      <a:pt x="848" y="2432"/>
                      <a:pt x="874" y="2466"/>
                      <a:pt x="880" y="24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E4E4E4"/>
                  </a:gs>
                  <a:gs pos="100000">
                    <a:srgbClr val="F3F3F3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52400" dist="63500" dir="2700000" algn="tl" rotWithShape="0">
                  <a:prstClr val="black">
                    <a:alpha val="2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9050" h="6350" prst="angle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1"/>
              </a:p>
            </p:txBody>
          </p:sp>
          <p:grpSp>
            <p:nvGrpSpPr>
              <p:cNvPr id="109" name="Group 11"/>
              <p:cNvGrpSpPr>
                <a:grpSpLocks noChangeAspect="1"/>
              </p:cNvGrpSpPr>
              <p:nvPr/>
            </p:nvGrpSpPr>
            <p:grpSpPr bwMode="auto">
              <a:xfrm>
                <a:off x="3018271" y="4583942"/>
                <a:ext cx="898348" cy="737495"/>
                <a:chOff x="2952" y="1432"/>
                <a:chExt cx="1776" cy="1458"/>
              </a:xfrm>
              <a:solidFill>
                <a:srgbClr val="EEEEEE"/>
              </a:solidFill>
              <a:effectLst>
                <a:outerShdw blurRad="127000" dist="63500" dir="2700000" algn="tl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110" name="Freeform 12"/>
                <p:cNvSpPr>
                  <a:spLocks/>
                </p:cNvSpPr>
                <p:nvPr/>
              </p:nvSpPr>
              <p:spPr bwMode="auto">
                <a:xfrm>
                  <a:off x="2978" y="1432"/>
                  <a:ext cx="1722" cy="345"/>
                </a:xfrm>
                <a:custGeom>
                  <a:avLst/>
                  <a:gdLst>
                    <a:gd name="T0" fmla="*/ 40 w 726"/>
                    <a:gd name="T1" fmla="*/ 145 h 145"/>
                    <a:gd name="T2" fmla="*/ 65 w 726"/>
                    <a:gd name="T3" fmla="*/ 143 h 145"/>
                    <a:gd name="T4" fmla="*/ 119 w 726"/>
                    <a:gd name="T5" fmla="*/ 138 h 145"/>
                    <a:gd name="T6" fmla="*/ 196 w 726"/>
                    <a:gd name="T7" fmla="*/ 131 h 145"/>
                    <a:gd name="T8" fmla="*/ 286 w 726"/>
                    <a:gd name="T9" fmla="*/ 121 h 145"/>
                    <a:gd name="T10" fmla="*/ 384 w 726"/>
                    <a:gd name="T11" fmla="*/ 111 h 145"/>
                    <a:gd name="T12" fmla="*/ 627 w 726"/>
                    <a:gd name="T13" fmla="*/ 82 h 145"/>
                    <a:gd name="T14" fmla="*/ 693 w 726"/>
                    <a:gd name="T15" fmla="*/ 70 h 145"/>
                    <a:gd name="T16" fmla="*/ 726 w 726"/>
                    <a:gd name="T17" fmla="*/ 29 h 145"/>
                    <a:gd name="T18" fmla="*/ 707 w 726"/>
                    <a:gd name="T19" fmla="*/ 0 h 145"/>
                    <a:gd name="T20" fmla="*/ 38 w 726"/>
                    <a:gd name="T21" fmla="*/ 0 h 145"/>
                    <a:gd name="T22" fmla="*/ 0 w 726"/>
                    <a:gd name="T23" fmla="*/ 73 h 145"/>
                    <a:gd name="T24" fmla="*/ 38 w 726"/>
                    <a:gd name="T25" fmla="*/ 145 h 145"/>
                    <a:gd name="T26" fmla="*/ 40 w 726"/>
                    <a:gd name="T27" fmla="*/ 145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6" h="145">
                      <a:moveTo>
                        <a:pt x="40" y="145"/>
                      </a:moveTo>
                      <a:cubicBezTo>
                        <a:pt x="48" y="144"/>
                        <a:pt x="57" y="144"/>
                        <a:pt x="65" y="143"/>
                      </a:cubicBezTo>
                      <a:cubicBezTo>
                        <a:pt x="83" y="141"/>
                        <a:pt x="101" y="139"/>
                        <a:pt x="119" y="138"/>
                      </a:cubicBezTo>
                      <a:cubicBezTo>
                        <a:pt x="145" y="135"/>
                        <a:pt x="170" y="133"/>
                        <a:pt x="196" y="131"/>
                      </a:cubicBezTo>
                      <a:cubicBezTo>
                        <a:pt x="226" y="128"/>
                        <a:pt x="256" y="124"/>
                        <a:pt x="286" y="121"/>
                      </a:cubicBezTo>
                      <a:cubicBezTo>
                        <a:pt x="319" y="119"/>
                        <a:pt x="351" y="115"/>
                        <a:pt x="384" y="111"/>
                      </a:cubicBezTo>
                      <a:cubicBezTo>
                        <a:pt x="416" y="107"/>
                        <a:pt x="579" y="90"/>
                        <a:pt x="627" y="82"/>
                      </a:cubicBezTo>
                      <a:cubicBezTo>
                        <a:pt x="648" y="78"/>
                        <a:pt x="671" y="75"/>
                        <a:pt x="693" y="70"/>
                      </a:cubicBezTo>
                      <a:cubicBezTo>
                        <a:pt x="713" y="65"/>
                        <a:pt x="726" y="54"/>
                        <a:pt x="726" y="29"/>
                      </a:cubicBezTo>
                      <a:cubicBezTo>
                        <a:pt x="726" y="16"/>
                        <a:pt x="717" y="6"/>
                        <a:pt x="707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17" y="0"/>
                        <a:pt x="0" y="32"/>
                        <a:pt x="0" y="73"/>
                      </a:cubicBezTo>
                      <a:cubicBezTo>
                        <a:pt x="0" y="113"/>
                        <a:pt x="17" y="145"/>
                        <a:pt x="38" y="145"/>
                      </a:cubicBezTo>
                      <a:cubicBezTo>
                        <a:pt x="39" y="145"/>
                        <a:pt x="39" y="145"/>
                        <a:pt x="40" y="1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  <p:sp>
              <p:nvSpPr>
                <p:cNvPr id="111" name="Freeform 13"/>
                <p:cNvSpPr>
                  <a:spLocks/>
                </p:cNvSpPr>
                <p:nvPr/>
              </p:nvSpPr>
              <p:spPr bwMode="auto">
                <a:xfrm>
                  <a:off x="2978" y="2080"/>
                  <a:ext cx="1722" cy="347"/>
                </a:xfrm>
                <a:custGeom>
                  <a:avLst/>
                  <a:gdLst>
                    <a:gd name="T0" fmla="*/ 688 w 726"/>
                    <a:gd name="T1" fmla="*/ 0 h 146"/>
                    <a:gd name="T2" fmla="*/ 686 w 726"/>
                    <a:gd name="T3" fmla="*/ 0 h 146"/>
                    <a:gd name="T4" fmla="*/ 661 w 726"/>
                    <a:gd name="T5" fmla="*/ 3 h 146"/>
                    <a:gd name="T6" fmla="*/ 607 w 726"/>
                    <a:gd name="T7" fmla="*/ 8 h 146"/>
                    <a:gd name="T8" fmla="*/ 530 w 726"/>
                    <a:gd name="T9" fmla="*/ 15 h 146"/>
                    <a:gd name="T10" fmla="*/ 440 w 726"/>
                    <a:gd name="T11" fmla="*/ 24 h 146"/>
                    <a:gd name="T12" fmla="*/ 342 w 726"/>
                    <a:gd name="T13" fmla="*/ 35 h 146"/>
                    <a:gd name="T14" fmla="*/ 100 w 726"/>
                    <a:gd name="T15" fmla="*/ 64 h 146"/>
                    <a:gd name="T16" fmla="*/ 33 w 726"/>
                    <a:gd name="T17" fmla="*/ 76 h 146"/>
                    <a:gd name="T18" fmla="*/ 0 w 726"/>
                    <a:gd name="T19" fmla="*/ 116 h 146"/>
                    <a:gd name="T20" fmla="*/ 19 w 726"/>
                    <a:gd name="T21" fmla="*/ 146 h 146"/>
                    <a:gd name="T22" fmla="*/ 688 w 726"/>
                    <a:gd name="T23" fmla="*/ 146 h 146"/>
                    <a:gd name="T24" fmla="*/ 726 w 726"/>
                    <a:gd name="T25" fmla="*/ 73 h 146"/>
                    <a:gd name="T26" fmla="*/ 688 w 726"/>
                    <a:gd name="T27" fmla="*/ 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6" h="146">
                      <a:moveTo>
                        <a:pt x="688" y="0"/>
                      </a:moveTo>
                      <a:cubicBezTo>
                        <a:pt x="687" y="0"/>
                        <a:pt x="687" y="0"/>
                        <a:pt x="686" y="0"/>
                      </a:cubicBezTo>
                      <a:cubicBezTo>
                        <a:pt x="678" y="1"/>
                        <a:pt x="670" y="2"/>
                        <a:pt x="661" y="3"/>
                      </a:cubicBezTo>
                      <a:cubicBezTo>
                        <a:pt x="643" y="4"/>
                        <a:pt x="625" y="6"/>
                        <a:pt x="607" y="8"/>
                      </a:cubicBezTo>
                      <a:cubicBezTo>
                        <a:pt x="581" y="10"/>
                        <a:pt x="556" y="12"/>
                        <a:pt x="530" y="15"/>
                      </a:cubicBezTo>
                      <a:cubicBezTo>
                        <a:pt x="500" y="18"/>
                        <a:pt x="470" y="21"/>
                        <a:pt x="440" y="24"/>
                      </a:cubicBezTo>
                      <a:cubicBezTo>
                        <a:pt x="407" y="27"/>
                        <a:pt x="375" y="30"/>
                        <a:pt x="342" y="35"/>
                      </a:cubicBezTo>
                      <a:cubicBezTo>
                        <a:pt x="310" y="39"/>
                        <a:pt x="148" y="55"/>
                        <a:pt x="100" y="64"/>
                      </a:cubicBezTo>
                      <a:cubicBezTo>
                        <a:pt x="78" y="67"/>
                        <a:pt x="55" y="71"/>
                        <a:pt x="33" y="76"/>
                      </a:cubicBezTo>
                      <a:cubicBezTo>
                        <a:pt x="14" y="80"/>
                        <a:pt x="0" y="92"/>
                        <a:pt x="0" y="116"/>
                      </a:cubicBezTo>
                      <a:cubicBezTo>
                        <a:pt x="0" y="130"/>
                        <a:pt x="9" y="139"/>
                        <a:pt x="19" y="146"/>
                      </a:cubicBezTo>
                      <a:cubicBezTo>
                        <a:pt x="688" y="146"/>
                        <a:pt x="688" y="146"/>
                        <a:pt x="688" y="146"/>
                      </a:cubicBezTo>
                      <a:cubicBezTo>
                        <a:pt x="709" y="146"/>
                        <a:pt x="726" y="113"/>
                        <a:pt x="726" y="73"/>
                      </a:cubicBezTo>
                      <a:cubicBezTo>
                        <a:pt x="726" y="33"/>
                        <a:pt x="709" y="0"/>
                        <a:pt x="6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  <p:sp>
              <p:nvSpPr>
                <p:cNvPr id="112" name="Freeform 14"/>
                <p:cNvSpPr>
                  <a:spLocks/>
                </p:cNvSpPr>
                <p:nvPr/>
              </p:nvSpPr>
              <p:spPr bwMode="auto">
                <a:xfrm>
                  <a:off x="2952" y="1658"/>
                  <a:ext cx="1776" cy="541"/>
                </a:xfrm>
                <a:custGeom>
                  <a:avLst/>
                  <a:gdLst>
                    <a:gd name="T0" fmla="*/ 3 w 749"/>
                    <a:gd name="T1" fmla="*/ 157 h 228"/>
                    <a:gd name="T2" fmla="*/ 49 w 749"/>
                    <a:gd name="T3" fmla="*/ 225 h 228"/>
                    <a:gd name="T4" fmla="*/ 714 w 749"/>
                    <a:gd name="T5" fmla="*/ 147 h 228"/>
                    <a:gd name="T6" fmla="*/ 745 w 749"/>
                    <a:gd name="T7" fmla="*/ 70 h 228"/>
                    <a:gd name="T8" fmla="*/ 700 w 749"/>
                    <a:gd name="T9" fmla="*/ 3 h 228"/>
                    <a:gd name="T10" fmla="*/ 35 w 749"/>
                    <a:gd name="T11" fmla="*/ 81 h 228"/>
                    <a:gd name="T12" fmla="*/ 3 w 749"/>
                    <a:gd name="T13" fmla="*/ 157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9" h="228">
                      <a:moveTo>
                        <a:pt x="3" y="157"/>
                      </a:moveTo>
                      <a:cubicBezTo>
                        <a:pt x="7" y="197"/>
                        <a:pt x="27" y="228"/>
                        <a:pt x="49" y="225"/>
                      </a:cubicBezTo>
                      <a:cubicBezTo>
                        <a:pt x="714" y="147"/>
                        <a:pt x="714" y="147"/>
                        <a:pt x="714" y="147"/>
                      </a:cubicBezTo>
                      <a:cubicBezTo>
                        <a:pt x="735" y="145"/>
                        <a:pt x="749" y="110"/>
                        <a:pt x="745" y="70"/>
                      </a:cubicBezTo>
                      <a:cubicBezTo>
                        <a:pt x="741" y="30"/>
                        <a:pt x="721" y="0"/>
                        <a:pt x="700" y="3"/>
                      </a:cubicBezTo>
                      <a:cubicBezTo>
                        <a:pt x="35" y="81"/>
                        <a:pt x="35" y="81"/>
                        <a:pt x="35" y="81"/>
                      </a:cubicBezTo>
                      <a:cubicBezTo>
                        <a:pt x="14" y="83"/>
                        <a:pt x="0" y="117"/>
                        <a:pt x="3" y="1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  <p:sp>
              <p:nvSpPr>
                <p:cNvPr id="113" name="Freeform 15"/>
                <p:cNvSpPr>
                  <a:spLocks/>
                </p:cNvSpPr>
                <p:nvPr/>
              </p:nvSpPr>
              <p:spPr bwMode="auto">
                <a:xfrm>
                  <a:off x="3186" y="2484"/>
                  <a:ext cx="1301" cy="406"/>
                </a:xfrm>
                <a:custGeom>
                  <a:avLst/>
                  <a:gdLst>
                    <a:gd name="T0" fmla="*/ 533 w 548"/>
                    <a:gd name="T1" fmla="*/ 0 h 171"/>
                    <a:gd name="T2" fmla="*/ 21 w 548"/>
                    <a:gd name="T3" fmla="*/ 0 h 171"/>
                    <a:gd name="T4" fmla="*/ 11 w 548"/>
                    <a:gd name="T5" fmla="*/ 20 h 171"/>
                    <a:gd name="T6" fmla="*/ 41 w 548"/>
                    <a:gd name="T7" fmla="*/ 36 h 171"/>
                    <a:gd name="T8" fmla="*/ 275 w 548"/>
                    <a:gd name="T9" fmla="*/ 171 h 171"/>
                    <a:gd name="T10" fmla="*/ 505 w 548"/>
                    <a:gd name="T11" fmla="*/ 39 h 171"/>
                    <a:gd name="T12" fmla="*/ 540 w 548"/>
                    <a:gd name="T13" fmla="*/ 20 h 171"/>
                    <a:gd name="T14" fmla="*/ 533 w 548"/>
                    <a:gd name="T15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8" h="171">
                      <a:moveTo>
                        <a:pt x="533" y="0"/>
                      </a:move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1" y="0"/>
                        <a:pt x="0" y="2"/>
                        <a:pt x="11" y="20"/>
                      </a:cubicBezTo>
                      <a:cubicBezTo>
                        <a:pt x="17" y="30"/>
                        <a:pt x="34" y="27"/>
                        <a:pt x="41" y="36"/>
                      </a:cubicBezTo>
                      <a:cubicBezTo>
                        <a:pt x="100" y="112"/>
                        <a:pt x="178" y="171"/>
                        <a:pt x="275" y="171"/>
                      </a:cubicBezTo>
                      <a:cubicBezTo>
                        <a:pt x="372" y="171"/>
                        <a:pt x="446" y="113"/>
                        <a:pt x="505" y="39"/>
                      </a:cubicBezTo>
                      <a:cubicBezTo>
                        <a:pt x="513" y="29"/>
                        <a:pt x="533" y="31"/>
                        <a:pt x="540" y="20"/>
                      </a:cubicBezTo>
                      <a:cubicBezTo>
                        <a:pt x="548" y="6"/>
                        <a:pt x="533" y="0"/>
                        <a:pt x="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</p:grpSp>
        </p:grpSp>
        <p:sp>
          <p:nvSpPr>
            <p:cNvPr id="107" name="文本框 106"/>
            <p:cNvSpPr txBox="1"/>
            <p:nvPr/>
          </p:nvSpPr>
          <p:spPr>
            <a:xfrm>
              <a:off x="5568803" y="3576064"/>
              <a:ext cx="5238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accent3"/>
                  </a:solidFill>
                  <a:latin typeface="Impact" panose="020B0806030902050204" pitchFamily="34" charset="0"/>
                </a:rPr>
                <a:t>C</a:t>
              </a:r>
              <a:endParaRPr lang="zh-CN" altLang="en-US" sz="3600" dirty="0">
                <a:solidFill>
                  <a:schemeClr val="accent3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5966812" y="2933871"/>
            <a:ext cx="732107" cy="1113488"/>
            <a:chOff x="6471636" y="2448095"/>
            <a:chExt cx="732107" cy="1113488"/>
          </a:xfrm>
        </p:grpSpPr>
        <p:grpSp>
          <p:nvGrpSpPr>
            <p:cNvPr id="115" name="组合 114"/>
            <p:cNvGrpSpPr/>
            <p:nvPr/>
          </p:nvGrpSpPr>
          <p:grpSpPr>
            <a:xfrm>
              <a:off x="6471636" y="2448095"/>
              <a:ext cx="732107" cy="1113488"/>
              <a:chOff x="2174876" y="1390651"/>
              <a:chExt cx="2584450" cy="3930786"/>
            </a:xfrm>
            <a:effectLst>
              <a:outerShdw blurRad="76200" dist="38100" dir="2700000" algn="tl" rotWithShape="0">
                <a:prstClr val="black">
                  <a:alpha val="24000"/>
                </a:prstClr>
              </a:outerShdw>
            </a:effectLst>
          </p:grpSpPr>
          <p:sp>
            <p:nvSpPr>
              <p:cNvPr id="117" name="Freeform 121"/>
              <p:cNvSpPr>
                <a:spLocks noEditPoints="1"/>
              </p:cNvSpPr>
              <p:nvPr/>
            </p:nvSpPr>
            <p:spPr bwMode="auto">
              <a:xfrm>
                <a:off x="2174876" y="1390651"/>
                <a:ext cx="2584450" cy="3135313"/>
              </a:xfrm>
              <a:custGeom>
                <a:avLst/>
                <a:gdLst>
                  <a:gd name="T0" fmla="*/ 880 w 2160"/>
                  <a:gd name="T1" fmla="*/ 2621 h 2621"/>
                  <a:gd name="T2" fmla="*/ 689 w 2160"/>
                  <a:gd name="T3" fmla="*/ 2482 h 2621"/>
                  <a:gd name="T4" fmla="*/ 692 w 2160"/>
                  <a:gd name="T5" fmla="*/ 2442 h 2621"/>
                  <a:gd name="T6" fmla="*/ 677 w 2160"/>
                  <a:gd name="T7" fmla="*/ 2401 h 2621"/>
                  <a:gd name="T8" fmla="*/ 436 w 2160"/>
                  <a:gd name="T9" fmla="*/ 2014 h 2621"/>
                  <a:gd name="T10" fmla="*/ 246 w 2160"/>
                  <a:gd name="T11" fmla="*/ 1813 h 2621"/>
                  <a:gd name="T12" fmla="*/ 3 w 2160"/>
                  <a:gd name="T13" fmla="*/ 1196 h 2621"/>
                  <a:gd name="T14" fmla="*/ 6 w 2160"/>
                  <a:gd name="T15" fmla="*/ 1035 h 2621"/>
                  <a:gd name="T16" fmla="*/ 338 w 2160"/>
                  <a:gd name="T17" fmla="*/ 303 h 2621"/>
                  <a:gd name="T18" fmla="*/ 1822 w 2160"/>
                  <a:gd name="T19" fmla="*/ 303 h 2621"/>
                  <a:gd name="T20" fmla="*/ 2155 w 2160"/>
                  <a:gd name="T21" fmla="*/ 1035 h 2621"/>
                  <a:gd name="T22" fmla="*/ 2157 w 2160"/>
                  <a:gd name="T23" fmla="*/ 1196 h 2621"/>
                  <a:gd name="T24" fmla="*/ 1914 w 2160"/>
                  <a:gd name="T25" fmla="*/ 1813 h 2621"/>
                  <a:gd name="T26" fmla="*/ 1724 w 2160"/>
                  <a:gd name="T27" fmla="*/ 2014 h 2621"/>
                  <a:gd name="T28" fmla="*/ 1483 w 2160"/>
                  <a:gd name="T29" fmla="*/ 2401 h 2621"/>
                  <a:gd name="T30" fmla="*/ 1469 w 2160"/>
                  <a:gd name="T31" fmla="*/ 2442 h 2621"/>
                  <a:gd name="T32" fmla="*/ 1472 w 2160"/>
                  <a:gd name="T33" fmla="*/ 2482 h 2621"/>
                  <a:gd name="T34" fmla="*/ 1280 w 2160"/>
                  <a:gd name="T35" fmla="*/ 2621 h 2621"/>
                  <a:gd name="T36" fmla="*/ 1280 w 2160"/>
                  <a:gd name="T37" fmla="*/ 2466 h 2621"/>
                  <a:gd name="T38" fmla="*/ 1332 w 2160"/>
                  <a:gd name="T39" fmla="*/ 2364 h 2621"/>
                  <a:gd name="T40" fmla="*/ 1455 w 2160"/>
                  <a:gd name="T41" fmla="*/ 2088 h 2621"/>
                  <a:gd name="T42" fmla="*/ 1670 w 2160"/>
                  <a:gd name="T43" fmla="*/ 1852 h 2621"/>
                  <a:gd name="T44" fmla="*/ 1981 w 2160"/>
                  <a:gd name="T45" fmla="*/ 1319 h 2621"/>
                  <a:gd name="T46" fmla="*/ 2003 w 2160"/>
                  <a:gd name="T47" fmla="*/ 1183 h 2621"/>
                  <a:gd name="T48" fmla="*/ 2000 w 2160"/>
                  <a:gd name="T49" fmla="*/ 1046 h 2621"/>
                  <a:gd name="T50" fmla="*/ 161 w 2160"/>
                  <a:gd name="T51" fmla="*/ 1046 h 2621"/>
                  <a:gd name="T52" fmla="*/ 156 w 2160"/>
                  <a:gd name="T53" fmla="*/ 1127 h 2621"/>
                  <a:gd name="T54" fmla="*/ 179 w 2160"/>
                  <a:gd name="T55" fmla="*/ 1316 h 2621"/>
                  <a:gd name="T56" fmla="*/ 367 w 2160"/>
                  <a:gd name="T57" fmla="*/ 1716 h 2621"/>
                  <a:gd name="T58" fmla="*/ 542 w 2160"/>
                  <a:gd name="T59" fmla="*/ 1901 h 2621"/>
                  <a:gd name="T60" fmla="*/ 824 w 2160"/>
                  <a:gd name="T61" fmla="*/ 2350 h 2621"/>
                  <a:gd name="T62" fmla="*/ 843 w 2160"/>
                  <a:gd name="T63" fmla="*/ 2411 h 2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160" h="2621">
                    <a:moveTo>
                      <a:pt x="1280" y="2621"/>
                    </a:moveTo>
                    <a:cubicBezTo>
                      <a:pt x="880" y="2621"/>
                      <a:pt x="880" y="2621"/>
                      <a:pt x="880" y="2621"/>
                    </a:cubicBezTo>
                    <a:cubicBezTo>
                      <a:pt x="847" y="2621"/>
                      <a:pt x="808" y="2619"/>
                      <a:pt x="771" y="2602"/>
                    </a:cubicBezTo>
                    <a:cubicBezTo>
                      <a:pt x="720" y="2578"/>
                      <a:pt x="690" y="2533"/>
                      <a:pt x="689" y="2482"/>
                    </a:cubicBezTo>
                    <a:cubicBezTo>
                      <a:pt x="688" y="2469"/>
                      <a:pt x="690" y="2458"/>
                      <a:pt x="691" y="2450"/>
                    </a:cubicBezTo>
                    <a:cubicBezTo>
                      <a:pt x="691" y="2447"/>
                      <a:pt x="692" y="2444"/>
                      <a:pt x="692" y="2442"/>
                    </a:cubicBezTo>
                    <a:cubicBezTo>
                      <a:pt x="690" y="2436"/>
                      <a:pt x="687" y="2427"/>
                      <a:pt x="684" y="2419"/>
                    </a:cubicBezTo>
                    <a:cubicBezTo>
                      <a:pt x="682" y="2413"/>
                      <a:pt x="679" y="2407"/>
                      <a:pt x="677" y="2401"/>
                    </a:cubicBezTo>
                    <a:cubicBezTo>
                      <a:pt x="646" y="2309"/>
                      <a:pt x="611" y="2233"/>
                      <a:pt x="572" y="2168"/>
                    </a:cubicBezTo>
                    <a:cubicBezTo>
                      <a:pt x="536" y="2107"/>
                      <a:pt x="490" y="2064"/>
                      <a:pt x="436" y="2014"/>
                    </a:cubicBezTo>
                    <a:cubicBezTo>
                      <a:pt x="418" y="1997"/>
                      <a:pt x="400" y="1980"/>
                      <a:pt x="382" y="1962"/>
                    </a:cubicBezTo>
                    <a:cubicBezTo>
                      <a:pt x="328" y="1909"/>
                      <a:pt x="284" y="1860"/>
                      <a:pt x="246" y="1813"/>
                    </a:cubicBezTo>
                    <a:cubicBezTo>
                      <a:pt x="134" y="1674"/>
                      <a:pt x="60" y="1518"/>
                      <a:pt x="28" y="1349"/>
                    </a:cubicBezTo>
                    <a:cubicBezTo>
                      <a:pt x="16" y="1299"/>
                      <a:pt x="8" y="1247"/>
                      <a:pt x="3" y="1196"/>
                    </a:cubicBezTo>
                    <a:cubicBezTo>
                      <a:pt x="3" y="1193"/>
                      <a:pt x="3" y="1193"/>
                      <a:pt x="3" y="1193"/>
                    </a:cubicBezTo>
                    <a:cubicBezTo>
                      <a:pt x="0" y="1138"/>
                      <a:pt x="1" y="1085"/>
                      <a:pt x="6" y="1035"/>
                    </a:cubicBezTo>
                    <a:cubicBezTo>
                      <a:pt x="7" y="1025"/>
                      <a:pt x="7" y="1025"/>
                      <a:pt x="7" y="1025"/>
                    </a:cubicBezTo>
                    <a:cubicBezTo>
                      <a:pt x="24" y="750"/>
                      <a:pt x="141" y="494"/>
                      <a:pt x="338" y="303"/>
                    </a:cubicBezTo>
                    <a:cubicBezTo>
                      <a:pt x="539" y="107"/>
                      <a:pt x="803" y="0"/>
                      <a:pt x="1080" y="0"/>
                    </a:cubicBezTo>
                    <a:cubicBezTo>
                      <a:pt x="1358" y="0"/>
                      <a:pt x="1621" y="107"/>
                      <a:pt x="1822" y="303"/>
                    </a:cubicBezTo>
                    <a:cubicBezTo>
                      <a:pt x="2020" y="494"/>
                      <a:pt x="2137" y="751"/>
                      <a:pt x="2154" y="1027"/>
                    </a:cubicBezTo>
                    <a:cubicBezTo>
                      <a:pt x="2155" y="1035"/>
                      <a:pt x="2155" y="1035"/>
                      <a:pt x="2155" y="1035"/>
                    </a:cubicBezTo>
                    <a:cubicBezTo>
                      <a:pt x="2159" y="1085"/>
                      <a:pt x="2160" y="1138"/>
                      <a:pt x="2158" y="1193"/>
                    </a:cubicBezTo>
                    <a:cubicBezTo>
                      <a:pt x="2157" y="1196"/>
                      <a:pt x="2157" y="1196"/>
                      <a:pt x="2157" y="1196"/>
                    </a:cubicBezTo>
                    <a:cubicBezTo>
                      <a:pt x="2153" y="1247"/>
                      <a:pt x="2144" y="1299"/>
                      <a:pt x="2133" y="1349"/>
                    </a:cubicBezTo>
                    <a:cubicBezTo>
                      <a:pt x="2100" y="1518"/>
                      <a:pt x="2027" y="1674"/>
                      <a:pt x="1914" y="1813"/>
                    </a:cubicBezTo>
                    <a:cubicBezTo>
                      <a:pt x="1877" y="1860"/>
                      <a:pt x="1832" y="1909"/>
                      <a:pt x="1779" y="1962"/>
                    </a:cubicBezTo>
                    <a:cubicBezTo>
                      <a:pt x="1760" y="1980"/>
                      <a:pt x="1742" y="1997"/>
                      <a:pt x="1724" y="2014"/>
                    </a:cubicBezTo>
                    <a:cubicBezTo>
                      <a:pt x="1670" y="2064"/>
                      <a:pt x="1624" y="2107"/>
                      <a:pt x="1588" y="2168"/>
                    </a:cubicBezTo>
                    <a:cubicBezTo>
                      <a:pt x="1549" y="2233"/>
                      <a:pt x="1515" y="2309"/>
                      <a:pt x="1483" y="2401"/>
                    </a:cubicBezTo>
                    <a:cubicBezTo>
                      <a:pt x="1481" y="2407"/>
                      <a:pt x="1479" y="2413"/>
                      <a:pt x="1476" y="2419"/>
                    </a:cubicBezTo>
                    <a:cubicBezTo>
                      <a:pt x="1473" y="2427"/>
                      <a:pt x="1470" y="2436"/>
                      <a:pt x="1469" y="2442"/>
                    </a:cubicBezTo>
                    <a:cubicBezTo>
                      <a:pt x="1469" y="2444"/>
                      <a:pt x="1469" y="2447"/>
                      <a:pt x="1470" y="2450"/>
                    </a:cubicBezTo>
                    <a:cubicBezTo>
                      <a:pt x="1470" y="2458"/>
                      <a:pt x="1472" y="2469"/>
                      <a:pt x="1472" y="2482"/>
                    </a:cubicBezTo>
                    <a:cubicBezTo>
                      <a:pt x="1471" y="2533"/>
                      <a:pt x="1440" y="2578"/>
                      <a:pt x="1389" y="2602"/>
                    </a:cubicBezTo>
                    <a:cubicBezTo>
                      <a:pt x="1352" y="2619"/>
                      <a:pt x="1313" y="2621"/>
                      <a:pt x="1280" y="2621"/>
                    </a:cubicBezTo>
                    <a:close/>
                    <a:moveTo>
                      <a:pt x="880" y="2466"/>
                    </a:moveTo>
                    <a:cubicBezTo>
                      <a:pt x="1280" y="2466"/>
                      <a:pt x="1280" y="2466"/>
                      <a:pt x="1280" y="2466"/>
                    </a:cubicBezTo>
                    <a:cubicBezTo>
                      <a:pt x="1286" y="2466"/>
                      <a:pt x="1312" y="2432"/>
                      <a:pt x="1317" y="2411"/>
                    </a:cubicBezTo>
                    <a:cubicBezTo>
                      <a:pt x="1321" y="2392"/>
                      <a:pt x="1327" y="2376"/>
                      <a:pt x="1332" y="2364"/>
                    </a:cubicBezTo>
                    <a:cubicBezTo>
                      <a:pt x="1333" y="2359"/>
                      <a:pt x="1335" y="2355"/>
                      <a:pt x="1337" y="2350"/>
                    </a:cubicBezTo>
                    <a:cubicBezTo>
                      <a:pt x="1372" y="2249"/>
                      <a:pt x="1411" y="2163"/>
                      <a:pt x="1455" y="2088"/>
                    </a:cubicBezTo>
                    <a:cubicBezTo>
                      <a:pt x="1502" y="2009"/>
                      <a:pt x="1561" y="1954"/>
                      <a:pt x="1618" y="1901"/>
                    </a:cubicBezTo>
                    <a:cubicBezTo>
                      <a:pt x="1635" y="1885"/>
                      <a:pt x="1653" y="1868"/>
                      <a:pt x="1670" y="1852"/>
                    </a:cubicBezTo>
                    <a:cubicBezTo>
                      <a:pt x="1719" y="1803"/>
                      <a:pt x="1760" y="1758"/>
                      <a:pt x="1794" y="1716"/>
                    </a:cubicBezTo>
                    <a:cubicBezTo>
                      <a:pt x="1890" y="1596"/>
                      <a:pt x="1953" y="1463"/>
                      <a:pt x="1981" y="1319"/>
                    </a:cubicBezTo>
                    <a:cubicBezTo>
                      <a:pt x="1981" y="1316"/>
                      <a:pt x="1981" y="1316"/>
                      <a:pt x="1981" y="1316"/>
                    </a:cubicBezTo>
                    <a:cubicBezTo>
                      <a:pt x="1992" y="1272"/>
                      <a:pt x="1999" y="1228"/>
                      <a:pt x="2003" y="1183"/>
                    </a:cubicBezTo>
                    <a:cubicBezTo>
                      <a:pt x="2004" y="1164"/>
                      <a:pt x="2004" y="1145"/>
                      <a:pt x="2004" y="1127"/>
                    </a:cubicBezTo>
                    <a:cubicBezTo>
                      <a:pt x="2000" y="1046"/>
                      <a:pt x="2000" y="1046"/>
                      <a:pt x="2000" y="1046"/>
                    </a:cubicBezTo>
                    <a:cubicBezTo>
                      <a:pt x="1975" y="546"/>
                      <a:pt x="1571" y="155"/>
                      <a:pt x="1080" y="155"/>
                    </a:cubicBezTo>
                    <a:cubicBezTo>
                      <a:pt x="590" y="155"/>
                      <a:pt x="186" y="546"/>
                      <a:pt x="161" y="1046"/>
                    </a:cubicBezTo>
                    <a:cubicBezTo>
                      <a:pt x="157" y="1127"/>
                      <a:pt x="157" y="1127"/>
                      <a:pt x="157" y="1127"/>
                    </a:cubicBezTo>
                    <a:cubicBezTo>
                      <a:pt x="156" y="1127"/>
                      <a:pt x="156" y="1127"/>
                      <a:pt x="156" y="1127"/>
                    </a:cubicBezTo>
                    <a:cubicBezTo>
                      <a:pt x="156" y="1145"/>
                      <a:pt x="156" y="1164"/>
                      <a:pt x="157" y="1183"/>
                    </a:cubicBezTo>
                    <a:cubicBezTo>
                      <a:pt x="162" y="1228"/>
                      <a:pt x="169" y="1272"/>
                      <a:pt x="179" y="1316"/>
                    </a:cubicBezTo>
                    <a:cubicBezTo>
                      <a:pt x="179" y="1319"/>
                      <a:pt x="179" y="1319"/>
                      <a:pt x="179" y="1319"/>
                    </a:cubicBezTo>
                    <a:cubicBezTo>
                      <a:pt x="207" y="1463"/>
                      <a:pt x="270" y="1596"/>
                      <a:pt x="367" y="1716"/>
                    </a:cubicBezTo>
                    <a:cubicBezTo>
                      <a:pt x="401" y="1758"/>
                      <a:pt x="441" y="1803"/>
                      <a:pt x="491" y="1852"/>
                    </a:cubicBezTo>
                    <a:cubicBezTo>
                      <a:pt x="508" y="1868"/>
                      <a:pt x="525" y="1885"/>
                      <a:pt x="542" y="1901"/>
                    </a:cubicBezTo>
                    <a:cubicBezTo>
                      <a:pt x="599" y="1954"/>
                      <a:pt x="658" y="2009"/>
                      <a:pt x="705" y="2088"/>
                    </a:cubicBezTo>
                    <a:cubicBezTo>
                      <a:pt x="750" y="2163"/>
                      <a:pt x="788" y="2249"/>
                      <a:pt x="824" y="2350"/>
                    </a:cubicBezTo>
                    <a:cubicBezTo>
                      <a:pt x="825" y="2355"/>
                      <a:pt x="827" y="2359"/>
                      <a:pt x="829" y="2363"/>
                    </a:cubicBezTo>
                    <a:cubicBezTo>
                      <a:pt x="834" y="2376"/>
                      <a:pt x="840" y="2392"/>
                      <a:pt x="843" y="2411"/>
                    </a:cubicBezTo>
                    <a:cubicBezTo>
                      <a:pt x="848" y="2432"/>
                      <a:pt x="874" y="2466"/>
                      <a:pt x="880" y="24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E4E4E4"/>
                  </a:gs>
                  <a:gs pos="100000">
                    <a:srgbClr val="F3F3F3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52400" dist="63500" dir="2700000" algn="tl" rotWithShape="0">
                  <a:prstClr val="black">
                    <a:alpha val="2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9050" h="6350" prst="angle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1"/>
              </a:p>
            </p:txBody>
          </p:sp>
          <p:grpSp>
            <p:nvGrpSpPr>
              <p:cNvPr id="118" name="Group 11"/>
              <p:cNvGrpSpPr>
                <a:grpSpLocks noChangeAspect="1"/>
              </p:cNvGrpSpPr>
              <p:nvPr/>
            </p:nvGrpSpPr>
            <p:grpSpPr bwMode="auto">
              <a:xfrm>
                <a:off x="3018271" y="4583942"/>
                <a:ext cx="898348" cy="737495"/>
                <a:chOff x="2952" y="1432"/>
                <a:chExt cx="1776" cy="1458"/>
              </a:xfrm>
              <a:solidFill>
                <a:srgbClr val="EEEEEE"/>
              </a:solidFill>
              <a:effectLst>
                <a:outerShdw blurRad="127000" dist="63500" dir="2700000" algn="tl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119" name="Freeform 12"/>
                <p:cNvSpPr>
                  <a:spLocks/>
                </p:cNvSpPr>
                <p:nvPr/>
              </p:nvSpPr>
              <p:spPr bwMode="auto">
                <a:xfrm>
                  <a:off x="2978" y="1432"/>
                  <a:ext cx="1722" cy="345"/>
                </a:xfrm>
                <a:custGeom>
                  <a:avLst/>
                  <a:gdLst>
                    <a:gd name="T0" fmla="*/ 40 w 726"/>
                    <a:gd name="T1" fmla="*/ 145 h 145"/>
                    <a:gd name="T2" fmla="*/ 65 w 726"/>
                    <a:gd name="T3" fmla="*/ 143 h 145"/>
                    <a:gd name="T4" fmla="*/ 119 w 726"/>
                    <a:gd name="T5" fmla="*/ 138 h 145"/>
                    <a:gd name="T6" fmla="*/ 196 w 726"/>
                    <a:gd name="T7" fmla="*/ 131 h 145"/>
                    <a:gd name="T8" fmla="*/ 286 w 726"/>
                    <a:gd name="T9" fmla="*/ 121 h 145"/>
                    <a:gd name="T10" fmla="*/ 384 w 726"/>
                    <a:gd name="T11" fmla="*/ 111 h 145"/>
                    <a:gd name="T12" fmla="*/ 627 w 726"/>
                    <a:gd name="T13" fmla="*/ 82 h 145"/>
                    <a:gd name="T14" fmla="*/ 693 w 726"/>
                    <a:gd name="T15" fmla="*/ 70 h 145"/>
                    <a:gd name="T16" fmla="*/ 726 w 726"/>
                    <a:gd name="T17" fmla="*/ 29 h 145"/>
                    <a:gd name="T18" fmla="*/ 707 w 726"/>
                    <a:gd name="T19" fmla="*/ 0 h 145"/>
                    <a:gd name="T20" fmla="*/ 38 w 726"/>
                    <a:gd name="T21" fmla="*/ 0 h 145"/>
                    <a:gd name="T22" fmla="*/ 0 w 726"/>
                    <a:gd name="T23" fmla="*/ 73 h 145"/>
                    <a:gd name="T24" fmla="*/ 38 w 726"/>
                    <a:gd name="T25" fmla="*/ 145 h 145"/>
                    <a:gd name="T26" fmla="*/ 40 w 726"/>
                    <a:gd name="T27" fmla="*/ 145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6" h="145">
                      <a:moveTo>
                        <a:pt x="40" y="145"/>
                      </a:moveTo>
                      <a:cubicBezTo>
                        <a:pt x="48" y="144"/>
                        <a:pt x="57" y="144"/>
                        <a:pt x="65" y="143"/>
                      </a:cubicBezTo>
                      <a:cubicBezTo>
                        <a:pt x="83" y="141"/>
                        <a:pt x="101" y="139"/>
                        <a:pt x="119" y="138"/>
                      </a:cubicBezTo>
                      <a:cubicBezTo>
                        <a:pt x="145" y="135"/>
                        <a:pt x="170" y="133"/>
                        <a:pt x="196" y="131"/>
                      </a:cubicBezTo>
                      <a:cubicBezTo>
                        <a:pt x="226" y="128"/>
                        <a:pt x="256" y="124"/>
                        <a:pt x="286" y="121"/>
                      </a:cubicBezTo>
                      <a:cubicBezTo>
                        <a:pt x="319" y="119"/>
                        <a:pt x="351" y="115"/>
                        <a:pt x="384" y="111"/>
                      </a:cubicBezTo>
                      <a:cubicBezTo>
                        <a:pt x="416" y="107"/>
                        <a:pt x="579" y="90"/>
                        <a:pt x="627" y="82"/>
                      </a:cubicBezTo>
                      <a:cubicBezTo>
                        <a:pt x="648" y="78"/>
                        <a:pt x="671" y="75"/>
                        <a:pt x="693" y="70"/>
                      </a:cubicBezTo>
                      <a:cubicBezTo>
                        <a:pt x="713" y="65"/>
                        <a:pt x="726" y="54"/>
                        <a:pt x="726" y="29"/>
                      </a:cubicBezTo>
                      <a:cubicBezTo>
                        <a:pt x="726" y="16"/>
                        <a:pt x="717" y="6"/>
                        <a:pt x="707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17" y="0"/>
                        <a:pt x="0" y="32"/>
                        <a:pt x="0" y="73"/>
                      </a:cubicBezTo>
                      <a:cubicBezTo>
                        <a:pt x="0" y="113"/>
                        <a:pt x="17" y="145"/>
                        <a:pt x="38" y="145"/>
                      </a:cubicBezTo>
                      <a:cubicBezTo>
                        <a:pt x="39" y="145"/>
                        <a:pt x="39" y="145"/>
                        <a:pt x="40" y="1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  <p:sp>
              <p:nvSpPr>
                <p:cNvPr id="120" name="Freeform 13"/>
                <p:cNvSpPr>
                  <a:spLocks/>
                </p:cNvSpPr>
                <p:nvPr/>
              </p:nvSpPr>
              <p:spPr bwMode="auto">
                <a:xfrm>
                  <a:off x="2978" y="2080"/>
                  <a:ext cx="1722" cy="347"/>
                </a:xfrm>
                <a:custGeom>
                  <a:avLst/>
                  <a:gdLst>
                    <a:gd name="T0" fmla="*/ 688 w 726"/>
                    <a:gd name="T1" fmla="*/ 0 h 146"/>
                    <a:gd name="T2" fmla="*/ 686 w 726"/>
                    <a:gd name="T3" fmla="*/ 0 h 146"/>
                    <a:gd name="T4" fmla="*/ 661 w 726"/>
                    <a:gd name="T5" fmla="*/ 3 h 146"/>
                    <a:gd name="T6" fmla="*/ 607 w 726"/>
                    <a:gd name="T7" fmla="*/ 8 h 146"/>
                    <a:gd name="T8" fmla="*/ 530 w 726"/>
                    <a:gd name="T9" fmla="*/ 15 h 146"/>
                    <a:gd name="T10" fmla="*/ 440 w 726"/>
                    <a:gd name="T11" fmla="*/ 24 h 146"/>
                    <a:gd name="T12" fmla="*/ 342 w 726"/>
                    <a:gd name="T13" fmla="*/ 35 h 146"/>
                    <a:gd name="T14" fmla="*/ 100 w 726"/>
                    <a:gd name="T15" fmla="*/ 64 h 146"/>
                    <a:gd name="T16" fmla="*/ 33 w 726"/>
                    <a:gd name="T17" fmla="*/ 76 h 146"/>
                    <a:gd name="T18" fmla="*/ 0 w 726"/>
                    <a:gd name="T19" fmla="*/ 116 h 146"/>
                    <a:gd name="T20" fmla="*/ 19 w 726"/>
                    <a:gd name="T21" fmla="*/ 146 h 146"/>
                    <a:gd name="T22" fmla="*/ 688 w 726"/>
                    <a:gd name="T23" fmla="*/ 146 h 146"/>
                    <a:gd name="T24" fmla="*/ 726 w 726"/>
                    <a:gd name="T25" fmla="*/ 73 h 146"/>
                    <a:gd name="T26" fmla="*/ 688 w 726"/>
                    <a:gd name="T27" fmla="*/ 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6" h="146">
                      <a:moveTo>
                        <a:pt x="688" y="0"/>
                      </a:moveTo>
                      <a:cubicBezTo>
                        <a:pt x="687" y="0"/>
                        <a:pt x="687" y="0"/>
                        <a:pt x="686" y="0"/>
                      </a:cubicBezTo>
                      <a:cubicBezTo>
                        <a:pt x="678" y="1"/>
                        <a:pt x="670" y="2"/>
                        <a:pt x="661" y="3"/>
                      </a:cubicBezTo>
                      <a:cubicBezTo>
                        <a:pt x="643" y="4"/>
                        <a:pt x="625" y="6"/>
                        <a:pt x="607" y="8"/>
                      </a:cubicBezTo>
                      <a:cubicBezTo>
                        <a:pt x="581" y="10"/>
                        <a:pt x="556" y="12"/>
                        <a:pt x="530" y="15"/>
                      </a:cubicBezTo>
                      <a:cubicBezTo>
                        <a:pt x="500" y="18"/>
                        <a:pt x="470" y="21"/>
                        <a:pt x="440" y="24"/>
                      </a:cubicBezTo>
                      <a:cubicBezTo>
                        <a:pt x="407" y="27"/>
                        <a:pt x="375" y="30"/>
                        <a:pt x="342" y="35"/>
                      </a:cubicBezTo>
                      <a:cubicBezTo>
                        <a:pt x="310" y="39"/>
                        <a:pt x="148" y="55"/>
                        <a:pt x="100" y="64"/>
                      </a:cubicBezTo>
                      <a:cubicBezTo>
                        <a:pt x="78" y="67"/>
                        <a:pt x="55" y="71"/>
                        <a:pt x="33" y="76"/>
                      </a:cubicBezTo>
                      <a:cubicBezTo>
                        <a:pt x="14" y="80"/>
                        <a:pt x="0" y="92"/>
                        <a:pt x="0" y="116"/>
                      </a:cubicBezTo>
                      <a:cubicBezTo>
                        <a:pt x="0" y="130"/>
                        <a:pt x="9" y="139"/>
                        <a:pt x="19" y="146"/>
                      </a:cubicBezTo>
                      <a:cubicBezTo>
                        <a:pt x="688" y="146"/>
                        <a:pt x="688" y="146"/>
                        <a:pt x="688" y="146"/>
                      </a:cubicBezTo>
                      <a:cubicBezTo>
                        <a:pt x="709" y="146"/>
                        <a:pt x="726" y="113"/>
                        <a:pt x="726" y="73"/>
                      </a:cubicBezTo>
                      <a:cubicBezTo>
                        <a:pt x="726" y="33"/>
                        <a:pt x="709" y="0"/>
                        <a:pt x="6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  <p:sp>
              <p:nvSpPr>
                <p:cNvPr id="121" name="Freeform 14"/>
                <p:cNvSpPr>
                  <a:spLocks/>
                </p:cNvSpPr>
                <p:nvPr/>
              </p:nvSpPr>
              <p:spPr bwMode="auto">
                <a:xfrm>
                  <a:off x="2952" y="1658"/>
                  <a:ext cx="1776" cy="541"/>
                </a:xfrm>
                <a:custGeom>
                  <a:avLst/>
                  <a:gdLst>
                    <a:gd name="T0" fmla="*/ 3 w 749"/>
                    <a:gd name="T1" fmla="*/ 157 h 228"/>
                    <a:gd name="T2" fmla="*/ 49 w 749"/>
                    <a:gd name="T3" fmla="*/ 225 h 228"/>
                    <a:gd name="T4" fmla="*/ 714 w 749"/>
                    <a:gd name="T5" fmla="*/ 147 h 228"/>
                    <a:gd name="T6" fmla="*/ 745 w 749"/>
                    <a:gd name="T7" fmla="*/ 70 h 228"/>
                    <a:gd name="T8" fmla="*/ 700 w 749"/>
                    <a:gd name="T9" fmla="*/ 3 h 228"/>
                    <a:gd name="T10" fmla="*/ 35 w 749"/>
                    <a:gd name="T11" fmla="*/ 81 h 228"/>
                    <a:gd name="T12" fmla="*/ 3 w 749"/>
                    <a:gd name="T13" fmla="*/ 157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9" h="228">
                      <a:moveTo>
                        <a:pt x="3" y="157"/>
                      </a:moveTo>
                      <a:cubicBezTo>
                        <a:pt x="7" y="197"/>
                        <a:pt x="27" y="228"/>
                        <a:pt x="49" y="225"/>
                      </a:cubicBezTo>
                      <a:cubicBezTo>
                        <a:pt x="714" y="147"/>
                        <a:pt x="714" y="147"/>
                        <a:pt x="714" y="147"/>
                      </a:cubicBezTo>
                      <a:cubicBezTo>
                        <a:pt x="735" y="145"/>
                        <a:pt x="749" y="110"/>
                        <a:pt x="745" y="70"/>
                      </a:cubicBezTo>
                      <a:cubicBezTo>
                        <a:pt x="741" y="30"/>
                        <a:pt x="721" y="0"/>
                        <a:pt x="700" y="3"/>
                      </a:cubicBezTo>
                      <a:cubicBezTo>
                        <a:pt x="35" y="81"/>
                        <a:pt x="35" y="81"/>
                        <a:pt x="35" y="81"/>
                      </a:cubicBezTo>
                      <a:cubicBezTo>
                        <a:pt x="14" y="83"/>
                        <a:pt x="0" y="117"/>
                        <a:pt x="3" y="1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  <p:sp>
              <p:nvSpPr>
                <p:cNvPr id="122" name="Freeform 15"/>
                <p:cNvSpPr>
                  <a:spLocks/>
                </p:cNvSpPr>
                <p:nvPr/>
              </p:nvSpPr>
              <p:spPr bwMode="auto">
                <a:xfrm>
                  <a:off x="3186" y="2484"/>
                  <a:ext cx="1301" cy="406"/>
                </a:xfrm>
                <a:custGeom>
                  <a:avLst/>
                  <a:gdLst>
                    <a:gd name="T0" fmla="*/ 533 w 548"/>
                    <a:gd name="T1" fmla="*/ 0 h 171"/>
                    <a:gd name="T2" fmla="*/ 21 w 548"/>
                    <a:gd name="T3" fmla="*/ 0 h 171"/>
                    <a:gd name="T4" fmla="*/ 11 w 548"/>
                    <a:gd name="T5" fmla="*/ 20 h 171"/>
                    <a:gd name="T6" fmla="*/ 41 w 548"/>
                    <a:gd name="T7" fmla="*/ 36 h 171"/>
                    <a:gd name="T8" fmla="*/ 275 w 548"/>
                    <a:gd name="T9" fmla="*/ 171 h 171"/>
                    <a:gd name="T10" fmla="*/ 505 w 548"/>
                    <a:gd name="T11" fmla="*/ 39 h 171"/>
                    <a:gd name="T12" fmla="*/ 540 w 548"/>
                    <a:gd name="T13" fmla="*/ 20 h 171"/>
                    <a:gd name="T14" fmla="*/ 533 w 548"/>
                    <a:gd name="T15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8" h="171">
                      <a:moveTo>
                        <a:pt x="533" y="0"/>
                      </a:move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1" y="0"/>
                        <a:pt x="0" y="2"/>
                        <a:pt x="11" y="20"/>
                      </a:cubicBezTo>
                      <a:cubicBezTo>
                        <a:pt x="17" y="30"/>
                        <a:pt x="34" y="27"/>
                        <a:pt x="41" y="36"/>
                      </a:cubicBezTo>
                      <a:cubicBezTo>
                        <a:pt x="100" y="112"/>
                        <a:pt x="178" y="171"/>
                        <a:pt x="275" y="171"/>
                      </a:cubicBezTo>
                      <a:cubicBezTo>
                        <a:pt x="372" y="171"/>
                        <a:pt x="446" y="113"/>
                        <a:pt x="505" y="39"/>
                      </a:cubicBezTo>
                      <a:cubicBezTo>
                        <a:pt x="513" y="29"/>
                        <a:pt x="533" y="31"/>
                        <a:pt x="540" y="20"/>
                      </a:cubicBezTo>
                      <a:cubicBezTo>
                        <a:pt x="548" y="6"/>
                        <a:pt x="533" y="0"/>
                        <a:pt x="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</p:grpSp>
        </p:grpSp>
        <p:sp>
          <p:nvSpPr>
            <p:cNvPr id="116" name="文本框 115"/>
            <p:cNvSpPr txBox="1"/>
            <p:nvPr/>
          </p:nvSpPr>
          <p:spPr>
            <a:xfrm>
              <a:off x="6584365" y="2493434"/>
              <a:ext cx="5238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accent2"/>
                  </a:solidFill>
                  <a:latin typeface="Impact" panose="020B0806030902050204" pitchFamily="34" charset="0"/>
                </a:rPr>
                <a:t>B</a:t>
              </a:r>
              <a:endParaRPr lang="zh-CN" altLang="en-US" sz="3600" dirty="0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23" name="组合 122"/>
          <p:cNvGrpSpPr/>
          <p:nvPr/>
        </p:nvGrpSpPr>
        <p:grpSpPr>
          <a:xfrm>
            <a:off x="7957413" y="5025520"/>
            <a:ext cx="732107" cy="1113488"/>
            <a:chOff x="6471636" y="4552142"/>
            <a:chExt cx="732107" cy="1113488"/>
          </a:xfrm>
        </p:grpSpPr>
        <p:grpSp>
          <p:nvGrpSpPr>
            <p:cNvPr id="124" name="组合 123"/>
            <p:cNvGrpSpPr/>
            <p:nvPr/>
          </p:nvGrpSpPr>
          <p:grpSpPr>
            <a:xfrm>
              <a:off x="6471636" y="4552142"/>
              <a:ext cx="732107" cy="1113488"/>
              <a:chOff x="2174876" y="1390651"/>
              <a:chExt cx="2584450" cy="3930786"/>
            </a:xfrm>
            <a:effectLst>
              <a:outerShdw blurRad="76200" dist="38100" dir="2700000" algn="tl" rotWithShape="0">
                <a:prstClr val="black">
                  <a:alpha val="24000"/>
                </a:prstClr>
              </a:outerShdw>
            </a:effectLst>
          </p:grpSpPr>
          <p:sp>
            <p:nvSpPr>
              <p:cNvPr id="126" name="Freeform 121"/>
              <p:cNvSpPr>
                <a:spLocks noEditPoints="1"/>
              </p:cNvSpPr>
              <p:nvPr/>
            </p:nvSpPr>
            <p:spPr bwMode="auto">
              <a:xfrm>
                <a:off x="2174876" y="1390651"/>
                <a:ext cx="2584450" cy="3135313"/>
              </a:xfrm>
              <a:custGeom>
                <a:avLst/>
                <a:gdLst>
                  <a:gd name="T0" fmla="*/ 880 w 2160"/>
                  <a:gd name="T1" fmla="*/ 2621 h 2621"/>
                  <a:gd name="T2" fmla="*/ 689 w 2160"/>
                  <a:gd name="T3" fmla="*/ 2482 h 2621"/>
                  <a:gd name="T4" fmla="*/ 692 w 2160"/>
                  <a:gd name="T5" fmla="*/ 2442 h 2621"/>
                  <a:gd name="T6" fmla="*/ 677 w 2160"/>
                  <a:gd name="T7" fmla="*/ 2401 h 2621"/>
                  <a:gd name="T8" fmla="*/ 436 w 2160"/>
                  <a:gd name="T9" fmla="*/ 2014 h 2621"/>
                  <a:gd name="T10" fmla="*/ 246 w 2160"/>
                  <a:gd name="T11" fmla="*/ 1813 h 2621"/>
                  <a:gd name="T12" fmla="*/ 3 w 2160"/>
                  <a:gd name="T13" fmla="*/ 1196 h 2621"/>
                  <a:gd name="T14" fmla="*/ 6 w 2160"/>
                  <a:gd name="T15" fmla="*/ 1035 h 2621"/>
                  <a:gd name="T16" fmla="*/ 338 w 2160"/>
                  <a:gd name="T17" fmla="*/ 303 h 2621"/>
                  <a:gd name="T18" fmla="*/ 1822 w 2160"/>
                  <a:gd name="T19" fmla="*/ 303 h 2621"/>
                  <a:gd name="T20" fmla="*/ 2155 w 2160"/>
                  <a:gd name="T21" fmla="*/ 1035 h 2621"/>
                  <a:gd name="T22" fmla="*/ 2157 w 2160"/>
                  <a:gd name="T23" fmla="*/ 1196 h 2621"/>
                  <a:gd name="T24" fmla="*/ 1914 w 2160"/>
                  <a:gd name="T25" fmla="*/ 1813 h 2621"/>
                  <a:gd name="T26" fmla="*/ 1724 w 2160"/>
                  <a:gd name="T27" fmla="*/ 2014 h 2621"/>
                  <a:gd name="T28" fmla="*/ 1483 w 2160"/>
                  <a:gd name="T29" fmla="*/ 2401 h 2621"/>
                  <a:gd name="T30" fmla="*/ 1469 w 2160"/>
                  <a:gd name="T31" fmla="*/ 2442 h 2621"/>
                  <a:gd name="T32" fmla="*/ 1472 w 2160"/>
                  <a:gd name="T33" fmla="*/ 2482 h 2621"/>
                  <a:gd name="T34" fmla="*/ 1280 w 2160"/>
                  <a:gd name="T35" fmla="*/ 2621 h 2621"/>
                  <a:gd name="T36" fmla="*/ 1280 w 2160"/>
                  <a:gd name="T37" fmla="*/ 2466 h 2621"/>
                  <a:gd name="T38" fmla="*/ 1332 w 2160"/>
                  <a:gd name="T39" fmla="*/ 2364 h 2621"/>
                  <a:gd name="T40" fmla="*/ 1455 w 2160"/>
                  <a:gd name="T41" fmla="*/ 2088 h 2621"/>
                  <a:gd name="T42" fmla="*/ 1670 w 2160"/>
                  <a:gd name="T43" fmla="*/ 1852 h 2621"/>
                  <a:gd name="T44" fmla="*/ 1981 w 2160"/>
                  <a:gd name="T45" fmla="*/ 1319 h 2621"/>
                  <a:gd name="T46" fmla="*/ 2003 w 2160"/>
                  <a:gd name="T47" fmla="*/ 1183 h 2621"/>
                  <a:gd name="T48" fmla="*/ 2000 w 2160"/>
                  <a:gd name="T49" fmla="*/ 1046 h 2621"/>
                  <a:gd name="T50" fmla="*/ 161 w 2160"/>
                  <a:gd name="T51" fmla="*/ 1046 h 2621"/>
                  <a:gd name="T52" fmla="*/ 156 w 2160"/>
                  <a:gd name="T53" fmla="*/ 1127 h 2621"/>
                  <a:gd name="T54" fmla="*/ 179 w 2160"/>
                  <a:gd name="T55" fmla="*/ 1316 h 2621"/>
                  <a:gd name="T56" fmla="*/ 367 w 2160"/>
                  <a:gd name="T57" fmla="*/ 1716 h 2621"/>
                  <a:gd name="T58" fmla="*/ 542 w 2160"/>
                  <a:gd name="T59" fmla="*/ 1901 h 2621"/>
                  <a:gd name="T60" fmla="*/ 824 w 2160"/>
                  <a:gd name="T61" fmla="*/ 2350 h 2621"/>
                  <a:gd name="T62" fmla="*/ 843 w 2160"/>
                  <a:gd name="T63" fmla="*/ 2411 h 26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160" h="2621">
                    <a:moveTo>
                      <a:pt x="1280" y="2621"/>
                    </a:moveTo>
                    <a:cubicBezTo>
                      <a:pt x="880" y="2621"/>
                      <a:pt x="880" y="2621"/>
                      <a:pt x="880" y="2621"/>
                    </a:cubicBezTo>
                    <a:cubicBezTo>
                      <a:pt x="847" y="2621"/>
                      <a:pt x="808" y="2619"/>
                      <a:pt x="771" y="2602"/>
                    </a:cubicBezTo>
                    <a:cubicBezTo>
                      <a:pt x="720" y="2578"/>
                      <a:pt x="690" y="2533"/>
                      <a:pt x="689" y="2482"/>
                    </a:cubicBezTo>
                    <a:cubicBezTo>
                      <a:pt x="688" y="2469"/>
                      <a:pt x="690" y="2458"/>
                      <a:pt x="691" y="2450"/>
                    </a:cubicBezTo>
                    <a:cubicBezTo>
                      <a:pt x="691" y="2447"/>
                      <a:pt x="692" y="2444"/>
                      <a:pt x="692" y="2442"/>
                    </a:cubicBezTo>
                    <a:cubicBezTo>
                      <a:pt x="690" y="2436"/>
                      <a:pt x="687" y="2427"/>
                      <a:pt x="684" y="2419"/>
                    </a:cubicBezTo>
                    <a:cubicBezTo>
                      <a:pt x="682" y="2413"/>
                      <a:pt x="679" y="2407"/>
                      <a:pt x="677" y="2401"/>
                    </a:cubicBezTo>
                    <a:cubicBezTo>
                      <a:pt x="646" y="2309"/>
                      <a:pt x="611" y="2233"/>
                      <a:pt x="572" y="2168"/>
                    </a:cubicBezTo>
                    <a:cubicBezTo>
                      <a:pt x="536" y="2107"/>
                      <a:pt x="490" y="2064"/>
                      <a:pt x="436" y="2014"/>
                    </a:cubicBezTo>
                    <a:cubicBezTo>
                      <a:pt x="418" y="1997"/>
                      <a:pt x="400" y="1980"/>
                      <a:pt x="382" y="1962"/>
                    </a:cubicBezTo>
                    <a:cubicBezTo>
                      <a:pt x="328" y="1909"/>
                      <a:pt x="284" y="1860"/>
                      <a:pt x="246" y="1813"/>
                    </a:cubicBezTo>
                    <a:cubicBezTo>
                      <a:pt x="134" y="1674"/>
                      <a:pt x="60" y="1518"/>
                      <a:pt x="28" y="1349"/>
                    </a:cubicBezTo>
                    <a:cubicBezTo>
                      <a:pt x="16" y="1299"/>
                      <a:pt x="8" y="1247"/>
                      <a:pt x="3" y="1196"/>
                    </a:cubicBezTo>
                    <a:cubicBezTo>
                      <a:pt x="3" y="1193"/>
                      <a:pt x="3" y="1193"/>
                      <a:pt x="3" y="1193"/>
                    </a:cubicBezTo>
                    <a:cubicBezTo>
                      <a:pt x="0" y="1138"/>
                      <a:pt x="1" y="1085"/>
                      <a:pt x="6" y="1035"/>
                    </a:cubicBezTo>
                    <a:cubicBezTo>
                      <a:pt x="7" y="1025"/>
                      <a:pt x="7" y="1025"/>
                      <a:pt x="7" y="1025"/>
                    </a:cubicBezTo>
                    <a:cubicBezTo>
                      <a:pt x="24" y="750"/>
                      <a:pt x="141" y="494"/>
                      <a:pt x="338" y="303"/>
                    </a:cubicBezTo>
                    <a:cubicBezTo>
                      <a:pt x="539" y="107"/>
                      <a:pt x="803" y="0"/>
                      <a:pt x="1080" y="0"/>
                    </a:cubicBezTo>
                    <a:cubicBezTo>
                      <a:pt x="1358" y="0"/>
                      <a:pt x="1621" y="107"/>
                      <a:pt x="1822" y="303"/>
                    </a:cubicBezTo>
                    <a:cubicBezTo>
                      <a:pt x="2020" y="494"/>
                      <a:pt x="2137" y="751"/>
                      <a:pt x="2154" y="1027"/>
                    </a:cubicBezTo>
                    <a:cubicBezTo>
                      <a:pt x="2155" y="1035"/>
                      <a:pt x="2155" y="1035"/>
                      <a:pt x="2155" y="1035"/>
                    </a:cubicBezTo>
                    <a:cubicBezTo>
                      <a:pt x="2159" y="1085"/>
                      <a:pt x="2160" y="1138"/>
                      <a:pt x="2158" y="1193"/>
                    </a:cubicBezTo>
                    <a:cubicBezTo>
                      <a:pt x="2157" y="1196"/>
                      <a:pt x="2157" y="1196"/>
                      <a:pt x="2157" y="1196"/>
                    </a:cubicBezTo>
                    <a:cubicBezTo>
                      <a:pt x="2153" y="1247"/>
                      <a:pt x="2144" y="1299"/>
                      <a:pt x="2133" y="1349"/>
                    </a:cubicBezTo>
                    <a:cubicBezTo>
                      <a:pt x="2100" y="1518"/>
                      <a:pt x="2027" y="1674"/>
                      <a:pt x="1914" y="1813"/>
                    </a:cubicBezTo>
                    <a:cubicBezTo>
                      <a:pt x="1877" y="1860"/>
                      <a:pt x="1832" y="1909"/>
                      <a:pt x="1779" y="1962"/>
                    </a:cubicBezTo>
                    <a:cubicBezTo>
                      <a:pt x="1760" y="1980"/>
                      <a:pt x="1742" y="1997"/>
                      <a:pt x="1724" y="2014"/>
                    </a:cubicBezTo>
                    <a:cubicBezTo>
                      <a:pt x="1670" y="2064"/>
                      <a:pt x="1624" y="2107"/>
                      <a:pt x="1588" y="2168"/>
                    </a:cubicBezTo>
                    <a:cubicBezTo>
                      <a:pt x="1549" y="2233"/>
                      <a:pt x="1515" y="2309"/>
                      <a:pt x="1483" y="2401"/>
                    </a:cubicBezTo>
                    <a:cubicBezTo>
                      <a:pt x="1481" y="2407"/>
                      <a:pt x="1479" y="2413"/>
                      <a:pt x="1476" y="2419"/>
                    </a:cubicBezTo>
                    <a:cubicBezTo>
                      <a:pt x="1473" y="2427"/>
                      <a:pt x="1470" y="2436"/>
                      <a:pt x="1469" y="2442"/>
                    </a:cubicBezTo>
                    <a:cubicBezTo>
                      <a:pt x="1469" y="2444"/>
                      <a:pt x="1469" y="2447"/>
                      <a:pt x="1470" y="2450"/>
                    </a:cubicBezTo>
                    <a:cubicBezTo>
                      <a:pt x="1470" y="2458"/>
                      <a:pt x="1472" y="2469"/>
                      <a:pt x="1472" y="2482"/>
                    </a:cubicBezTo>
                    <a:cubicBezTo>
                      <a:pt x="1471" y="2533"/>
                      <a:pt x="1440" y="2578"/>
                      <a:pt x="1389" y="2602"/>
                    </a:cubicBezTo>
                    <a:cubicBezTo>
                      <a:pt x="1352" y="2619"/>
                      <a:pt x="1313" y="2621"/>
                      <a:pt x="1280" y="2621"/>
                    </a:cubicBezTo>
                    <a:close/>
                    <a:moveTo>
                      <a:pt x="880" y="2466"/>
                    </a:moveTo>
                    <a:cubicBezTo>
                      <a:pt x="1280" y="2466"/>
                      <a:pt x="1280" y="2466"/>
                      <a:pt x="1280" y="2466"/>
                    </a:cubicBezTo>
                    <a:cubicBezTo>
                      <a:pt x="1286" y="2466"/>
                      <a:pt x="1312" y="2432"/>
                      <a:pt x="1317" y="2411"/>
                    </a:cubicBezTo>
                    <a:cubicBezTo>
                      <a:pt x="1321" y="2392"/>
                      <a:pt x="1327" y="2376"/>
                      <a:pt x="1332" y="2364"/>
                    </a:cubicBezTo>
                    <a:cubicBezTo>
                      <a:pt x="1333" y="2359"/>
                      <a:pt x="1335" y="2355"/>
                      <a:pt x="1337" y="2350"/>
                    </a:cubicBezTo>
                    <a:cubicBezTo>
                      <a:pt x="1372" y="2249"/>
                      <a:pt x="1411" y="2163"/>
                      <a:pt x="1455" y="2088"/>
                    </a:cubicBezTo>
                    <a:cubicBezTo>
                      <a:pt x="1502" y="2009"/>
                      <a:pt x="1561" y="1954"/>
                      <a:pt x="1618" y="1901"/>
                    </a:cubicBezTo>
                    <a:cubicBezTo>
                      <a:pt x="1635" y="1885"/>
                      <a:pt x="1653" y="1868"/>
                      <a:pt x="1670" y="1852"/>
                    </a:cubicBezTo>
                    <a:cubicBezTo>
                      <a:pt x="1719" y="1803"/>
                      <a:pt x="1760" y="1758"/>
                      <a:pt x="1794" y="1716"/>
                    </a:cubicBezTo>
                    <a:cubicBezTo>
                      <a:pt x="1890" y="1596"/>
                      <a:pt x="1953" y="1463"/>
                      <a:pt x="1981" y="1319"/>
                    </a:cubicBezTo>
                    <a:cubicBezTo>
                      <a:pt x="1981" y="1316"/>
                      <a:pt x="1981" y="1316"/>
                      <a:pt x="1981" y="1316"/>
                    </a:cubicBezTo>
                    <a:cubicBezTo>
                      <a:pt x="1992" y="1272"/>
                      <a:pt x="1999" y="1228"/>
                      <a:pt x="2003" y="1183"/>
                    </a:cubicBezTo>
                    <a:cubicBezTo>
                      <a:pt x="2004" y="1164"/>
                      <a:pt x="2004" y="1145"/>
                      <a:pt x="2004" y="1127"/>
                    </a:cubicBezTo>
                    <a:cubicBezTo>
                      <a:pt x="2000" y="1046"/>
                      <a:pt x="2000" y="1046"/>
                      <a:pt x="2000" y="1046"/>
                    </a:cubicBezTo>
                    <a:cubicBezTo>
                      <a:pt x="1975" y="546"/>
                      <a:pt x="1571" y="155"/>
                      <a:pt x="1080" y="155"/>
                    </a:cubicBezTo>
                    <a:cubicBezTo>
                      <a:pt x="590" y="155"/>
                      <a:pt x="186" y="546"/>
                      <a:pt x="161" y="1046"/>
                    </a:cubicBezTo>
                    <a:cubicBezTo>
                      <a:pt x="157" y="1127"/>
                      <a:pt x="157" y="1127"/>
                      <a:pt x="157" y="1127"/>
                    </a:cubicBezTo>
                    <a:cubicBezTo>
                      <a:pt x="156" y="1127"/>
                      <a:pt x="156" y="1127"/>
                      <a:pt x="156" y="1127"/>
                    </a:cubicBezTo>
                    <a:cubicBezTo>
                      <a:pt x="156" y="1145"/>
                      <a:pt x="156" y="1164"/>
                      <a:pt x="157" y="1183"/>
                    </a:cubicBezTo>
                    <a:cubicBezTo>
                      <a:pt x="162" y="1228"/>
                      <a:pt x="169" y="1272"/>
                      <a:pt x="179" y="1316"/>
                    </a:cubicBezTo>
                    <a:cubicBezTo>
                      <a:pt x="179" y="1319"/>
                      <a:pt x="179" y="1319"/>
                      <a:pt x="179" y="1319"/>
                    </a:cubicBezTo>
                    <a:cubicBezTo>
                      <a:pt x="207" y="1463"/>
                      <a:pt x="270" y="1596"/>
                      <a:pt x="367" y="1716"/>
                    </a:cubicBezTo>
                    <a:cubicBezTo>
                      <a:pt x="401" y="1758"/>
                      <a:pt x="441" y="1803"/>
                      <a:pt x="491" y="1852"/>
                    </a:cubicBezTo>
                    <a:cubicBezTo>
                      <a:pt x="508" y="1868"/>
                      <a:pt x="525" y="1885"/>
                      <a:pt x="542" y="1901"/>
                    </a:cubicBezTo>
                    <a:cubicBezTo>
                      <a:pt x="599" y="1954"/>
                      <a:pt x="658" y="2009"/>
                      <a:pt x="705" y="2088"/>
                    </a:cubicBezTo>
                    <a:cubicBezTo>
                      <a:pt x="750" y="2163"/>
                      <a:pt x="788" y="2249"/>
                      <a:pt x="824" y="2350"/>
                    </a:cubicBezTo>
                    <a:cubicBezTo>
                      <a:pt x="825" y="2355"/>
                      <a:pt x="827" y="2359"/>
                      <a:pt x="829" y="2363"/>
                    </a:cubicBezTo>
                    <a:cubicBezTo>
                      <a:pt x="834" y="2376"/>
                      <a:pt x="840" y="2392"/>
                      <a:pt x="843" y="2411"/>
                    </a:cubicBezTo>
                    <a:cubicBezTo>
                      <a:pt x="848" y="2432"/>
                      <a:pt x="874" y="2466"/>
                      <a:pt x="880" y="246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rgbClr val="E4E4E4"/>
                  </a:gs>
                  <a:gs pos="100000">
                    <a:srgbClr val="F3F3F3"/>
                  </a:gs>
                </a:gsLst>
                <a:lin ang="2700000" scaled="1"/>
                <a:tileRect/>
              </a:gradFill>
              <a:ln>
                <a:noFill/>
              </a:ln>
              <a:effectLst>
                <a:outerShdw blurRad="152400" dist="63500" dir="2700000" algn="tl" rotWithShape="0">
                  <a:prstClr val="black">
                    <a:alpha val="25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9050" h="6350" prst="angle"/>
              </a:sp3d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1"/>
              </a:p>
            </p:txBody>
          </p:sp>
          <p:grpSp>
            <p:nvGrpSpPr>
              <p:cNvPr id="127" name="Group 11"/>
              <p:cNvGrpSpPr>
                <a:grpSpLocks noChangeAspect="1"/>
              </p:cNvGrpSpPr>
              <p:nvPr/>
            </p:nvGrpSpPr>
            <p:grpSpPr bwMode="auto">
              <a:xfrm>
                <a:off x="3018271" y="4583942"/>
                <a:ext cx="898348" cy="737495"/>
                <a:chOff x="2952" y="1432"/>
                <a:chExt cx="1776" cy="1458"/>
              </a:xfrm>
              <a:solidFill>
                <a:srgbClr val="EEEEEE"/>
              </a:solidFill>
              <a:effectLst>
                <a:outerShdw blurRad="127000" dist="63500" dir="2700000" algn="tl" rotWithShape="0">
                  <a:prstClr val="black">
                    <a:alpha val="25000"/>
                  </a:prstClr>
                </a:outerShdw>
              </a:effectLst>
            </p:grpSpPr>
            <p:sp>
              <p:nvSpPr>
                <p:cNvPr id="128" name="Freeform 12"/>
                <p:cNvSpPr>
                  <a:spLocks/>
                </p:cNvSpPr>
                <p:nvPr/>
              </p:nvSpPr>
              <p:spPr bwMode="auto">
                <a:xfrm>
                  <a:off x="2978" y="1432"/>
                  <a:ext cx="1722" cy="345"/>
                </a:xfrm>
                <a:custGeom>
                  <a:avLst/>
                  <a:gdLst>
                    <a:gd name="T0" fmla="*/ 40 w 726"/>
                    <a:gd name="T1" fmla="*/ 145 h 145"/>
                    <a:gd name="T2" fmla="*/ 65 w 726"/>
                    <a:gd name="T3" fmla="*/ 143 h 145"/>
                    <a:gd name="T4" fmla="*/ 119 w 726"/>
                    <a:gd name="T5" fmla="*/ 138 h 145"/>
                    <a:gd name="T6" fmla="*/ 196 w 726"/>
                    <a:gd name="T7" fmla="*/ 131 h 145"/>
                    <a:gd name="T8" fmla="*/ 286 w 726"/>
                    <a:gd name="T9" fmla="*/ 121 h 145"/>
                    <a:gd name="T10" fmla="*/ 384 w 726"/>
                    <a:gd name="T11" fmla="*/ 111 h 145"/>
                    <a:gd name="T12" fmla="*/ 627 w 726"/>
                    <a:gd name="T13" fmla="*/ 82 h 145"/>
                    <a:gd name="T14" fmla="*/ 693 w 726"/>
                    <a:gd name="T15" fmla="*/ 70 h 145"/>
                    <a:gd name="T16" fmla="*/ 726 w 726"/>
                    <a:gd name="T17" fmla="*/ 29 h 145"/>
                    <a:gd name="T18" fmla="*/ 707 w 726"/>
                    <a:gd name="T19" fmla="*/ 0 h 145"/>
                    <a:gd name="T20" fmla="*/ 38 w 726"/>
                    <a:gd name="T21" fmla="*/ 0 h 145"/>
                    <a:gd name="T22" fmla="*/ 0 w 726"/>
                    <a:gd name="T23" fmla="*/ 73 h 145"/>
                    <a:gd name="T24" fmla="*/ 38 w 726"/>
                    <a:gd name="T25" fmla="*/ 145 h 145"/>
                    <a:gd name="T26" fmla="*/ 40 w 726"/>
                    <a:gd name="T27" fmla="*/ 145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6" h="145">
                      <a:moveTo>
                        <a:pt x="40" y="145"/>
                      </a:moveTo>
                      <a:cubicBezTo>
                        <a:pt x="48" y="144"/>
                        <a:pt x="57" y="144"/>
                        <a:pt x="65" y="143"/>
                      </a:cubicBezTo>
                      <a:cubicBezTo>
                        <a:pt x="83" y="141"/>
                        <a:pt x="101" y="139"/>
                        <a:pt x="119" y="138"/>
                      </a:cubicBezTo>
                      <a:cubicBezTo>
                        <a:pt x="145" y="135"/>
                        <a:pt x="170" y="133"/>
                        <a:pt x="196" y="131"/>
                      </a:cubicBezTo>
                      <a:cubicBezTo>
                        <a:pt x="226" y="128"/>
                        <a:pt x="256" y="124"/>
                        <a:pt x="286" y="121"/>
                      </a:cubicBezTo>
                      <a:cubicBezTo>
                        <a:pt x="319" y="119"/>
                        <a:pt x="351" y="115"/>
                        <a:pt x="384" y="111"/>
                      </a:cubicBezTo>
                      <a:cubicBezTo>
                        <a:pt x="416" y="107"/>
                        <a:pt x="579" y="90"/>
                        <a:pt x="627" y="82"/>
                      </a:cubicBezTo>
                      <a:cubicBezTo>
                        <a:pt x="648" y="78"/>
                        <a:pt x="671" y="75"/>
                        <a:pt x="693" y="70"/>
                      </a:cubicBezTo>
                      <a:cubicBezTo>
                        <a:pt x="713" y="65"/>
                        <a:pt x="726" y="54"/>
                        <a:pt x="726" y="29"/>
                      </a:cubicBezTo>
                      <a:cubicBezTo>
                        <a:pt x="726" y="16"/>
                        <a:pt x="717" y="6"/>
                        <a:pt x="707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17" y="0"/>
                        <a:pt x="0" y="32"/>
                        <a:pt x="0" y="73"/>
                      </a:cubicBezTo>
                      <a:cubicBezTo>
                        <a:pt x="0" y="113"/>
                        <a:pt x="17" y="145"/>
                        <a:pt x="38" y="145"/>
                      </a:cubicBezTo>
                      <a:cubicBezTo>
                        <a:pt x="39" y="145"/>
                        <a:pt x="39" y="145"/>
                        <a:pt x="40" y="1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  <p:sp>
              <p:nvSpPr>
                <p:cNvPr id="129" name="Freeform 13"/>
                <p:cNvSpPr>
                  <a:spLocks/>
                </p:cNvSpPr>
                <p:nvPr/>
              </p:nvSpPr>
              <p:spPr bwMode="auto">
                <a:xfrm>
                  <a:off x="2978" y="2080"/>
                  <a:ext cx="1722" cy="347"/>
                </a:xfrm>
                <a:custGeom>
                  <a:avLst/>
                  <a:gdLst>
                    <a:gd name="T0" fmla="*/ 688 w 726"/>
                    <a:gd name="T1" fmla="*/ 0 h 146"/>
                    <a:gd name="T2" fmla="*/ 686 w 726"/>
                    <a:gd name="T3" fmla="*/ 0 h 146"/>
                    <a:gd name="T4" fmla="*/ 661 w 726"/>
                    <a:gd name="T5" fmla="*/ 3 h 146"/>
                    <a:gd name="T6" fmla="*/ 607 w 726"/>
                    <a:gd name="T7" fmla="*/ 8 h 146"/>
                    <a:gd name="T8" fmla="*/ 530 w 726"/>
                    <a:gd name="T9" fmla="*/ 15 h 146"/>
                    <a:gd name="T10" fmla="*/ 440 w 726"/>
                    <a:gd name="T11" fmla="*/ 24 h 146"/>
                    <a:gd name="T12" fmla="*/ 342 w 726"/>
                    <a:gd name="T13" fmla="*/ 35 h 146"/>
                    <a:gd name="T14" fmla="*/ 100 w 726"/>
                    <a:gd name="T15" fmla="*/ 64 h 146"/>
                    <a:gd name="T16" fmla="*/ 33 w 726"/>
                    <a:gd name="T17" fmla="*/ 76 h 146"/>
                    <a:gd name="T18" fmla="*/ 0 w 726"/>
                    <a:gd name="T19" fmla="*/ 116 h 146"/>
                    <a:gd name="T20" fmla="*/ 19 w 726"/>
                    <a:gd name="T21" fmla="*/ 146 h 146"/>
                    <a:gd name="T22" fmla="*/ 688 w 726"/>
                    <a:gd name="T23" fmla="*/ 146 h 146"/>
                    <a:gd name="T24" fmla="*/ 726 w 726"/>
                    <a:gd name="T25" fmla="*/ 73 h 146"/>
                    <a:gd name="T26" fmla="*/ 688 w 726"/>
                    <a:gd name="T27" fmla="*/ 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726" h="146">
                      <a:moveTo>
                        <a:pt x="688" y="0"/>
                      </a:moveTo>
                      <a:cubicBezTo>
                        <a:pt x="687" y="0"/>
                        <a:pt x="687" y="0"/>
                        <a:pt x="686" y="0"/>
                      </a:cubicBezTo>
                      <a:cubicBezTo>
                        <a:pt x="678" y="1"/>
                        <a:pt x="670" y="2"/>
                        <a:pt x="661" y="3"/>
                      </a:cubicBezTo>
                      <a:cubicBezTo>
                        <a:pt x="643" y="4"/>
                        <a:pt x="625" y="6"/>
                        <a:pt x="607" y="8"/>
                      </a:cubicBezTo>
                      <a:cubicBezTo>
                        <a:pt x="581" y="10"/>
                        <a:pt x="556" y="12"/>
                        <a:pt x="530" y="15"/>
                      </a:cubicBezTo>
                      <a:cubicBezTo>
                        <a:pt x="500" y="18"/>
                        <a:pt x="470" y="21"/>
                        <a:pt x="440" y="24"/>
                      </a:cubicBezTo>
                      <a:cubicBezTo>
                        <a:pt x="407" y="27"/>
                        <a:pt x="375" y="30"/>
                        <a:pt x="342" y="35"/>
                      </a:cubicBezTo>
                      <a:cubicBezTo>
                        <a:pt x="310" y="39"/>
                        <a:pt x="148" y="55"/>
                        <a:pt x="100" y="64"/>
                      </a:cubicBezTo>
                      <a:cubicBezTo>
                        <a:pt x="78" y="67"/>
                        <a:pt x="55" y="71"/>
                        <a:pt x="33" y="76"/>
                      </a:cubicBezTo>
                      <a:cubicBezTo>
                        <a:pt x="14" y="80"/>
                        <a:pt x="0" y="92"/>
                        <a:pt x="0" y="116"/>
                      </a:cubicBezTo>
                      <a:cubicBezTo>
                        <a:pt x="0" y="130"/>
                        <a:pt x="9" y="139"/>
                        <a:pt x="19" y="146"/>
                      </a:cubicBezTo>
                      <a:cubicBezTo>
                        <a:pt x="688" y="146"/>
                        <a:pt x="688" y="146"/>
                        <a:pt x="688" y="146"/>
                      </a:cubicBezTo>
                      <a:cubicBezTo>
                        <a:pt x="709" y="146"/>
                        <a:pt x="726" y="113"/>
                        <a:pt x="726" y="73"/>
                      </a:cubicBezTo>
                      <a:cubicBezTo>
                        <a:pt x="726" y="33"/>
                        <a:pt x="709" y="0"/>
                        <a:pt x="68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  <p:sp>
              <p:nvSpPr>
                <p:cNvPr id="130" name="Freeform 14"/>
                <p:cNvSpPr>
                  <a:spLocks/>
                </p:cNvSpPr>
                <p:nvPr/>
              </p:nvSpPr>
              <p:spPr bwMode="auto">
                <a:xfrm>
                  <a:off x="2952" y="1658"/>
                  <a:ext cx="1776" cy="541"/>
                </a:xfrm>
                <a:custGeom>
                  <a:avLst/>
                  <a:gdLst>
                    <a:gd name="T0" fmla="*/ 3 w 749"/>
                    <a:gd name="T1" fmla="*/ 157 h 228"/>
                    <a:gd name="T2" fmla="*/ 49 w 749"/>
                    <a:gd name="T3" fmla="*/ 225 h 228"/>
                    <a:gd name="T4" fmla="*/ 714 w 749"/>
                    <a:gd name="T5" fmla="*/ 147 h 228"/>
                    <a:gd name="T6" fmla="*/ 745 w 749"/>
                    <a:gd name="T7" fmla="*/ 70 h 228"/>
                    <a:gd name="T8" fmla="*/ 700 w 749"/>
                    <a:gd name="T9" fmla="*/ 3 h 228"/>
                    <a:gd name="T10" fmla="*/ 35 w 749"/>
                    <a:gd name="T11" fmla="*/ 81 h 228"/>
                    <a:gd name="T12" fmla="*/ 3 w 749"/>
                    <a:gd name="T13" fmla="*/ 157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49" h="228">
                      <a:moveTo>
                        <a:pt x="3" y="157"/>
                      </a:moveTo>
                      <a:cubicBezTo>
                        <a:pt x="7" y="197"/>
                        <a:pt x="27" y="228"/>
                        <a:pt x="49" y="225"/>
                      </a:cubicBezTo>
                      <a:cubicBezTo>
                        <a:pt x="714" y="147"/>
                        <a:pt x="714" y="147"/>
                        <a:pt x="714" y="147"/>
                      </a:cubicBezTo>
                      <a:cubicBezTo>
                        <a:pt x="735" y="145"/>
                        <a:pt x="749" y="110"/>
                        <a:pt x="745" y="70"/>
                      </a:cubicBezTo>
                      <a:cubicBezTo>
                        <a:pt x="741" y="30"/>
                        <a:pt x="721" y="0"/>
                        <a:pt x="700" y="3"/>
                      </a:cubicBezTo>
                      <a:cubicBezTo>
                        <a:pt x="35" y="81"/>
                        <a:pt x="35" y="81"/>
                        <a:pt x="35" y="81"/>
                      </a:cubicBezTo>
                      <a:cubicBezTo>
                        <a:pt x="14" y="83"/>
                        <a:pt x="0" y="117"/>
                        <a:pt x="3" y="1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  <p:sp>
              <p:nvSpPr>
                <p:cNvPr id="131" name="Freeform 15"/>
                <p:cNvSpPr>
                  <a:spLocks/>
                </p:cNvSpPr>
                <p:nvPr/>
              </p:nvSpPr>
              <p:spPr bwMode="auto">
                <a:xfrm>
                  <a:off x="3186" y="2484"/>
                  <a:ext cx="1301" cy="406"/>
                </a:xfrm>
                <a:custGeom>
                  <a:avLst/>
                  <a:gdLst>
                    <a:gd name="T0" fmla="*/ 533 w 548"/>
                    <a:gd name="T1" fmla="*/ 0 h 171"/>
                    <a:gd name="T2" fmla="*/ 21 w 548"/>
                    <a:gd name="T3" fmla="*/ 0 h 171"/>
                    <a:gd name="T4" fmla="*/ 11 w 548"/>
                    <a:gd name="T5" fmla="*/ 20 h 171"/>
                    <a:gd name="T6" fmla="*/ 41 w 548"/>
                    <a:gd name="T7" fmla="*/ 36 h 171"/>
                    <a:gd name="T8" fmla="*/ 275 w 548"/>
                    <a:gd name="T9" fmla="*/ 171 h 171"/>
                    <a:gd name="T10" fmla="*/ 505 w 548"/>
                    <a:gd name="T11" fmla="*/ 39 h 171"/>
                    <a:gd name="T12" fmla="*/ 540 w 548"/>
                    <a:gd name="T13" fmla="*/ 20 h 171"/>
                    <a:gd name="T14" fmla="*/ 533 w 548"/>
                    <a:gd name="T15" fmla="*/ 0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8" h="171">
                      <a:moveTo>
                        <a:pt x="533" y="0"/>
                      </a:move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21" y="0"/>
                        <a:pt x="0" y="2"/>
                        <a:pt x="11" y="20"/>
                      </a:cubicBezTo>
                      <a:cubicBezTo>
                        <a:pt x="17" y="30"/>
                        <a:pt x="34" y="27"/>
                        <a:pt x="41" y="36"/>
                      </a:cubicBezTo>
                      <a:cubicBezTo>
                        <a:pt x="100" y="112"/>
                        <a:pt x="178" y="171"/>
                        <a:pt x="275" y="171"/>
                      </a:cubicBezTo>
                      <a:cubicBezTo>
                        <a:pt x="372" y="171"/>
                        <a:pt x="446" y="113"/>
                        <a:pt x="505" y="39"/>
                      </a:cubicBezTo>
                      <a:cubicBezTo>
                        <a:pt x="513" y="29"/>
                        <a:pt x="533" y="31"/>
                        <a:pt x="540" y="20"/>
                      </a:cubicBezTo>
                      <a:cubicBezTo>
                        <a:pt x="548" y="6"/>
                        <a:pt x="533" y="0"/>
                        <a:pt x="533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19050" h="6350" prst="angle"/>
                </a:sp3d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351"/>
                </a:p>
              </p:txBody>
            </p:sp>
          </p:grpSp>
        </p:grpSp>
        <p:sp>
          <p:nvSpPr>
            <p:cNvPr id="125" name="文本框 124"/>
            <p:cNvSpPr txBox="1"/>
            <p:nvPr/>
          </p:nvSpPr>
          <p:spPr>
            <a:xfrm>
              <a:off x="6591985" y="4619573"/>
              <a:ext cx="52387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accent4"/>
                  </a:solidFill>
                  <a:latin typeface="Impact" panose="020B0806030902050204" pitchFamily="34" charset="0"/>
                </a:rPr>
                <a:t>D</a:t>
              </a:r>
              <a:endParaRPr lang="zh-CN" altLang="en-US" sz="3600" dirty="0">
                <a:solidFill>
                  <a:schemeClr val="accent4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5442875" y="1394638"/>
            <a:ext cx="2684915" cy="1036127"/>
            <a:chOff x="5947699" y="908862"/>
            <a:chExt cx="2684915" cy="1036126"/>
          </a:xfrm>
        </p:grpSpPr>
        <p:grpSp>
          <p:nvGrpSpPr>
            <p:cNvPr id="133" name="组合 132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136" name="椭圆 135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37" name="任意多边形 136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" fmla="*/ 0 w 2815771"/>
                  <a:gd name="connsiteY0" fmla="*/ 0 h 649982"/>
                  <a:gd name="connsiteX1" fmla="*/ 254183 w 2815771"/>
                  <a:gd name="connsiteY1" fmla="*/ 649982 h 649982"/>
                  <a:gd name="connsiteX2" fmla="*/ 2815771 w 2815771"/>
                  <a:gd name="connsiteY2" fmla="*/ 638628 h 649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4" name="文本框 133"/>
            <p:cNvSpPr txBox="1"/>
            <p:nvPr/>
          </p:nvSpPr>
          <p:spPr>
            <a:xfrm>
              <a:off x="6852147" y="908862"/>
              <a:ext cx="17804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1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在此添加标题</a:t>
              </a:r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6290683" y="1331295"/>
              <a:ext cx="2341931" cy="613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点击添加文字说明或复制文本黏贴自此内容要言简意赅</a:t>
              </a:r>
            </a:p>
          </p:txBody>
        </p:sp>
      </p:grpSp>
      <p:grpSp>
        <p:nvGrpSpPr>
          <p:cNvPr id="138" name="组合 137"/>
          <p:cNvGrpSpPr/>
          <p:nvPr/>
        </p:nvGrpSpPr>
        <p:grpSpPr>
          <a:xfrm>
            <a:off x="6456189" y="2404410"/>
            <a:ext cx="2684915" cy="1036127"/>
            <a:chOff x="5947699" y="908862"/>
            <a:chExt cx="2684915" cy="1036126"/>
          </a:xfrm>
        </p:grpSpPr>
        <p:grpSp>
          <p:nvGrpSpPr>
            <p:cNvPr id="139" name="组合 138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142" name="椭圆 141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3" name="任意多边形 142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" fmla="*/ 0 w 2815771"/>
                  <a:gd name="connsiteY0" fmla="*/ 0 h 649982"/>
                  <a:gd name="connsiteX1" fmla="*/ 254183 w 2815771"/>
                  <a:gd name="connsiteY1" fmla="*/ 649982 h 649982"/>
                  <a:gd name="connsiteX2" fmla="*/ 2815771 w 2815771"/>
                  <a:gd name="connsiteY2" fmla="*/ 638628 h 649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0" name="文本框 139"/>
            <p:cNvSpPr txBox="1"/>
            <p:nvPr/>
          </p:nvSpPr>
          <p:spPr>
            <a:xfrm>
              <a:off x="6852147" y="908862"/>
              <a:ext cx="17804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2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在此添加标题</a:t>
              </a:r>
            </a:p>
          </p:txBody>
        </p:sp>
        <p:sp>
          <p:nvSpPr>
            <p:cNvPr id="141" name="文本框 140"/>
            <p:cNvSpPr txBox="1"/>
            <p:nvPr/>
          </p:nvSpPr>
          <p:spPr>
            <a:xfrm>
              <a:off x="6290683" y="1331295"/>
              <a:ext cx="2341931" cy="613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点击添加文字说明或复制文本黏贴自此内容要言简意赅</a:t>
              </a:r>
            </a:p>
          </p:txBody>
        </p:sp>
      </p:grpSp>
      <p:grpSp>
        <p:nvGrpSpPr>
          <p:cNvPr id="144" name="组合 143"/>
          <p:cNvGrpSpPr/>
          <p:nvPr/>
        </p:nvGrpSpPr>
        <p:grpSpPr>
          <a:xfrm>
            <a:off x="7413095" y="3489675"/>
            <a:ext cx="2684915" cy="1036127"/>
            <a:chOff x="5947699" y="908862"/>
            <a:chExt cx="2684915" cy="1036126"/>
          </a:xfrm>
        </p:grpSpPr>
        <p:grpSp>
          <p:nvGrpSpPr>
            <p:cNvPr id="145" name="组合 144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148" name="椭圆 147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49" name="任意多边形 148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" fmla="*/ 0 w 2815771"/>
                  <a:gd name="connsiteY0" fmla="*/ 0 h 649982"/>
                  <a:gd name="connsiteX1" fmla="*/ 254183 w 2815771"/>
                  <a:gd name="connsiteY1" fmla="*/ 649982 h 649982"/>
                  <a:gd name="connsiteX2" fmla="*/ 2815771 w 2815771"/>
                  <a:gd name="connsiteY2" fmla="*/ 638628 h 649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6" name="文本框 145"/>
            <p:cNvSpPr txBox="1"/>
            <p:nvPr/>
          </p:nvSpPr>
          <p:spPr>
            <a:xfrm>
              <a:off x="6852147" y="908862"/>
              <a:ext cx="17804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3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在此添加标题</a:t>
              </a:r>
            </a:p>
          </p:txBody>
        </p:sp>
        <p:sp>
          <p:nvSpPr>
            <p:cNvPr id="147" name="文本框 146"/>
            <p:cNvSpPr txBox="1"/>
            <p:nvPr/>
          </p:nvSpPr>
          <p:spPr>
            <a:xfrm>
              <a:off x="6290683" y="1331295"/>
              <a:ext cx="2341931" cy="6136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点击添加文字说明或复制文本黏贴自此内容要言简意赅</a:t>
              </a: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8446116" y="4516275"/>
            <a:ext cx="2684915" cy="1068765"/>
            <a:chOff x="5947699" y="908862"/>
            <a:chExt cx="2684915" cy="1068764"/>
          </a:xfrm>
        </p:grpSpPr>
        <p:grpSp>
          <p:nvGrpSpPr>
            <p:cNvPr id="151" name="组合 150"/>
            <p:cNvGrpSpPr/>
            <p:nvPr/>
          </p:nvGrpSpPr>
          <p:grpSpPr>
            <a:xfrm flipV="1">
              <a:off x="5947699" y="1317986"/>
              <a:ext cx="2684915" cy="333365"/>
              <a:chOff x="5272248" y="4626108"/>
              <a:chExt cx="2684915" cy="333365"/>
            </a:xfrm>
          </p:grpSpPr>
          <p:sp>
            <p:nvSpPr>
              <p:cNvPr id="154" name="椭圆 153"/>
              <p:cNvSpPr/>
              <p:nvPr/>
            </p:nvSpPr>
            <p:spPr>
              <a:xfrm>
                <a:off x="5272248" y="4626108"/>
                <a:ext cx="81021" cy="81021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5" name="任意多边形 154"/>
              <p:cNvSpPr/>
              <p:nvPr/>
            </p:nvSpPr>
            <p:spPr>
              <a:xfrm>
                <a:off x="5335428" y="4686869"/>
                <a:ext cx="2621735" cy="272604"/>
              </a:xfrm>
              <a:custGeom>
                <a:avLst/>
                <a:gdLst>
                  <a:gd name="connsiteX0" fmla="*/ 0 w 2815771"/>
                  <a:gd name="connsiteY0" fmla="*/ 0 h 638628"/>
                  <a:gd name="connsiteX1" fmla="*/ 725714 w 2815771"/>
                  <a:gd name="connsiteY1" fmla="*/ 638628 h 638628"/>
                  <a:gd name="connsiteX2" fmla="*/ 2815771 w 2815771"/>
                  <a:gd name="connsiteY2" fmla="*/ 638628 h 638628"/>
                  <a:gd name="connsiteX0" fmla="*/ 0 w 2815771"/>
                  <a:gd name="connsiteY0" fmla="*/ 0 h 649982"/>
                  <a:gd name="connsiteX1" fmla="*/ 254183 w 2815771"/>
                  <a:gd name="connsiteY1" fmla="*/ 649982 h 649982"/>
                  <a:gd name="connsiteX2" fmla="*/ 2815771 w 2815771"/>
                  <a:gd name="connsiteY2" fmla="*/ 638628 h 649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2815771" h="649982">
                    <a:moveTo>
                      <a:pt x="0" y="0"/>
                    </a:moveTo>
                    <a:lnTo>
                      <a:pt x="254183" y="649982"/>
                    </a:lnTo>
                    <a:lnTo>
                      <a:pt x="2815771" y="638628"/>
                    </a:lnTo>
                  </a:path>
                </a:pathLst>
              </a:cu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1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52" name="文本框 151"/>
            <p:cNvSpPr txBox="1"/>
            <p:nvPr/>
          </p:nvSpPr>
          <p:spPr>
            <a:xfrm>
              <a:off x="6852147" y="908862"/>
              <a:ext cx="178046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accent4"/>
                  </a:solidFill>
                  <a:latin typeface="时尚中黑简体" panose="01010104010101010101" pitchFamily="2" charset="-122"/>
                  <a:ea typeface="时尚中黑简体" panose="01010104010101010101" pitchFamily="2" charset="-122"/>
                </a:rPr>
                <a:t>在此添加标题</a:t>
              </a:r>
            </a:p>
          </p:txBody>
        </p:sp>
        <p:sp>
          <p:nvSpPr>
            <p:cNvPr id="153" name="文本框 152"/>
            <p:cNvSpPr txBox="1"/>
            <p:nvPr/>
          </p:nvSpPr>
          <p:spPr>
            <a:xfrm>
              <a:off x="6290683" y="1331295"/>
              <a:ext cx="234193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点击添加文字说明或复制文本黏贴自此内容要言简意赅</a:t>
              </a:r>
            </a:p>
          </p:txBody>
        </p:sp>
      </p:grpSp>
      <p:grpSp>
        <p:nvGrpSpPr>
          <p:cNvPr id="156" name="Group 909"/>
          <p:cNvGrpSpPr>
            <a:grpSpLocks noChangeAspect="1"/>
          </p:cNvGrpSpPr>
          <p:nvPr/>
        </p:nvGrpSpPr>
        <p:grpSpPr bwMode="auto">
          <a:xfrm>
            <a:off x="6918413" y="2399769"/>
            <a:ext cx="427937" cy="364959"/>
            <a:chOff x="6090" y="1175"/>
            <a:chExt cx="265" cy="226"/>
          </a:xfrm>
          <a:solidFill>
            <a:schemeClr val="accent2"/>
          </a:solidFill>
          <a:effectLst/>
        </p:grpSpPr>
        <p:sp>
          <p:nvSpPr>
            <p:cNvPr id="157" name="Freeform 910"/>
            <p:cNvSpPr>
              <a:spLocks/>
            </p:cNvSpPr>
            <p:nvPr/>
          </p:nvSpPr>
          <p:spPr bwMode="auto">
            <a:xfrm>
              <a:off x="6129" y="1269"/>
              <a:ext cx="56" cy="96"/>
            </a:xfrm>
            <a:custGeom>
              <a:avLst/>
              <a:gdLst>
                <a:gd name="T0" fmla="*/ 2 w 23"/>
                <a:gd name="T1" fmla="*/ 40 h 40"/>
                <a:gd name="T2" fmla="*/ 21 w 23"/>
                <a:gd name="T3" fmla="*/ 40 h 40"/>
                <a:gd name="T4" fmla="*/ 23 w 23"/>
                <a:gd name="T5" fmla="*/ 38 h 40"/>
                <a:gd name="T6" fmla="*/ 23 w 23"/>
                <a:gd name="T7" fmla="*/ 2 h 40"/>
                <a:gd name="T8" fmla="*/ 21 w 23"/>
                <a:gd name="T9" fmla="*/ 0 h 40"/>
                <a:gd name="T10" fmla="*/ 2 w 23"/>
                <a:gd name="T11" fmla="*/ 0 h 40"/>
                <a:gd name="T12" fmla="*/ 0 w 23"/>
                <a:gd name="T13" fmla="*/ 2 h 40"/>
                <a:gd name="T14" fmla="*/ 0 w 23"/>
                <a:gd name="T15" fmla="*/ 38 h 40"/>
                <a:gd name="T16" fmla="*/ 2 w 23"/>
                <a:gd name="T17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40">
                  <a:moveTo>
                    <a:pt x="2" y="40"/>
                  </a:moveTo>
                  <a:cubicBezTo>
                    <a:pt x="21" y="40"/>
                    <a:pt x="21" y="40"/>
                    <a:pt x="21" y="40"/>
                  </a:cubicBezTo>
                  <a:cubicBezTo>
                    <a:pt x="22" y="40"/>
                    <a:pt x="23" y="39"/>
                    <a:pt x="23" y="38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9"/>
                    <a:pt x="1" y="40"/>
                    <a:pt x="2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158" name="Freeform 911"/>
            <p:cNvSpPr>
              <a:spLocks/>
            </p:cNvSpPr>
            <p:nvPr/>
          </p:nvSpPr>
          <p:spPr bwMode="auto">
            <a:xfrm>
              <a:off x="6209" y="1235"/>
              <a:ext cx="54" cy="130"/>
            </a:xfrm>
            <a:custGeom>
              <a:avLst/>
              <a:gdLst>
                <a:gd name="T0" fmla="*/ 2 w 22"/>
                <a:gd name="T1" fmla="*/ 54 h 54"/>
                <a:gd name="T2" fmla="*/ 20 w 22"/>
                <a:gd name="T3" fmla="*/ 54 h 54"/>
                <a:gd name="T4" fmla="*/ 22 w 22"/>
                <a:gd name="T5" fmla="*/ 52 h 54"/>
                <a:gd name="T6" fmla="*/ 22 w 22"/>
                <a:gd name="T7" fmla="*/ 2 h 54"/>
                <a:gd name="T8" fmla="*/ 20 w 22"/>
                <a:gd name="T9" fmla="*/ 0 h 54"/>
                <a:gd name="T10" fmla="*/ 2 w 22"/>
                <a:gd name="T11" fmla="*/ 0 h 54"/>
                <a:gd name="T12" fmla="*/ 0 w 22"/>
                <a:gd name="T13" fmla="*/ 2 h 54"/>
                <a:gd name="T14" fmla="*/ 0 w 22"/>
                <a:gd name="T15" fmla="*/ 52 h 54"/>
                <a:gd name="T16" fmla="*/ 2 w 22"/>
                <a:gd name="T17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4">
                  <a:moveTo>
                    <a:pt x="2" y="54"/>
                  </a:moveTo>
                  <a:cubicBezTo>
                    <a:pt x="20" y="54"/>
                    <a:pt x="20" y="54"/>
                    <a:pt x="20" y="54"/>
                  </a:cubicBezTo>
                  <a:cubicBezTo>
                    <a:pt x="21" y="54"/>
                    <a:pt x="22" y="53"/>
                    <a:pt x="22" y="5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1" y="0"/>
                    <a:pt x="20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1" y="54"/>
                    <a:pt x="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159" name="Freeform 912"/>
            <p:cNvSpPr>
              <a:spLocks/>
            </p:cNvSpPr>
            <p:nvPr/>
          </p:nvSpPr>
          <p:spPr bwMode="auto">
            <a:xfrm>
              <a:off x="6287" y="1207"/>
              <a:ext cx="56" cy="158"/>
            </a:xfrm>
            <a:custGeom>
              <a:avLst/>
              <a:gdLst>
                <a:gd name="T0" fmla="*/ 2 w 23"/>
                <a:gd name="T1" fmla="*/ 66 h 66"/>
                <a:gd name="T2" fmla="*/ 21 w 23"/>
                <a:gd name="T3" fmla="*/ 66 h 66"/>
                <a:gd name="T4" fmla="*/ 23 w 23"/>
                <a:gd name="T5" fmla="*/ 64 h 66"/>
                <a:gd name="T6" fmla="*/ 23 w 23"/>
                <a:gd name="T7" fmla="*/ 2 h 66"/>
                <a:gd name="T8" fmla="*/ 21 w 23"/>
                <a:gd name="T9" fmla="*/ 0 h 66"/>
                <a:gd name="T10" fmla="*/ 2 w 23"/>
                <a:gd name="T11" fmla="*/ 0 h 66"/>
                <a:gd name="T12" fmla="*/ 0 w 23"/>
                <a:gd name="T13" fmla="*/ 2 h 66"/>
                <a:gd name="T14" fmla="*/ 0 w 23"/>
                <a:gd name="T15" fmla="*/ 64 h 66"/>
                <a:gd name="T16" fmla="*/ 2 w 23"/>
                <a:gd name="T17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66">
                  <a:moveTo>
                    <a:pt x="2" y="66"/>
                  </a:moveTo>
                  <a:cubicBezTo>
                    <a:pt x="21" y="66"/>
                    <a:pt x="21" y="66"/>
                    <a:pt x="21" y="66"/>
                  </a:cubicBezTo>
                  <a:cubicBezTo>
                    <a:pt x="22" y="66"/>
                    <a:pt x="23" y="65"/>
                    <a:pt x="23" y="64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2" y="0"/>
                    <a:pt x="2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5"/>
                    <a:pt x="1" y="66"/>
                    <a:pt x="2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160" name="Freeform 913"/>
            <p:cNvSpPr>
              <a:spLocks/>
            </p:cNvSpPr>
            <p:nvPr/>
          </p:nvSpPr>
          <p:spPr bwMode="auto">
            <a:xfrm>
              <a:off x="6090" y="1175"/>
              <a:ext cx="265" cy="226"/>
            </a:xfrm>
            <a:custGeom>
              <a:avLst/>
              <a:gdLst>
                <a:gd name="T0" fmla="*/ 104 w 109"/>
                <a:gd name="T1" fmla="*/ 85 h 94"/>
                <a:gd name="T2" fmla="*/ 9 w 109"/>
                <a:gd name="T3" fmla="*/ 85 h 94"/>
                <a:gd name="T4" fmla="*/ 9 w 109"/>
                <a:gd name="T5" fmla="*/ 85 h 94"/>
                <a:gd name="T6" fmla="*/ 9 w 109"/>
                <a:gd name="T7" fmla="*/ 4 h 94"/>
                <a:gd name="T8" fmla="*/ 4 w 109"/>
                <a:gd name="T9" fmla="*/ 0 h 94"/>
                <a:gd name="T10" fmla="*/ 0 w 109"/>
                <a:gd name="T11" fmla="*/ 4 h 94"/>
                <a:gd name="T12" fmla="*/ 0 w 109"/>
                <a:gd name="T13" fmla="*/ 85 h 94"/>
                <a:gd name="T14" fmla="*/ 9 w 109"/>
                <a:gd name="T15" fmla="*/ 94 h 94"/>
                <a:gd name="T16" fmla="*/ 104 w 109"/>
                <a:gd name="T17" fmla="*/ 94 h 94"/>
                <a:gd name="T18" fmla="*/ 109 w 109"/>
                <a:gd name="T19" fmla="*/ 90 h 94"/>
                <a:gd name="T20" fmla="*/ 104 w 109"/>
                <a:gd name="T21" fmla="*/ 8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94">
                  <a:moveTo>
                    <a:pt x="104" y="85"/>
                  </a:moveTo>
                  <a:cubicBezTo>
                    <a:pt x="9" y="85"/>
                    <a:pt x="9" y="85"/>
                    <a:pt x="9" y="85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2"/>
                    <a:pt x="7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90"/>
                    <a:pt x="4" y="94"/>
                    <a:pt x="9" y="94"/>
                  </a:cubicBezTo>
                  <a:cubicBezTo>
                    <a:pt x="104" y="94"/>
                    <a:pt x="104" y="94"/>
                    <a:pt x="104" y="94"/>
                  </a:cubicBezTo>
                  <a:cubicBezTo>
                    <a:pt x="107" y="94"/>
                    <a:pt x="109" y="92"/>
                    <a:pt x="109" y="90"/>
                  </a:cubicBezTo>
                  <a:cubicBezTo>
                    <a:pt x="109" y="87"/>
                    <a:pt x="107" y="85"/>
                    <a:pt x="104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</p:grpSp>
      <p:grpSp>
        <p:nvGrpSpPr>
          <p:cNvPr id="161" name="组合 160"/>
          <p:cNvGrpSpPr/>
          <p:nvPr/>
        </p:nvGrpSpPr>
        <p:grpSpPr>
          <a:xfrm>
            <a:off x="8880901" y="4466255"/>
            <a:ext cx="403225" cy="433388"/>
            <a:chOff x="8042594" y="2360613"/>
            <a:chExt cx="403225" cy="433388"/>
          </a:xfrm>
          <a:solidFill>
            <a:schemeClr val="accent4"/>
          </a:solidFill>
        </p:grpSpPr>
        <p:sp>
          <p:nvSpPr>
            <p:cNvPr id="162" name="Freeform 23"/>
            <p:cNvSpPr>
              <a:spLocks/>
            </p:cNvSpPr>
            <p:nvPr/>
          </p:nvSpPr>
          <p:spPr bwMode="auto">
            <a:xfrm>
              <a:off x="8042594" y="2541588"/>
              <a:ext cx="223838" cy="252413"/>
            </a:xfrm>
            <a:custGeom>
              <a:avLst/>
              <a:gdLst>
                <a:gd name="T0" fmla="*/ 106 w 128"/>
                <a:gd name="T1" fmla="*/ 144 h 144"/>
                <a:gd name="T2" fmla="*/ 12 w 128"/>
                <a:gd name="T3" fmla="*/ 144 h 144"/>
                <a:gd name="T4" fmla="*/ 12 w 128"/>
                <a:gd name="T5" fmla="*/ 14 h 144"/>
                <a:gd name="T6" fmla="*/ 0 w 128"/>
                <a:gd name="T7" fmla="*/ 14 h 144"/>
                <a:gd name="T8" fmla="*/ 0 w 128"/>
                <a:gd name="T9" fmla="*/ 0 h 144"/>
                <a:gd name="T10" fmla="*/ 128 w 128"/>
                <a:gd name="T11" fmla="*/ 0 h 144"/>
                <a:gd name="T12" fmla="*/ 128 w 128"/>
                <a:gd name="T13" fmla="*/ 14 h 144"/>
                <a:gd name="T14" fmla="*/ 106 w 128"/>
                <a:gd name="T15" fmla="*/ 14 h 144"/>
                <a:gd name="T16" fmla="*/ 106 w 128"/>
                <a:gd name="T1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44">
                  <a:moveTo>
                    <a:pt x="106" y="144"/>
                  </a:moveTo>
                  <a:cubicBezTo>
                    <a:pt x="74" y="144"/>
                    <a:pt x="43" y="144"/>
                    <a:pt x="12" y="144"/>
                  </a:cubicBezTo>
                  <a:cubicBezTo>
                    <a:pt x="12" y="100"/>
                    <a:pt x="12" y="57"/>
                    <a:pt x="12" y="14"/>
                  </a:cubicBezTo>
                  <a:cubicBezTo>
                    <a:pt x="8" y="14"/>
                    <a:pt x="4" y="14"/>
                    <a:pt x="0" y="14"/>
                  </a:cubicBezTo>
                  <a:cubicBezTo>
                    <a:pt x="0" y="9"/>
                    <a:pt x="0" y="4"/>
                    <a:pt x="0" y="0"/>
                  </a:cubicBezTo>
                  <a:cubicBezTo>
                    <a:pt x="43" y="0"/>
                    <a:pt x="85" y="0"/>
                    <a:pt x="128" y="0"/>
                  </a:cubicBezTo>
                  <a:cubicBezTo>
                    <a:pt x="128" y="4"/>
                    <a:pt x="128" y="9"/>
                    <a:pt x="128" y="14"/>
                  </a:cubicBezTo>
                  <a:cubicBezTo>
                    <a:pt x="121" y="14"/>
                    <a:pt x="114" y="14"/>
                    <a:pt x="106" y="14"/>
                  </a:cubicBezTo>
                  <a:cubicBezTo>
                    <a:pt x="106" y="57"/>
                    <a:pt x="106" y="100"/>
                    <a:pt x="106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163" name="Freeform 24"/>
            <p:cNvSpPr>
              <a:spLocks/>
            </p:cNvSpPr>
            <p:nvPr/>
          </p:nvSpPr>
          <p:spPr bwMode="auto">
            <a:xfrm>
              <a:off x="8190231" y="2424113"/>
              <a:ext cx="228600" cy="369888"/>
            </a:xfrm>
            <a:custGeom>
              <a:avLst/>
              <a:gdLst>
                <a:gd name="T0" fmla="*/ 0 w 131"/>
                <a:gd name="T1" fmla="*/ 19 h 211"/>
                <a:gd name="T2" fmla="*/ 18 w 131"/>
                <a:gd name="T3" fmla="*/ 0 h 211"/>
                <a:gd name="T4" fmla="*/ 51 w 131"/>
                <a:gd name="T5" fmla="*/ 30 h 211"/>
                <a:gd name="T6" fmla="*/ 48 w 131"/>
                <a:gd name="T7" fmla="*/ 33 h 211"/>
                <a:gd name="T8" fmla="*/ 50 w 131"/>
                <a:gd name="T9" fmla="*/ 36 h 211"/>
                <a:gd name="T10" fmla="*/ 46 w 131"/>
                <a:gd name="T11" fmla="*/ 39 h 211"/>
                <a:gd name="T12" fmla="*/ 60 w 131"/>
                <a:gd name="T13" fmla="*/ 41 h 211"/>
                <a:gd name="T14" fmla="*/ 89 w 131"/>
                <a:gd name="T15" fmla="*/ 35 h 211"/>
                <a:gd name="T16" fmla="*/ 96 w 131"/>
                <a:gd name="T17" fmla="*/ 26 h 211"/>
                <a:gd name="T18" fmla="*/ 115 w 131"/>
                <a:gd name="T19" fmla="*/ 15 h 211"/>
                <a:gd name="T20" fmla="*/ 131 w 131"/>
                <a:gd name="T21" fmla="*/ 30 h 211"/>
                <a:gd name="T22" fmla="*/ 131 w 131"/>
                <a:gd name="T23" fmla="*/ 33 h 211"/>
                <a:gd name="T24" fmla="*/ 122 w 131"/>
                <a:gd name="T25" fmla="*/ 109 h 211"/>
                <a:gd name="T26" fmla="*/ 119 w 131"/>
                <a:gd name="T27" fmla="*/ 122 h 211"/>
                <a:gd name="T28" fmla="*/ 110 w 131"/>
                <a:gd name="T29" fmla="*/ 132 h 211"/>
                <a:gd name="T30" fmla="*/ 57 w 131"/>
                <a:gd name="T31" fmla="*/ 140 h 211"/>
                <a:gd name="T32" fmla="*/ 56 w 131"/>
                <a:gd name="T33" fmla="*/ 140 h 211"/>
                <a:gd name="T34" fmla="*/ 55 w 131"/>
                <a:gd name="T35" fmla="*/ 140 h 211"/>
                <a:gd name="T36" fmla="*/ 55 w 131"/>
                <a:gd name="T37" fmla="*/ 145 h 211"/>
                <a:gd name="T38" fmla="*/ 55 w 131"/>
                <a:gd name="T39" fmla="*/ 195 h 211"/>
                <a:gd name="T40" fmla="*/ 46 w 131"/>
                <a:gd name="T41" fmla="*/ 209 h 211"/>
                <a:gd name="T42" fmla="*/ 31 w 131"/>
                <a:gd name="T43" fmla="*/ 200 h 211"/>
                <a:gd name="T44" fmla="*/ 29 w 131"/>
                <a:gd name="T45" fmla="*/ 170 h 211"/>
                <a:gd name="T46" fmla="*/ 31 w 131"/>
                <a:gd name="T47" fmla="*/ 138 h 211"/>
                <a:gd name="T48" fmla="*/ 34 w 131"/>
                <a:gd name="T49" fmla="*/ 130 h 211"/>
                <a:gd name="T50" fmla="*/ 52 w 131"/>
                <a:gd name="T51" fmla="*/ 116 h 211"/>
                <a:gd name="T52" fmla="*/ 80 w 131"/>
                <a:gd name="T53" fmla="*/ 111 h 211"/>
                <a:gd name="T54" fmla="*/ 85 w 131"/>
                <a:gd name="T55" fmla="*/ 107 h 211"/>
                <a:gd name="T56" fmla="*/ 92 w 131"/>
                <a:gd name="T57" fmla="*/ 62 h 211"/>
                <a:gd name="T58" fmla="*/ 92 w 131"/>
                <a:gd name="T59" fmla="*/ 60 h 211"/>
                <a:gd name="T60" fmla="*/ 82 w 131"/>
                <a:gd name="T61" fmla="*/ 63 h 211"/>
                <a:gd name="T62" fmla="*/ 53 w 131"/>
                <a:gd name="T63" fmla="*/ 63 h 211"/>
                <a:gd name="T64" fmla="*/ 36 w 131"/>
                <a:gd name="T65" fmla="*/ 60 h 211"/>
                <a:gd name="T66" fmla="*/ 27 w 131"/>
                <a:gd name="T67" fmla="*/ 46 h 211"/>
                <a:gd name="T68" fmla="*/ 26 w 131"/>
                <a:gd name="T69" fmla="*/ 43 h 211"/>
                <a:gd name="T70" fmla="*/ 2 w 131"/>
                <a:gd name="T71" fmla="*/ 21 h 211"/>
                <a:gd name="T72" fmla="*/ 0 w 131"/>
                <a:gd name="T73" fmla="*/ 1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1" h="211">
                  <a:moveTo>
                    <a:pt x="0" y="19"/>
                  </a:moveTo>
                  <a:cubicBezTo>
                    <a:pt x="6" y="12"/>
                    <a:pt x="12" y="6"/>
                    <a:pt x="18" y="0"/>
                  </a:cubicBezTo>
                  <a:cubicBezTo>
                    <a:pt x="29" y="10"/>
                    <a:pt x="40" y="20"/>
                    <a:pt x="51" y="30"/>
                  </a:cubicBezTo>
                  <a:cubicBezTo>
                    <a:pt x="50" y="31"/>
                    <a:pt x="49" y="32"/>
                    <a:pt x="48" y="33"/>
                  </a:cubicBezTo>
                  <a:cubicBezTo>
                    <a:pt x="49" y="34"/>
                    <a:pt x="49" y="35"/>
                    <a:pt x="50" y="36"/>
                  </a:cubicBezTo>
                  <a:cubicBezTo>
                    <a:pt x="49" y="37"/>
                    <a:pt x="48" y="37"/>
                    <a:pt x="46" y="39"/>
                  </a:cubicBezTo>
                  <a:cubicBezTo>
                    <a:pt x="51" y="39"/>
                    <a:pt x="55" y="40"/>
                    <a:pt x="60" y="41"/>
                  </a:cubicBezTo>
                  <a:cubicBezTo>
                    <a:pt x="70" y="42"/>
                    <a:pt x="80" y="41"/>
                    <a:pt x="89" y="35"/>
                  </a:cubicBezTo>
                  <a:cubicBezTo>
                    <a:pt x="92" y="32"/>
                    <a:pt x="95" y="30"/>
                    <a:pt x="96" y="26"/>
                  </a:cubicBezTo>
                  <a:cubicBezTo>
                    <a:pt x="100" y="18"/>
                    <a:pt x="107" y="15"/>
                    <a:pt x="115" y="15"/>
                  </a:cubicBezTo>
                  <a:cubicBezTo>
                    <a:pt x="122" y="16"/>
                    <a:pt x="129" y="23"/>
                    <a:pt x="131" y="30"/>
                  </a:cubicBezTo>
                  <a:cubicBezTo>
                    <a:pt x="131" y="31"/>
                    <a:pt x="131" y="32"/>
                    <a:pt x="131" y="33"/>
                  </a:cubicBezTo>
                  <a:cubicBezTo>
                    <a:pt x="129" y="59"/>
                    <a:pt x="128" y="84"/>
                    <a:pt x="122" y="109"/>
                  </a:cubicBezTo>
                  <a:cubicBezTo>
                    <a:pt x="121" y="114"/>
                    <a:pt x="120" y="118"/>
                    <a:pt x="119" y="122"/>
                  </a:cubicBezTo>
                  <a:cubicBezTo>
                    <a:pt x="118" y="127"/>
                    <a:pt x="114" y="130"/>
                    <a:pt x="110" y="132"/>
                  </a:cubicBezTo>
                  <a:cubicBezTo>
                    <a:pt x="93" y="140"/>
                    <a:pt x="75" y="142"/>
                    <a:pt x="57" y="140"/>
                  </a:cubicBezTo>
                  <a:cubicBezTo>
                    <a:pt x="57" y="140"/>
                    <a:pt x="56" y="140"/>
                    <a:pt x="56" y="140"/>
                  </a:cubicBezTo>
                  <a:cubicBezTo>
                    <a:pt x="56" y="140"/>
                    <a:pt x="56" y="140"/>
                    <a:pt x="55" y="140"/>
                  </a:cubicBezTo>
                  <a:cubicBezTo>
                    <a:pt x="55" y="142"/>
                    <a:pt x="55" y="144"/>
                    <a:pt x="55" y="145"/>
                  </a:cubicBezTo>
                  <a:cubicBezTo>
                    <a:pt x="53" y="162"/>
                    <a:pt x="53" y="178"/>
                    <a:pt x="55" y="195"/>
                  </a:cubicBezTo>
                  <a:cubicBezTo>
                    <a:pt x="56" y="202"/>
                    <a:pt x="52" y="208"/>
                    <a:pt x="46" y="209"/>
                  </a:cubicBezTo>
                  <a:cubicBezTo>
                    <a:pt x="39" y="211"/>
                    <a:pt x="32" y="207"/>
                    <a:pt x="31" y="200"/>
                  </a:cubicBezTo>
                  <a:cubicBezTo>
                    <a:pt x="30" y="190"/>
                    <a:pt x="29" y="180"/>
                    <a:pt x="29" y="170"/>
                  </a:cubicBezTo>
                  <a:cubicBezTo>
                    <a:pt x="28" y="159"/>
                    <a:pt x="29" y="148"/>
                    <a:pt x="31" y="138"/>
                  </a:cubicBezTo>
                  <a:cubicBezTo>
                    <a:pt x="32" y="135"/>
                    <a:pt x="33" y="133"/>
                    <a:pt x="34" y="130"/>
                  </a:cubicBezTo>
                  <a:cubicBezTo>
                    <a:pt x="37" y="122"/>
                    <a:pt x="44" y="118"/>
                    <a:pt x="52" y="116"/>
                  </a:cubicBezTo>
                  <a:cubicBezTo>
                    <a:pt x="61" y="113"/>
                    <a:pt x="71" y="112"/>
                    <a:pt x="80" y="111"/>
                  </a:cubicBezTo>
                  <a:cubicBezTo>
                    <a:pt x="84" y="111"/>
                    <a:pt x="84" y="111"/>
                    <a:pt x="85" y="107"/>
                  </a:cubicBezTo>
                  <a:cubicBezTo>
                    <a:pt x="88" y="92"/>
                    <a:pt x="90" y="77"/>
                    <a:pt x="92" y="62"/>
                  </a:cubicBezTo>
                  <a:cubicBezTo>
                    <a:pt x="92" y="61"/>
                    <a:pt x="92" y="61"/>
                    <a:pt x="92" y="60"/>
                  </a:cubicBezTo>
                  <a:cubicBezTo>
                    <a:pt x="88" y="61"/>
                    <a:pt x="85" y="62"/>
                    <a:pt x="82" y="63"/>
                  </a:cubicBezTo>
                  <a:cubicBezTo>
                    <a:pt x="72" y="65"/>
                    <a:pt x="63" y="65"/>
                    <a:pt x="53" y="63"/>
                  </a:cubicBezTo>
                  <a:cubicBezTo>
                    <a:pt x="47" y="63"/>
                    <a:pt x="42" y="62"/>
                    <a:pt x="36" y="60"/>
                  </a:cubicBezTo>
                  <a:cubicBezTo>
                    <a:pt x="28" y="59"/>
                    <a:pt x="25" y="54"/>
                    <a:pt x="27" y="46"/>
                  </a:cubicBezTo>
                  <a:cubicBezTo>
                    <a:pt x="27" y="45"/>
                    <a:pt x="27" y="44"/>
                    <a:pt x="26" y="43"/>
                  </a:cubicBezTo>
                  <a:cubicBezTo>
                    <a:pt x="18" y="36"/>
                    <a:pt x="10" y="28"/>
                    <a:pt x="2" y="21"/>
                  </a:cubicBezTo>
                  <a:cubicBezTo>
                    <a:pt x="1" y="20"/>
                    <a:pt x="1" y="20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164" name="Freeform 25"/>
            <p:cNvSpPr>
              <a:spLocks/>
            </p:cNvSpPr>
            <p:nvPr/>
          </p:nvSpPr>
          <p:spPr bwMode="auto">
            <a:xfrm>
              <a:off x="8293419" y="2566988"/>
              <a:ext cx="152400" cy="219075"/>
            </a:xfrm>
            <a:custGeom>
              <a:avLst/>
              <a:gdLst>
                <a:gd name="T0" fmla="*/ 39 w 87"/>
                <a:gd name="T1" fmla="*/ 108 h 125"/>
                <a:gd name="T2" fmla="*/ 48 w 87"/>
                <a:gd name="T3" fmla="*/ 111 h 125"/>
                <a:gd name="T4" fmla="*/ 52 w 87"/>
                <a:gd name="T5" fmla="*/ 118 h 125"/>
                <a:gd name="T6" fmla="*/ 50 w 87"/>
                <a:gd name="T7" fmla="*/ 119 h 125"/>
                <a:gd name="T8" fmla="*/ 46 w 87"/>
                <a:gd name="T9" fmla="*/ 118 h 125"/>
                <a:gd name="T10" fmla="*/ 45 w 87"/>
                <a:gd name="T11" fmla="*/ 118 h 125"/>
                <a:gd name="T12" fmla="*/ 44 w 87"/>
                <a:gd name="T13" fmla="*/ 125 h 125"/>
                <a:gd name="T14" fmla="*/ 34 w 87"/>
                <a:gd name="T15" fmla="*/ 114 h 125"/>
                <a:gd name="T16" fmla="*/ 20 w 87"/>
                <a:gd name="T17" fmla="*/ 125 h 125"/>
                <a:gd name="T18" fmla="*/ 22 w 87"/>
                <a:gd name="T19" fmla="*/ 115 h 125"/>
                <a:gd name="T20" fmla="*/ 31 w 87"/>
                <a:gd name="T21" fmla="*/ 109 h 125"/>
                <a:gd name="T22" fmla="*/ 33 w 87"/>
                <a:gd name="T23" fmla="*/ 107 h 125"/>
                <a:gd name="T24" fmla="*/ 33 w 87"/>
                <a:gd name="T25" fmla="*/ 81 h 125"/>
                <a:gd name="T26" fmla="*/ 33 w 87"/>
                <a:gd name="T27" fmla="*/ 80 h 125"/>
                <a:gd name="T28" fmla="*/ 27 w 87"/>
                <a:gd name="T29" fmla="*/ 81 h 125"/>
                <a:gd name="T30" fmla="*/ 7 w 87"/>
                <a:gd name="T31" fmla="*/ 81 h 125"/>
                <a:gd name="T32" fmla="*/ 1 w 87"/>
                <a:gd name="T33" fmla="*/ 73 h 125"/>
                <a:gd name="T34" fmla="*/ 12 w 87"/>
                <a:gd name="T35" fmla="*/ 65 h 125"/>
                <a:gd name="T36" fmla="*/ 43 w 87"/>
                <a:gd name="T37" fmla="*/ 62 h 125"/>
                <a:gd name="T38" fmla="*/ 70 w 87"/>
                <a:gd name="T39" fmla="*/ 31 h 125"/>
                <a:gd name="T40" fmla="*/ 73 w 87"/>
                <a:gd name="T41" fmla="*/ 11 h 125"/>
                <a:gd name="T42" fmla="*/ 81 w 87"/>
                <a:gd name="T43" fmla="*/ 1 h 125"/>
                <a:gd name="T44" fmla="*/ 87 w 87"/>
                <a:gd name="T45" fmla="*/ 5 h 125"/>
                <a:gd name="T46" fmla="*/ 86 w 87"/>
                <a:gd name="T47" fmla="*/ 23 h 125"/>
                <a:gd name="T48" fmla="*/ 72 w 87"/>
                <a:gd name="T49" fmla="*/ 58 h 125"/>
                <a:gd name="T50" fmla="*/ 52 w 87"/>
                <a:gd name="T51" fmla="*/ 73 h 125"/>
                <a:gd name="T52" fmla="*/ 41 w 87"/>
                <a:gd name="T53" fmla="*/ 77 h 125"/>
                <a:gd name="T54" fmla="*/ 39 w 87"/>
                <a:gd name="T55" fmla="*/ 79 h 125"/>
                <a:gd name="T56" fmla="*/ 39 w 87"/>
                <a:gd name="T57" fmla="*/ 10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7" h="125">
                  <a:moveTo>
                    <a:pt x="39" y="108"/>
                  </a:moveTo>
                  <a:cubicBezTo>
                    <a:pt x="43" y="109"/>
                    <a:pt x="46" y="110"/>
                    <a:pt x="48" y="111"/>
                  </a:cubicBezTo>
                  <a:cubicBezTo>
                    <a:pt x="52" y="112"/>
                    <a:pt x="53" y="115"/>
                    <a:pt x="52" y="118"/>
                  </a:cubicBezTo>
                  <a:cubicBezTo>
                    <a:pt x="52" y="120"/>
                    <a:pt x="51" y="120"/>
                    <a:pt x="50" y="119"/>
                  </a:cubicBezTo>
                  <a:cubicBezTo>
                    <a:pt x="48" y="119"/>
                    <a:pt x="47" y="119"/>
                    <a:pt x="46" y="118"/>
                  </a:cubicBezTo>
                  <a:cubicBezTo>
                    <a:pt x="46" y="118"/>
                    <a:pt x="45" y="118"/>
                    <a:pt x="45" y="118"/>
                  </a:cubicBezTo>
                  <a:cubicBezTo>
                    <a:pt x="45" y="120"/>
                    <a:pt x="44" y="123"/>
                    <a:pt x="44" y="125"/>
                  </a:cubicBezTo>
                  <a:cubicBezTo>
                    <a:pt x="38" y="122"/>
                    <a:pt x="36" y="120"/>
                    <a:pt x="34" y="114"/>
                  </a:cubicBezTo>
                  <a:cubicBezTo>
                    <a:pt x="30" y="119"/>
                    <a:pt x="26" y="123"/>
                    <a:pt x="20" y="125"/>
                  </a:cubicBezTo>
                  <a:cubicBezTo>
                    <a:pt x="18" y="122"/>
                    <a:pt x="19" y="117"/>
                    <a:pt x="22" y="115"/>
                  </a:cubicBezTo>
                  <a:cubicBezTo>
                    <a:pt x="25" y="113"/>
                    <a:pt x="28" y="111"/>
                    <a:pt x="31" y="109"/>
                  </a:cubicBezTo>
                  <a:cubicBezTo>
                    <a:pt x="32" y="109"/>
                    <a:pt x="33" y="108"/>
                    <a:pt x="33" y="107"/>
                  </a:cubicBezTo>
                  <a:cubicBezTo>
                    <a:pt x="33" y="99"/>
                    <a:pt x="33" y="90"/>
                    <a:pt x="33" y="81"/>
                  </a:cubicBezTo>
                  <a:cubicBezTo>
                    <a:pt x="33" y="81"/>
                    <a:pt x="33" y="81"/>
                    <a:pt x="33" y="80"/>
                  </a:cubicBezTo>
                  <a:cubicBezTo>
                    <a:pt x="31" y="81"/>
                    <a:pt x="29" y="81"/>
                    <a:pt x="27" y="81"/>
                  </a:cubicBezTo>
                  <a:cubicBezTo>
                    <a:pt x="20" y="81"/>
                    <a:pt x="13" y="81"/>
                    <a:pt x="7" y="81"/>
                  </a:cubicBezTo>
                  <a:cubicBezTo>
                    <a:pt x="2" y="81"/>
                    <a:pt x="0" y="78"/>
                    <a:pt x="1" y="73"/>
                  </a:cubicBezTo>
                  <a:cubicBezTo>
                    <a:pt x="3" y="68"/>
                    <a:pt x="7" y="65"/>
                    <a:pt x="12" y="65"/>
                  </a:cubicBezTo>
                  <a:cubicBezTo>
                    <a:pt x="23" y="66"/>
                    <a:pt x="33" y="65"/>
                    <a:pt x="43" y="62"/>
                  </a:cubicBezTo>
                  <a:cubicBezTo>
                    <a:pt x="58" y="57"/>
                    <a:pt x="67" y="46"/>
                    <a:pt x="70" y="31"/>
                  </a:cubicBezTo>
                  <a:cubicBezTo>
                    <a:pt x="72" y="24"/>
                    <a:pt x="72" y="18"/>
                    <a:pt x="73" y="11"/>
                  </a:cubicBezTo>
                  <a:cubicBezTo>
                    <a:pt x="73" y="6"/>
                    <a:pt x="76" y="2"/>
                    <a:pt x="81" y="1"/>
                  </a:cubicBezTo>
                  <a:cubicBezTo>
                    <a:pt x="84" y="0"/>
                    <a:pt x="87" y="2"/>
                    <a:pt x="87" y="5"/>
                  </a:cubicBezTo>
                  <a:cubicBezTo>
                    <a:pt x="87" y="11"/>
                    <a:pt x="87" y="17"/>
                    <a:pt x="86" y="23"/>
                  </a:cubicBezTo>
                  <a:cubicBezTo>
                    <a:pt x="84" y="36"/>
                    <a:pt x="80" y="48"/>
                    <a:pt x="72" y="58"/>
                  </a:cubicBezTo>
                  <a:cubicBezTo>
                    <a:pt x="66" y="64"/>
                    <a:pt x="59" y="69"/>
                    <a:pt x="52" y="73"/>
                  </a:cubicBezTo>
                  <a:cubicBezTo>
                    <a:pt x="48" y="74"/>
                    <a:pt x="45" y="76"/>
                    <a:pt x="41" y="77"/>
                  </a:cubicBezTo>
                  <a:cubicBezTo>
                    <a:pt x="40" y="78"/>
                    <a:pt x="39" y="79"/>
                    <a:pt x="39" y="79"/>
                  </a:cubicBezTo>
                  <a:cubicBezTo>
                    <a:pt x="39" y="89"/>
                    <a:pt x="39" y="99"/>
                    <a:pt x="39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  <p:sp>
          <p:nvSpPr>
            <p:cNvPr id="165" name="Freeform 26"/>
            <p:cNvSpPr>
              <a:spLocks/>
            </p:cNvSpPr>
            <p:nvPr/>
          </p:nvSpPr>
          <p:spPr bwMode="auto">
            <a:xfrm>
              <a:off x="8328344" y="2360613"/>
              <a:ext cx="74613" cy="76200"/>
            </a:xfrm>
            <a:custGeom>
              <a:avLst/>
              <a:gdLst>
                <a:gd name="T0" fmla="*/ 22 w 43"/>
                <a:gd name="T1" fmla="*/ 1 h 43"/>
                <a:gd name="T2" fmla="*/ 43 w 43"/>
                <a:gd name="T3" fmla="*/ 22 h 43"/>
                <a:gd name="T4" fmla="*/ 22 w 43"/>
                <a:gd name="T5" fmla="*/ 43 h 43"/>
                <a:gd name="T6" fmla="*/ 1 w 43"/>
                <a:gd name="T7" fmla="*/ 21 h 43"/>
                <a:gd name="T8" fmla="*/ 22 w 43"/>
                <a:gd name="T9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22" y="1"/>
                  </a:moveTo>
                  <a:cubicBezTo>
                    <a:pt x="34" y="1"/>
                    <a:pt x="43" y="10"/>
                    <a:pt x="43" y="22"/>
                  </a:cubicBezTo>
                  <a:cubicBezTo>
                    <a:pt x="42" y="34"/>
                    <a:pt x="33" y="43"/>
                    <a:pt x="22" y="43"/>
                  </a:cubicBezTo>
                  <a:cubicBezTo>
                    <a:pt x="10" y="42"/>
                    <a:pt x="0" y="33"/>
                    <a:pt x="1" y="21"/>
                  </a:cubicBezTo>
                  <a:cubicBezTo>
                    <a:pt x="1" y="10"/>
                    <a:pt x="11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/>
            </a:p>
          </p:txBody>
        </p:sp>
      </p:grpSp>
      <p:sp>
        <p:nvSpPr>
          <p:cNvPr id="166" name="矩形 165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3034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7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16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52" r="59926"/>
          <a:stretch/>
        </p:blipFill>
        <p:spPr>
          <a:xfrm flipH="1">
            <a:off x="8202456" y="2231429"/>
            <a:ext cx="3562823" cy="4431072"/>
          </a:xfrm>
          <a:custGeom>
            <a:avLst/>
            <a:gdLst>
              <a:gd name="connsiteX0" fmla="*/ 0 w 3688015"/>
              <a:gd name="connsiteY0" fmla="*/ 3571208 h 4431072"/>
              <a:gd name="connsiteX1" fmla="*/ 856464 w 3688015"/>
              <a:gd name="connsiteY1" fmla="*/ 4431072 h 4431072"/>
              <a:gd name="connsiteX2" fmla="*/ 0 w 3688015"/>
              <a:gd name="connsiteY2" fmla="*/ 4431072 h 4431072"/>
              <a:gd name="connsiteX3" fmla="*/ 0 w 3688015"/>
              <a:gd name="connsiteY3" fmla="*/ 0 h 4431072"/>
              <a:gd name="connsiteX4" fmla="*/ 3688015 w 3688015"/>
              <a:gd name="connsiteY4" fmla="*/ 0 h 4431072"/>
              <a:gd name="connsiteX5" fmla="*/ 3688015 w 3688015"/>
              <a:gd name="connsiteY5" fmla="*/ 4431072 h 4431072"/>
              <a:gd name="connsiteX6" fmla="*/ 2477393 w 3688015"/>
              <a:gd name="connsiteY6" fmla="*/ 4431072 h 4431072"/>
              <a:gd name="connsiteX7" fmla="*/ 2844258 w 3688015"/>
              <a:gd name="connsiteY7" fmla="*/ 4065658 h 4431072"/>
              <a:gd name="connsiteX8" fmla="*/ 693272 w 3688015"/>
              <a:gd name="connsiteY8" fmla="*/ 1906130 h 4431072"/>
              <a:gd name="connsiteX9" fmla="*/ 0 w 3688015"/>
              <a:gd name="connsiteY9" fmla="*/ 2596660 h 443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88015" h="4431072">
                <a:moveTo>
                  <a:pt x="0" y="3571208"/>
                </a:moveTo>
                <a:lnTo>
                  <a:pt x="856464" y="4431072"/>
                </a:lnTo>
                <a:lnTo>
                  <a:pt x="0" y="4431072"/>
                </a:lnTo>
                <a:close/>
                <a:moveTo>
                  <a:pt x="0" y="0"/>
                </a:moveTo>
                <a:lnTo>
                  <a:pt x="3688015" y="0"/>
                </a:lnTo>
                <a:lnTo>
                  <a:pt x="3688015" y="4431072"/>
                </a:lnTo>
                <a:lnTo>
                  <a:pt x="2477393" y="4431072"/>
                </a:lnTo>
                <a:lnTo>
                  <a:pt x="2844258" y="4065658"/>
                </a:lnTo>
                <a:lnTo>
                  <a:pt x="693272" y="1906130"/>
                </a:lnTo>
                <a:lnTo>
                  <a:pt x="0" y="2596660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52" r="59926"/>
          <a:stretch/>
        </p:blipFill>
        <p:spPr>
          <a:xfrm>
            <a:off x="186997" y="2231429"/>
            <a:ext cx="3688015" cy="4431072"/>
          </a:xfrm>
          <a:custGeom>
            <a:avLst/>
            <a:gdLst>
              <a:gd name="connsiteX0" fmla="*/ 0 w 3688015"/>
              <a:gd name="connsiteY0" fmla="*/ 3571208 h 4431072"/>
              <a:gd name="connsiteX1" fmla="*/ 856464 w 3688015"/>
              <a:gd name="connsiteY1" fmla="*/ 4431072 h 4431072"/>
              <a:gd name="connsiteX2" fmla="*/ 0 w 3688015"/>
              <a:gd name="connsiteY2" fmla="*/ 4431072 h 4431072"/>
              <a:gd name="connsiteX3" fmla="*/ 0 w 3688015"/>
              <a:gd name="connsiteY3" fmla="*/ 0 h 4431072"/>
              <a:gd name="connsiteX4" fmla="*/ 3688015 w 3688015"/>
              <a:gd name="connsiteY4" fmla="*/ 0 h 4431072"/>
              <a:gd name="connsiteX5" fmla="*/ 3688015 w 3688015"/>
              <a:gd name="connsiteY5" fmla="*/ 4431072 h 4431072"/>
              <a:gd name="connsiteX6" fmla="*/ 2477393 w 3688015"/>
              <a:gd name="connsiteY6" fmla="*/ 4431072 h 4431072"/>
              <a:gd name="connsiteX7" fmla="*/ 2844258 w 3688015"/>
              <a:gd name="connsiteY7" fmla="*/ 4065658 h 4431072"/>
              <a:gd name="connsiteX8" fmla="*/ 693272 w 3688015"/>
              <a:gd name="connsiteY8" fmla="*/ 1906130 h 4431072"/>
              <a:gd name="connsiteX9" fmla="*/ 0 w 3688015"/>
              <a:gd name="connsiteY9" fmla="*/ 2596660 h 443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88015" h="4431072">
                <a:moveTo>
                  <a:pt x="0" y="3571208"/>
                </a:moveTo>
                <a:lnTo>
                  <a:pt x="856464" y="4431072"/>
                </a:lnTo>
                <a:lnTo>
                  <a:pt x="0" y="4431072"/>
                </a:lnTo>
                <a:close/>
                <a:moveTo>
                  <a:pt x="0" y="0"/>
                </a:moveTo>
                <a:lnTo>
                  <a:pt x="3688015" y="0"/>
                </a:lnTo>
                <a:lnTo>
                  <a:pt x="3688015" y="4431072"/>
                </a:lnTo>
                <a:lnTo>
                  <a:pt x="2477393" y="4431072"/>
                </a:lnTo>
                <a:lnTo>
                  <a:pt x="2844258" y="4065658"/>
                </a:lnTo>
                <a:lnTo>
                  <a:pt x="693272" y="1906130"/>
                </a:lnTo>
                <a:lnTo>
                  <a:pt x="0" y="2596660"/>
                </a:lnTo>
                <a:close/>
              </a:path>
            </a:pathLst>
          </a:cu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18415" r="43725" b="65360"/>
          <a:stretch/>
        </p:blipFill>
        <p:spPr>
          <a:xfrm rot="16505687">
            <a:off x="-2554819" y="5316962"/>
            <a:ext cx="8514030" cy="4176971"/>
          </a:xfrm>
          <a:custGeom>
            <a:avLst/>
            <a:gdLst>
              <a:gd name="connsiteX0" fmla="*/ 307383 w 8514030"/>
              <a:gd name="connsiteY0" fmla="*/ 731671 h 4176971"/>
              <a:gd name="connsiteX1" fmla="*/ 614552 w 8514030"/>
              <a:gd name="connsiteY1" fmla="*/ 4176971 h 4176971"/>
              <a:gd name="connsiteX2" fmla="*/ 0 w 8514030"/>
              <a:gd name="connsiteY2" fmla="*/ 4176971 h 4176971"/>
              <a:gd name="connsiteX3" fmla="*/ 0 w 8514030"/>
              <a:gd name="connsiteY3" fmla="*/ 759076 h 4176971"/>
              <a:gd name="connsiteX4" fmla="*/ 8514030 w 8514030"/>
              <a:gd name="connsiteY4" fmla="*/ 0 h 4176971"/>
              <a:gd name="connsiteX5" fmla="*/ 8514030 w 8514030"/>
              <a:gd name="connsiteY5" fmla="*/ 4176971 h 4176971"/>
              <a:gd name="connsiteX6" fmla="*/ 4992835 w 8514030"/>
              <a:gd name="connsiteY6" fmla="*/ 4176971 h 4176971"/>
              <a:gd name="connsiteX7" fmla="*/ 4651139 w 8514030"/>
              <a:gd name="connsiteY7" fmla="*/ 344400 h 41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14030" h="4176971">
                <a:moveTo>
                  <a:pt x="307383" y="731671"/>
                </a:moveTo>
                <a:lnTo>
                  <a:pt x="614552" y="4176971"/>
                </a:lnTo>
                <a:lnTo>
                  <a:pt x="0" y="4176971"/>
                </a:lnTo>
                <a:lnTo>
                  <a:pt x="0" y="759076"/>
                </a:lnTo>
                <a:close/>
                <a:moveTo>
                  <a:pt x="8514030" y="0"/>
                </a:moveTo>
                <a:lnTo>
                  <a:pt x="8514030" y="4176971"/>
                </a:lnTo>
                <a:lnTo>
                  <a:pt x="4992835" y="4176971"/>
                </a:lnTo>
                <a:lnTo>
                  <a:pt x="4651139" y="344400"/>
                </a:ln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18415" r="43725" b="65360"/>
          <a:stretch/>
        </p:blipFill>
        <p:spPr>
          <a:xfrm rot="15872351" flipV="1">
            <a:off x="6007491" y="5088546"/>
            <a:ext cx="8514030" cy="4753744"/>
          </a:xfrm>
          <a:custGeom>
            <a:avLst/>
            <a:gdLst>
              <a:gd name="connsiteX0" fmla="*/ 307383 w 8514030"/>
              <a:gd name="connsiteY0" fmla="*/ 731671 h 4176971"/>
              <a:gd name="connsiteX1" fmla="*/ 614552 w 8514030"/>
              <a:gd name="connsiteY1" fmla="*/ 4176971 h 4176971"/>
              <a:gd name="connsiteX2" fmla="*/ 0 w 8514030"/>
              <a:gd name="connsiteY2" fmla="*/ 4176971 h 4176971"/>
              <a:gd name="connsiteX3" fmla="*/ 0 w 8514030"/>
              <a:gd name="connsiteY3" fmla="*/ 759076 h 4176971"/>
              <a:gd name="connsiteX4" fmla="*/ 8514030 w 8514030"/>
              <a:gd name="connsiteY4" fmla="*/ 0 h 4176971"/>
              <a:gd name="connsiteX5" fmla="*/ 8514030 w 8514030"/>
              <a:gd name="connsiteY5" fmla="*/ 4176971 h 4176971"/>
              <a:gd name="connsiteX6" fmla="*/ 4992835 w 8514030"/>
              <a:gd name="connsiteY6" fmla="*/ 4176971 h 4176971"/>
              <a:gd name="connsiteX7" fmla="*/ 4651139 w 8514030"/>
              <a:gd name="connsiteY7" fmla="*/ 344400 h 41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14030" h="4176971">
                <a:moveTo>
                  <a:pt x="307383" y="731671"/>
                </a:moveTo>
                <a:lnTo>
                  <a:pt x="614552" y="4176971"/>
                </a:lnTo>
                <a:lnTo>
                  <a:pt x="0" y="4176971"/>
                </a:lnTo>
                <a:lnTo>
                  <a:pt x="0" y="759076"/>
                </a:lnTo>
                <a:close/>
                <a:moveTo>
                  <a:pt x="8514030" y="0"/>
                </a:moveTo>
                <a:lnTo>
                  <a:pt x="8514030" y="4176971"/>
                </a:lnTo>
                <a:lnTo>
                  <a:pt x="4992835" y="4176971"/>
                </a:lnTo>
                <a:lnTo>
                  <a:pt x="4651139" y="344400"/>
                </a:lnTo>
                <a:close/>
              </a:path>
            </a:pathLst>
          </a:custGeom>
        </p:spPr>
      </p:pic>
      <p:grpSp>
        <p:nvGrpSpPr>
          <p:cNvPr id="11" name="组合 10"/>
          <p:cNvGrpSpPr/>
          <p:nvPr/>
        </p:nvGrpSpPr>
        <p:grpSpPr>
          <a:xfrm>
            <a:off x="3977201" y="2650682"/>
            <a:ext cx="4123066" cy="488950"/>
            <a:chOff x="4317723" y="2168172"/>
            <a:chExt cx="4123066" cy="488950"/>
          </a:xfrm>
        </p:grpSpPr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6053368" y="2191452"/>
              <a:ext cx="2224682" cy="4616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 dirty="0" smtClean="0">
                  <a:solidFill>
                    <a:srgbClr val="242B35"/>
                  </a:solidFill>
                  <a:latin typeface="+mn-lt"/>
                  <a:ea typeface="+mn-ea"/>
                  <a:cs typeface="+mn-ea"/>
                  <a:sym typeface="+mn-lt"/>
                </a:rPr>
                <a:t>建议及总结</a:t>
              </a:r>
              <a:endParaRPr lang="zh-CN" altLang="en-US" sz="2400" b="1" dirty="0">
                <a:solidFill>
                  <a:srgbClr val="242B35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矩形 29"/>
            <p:cNvSpPr>
              <a:spLocks noChangeArrowheads="1"/>
            </p:cNvSpPr>
            <p:nvPr/>
          </p:nvSpPr>
          <p:spPr bwMode="auto">
            <a:xfrm>
              <a:off x="4317723" y="2168172"/>
              <a:ext cx="1328738" cy="488950"/>
            </a:xfrm>
            <a:prstGeom prst="rect">
              <a:avLst/>
            </a:prstGeom>
            <a:solidFill>
              <a:srgbClr val="73A3EA"/>
            </a:solidFill>
            <a:ln>
              <a:noFill/>
            </a:ln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文本框 30"/>
            <p:cNvSpPr txBox="1">
              <a:spLocks noChangeArrowheads="1"/>
            </p:cNvSpPr>
            <p:nvPr/>
          </p:nvSpPr>
          <p:spPr bwMode="auto">
            <a:xfrm>
              <a:off x="4493936" y="2204685"/>
              <a:ext cx="962025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 smtClean="0">
                  <a:solidFill>
                    <a:srgbClr val="FFFFFF"/>
                  </a:solidFill>
                  <a:latin typeface="+mn-lt"/>
                  <a:ea typeface="+mn-ea"/>
                  <a:cs typeface="+mn-ea"/>
                  <a:sym typeface="+mn-lt"/>
                </a:rPr>
                <a:t>第五章</a:t>
              </a:r>
              <a:endParaRPr lang="zh-CN" altLang="en-US" sz="2000" b="1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890629" y="2186428"/>
              <a:ext cx="2550160" cy="452437"/>
            </a:xfrm>
            <a:prstGeom prst="rect">
              <a:avLst/>
            </a:prstGeom>
            <a:noFill/>
            <a:ln>
              <a:solidFill>
                <a:srgbClr val="73A3E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436731" y="3380601"/>
            <a:ext cx="1400779" cy="276999"/>
            <a:chOff x="4025405" y="3669969"/>
            <a:chExt cx="1400779" cy="276999"/>
          </a:xfrm>
        </p:grpSpPr>
        <p:sp>
          <p:nvSpPr>
            <p:cNvPr id="18" name="椭圆 17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082609" y="3380601"/>
            <a:ext cx="1400779" cy="276999"/>
            <a:chOff x="4025405" y="3669969"/>
            <a:chExt cx="1400779" cy="276999"/>
          </a:xfrm>
        </p:grpSpPr>
        <p:sp>
          <p:nvSpPr>
            <p:cNvPr id="22" name="椭圆 21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436731" y="3681543"/>
            <a:ext cx="1400779" cy="276999"/>
            <a:chOff x="4025405" y="3669969"/>
            <a:chExt cx="1400779" cy="276999"/>
          </a:xfrm>
        </p:grpSpPr>
        <p:sp>
          <p:nvSpPr>
            <p:cNvPr id="25" name="椭圆 24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82609" y="3681543"/>
            <a:ext cx="1400779" cy="276999"/>
            <a:chOff x="4025405" y="3669969"/>
            <a:chExt cx="1400779" cy="276999"/>
          </a:xfrm>
        </p:grpSpPr>
        <p:sp>
          <p:nvSpPr>
            <p:cNvPr id="28" name="椭圆 27"/>
            <p:cNvSpPr/>
            <p:nvPr/>
          </p:nvSpPr>
          <p:spPr>
            <a:xfrm>
              <a:off x="4025405" y="3715474"/>
              <a:ext cx="185195" cy="185195"/>
            </a:xfrm>
            <a:prstGeom prst="ellipse">
              <a:avLst/>
            </a:prstGeom>
            <a:solidFill>
              <a:srgbClr val="73A3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4164300" y="3669969"/>
              <a:ext cx="12618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200" dirty="0" smtClean="0"/>
                <a:t>单击输入小标题</a:t>
              </a:r>
              <a:endParaRPr lang="zh-CN" altLang="en-US" sz="1200" dirty="0"/>
            </a:p>
          </p:txBody>
        </p:sp>
      </p:grpSp>
      <p:sp>
        <p:nvSpPr>
          <p:cNvPr id="30" name="矩形 29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80345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问题评估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sp>
        <p:nvSpPr>
          <p:cNvPr id="3" name="Freeform 5"/>
          <p:cNvSpPr/>
          <p:nvPr/>
        </p:nvSpPr>
        <p:spPr bwMode="auto">
          <a:xfrm>
            <a:off x="5253984" y="2761959"/>
            <a:ext cx="1529093" cy="1714500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gradFill flip="none" rotWithShape="1">
            <a:gsLst>
              <a:gs pos="0">
                <a:srgbClr val="F9F9F9"/>
              </a:gs>
              <a:gs pos="100000">
                <a:schemeClr val="bg1">
                  <a:lumMod val="85000"/>
                </a:schemeClr>
              </a:gs>
            </a:gsLst>
            <a:lin ang="2700000" scaled="1"/>
            <a:tileRect/>
          </a:gra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52400" dist="101600" dir="2700000" algn="tl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Freeform 5"/>
          <p:cNvSpPr/>
          <p:nvPr/>
        </p:nvSpPr>
        <p:spPr bwMode="auto">
          <a:xfrm>
            <a:off x="5394330" y="2919323"/>
            <a:ext cx="1248401" cy="139977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chemeClr val="accent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39700" dist="63500" dir="13500000">
              <a:prstClr val="black">
                <a:alpha val="4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5478230" y="3013395"/>
            <a:ext cx="1080601" cy="1211628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</a:ln>
          <a:effectLst>
            <a:outerShdw blurRad="1270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Freeform 5"/>
          <p:cNvSpPr/>
          <p:nvPr/>
        </p:nvSpPr>
        <p:spPr bwMode="auto">
          <a:xfrm>
            <a:off x="4438947" y="1969643"/>
            <a:ext cx="827648" cy="928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3611299" y="3155208"/>
            <a:ext cx="827648" cy="928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Freeform 5"/>
          <p:cNvSpPr/>
          <p:nvPr/>
        </p:nvSpPr>
        <p:spPr bwMode="auto">
          <a:xfrm>
            <a:off x="4438947" y="4340773"/>
            <a:ext cx="827648" cy="928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chemeClr val="accent3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6770465" y="1969643"/>
            <a:ext cx="827648" cy="928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chemeClr val="accent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Freeform 5"/>
          <p:cNvSpPr/>
          <p:nvPr/>
        </p:nvSpPr>
        <p:spPr bwMode="auto">
          <a:xfrm>
            <a:off x="7598113" y="3155208"/>
            <a:ext cx="827648" cy="928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chemeClr val="accent2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Freeform 5"/>
          <p:cNvSpPr/>
          <p:nvPr/>
        </p:nvSpPr>
        <p:spPr bwMode="auto">
          <a:xfrm>
            <a:off x="6770465" y="4340773"/>
            <a:ext cx="827648" cy="928002"/>
          </a:xfrm>
          <a:custGeom>
            <a:avLst/>
            <a:gdLst>
              <a:gd name="T0" fmla="*/ 1837 w 3175"/>
              <a:gd name="T1" fmla="*/ 92 h 3561"/>
              <a:gd name="T2" fmla="*/ 2381 w 3175"/>
              <a:gd name="T3" fmla="*/ 406 h 3561"/>
              <a:gd name="T4" fmla="*/ 2925 w 3175"/>
              <a:gd name="T5" fmla="*/ 720 h 3561"/>
              <a:gd name="T6" fmla="*/ 3175 w 3175"/>
              <a:gd name="T7" fmla="*/ 1153 h 3561"/>
              <a:gd name="T8" fmla="*/ 3175 w 3175"/>
              <a:gd name="T9" fmla="*/ 1781 h 3561"/>
              <a:gd name="T10" fmla="*/ 3175 w 3175"/>
              <a:gd name="T11" fmla="*/ 2408 h 3561"/>
              <a:gd name="T12" fmla="*/ 2925 w 3175"/>
              <a:gd name="T13" fmla="*/ 2841 h 3561"/>
              <a:gd name="T14" fmla="*/ 2381 w 3175"/>
              <a:gd name="T15" fmla="*/ 3155 h 3561"/>
              <a:gd name="T16" fmla="*/ 1837 w 3175"/>
              <a:gd name="T17" fmla="*/ 3469 h 3561"/>
              <a:gd name="T18" fmla="*/ 1338 w 3175"/>
              <a:gd name="T19" fmla="*/ 3469 h 3561"/>
              <a:gd name="T20" fmla="*/ 794 w 3175"/>
              <a:gd name="T21" fmla="*/ 3155 h 3561"/>
              <a:gd name="T22" fmla="*/ 250 w 3175"/>
              <a:gd name="T23" fmla="*/ 2841 h 3561"/>
              <a:gd name="T24" fmla="*/ 0 w 3175"/>
              <a:gd name="T25" fmla="*/ 2408 h 3561"/>
              <a:gd name="T26" fmla="*/ 0 w 3175"/>
              <a:gd name="T27" fmla="*/ 1781 h 3561"/>
              <a:gd name="T28" fmla="*/ 0 w 3175"/>
              <a:gd name="T29" fmla="*/ 1153 h 3561"/>
              <a:gd name="T30" fmla="*/ 250 w 3175"/>
              <a:gd name="T31" fmla="*/ 720 h 3561"/>
              <a:gd name="T32" fmla="*/ 794 w 3175"/>
              <a:gd name="T33" fmla="*/ 406 h 3561"/>
              <a:gd name="T34" fmla="*/ 1338 w 3175"/>
              <a:gd name="T35" fmla="*/ 92 h 3561"/>
              <a:gd name="T36" fmla="*/ 1837 w 3175"/>
              <a:gd name="T37" fmla="*/ 92 h 3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175" h="3561">
                <a:moveTo>
                  <a:pt x="1837" y="92"/>
                </a:moveTo>
                <a:lnTo>
                  <a:pt x="2381" y="406"/>
                </a:lnTo>
                <a:lnTo>
                  <a:pt x="2925" y="720"/>
                </a:lnTo>
                <a:cubicBezTo>
                  <a:pt x="3084" y="812"/>
                  <a:pt x="3175" y="969"/>
                  <a:pt x="3175" y="1153"/>
                </a:cubicBezTo>
                <a:lnTo>
                  <a:pt x="3175" y="1781"/>
                </a:lnTo>
                <a:lnTo>
                  <a:pt x="3175" y="2408"/>
                </a:lnTo>
                <a:cubicBezTo>
                  <a:pt x="3175" y="2592"/>
                  <a:pt x="3084" y="2750"/>
                  <a:pt x="2925" y="2841"/>
                </a:cubicBezTo>
                <a:lnTo>
                  <a:pt x="2381" y="3155"/>
                </a:lnTo>
                <a:lnTo>
                  <a:pt x="1837" y="3469"/>
                </a:lnTo>
                <a:cubicBezTo>
                  <a:pt x="1678" y="3561"/>
                  <a:pt x="1496" y="3561"/>
                  <a:pt x="1338" y="3469"/>
                </a:cubicBezTo>
                <a:lnTo>
                  <a:pt x="794" y="3155"/>
                </a:lnTo>
                <a:lnTo>
                  <a:pt x="250" y="2841"/>
                </a:lnTo>
                <a:cubicBezTo>
                  <a:pt x="91" y="2750"/>
                  <a:pt x="0" y="2592"/>
                  <a:pt x="0" y="2408"/>
                </a:cubicBezTo>
                <a:lnTo>
                  <a:pt x="0" y="1781"/>
                </a:lnTo>
                <a:lnTo>
                  <a:pt x="0" y="1153"/>
                </a:lnTo>
                <a:cubicBezTo>
                  <a:pt x="0" y="969"/>
                  <a:pt x="91" y="812"/>
                  <a:pt x="250" y="720"/>
                </a:cubicBezTo>
                <a:lnTo>
                  <a:pt x="794" y="406"/>
                </a:lnTo>
                <a:lnTo>
                  <a:pt x="1338" y="92"/>
                </a:lnTo>
                <a:cubicBezTo>
                  <a:pt x="1496" y="0"/>
                  <a:pt x="1678" y="0"/>
                  <a:pt x="1837" y="92"/>
                </a:cubicBezTo>
                <a:close/>
              </a:path>
            </a:pathLst>
          </a:custGeom>
          <a:solidFill>
            <a:schemeClr val="accent1"/>
          </a:solidFill>
          <a:ln w="25400">
            <a:gradFill flip="none" rotWithShape="1">
              <a:gsLst>
                <a:gs pos="0">
                  <a:srgbClr val="CFCFCF"/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016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657769" y="2172034"/>
            <a:ext cx="27811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</a:t>
            </a:r>
          </a:p>
        </p:txBody>
      </p:sp>
      <p:sp>
        <p:nvSpPr>
          <p:cNvPr id="13" name="矩形 12"/>
          <p:cNvSpPr/>
          <p:nvPr/>
        </p:nvSpPr>
        <p:spPr>
          <a:xfrm>
            <a:off x="830121" y="3357599"/>
            <a:ext cx="27811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</a:t>
            </a:r>
          </a:p>
        </p:txBody>
      </p:sp>
      <p:sp>
        <p:nvSpPr>
          <p:cNvPr id="14" name="矩形 13"/>
          <p:cNvSpPr/>
          <p:nvPr/>
        </p:nvSpPr>
        <p:spPr>
          <a:xfrm>
            <a:off x="1657769" y="4543164"/>
            <a:ext cx="27811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</a:t>
            </a:r>
          </a:p>
        </p:txBody>
      </p:sp>
      <p:sp>
        <p:nvSpPr>
          <p:cNvPr id="15" name="矩形 14"/>
          <p:cNvSpPr/>
          <p:nvPr/>
        </p:nvSpPr>
        <p:spPr>
          <a:xfrm>
            <a:off x="7598113" y="2172034"/>
            <a:ext cx="27811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</a:t>
            </a:r>
          </a:p>
        </p:txBody>
      </p:sp>
      <p:sp>
        <p:nvSpPr>
          <p:cNvPr id="16" name="矩形 15"/>
          <p:cNvSpPr/>
          <p:nvPr/>
        </p:nvSpPr>
        <p:spPr>
          <a:xfrm>
            <a:off x="8425761" y="3357599"/>
            <a:ext cx="27811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</a:t>
            </a:r>
          </a:p>
        </p:txBody>
      </p:sp>
      <p:sp>
        <p:nvSpPr>
          <p:cNvPr id="17" name="矩形 16"/>
          <p:cNvSpPr/>
          <p:nvPr/>
        </p:nvSpPr>
        <p:spPr>
          <a:xfrm>
            <a:off x="7598113" y="4543164"/>
            <a:ext cx="27811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在这里输入您的文字内容，或者将您的文字内容复制在这里</a:t>
            </a:r>
          </a:p>
        </p:txBody>
      </p:sp>
      <p:sp>
        <p:nvSpPr>
          <p:cNvPr id="18" name="Freeform 9"/>
          <p:cNvSpPr>
            <a:spLocks noEditPoints="1"/>
          </p:cNvSpPr>
          <p:nvPr/>
        </p:nvSpPr>
        <p:spPr bwMode="auto">
          <a:xfrm>
            <a:off x="6961932" y="2256628"/>
            <a:ext cx="444714" cy="354033"/>
          </a:xfrm>
          <a:custGeom>
            <a:avLst/>
            <a:gdLst>
              <a:gd name="T0" fmla="*/ 54 w 159"/>
              <a:gd name="T1" fmla="*/ 126 h 128"/>
              <a:gd name="T2" fmla="*/ 57 w 159"/>
              <a:gd name="T3" fmla="*/ 127 h 128"/>
              <a:gd name="T4" fmla="*/ 81 w 159"/>
              <a:gd name="T5" fmla="*/ 105 h 128"/>
              <a:gd name="T6" fmla="*/ 54 w 159"/>
              <a:gd name="T7" fmla="*/ 91 h 128"/>
              <a:gd name="T8" fmla="*/ 54 w 159"/>
              <a:gd name="T9" fmla="*/ 126 h 128"/>
              <a:gd name="T10" fmla="*/ 154 w 159"/>
              <a:gd name="T11" fmla="*/ 1 h 128"/>
              <a:gd name="T12" fmla="*/ 3 w 159"/>
              <a:gd name="T13" fmla="*/ 54 h 128"/>
              <a:gd name="T14" fmla="*/ 2 w 159"/>
              <a:gd name="T15" fmla="*/ 58 h 128"/>
              <a:gd name="T16" fmla="*/ 35 w 159"/>
              <a:gd name="T17" fmla="*/ 71 h 128"/>
              <a:gd name="T18" fmla="*/ 35 w 159"/>
              <a:gd name="T19" fmla="*/ 71 h 128"/>
              <a:gd name="T20" fmla="*/ 54 w 159"/>
              <a:gd name="T21" fmla="*/ 79 h 128"/>
              <a:gd name="T22" fmla="*/ 148 w 159"/>
              <a:gd name="T23" fmla="*/ 10 h 128"/>
              <a:gd name="T24" fmla="*/ 150 w 159"/>
              <a:gd name="T25" fmla="*/ 12 h 128"/>
              <a:gd name="T26" fmla="*/ 83 w 159"/>
              <a:gd name="T27" fmla="*/ 85 h 128"/>
              <a:gd name="T28" fmla="*/ 83 w 159"/>
              <a:gd name="T29" fmla="*/ 85 h 128"/>
              <a:gd name="T30" fmla="*/ 79 w 159"/>
              <a:gd name="T31" fmla="*/ 89 h 128"/>
              <a:gd name="T32" fmla="*/ 84 w 159"/>
              <a:gd name="T33" fmla="*/ 92 h 128"/>
              <a:gd name="T34" fmla="*/ 84 w 159"/>
              <a:gd name="T35" fmla="*/ 92 h 128"/>
              <a:gd name="T36" fmla="*/ 127 w 159"/>
              <a:gd name="T37" fmla="*/ 115 h 128"/>
              <a:gd name="T38" fmla="*/ 133 w 159"/>
              <a:gd name="T39" fmla="*/ 112 h 128"/>
              <a:gd name="T40" fmla="*/ 158 w 159"/>
              <a:gd name="T41" fmla="*/ 5 h 128"/>
              <a:gd name="T42" fmla="*/ 154 w 159"/>
              <a:gd name="T43" fmla="*/ 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59" h="128">
                <a:moveTo>
                  <a:pt x="54" y="126"/>
                </a:moveTo>
                <a:cubicBezTo>
                  <a:pt x="54" y="128"/>
                  <a:pt x="55" y="128"/>
                  <a:pt x="57" y="127"/>
                </a:cubicBezTo>
                <a:cubicBezTo>
                  <a:pt x="59" y="125"/>
                  <a:pt x="81" y="105"/>
                  <a:pt x="81" y="105"/>
                </a:cubicBezTo>
                <a:cubicBezTo>
                  <a:pt x="54" y="91"/>
                  <a:pt x="54" y="91"/>
                  <a:pt x="54" y="91"/>
                </a:cubicBezTo>
                <a:cubicBezTo>
                  <a:pt x="54" y="126"/>
                  <a:pt x="54" y="126"/>
                  <a:pt x="54" y="126"/>
                </a:cubicBezTo>
                <a:close/>
                <a:moveTo>
                  <a:pt x="154" y="1"/>
                </a:moveTo>
                <a:cubicBezTo>
                  <a:pt x="151" y="2"/>
                  <a:pt x="5" y="53"/>
                  <a:pt x="3" y="54"/>
                </a:cubicBezTo>
                <a:cubicBezTo>
                  <a:pt x="0" y="55"/>
                  <a:pt x="0" y="57"/>
                  <a:pt x="2" y="58"/>
                </a:cubicBezTo>
                <a:cubicBezTo>
                  <a:pt x="6" y="60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54" y="79"/>
                  <a:pt x="54" y="79"/>
                  <a:pt x="54" y="79"/>
                </a:cubicBezTo>
                <a:cubicBezTo>
                  <a:pt x="54" y="79"/>
                  <a:pt x="147" y="11"/>
                  <a:pt x="148" y="10"/>
                </a:cubicBezTo>
                <a:cubicBezTo>
                  <a:pt x="150" y="9"/>
                  <a:pt x="151" y="11"/>
                  <a:pt x="150" y="12"/>
                </a:cubicBezTo>
                <a:cubicBezTo>
                  <a:pt x="149" y="13"/>
                  <a:pt x="83" y="85"/>
                  <a:pt x="83" y="85"/>
                </a:cubicBezTo>
                <a:cubicBezTo>
                  <a:pt x="83" y="85"/>
                  <a:pt x="83" y="85"/>
                  <a:pt x="83" y="85"/>
                </a:cubicBezTo>
                <a:cubicBezTo>
                  <a:pt x="79" y="89"/>
                  <a:pt x="79" y="89"/>
                  <a:pt x="79" y="89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84" y="92"/>
                  <a:pt x="84" y="92"/>
                </a:cubicBezTo>
                <a:cubicBezTo>
                  <a:pt x="84" y="92"/>
                  <a:pt x="124" y="113"/>
                  <a:pt x="127" y="115"/>
                </a:cubicBezTo>
                <a:cubicBezTo>
                  <a:pt x="129" y="116"/>
                  <a:pt x="132" y="115"/>
                  <a:pt x="133" y="112"/>
                </a:cubicBezTo>
                <a:cubicBezTo>
                  <a:pt x="134" y="108"/>
                  <a:pt x="158" y="7"/>
                  <a:pt x="158" y="5"/>
                </a:cubicBezTo>
                <a:cubicBezTo>
                  <a:pt x="159" y="2"/>
                  <a:pt x="157" y="0"/>
                  <a:pt x="154" y="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sym typeface="Gill Sans" charset="0"/>
            </a:endParaRPr>
          </a:p>
        </p:txBody>
      </p:sp>
      <p:sp>
        <p:nvSpPr>
          <p:cNvPr id="19" name="Freeform 36"/>
          <p:cNvSpPr>
            <a:spLocks noEditPoints="1"/>
          </p:cNvSpPr>
          <p:nvPr/>
        </p:nvSpPr>
        <p:spPr bwMode="auto">
          <a:xfrm>
            <a:off x="3763515" y="3361680"/>
            <a:ext cx="523216" cy="515058"/>
          </a:xfrm>
          <a:custGeom>
            <a:avLst/>
            <a:gdLst>
              <a:gd name="T0" fmla="*/ 188097 w 792"/>
              <a:gd name="T1" fmla="*/ 307152 h 779"/>
              <a:gd name="T2" fmla="*/ 249296 w 792"/>
              <a:gd name="T3" fmla="*/ 200865 h 779"/>
              <a:gd name="T4" fmla="*/ 350994 w 792"/>
              <a:gd name="T5" fmla="*/ 290938 h 779"/>
              <a:gd name="T6" fmla="*/ 264596 w 792"/>
              <a:gd name="T7" fmla="*/ 182850 h 779"/>
              <a:gd name="T8" fmla="*/ 350994 w 792"/>
              <a:gd name="T9" fmla="*/ 290938 h 779"/>
              <a:gd name="T10" fmla="*/ 350994 w 792"/>
              <a:gd name="T11" fmla="*/ 290938 h 779"/>
              <a:gd name="T12" fmla="*/ 420293 w 792"/>
              <a:gd name="T13" fmla="*/ 174743 h 779"/>
              <a:gd name="T14" fmla="*/ 442793 w 792"/>
              <a:gd name="T15" fmla="*/ 163034 h 779"/>
              <a:gd name="T16" fmla="*/ 445493 w 792"/>
              <a:gd name="T17" fmla="*/ 182850 h 779"/>
              <a:gd name="T18" fmla="*/ 439193 w 792"/>
              <a:gd name="T19" fmla="*/ 215276 h 779"/>
              <a:gd name="T20" fmla="*/ 418493 w 792"/>
              <a:gd name="T21" fmla="*/ 207170 h 779"/>
              <a:gd name="T22" fmla="*/ 393293 w 792"/>
              <a:gd name="T23" fmla="*/ 185552 h 779"/>
              <a:gd name="T24" fmla="*/ 410393 w 792"/>
              <a:gd name="T25" fmla="*/ 172942 h 779"/>
              <a:gd name="T26" fmla="*/ 442793 w 792"/>
              <a:gd name="T27" fmla="*/ 163034 h 779"/>
              <a:gd name="T28" fmla="*/ 337494 w 792"/>
              <a:gd name="T29" fmla="*/ 308953 h 779"/>
              <a:gd name="T30" fmla="*/ 325795 w 792"/>
              <a:gd name="T31" fmla="*/ 440461 h 779"/>
              <a:gd name="T32" fmla="*/ 371694 w 792"/>
              <a:gd name="T33" fmla="*/ 320663 h 779"/>
              <a:gd name="T34" fmla="*/ 280795 w 792"/>
              <a:gd name="T35" fmla="*/ 268420 h 779"/>
              <a:gd name="T36" fmla="*/ 246596 w 792"/>
              <a:gd name="T37" fmla="*/ 280130 h 779"/>
              <a:gd name="T38" fmla="*/ 292495 w 792"/>
              <a:gd name="T39" fmla="*/ 440461 h 779"/>
              <a:gd name="T40" fmla="*/ 280795 w 792"/>
              <a:gd name="T41" fmla="*/ 268420 h 779"/>
              <a:gd name="T42" fmla="*/ 416693 w 792"/>
              <a:gd name="T43" fmla="*/ 240497 h 779"/>
              <a:gd name="T44" fmla="*/ 404993 w 792"/>
              <a:gd name="T45" fmla="*/ 440461 h 779"/>
              <a:gd name="T46" fmla="*/ 450892 w 792"/>
              <a:gd name="T47" fmla="*/ 253107 h 779"/>
              <a:gd name="T48" fmla="*/ 201597 w 792"/>
              <a:gd name="T49" fmla="*/ 351288 h 779"/>
              <a:gd name="T50" fmla="*/ 167397 w 792"/>
              <a:gd name="T51" fmla="*/ 362997 h 779"/>
              <a:gd name="T52" fmla="*/ 213296 w 792"/>
              <a:gd name="T53" fmla="*/ 440461 h 779"/>
              <a:gd name="T54" fmla="*/ 201597 w 792"/>
              <a:gd name="T55" fmla="*/ 351288 h 779"/>
              <a:gd name="T56" fmla="*/ 122398 w 792"/>
              <a:gd name="T57" fmla="*/ 440461 h 779"/>
              <a:gd name="T58" fmla="*/ 110698 w 792"/>
              <a:gd name="T59" fmla="*/ 170240 h 779"/>
              <a:gd name="T60" fmla="*/ 134098 w 792"/>
              <a:gd name="T61" fmla="*/ 170240 h 779"/>
              <a:gd name="T62" fmla="*/ 477892 w 792"/>
              <a:gd name="T63" fmla="*/ 417042 h 779"/>
              <a:gd name="T64" fmla="*/ 477892 w 792"/>
              <a:gd name="T65" fmla="*/ 440461 h 779"/>
              <a:gd name="T66" fmla="*/ 110698 w 792"/>
              <a:gd name="T67" fmla="*/ 428751 h 779"/>
              <a:gd name="T68" fmla="*/ 477892 w 792"/>
              <a:gd name="T69" fmla="*/ 417042 h 779"/>
              <a:gd name="T70" fmla="*/ 611990 w 792"/>
              <a:gd name="T71" fmla="*/ 701675 h 779"/>
              <a:gd name="T72" fmla="*/ 436493 w 792"/>
              <a:gd name="T73" fmla="*/ 566564 h 779"/>
              <a:gd name="T74" fmla="*/ 0 w 792"/>
              <a:gd name="T75" fmla="*/ 299045 h 779"/>
              <a:gd name="T76" fmla="*/ 599390 w 792"/>
              <a:gd name="T77" fmla="*/ 299045 h 779"/>
              <a:gd name="T78" fmla="*/ 677689 w 792"/>
              <a:gd name="T79" fmla="*/ 544947 h 779"/>
              <a:gd name="T80" fmla="*/ 300595 w 792"/>
              <a:gd name="T81" fmla="*/ 561160 h 779"/>
              <a:gd name="T82" fmla="*/ 561591 w 792"/>
              <a:gd name="T83" fmla="*/ 299045 h 779"/>
              <a:gd name="T84" fmla="*/ 38699 w 792"/>
              <a:gd name="T85" fmla="*/ 299045 h 77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792" h="779">
                <a:moveTo>
                  <a:pt x="297" y="240"/>
                </a:moveTo>
                <a:lnTo>
                  <a:pt x="209" y="341"/>
                </a:lnTo>
                <a:lnTo>
                  <a:pt x="188" y="323"/>
                </a:lnTo>
                <a:lnTo>
                  <a:pt x="277" y="223"/>
                </a:lnTo>
                <a:lnTo>
                  <a:pt x="297" y="240"/>
                </a:lnTo>
                <a:close/>
                <a:moveTo>
                  <a:pt x="390" y="323"/>
                </a:moveTo>
                <a:lnTo>
                  <a:pt x="276" y="224"/>
                </a:lnTo>
                <a:lnTo>
                  <a:pt x="294" y="203"/>
                </a:lnTo>
                <a:lnTo>
                  <a:pt x="408" y="303"/>
                </a:lnTo>
                <a:lnTo>
                  <a:pt x="390" y="323"/>
                </a:lnTo>
                <a:close/>
                <a:moveTo>
                  <a:pt x="487" y="212"/>
                </a:moveTo>
                <a:lnTo>
                  <a:pt x="390" y="323"/>
                </a:lnTo>
                <a:lnTo>
                  <a:pt x="369" y="305"/>
                </a:lnTo>
                <a:lnTo>
                  <a:pt x="467" y="194"/>
                </a:lnTo>
                <a:lnTo>
                  <a:pt x="487" y="212"/>
                </a:lnTo>
                <a:close/>
                <a:moveTo>
                  <a:pt x="492" y="181"/>
                </a:moveTo>
                <a:cubicBezTo>
                  <a:pt x="497" y="179"/>
                  <a:pt x="500" y="182"/>
                  <a:pt x="499" y="187"/>
                </a:cubicBezTo>
                <a:lnTo>
                  <a:pt x="495" y="203"/>
                </a:lnTo>
                <a:cubicBezTo>
                  <a:pt x="494" y="209"/>
                  <a:pt x="492" y="217"/>
                  <a:pt x="491" y="222"/>
                </a:cubicBezTo>
                <a:lnTo>
                  <a:pt x="488" y="239"/>
                </a:lnTo>
                <a:cubicBezTo>
                  <a:pt x="487" y="244"/>
                  <a:pt x="483" y="245"/>
                  <a:pt x="479" y="242"/>
                </a:cubicBezTo>
                <a:lnTo>
                  <a:pt x="465" y="230"/>
                </a:lnTo>
                <a:cubicBezTo>
                  <a:pt x="461" y="227"/>
                  <a:pt x="455" y="221"/>
                  <a:pt x="451" y="217"/>
                </a:cubicBezTo>
                <a:lnTo>
                  <a:pt x="437" y="206"/>
                </a:lnTo>
                <a:cubicBezTo>
                  <a:pt x="433" y="202"/>
                  <a:pt x="434" y="198"/>
                  <a:pt x="439" y="197"/>
                </a:cubicBezTo>
                <a:lnTo>
                  <a:pt x="456" y="192"/>
                </a:lnTo>
                <a:cubicBezTo>
                  <a:pt x="461" y="190"/>
                  <a:pt x="470" y="187"/>
                  <a:pt x="475" y="186"/>
                </a:cubicBezTo>
                <a:lnTo>
                  <a:pt x="492" y="181"/>
                </a:lnTo>
                <a:close/>
                <a:moveTo>
                  <a:pt x="400" y="343"/>
                </a:moveTo>
                <a:lnTo>
                  <a:pt x="375" y="343"/>
                </a:lnTo>
                <a:cubicBezTo>
                  <a:pt x="368" y="343"/>
                  <a:pt x="362" y="349"/>
                  <a:pt x="362" y="356"/>
                </a:cubicBezTo>
                <a:lnTo>
                  <a:pt x="362" y="489"/>
                </a:lnTo>
                <a:lnTo>
                  <a:pt x="413" y="489"/>
                </a:lnTo>
                <a:lnTo>
                  <a:pt x="413" y="356"/>
                </a:lnTo>
                <a:cubicBezTo>
                  <a:pt x="413" y="349"/>
                  <a:pt x="407" y="343"/>
                  <a:pt x="400" y="343"/>
                </a:cubicBezTo>
                <a:close/>
                <a:moveTo>
                  <a:pt x="312" y="298"/>
                </a:moveTo>
                <a:lnTo>
                  <a:pt x="287" y="298"/>
                </a:lnTo>
                <a:cubicBezTo>
                  <a:pt x="280" y="298"/>
                  <a:pt x="274" y="304"/>
                  <a:pt x="274" y="311"/>
                </a:cubicBezTo>
                <a:lnTo>
                  <a:pt x="274" y="489"/>
                </a:lnTo>
                <a:lnTo>
                  <a:pt x="325" y="489"/>
                </a:lnTo>
                <a:lnTo>
                  <a:pt x="325" y="311"/>
                </a:lnTo>
                <a:cubicBezTo>
                  <a:pt x="325" y="304"/>
                  <a:pt x="319" y="298"/>
                  <a:pt x="312" y="298"/>
                </a:cubicBezTo>
                <a:close/>
                <a:moveTo>
                  <a:pt x="488" y="267"/>
                </a:moveTo>
                <a:lnTo>
                  <a:pt x="463" y="267"/>
                </a:lnTo>
                <a:cubicBezTo>
                  <a:pt x="456" y="267"/>
                  <a:pt x="450" y="273"/>
                  <a:pt x="450" y="281"/>
                </a:cubicBezTo>
                <a:lnTo>
                  <a:pt x="450" y="489"/>
                </a:lnTo>
                <a:lnTo>
                  <a:pt x="501" y="489"/>
                </a:lnTo>
                <a:lnTo>
                  <a:pt x="501" y="281"/>
                </a:lnTo>
                <a:cubicBezTo>
                  <a:pt x="501" y="273"/>
                  <a:pt x="495" y="267"/>
                  <a:pt x="488" y="267"/>
                </a:cubicBezTo>
                <a:close/>
                <a:moveTo>
                  <a:pt x="224" y="390"/>
                </a:moveTo>
                <a:lnTo>
                  <a:pt x="200" y="390"/>
                </a:lnTo>
                <a:cubicBezTo>
                  <a:pt x="192" y="390"/>
                  <a:pt x="186" y="396"/>
                  <a:pt x="186" y="403"/>
                </a:cubicBezTo>
                <a:lnTo>
                  <a:pt x="186" y="489"/>
                </a:lnTo>
                <a:lnTo>
                  <a:pt x="237" y="489"/>
                </a:lnTo>
                <a:lnTo>
                  <a:pt x="237" y="403"/>
                </a:lnTo>
                <a:cubicBezTo>
                  <a:pt x="237" y="396"/>
                  <a:pt x="231" y="390"/>
                  <a:pt x="224" y="390"/>
                </a:cubicBezTo>
                <a:close/>
                <a:moveTo>
                  <a:pt x="149" y="476"/>
                </a:moveTo>
                <a:cubicBezTo>
                  <a:pt x="149" y="483"/>
                  <a:pt x="144" y="489"/>
                  <a:pt x="136" y="489"/>
                </a:cubicBezTo>
                <a:cubicBezTo>
                  <a:pt x="129" y="489"/>
                  <a:pt x="123" y="483"/>
                  <a:pt x="123" y="476"/>
                </a:cubicBezTo>
                <a:lnTo>
                  <a:pt x="123" y="189"/>
                </a:lnTo>
                <a:cubicBezTo>
                  <a:pt x="123" y="182"/>
                  <a:pt x="129" y="176"/>
                  <a:pt x="136" y="176"/>
                </a:cubicBezTo>
                <a:cubicBezTo>
                  <a:pt x="143" y="176"/>
                  <a:pt x="149" y="182"/>
                  <a:pt x="149" y="189"/>
                </a:cubicBezTo>
                <a:lnTo>
                  <a:pt x="149" y="476"/>
                </a:lnTo>
                <a:close/>
                <a:moveTo>
                  <a:pt x="531" y="463"/>
                </a:moveTo>
                <a:cubicBezTo>
                  <a:pt x="538" y="463"/>
                  <a:pt x="544" y="469"/>
                  <a:pt x="544" y="476"/>
                </a:cubicBezTo>
                <a:cubicBezTo>
                  <a:pt x="544" y="483"/>
                  <a:pt x="538" y="489"/>
                  <a:pt x="531" y="489"/>
                </a:cubicBezTo>
                <a:lnTo>
                  <a:pt x="136" y="489"/>
                </a:lnTo>
                <a:cubicBezTo>
                  <a:pt x="129" y="489"/>
                  <a:pt x="123" y="483"/>
                  <a:pt x="123" y="476"/>
                </a:cubicBezTo>
                <a:cubicBezTo>
                  <a:pt x="123" y="469"/>
                  <a:pt x="129" y="463"/>
                  <a:pt x="136" y="463"/>
                </a:cubicBezTo>
                <a:lnTo>
                  <a:pt x="531" y="463"/>
                </a:lnTo>
                <a:close/>
                <a:moveTo>
                  <a:pt x="753" y="750"/>
                </a:moveTo>
                <a:cubicBezTo>
                  <a:pt x="732" y="770"/>
                  <a:pt x="706" y="779"/>
                  <a:pt x="680" y="779"/>
                </a:cubicBezTo>
                <a:cubicBezTo>
                  <a:pt x="654" y="779"/>
                  <a:pt x="628" y="770"/>
                  <a:pt x="608" y="750"/>
                </a:cubicBezTo>
                <a:lnTo>
                  <a:pt x="485" y="629"/>
                </a:lnTo>
                <a:cubicBezTo>
                  <a:pt x="440" y="653"/>
                  <a:pt x="388" y="666"/>
                  <a:pt x="334" y="666"/>
                </a:cubicBezTo>
                <a:cubicBezTo>
                  <a:pt x="149" y="666"/>
                  <a:pt x="0" y="517"/>
                  <a:pt x="0" y="332"/>
                </a:cubicBezTo>
                <a:cubicBezTo>
                  <a:pt x="0" y="149"/>
                  <a:pt x="149" y="0"/>
                  <a:pt x="334" y="0"/>
                </a:cubicBezTo>
                <a:cubicBezTo>
                  <a:pt x="517" y="0"/>
                  <a:pt x="666" y="149"/>
                  <a:pt x="666" y="332"/>
                </a:cubicBezTo>
                <a:cubicBezTo>
                  <a:pt x="666" y="387"/>
                  <a:pt x="653" y="439"/>
                  <a:pt x="630" y="484"/>
                </a:cubicBezTo>
                <a:lnTo>
                  <a:pt x="753" y="605"/>
                </a:lnTo>
                <a:cubicBezTo>
                  <a:pt x="792" y="645"/>
                  <a:pt x="792" y="709"/>
                  <a:pt x="753" y="750"/>
                </a:cubicBezTo>
                <a:close/>
                <a:moveTo>
                  <a:pt x="334" y="623"/>
                </a:moveTo>
                <a:lnTo>
                  <a:pt x="334" y="623"/>
                </a:lnTo>
                <a:cubicBezTo>
                  <a:pt x="494" y="623"/>
                  <a:pt x="624" y="493"/>
                  <a:pt x="624" y="332"/>
                </a:cubicBezTo>
                <a:cubicBezTo>
                  <a:pt x="624" y="172"/>
                  <a:pt x="494" y="42"/>
                  <a:pt x="334" y="42"/>
                </a:cubicBezTo>
                <a:cubicBezTo>
                  <a:pt x="173" y="42"/>
                  <a:pt x="43" y="172"/>
                  <a:pt x="43" y="332"/>
                </a:cubicBezTo>
                <a:cubicBezTo>
                  <a:pt x="43" y="493"/>
                  <a:pt x="173" y="623"/>
                  <a:pt x="334" y="6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Freeform 34"/>
          <p:cNvSpPr>
            <a:spLocks noEditPoints="1"/>
          </p:cNvSpPr>
          <p:nvPr/>
        </p:nvSpPr>
        <p:spPr bwMode="auto">
          <a:xfrm>
            <a:off x="7795723" y="3325007"/>
            <a:ext cx="432429" cy="588405"/>
          </a:xfrm>
          <a:custGeom>
            <a:avLst/>
            <a:gdLst>
              <a:gd name="T0" fmla="*/ 128715 w 709"/>
              <a:gd name="T1" fmla="*/ 322149 h 965"/>
              <a:gd name="T2" fmla="*/ 196223 w 709"/>
              <a:gd name="T3" fmla="*/ 480524 h 965"/>
              <a:gd name="T4" fmla="*/ 251130 w 709"/>
              <a:gd name="T5" fmla="*/ 607403 h 965"/>
              <a:gd name="T6" fmla="*/ 374444 w 709"/>
              <a:gd name="T7" fmla="*/ 611003 h 965"/>
              <a:gd name="T8" fmla="*/ 401447 w 709"/>
              <a:gd name="T9" fmla="*/ 560611 h 965"/>
              <a:gd name="T10" fmla="*/ 469855 w 709"/>
              <a:gd name="T11" fmla="*/ 432831 h 965"/>
              <a:gd name="T12" fmla="*/ 319538 w 709"/>
              <a:gd name="T13" fmla="*/ 132279 h 965"/>
              <a:gd name="T14" fmla="*/ 264631 w 709"/>
              <a:gd name="T15" fmla="*/ 650597 h 965"/>
              <a:gd name="T16" fmla="*/ 201624 w 709"/>
              <a:gd name="T17" fmla="*/ 578608 h 965"/>
              <a:gd name="T18" fmla="*/ 135916 w 709"/>
              <a:gd name="T19" fmla="*/ 455328 h 965"/>
              <a:gd name="T20" fmla="*/ 319538 w 709"/>
              <a:gd name="T21" fmla="*/ 91785 h 965"/>
              <a:gd name="T22" fmla="*/ 503159 w 709"/>
              <a:gd name="T23" fmla="*/ 455328 h 965"/>
              <a:gd name="T24" fmla="*/ 436551 w 709"/>
              <a:gd name="T25" fmla="*/ 578608 h 965"/>
              <a:gd name="T26" fmla="*/ 374444 w 709"/>
              <a:gd name="T27" fmla="*/ 650597 h 965"/>
              <a:gd name="T28" fmla="*/ 228627 w 709"/>
              <a:gd name="T29" fmla="*/ 778376 h 965"/>
              <a:gd name="T30" fmla="*/ 383445 w 709"/>
              <a:gd name="T31" fmla="*/ 807172 h 965"/>
              <a:gd name="T32" fmla="*/ 383445 w 709"/>
              <a:gd name="T33" fmla="*/ 748681 h 965"/>
              <a:gd name="T34" fmla="*/ 246629 w 709"/>
              <a:gd name="T35" fmla="*/ 796373 h 965"/>
              <a:gd name="T36" fmla="*/ 395146 w 709"/>
              <a:gd name="T37" fmla="*/ 796373 h 965"/>
              <a:gd name="T38" fmla="*/ 413149 w 709"/>
              <a:gd name="T39" fmla="*/ 778376 h 965"/>
              <a:gd name="T40" fmla="*/ 228627 w 709"/>
              <a:gd name="T41" fmla="*/ 685691 h 965"/>
              <a:gd name="T42" fmla="*/ 413149 w 709"/>
              <a:gd name="T43" fmla="*/ 778376 h 965"/>
              <a:gd name="T44" fmla="*/ 411348 w 709"/>
              <a:gd name="T45" fmla="*/ 362642 h 965"/>
              <a:gd name="T46" fmla="*/ 349241 w 709"/>
              <a:gd name="T47" fmla="*/ 424733 h 965"/>
              <a:gd name="T48" fmla="*/ 288934 w 709"/>
              <a:gd name="T49" fmla="*/ 424733 h 965"/>
              <a:gd name="T50" fmla="*/ 226827 w 709"/>
              <a:gd name="T51" fmla="*/ 362642 h 965"/>
              <a:gd name="T52" fmla="*/ 226827 w 709"/>
              <a:gd name="T53" fmla="*/ 302352 h 965"/>
              <a:gd name="T54" fmla="*/ 288934 w 709"/>
              <a:gd name="T55" fmla="*/ 239362 h 965"/>
              <a:gd name="T56" fmla="*/ 349241 w 709"/>
              <a:gd name="T57" fmla="*/ 239362 h 965"/>
              <a:gd name="T58" fmla="*/ 411348 w 709"/>
              <a:gd name="T59" fmla="*/ 302352 h 965"/>
              <a:gd name="T60" fmla="*/ 612972 w 709"/>
              <a:gd name="T61" fmla="*/ 293353 h 965"/>
              <a:gd name="T62" fmla="*/ 580568 w 709"/>
              <a:gd name="T63" fmla="*/ 322149 h 965"/>
              <a:gd name="T64" fmla="*/ 612972 w 709"/>
              <a:gd name="T65" fmla="*/ 341046 h 965"/>
              <a:gd name="T66" fmla="*/ 612972 w 709"/>
              <a:gd name="T67" fmla="*/ 293353 h 965"/>
              <a:gd name="T68" fmla="*/ 542764 w 709"/>
              <a:gd name="T69" fmla="*/ 127780 h 965"/>
              <a:gd name="T70" fmla="*/ 509460 w 709"/>
              <a:gd name="T71" fmla="*/ 94485 h 965"/>
              <a:gd name="T72" fmla="*/ 518461 w 709"/>
              <a:gd name="T73" fmla="*/ 152976 h 965"/>
              <a:gd name="T74" fmla="*/ 342040 w 709"/>
              <a:gd name="T75" fmla="*/ 61190 h 965"/>
              <a:gd name="T76" fmla="*/ 318637 w 709"/>
              <a:gd name="T77" fmla="*/ 0 h 965"/>
              <a:gd name="T78" fmla="*/ 294335 w 709"/>
              <a:gd name="T79" fmla="*/ 61190 h 965"/>
              <a:gd name="T80" fmla="*/ 117014 w 709"/>
              <a:gd name="T81" fmla="*/ 155675 h 965"/>
              <a:gd name="T82" fmla="*/ 127815 w 709"/>
              <a:gd name="T83" fmla="*/ 98084 h 965"/>
              <a:gd name="T84" fmla="*/ 93611 w 709"/>
              <a:gd name="T85" fmla="*/ 132279 h 965"/>
              <a:gd name="T86" fmla="*/ 57607 w 709"/>
              <a:gd name="T87" fmla="*/ 322149 h 965"/>
              <a:gd name="T88" fmla="*/ 25203 w 709"/>
              <a:gd name="T89" fmla="*/ 293353 h 965"/>
              <a:gd name="T90" fmla="*/ 25203 w 709"/>
              <a:gd name="T91" fmla="*/ 341046 h 965"/>
              <a:gd name="T92" fmla="*/ 57607 w 709"/>
              <a:gd name="T93" fmla="*/ 322149 h 965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709" h="965">
                <a:moveTo>
                  <a:pt x="355" y="147"/>
                </a:moveTo>
                <a:cubicBezTo>
                  <a:pt x="238" y="147"/>
                  <a:pt x="143" y="241"/>
                  <a:pt x="143" y="358"/>
                </a:cubicBezTo>
                <a:cubicBezTo>
                  <a:pt x="143" y="414"/>
                  <a:pt x="187" y="481"/>
                  <a:pt x="188" y="481"/>
                </a:cubicBezTo>
                <a:cubicBezTo>
                  <a:pt x="197" y="496"/>
                  <a:pt x="210" y="519"/>
                  <a:pt x="218" y="534"/>
                </a:cubicBezTo>
                <a:lnTo>
                  <a:pt x="264" y="623"/>
                </a:lnTo>
                <a:cubicBezTo>
                  <a:pt x="272" y="639"/>
                  <a:pt x="279" y="662"/>
                  <a:pt x="279" y="675"/>
                </a:cubicBezTo>
                <a:cubicBezTo>
                  <a:pt x="279" y="675"/>
                  <a:pt x="284" y="679"/>
                  <a:pt x="294" y="679"/>
                </a:cubicBezTo>
                <a:lnTo>
                  <a:pt x="416" y="679"/>
                </a:lnTo>
                <a:cubicBezTo>
                  <a:pt x="425" y="679"/>
                  <a:pt x="430" y="675"/>
                  <a:pt x="431" y="674"/>
                </a:cubicBezTo>
                <a:cubicBezTo>
                  <a:pt x="430" y="662"/>
                  <a:pt x="437" y="639"/>
                  <a:pt x="446" y="623"/>
                </a:cubicBezTo>
                <a:lnTo>
                  <a:pt x="491" y="534"/>
                </a:lnTo>
                <a:cubicBezTo>
                  <a:pt x="499" y="519"/>
                  <a:pt x="513" y="495"/>
                  <a:pt x="522" y="481"/>
                </a:cubicBezTo>
                <a:cubicBezTo>
                  <a:pt x="537" y="458"/>
                  <a:pt x="566" y="402"/>
                  <a:pt x="566" y="358"/>
                </a:cubicBezTo>
                <a:cubicBezTo>
                  <a:pt x="566" y="241"/>
                  <a:pt x="471" y="147"/>
                  <a:pt x="355" y="147"/>
                </a:cubicBezTo>
                <a:close/>
                <a:moveTo>
                  <a:pt x="416" y="723"/>
                </a:moveTo>
                <a:lnTo>
                  <a:pt x="294" y="723"/>
                </a:lnTo>
                <a:cubicBezTo>
                  <a:pt x="261" y="723"/>
                  <a:pt x="235" y="702"/>
                  <a:pt x="235" y="675"/>
                </a:cubicBezTo>
                <a:cubicBezTo>
                  <a:pt x="235" y="671"/>
                  <a:pt x="231" y="656"/>
                  <a:pt x="224" y="643"/>
                </a:cubicBezTo>
                <a:lnTo>
                  <a:pt x="179" y="554"/>
                </a:lnTo>
                <a:cubicBezTo>
                  <a:pt x="172" y="540"/>
                  <a:pt x="159" y="519"/>
                  <a:pt x="151" y="506"/>
                </a:cubicBezTo>
                <a:cubicBezTo>
                  <a:pt x="145" y="498"/>
                  <a:pt x="99" y="425"/>
                  <a:pt x="99" y="358"/>
                </a:cubicBezTo>
                <a:cubicBezTo>
                  <a:pt x="99" y="217"/>
                  <a:pt x="214" y="102"/>
                  <a:pt x="355" y="102"/>
                </a:cubicBezTo>
                <a:cubicBezTo>
                  <a:pt x="495" y="102"/>
                  <a:pt x="610" y="217"/>
                  <a:pt x="610" y="358"/>
                </a:cubicBezTo>
                <a:cubicBezTo>
                  <a:pt x="610" y="425"/>
                  <a:pt x="564" y="498"/>
                  <a:pt x="559" y="506"/>
                </a:cubicBezTo>
                <a:cubicBezTo>
                  <a:pt x="550" y="518"/>
                  <a:pt x="537" y="541"/>
                  <a:pt x="530" y="554"/>
                </a:cubicBezTo>
                <a:lnTo>
                  <a:pt x="485" y="643"/>
                </a:lnTo>
                <a:cubicBezTo>
                  <a:pt x="478" y="656"/>
                  <a:pt x="475" y="671"/>
                  <a:pt x="475" y="675"/>
                </a:cubicBezTo>
                <a:cubicBezTo>
                  <a:pt x="475" y="702"/>
                  <a:pt x="449" y="723"/>
                  <a:pt x="416" y="723"/>
                </a:cubicBezTo>
                <a:close/>
                <a:moveTo>
                  <a:pt x="287" y="832"/>
                </a:moveTo>
                <a:cubicBezTo>
                  <a:pt x="269" y="832"/>
                  <a:pt x="254" y="846"/>
                  <a:pt x="254" y="865"/>
                </a:cubicBezTo>
                <a:cubicBezTo>
                  <a:pt x="254" y="883"/>
                  <a:pt x="269" y="897"/>
                  <a:pt x="287" y="897"/>
                </a:cubicBezTo>
                <a:lnTo>
                  <a:pt x="426" y="897"/>
                </a:lnTo>
                <a:cubicBezTo>
                  <a:pt x="444" y="897"/>
                  <a:pt x="459" y="883"/>
                  <a:pt x="459" y="865"/>
                </a:cubicBezTo>
                <a:cubicBezTo>
                  <a:pt x="459" y="846"/>
                  <a:pt x="444" y="832"/>
                  <a:pt x="426" y="832"/>
                </a:cubicBezTo>
                <a:lnTo>
                  <a:pt x="287" y="832"/>
                </a:lnTo>
                <a:close/>
                <a:moveTo>
                  <a:pt x="274" y="885"/>
                </a:moveTo>
                <a:cubicBezTo>
                  <a:pt x="276" y="929"/>
                  <a:pt x="312" y="965"/>
                  <a:pt x="356" y="965"/>
                </a:cubicBezTo>
                <a:cubicBezTo>
                  <a:pt x="401" y="965"/>
                  <a:pt x="437" y="929"/>
                  <a:pt x="439" y="885"/>
                </a:cubicBezTo>
                <a:lnTo>
                  <a:pt x="274" y="885"/>
                </a:lnTo>
                <a:close/>
                <a:moveTo>
                  <a:pt x="459" y="865"/>
                </a:moveTo>
                <a:lnTo>
                  <a:pt x="254" y="865"/>
                </a:lnTo>
                <a:lnTo>
                  <a:pt x="254" y="762"/>
                </a:lnTo>
                <a:lnTo>
                  <a:pt x="459" y="762"/>
                </a:lnTo>
                <a:lnTo>
                  <a:pt x="459" y="865"/>
                </a:lnTo>
                <a:close/>
                <a:moveTo>
                  <a:pt x="491" y="369"/>
                </a:moveTo>
                <a:cubicBezTo>
                  <a:pt x="491" y="388"/>
                  <a:pt x="476" y="403"/>
                  <a:pt x="457" y="403"/>
                </a:cubicBezTo>
                <a:lnTo>
                  <a:pt x="388" y="403"/>
                </a:lnTo>
                <a:lnTo>
                  <a:pt x="388" y="472"/>
                </a:lnTo>
                <a:cubicBezTo>
                  <a:pt x="388" y="491"/>
                  <a:pt x="373" y="506"/>
                  <a:pt x="355" y="506"/>
                </a:cubicBezTo>
                <a:cubicBezTo>
                  <a:pt x="336" y="506"/>
                  <a:pt x="321" y="491"/>
                  <a:pt x="321" y="472"/>
                </a:cubicBezTo>
                <a:lnTo>
                  <a:pt x="321" y="403"/>
                </a:lnTo>
                <a:lnTo>
                  <a:pt x="252" y="403"/>
                </a:lnTo>
                <a:cubicBezTo>
                  <a:pt x="233" y="403"/>
                  <a:pt x="218" y="388"/>
                  <a:pt x="218" y="369"/>
                </a:cubicBezTo>
                <a:cubicBezTo>
                  <a:pt x="218" y="351"/>
                  <a:pt x="233" y="336"/>
                  <a:pt x="252" y="336"/>
                </a:cubicBezTo>
                <a:lnTo>
                  <a:pt x="321" y="336"/>
                </a:lnTo>
                <a:lnTo>
                  <a:pt x="321" y="266"/>
                </a:lnTo>
                <a:cubicBezTo>
                  <a:pt x="321" y="248"/>
                  <a:pt x="336" y="233"/>
                  <a:pt x="355" y="233"/>
                </a:cubicBezTo>
                <a:cubicBezTo>
                  <a:pt x="373" y="233"/>
                  <a:pt x="388" y="248"/>
                  <a:pt x="388" y="266"/>
                </a:cubicBezTo>
                <a:lnTo>
                  <a:pt x="388" y="336"/>
                </a:lnTo>
                <a:lnTo>
                  <a:pt x="457" y="336"/>
                </a:lnTo>
                <a:cubicBezTo>
                  <a:pt x="476" y="336"/>
                  <a:pt x="491" y="351"/>
                  <a:pt x="491" y="369"/>
                </a:cubicBezTo>
                <a:close/>
                <a:moveTo>
                  <a:pt x="681" y="326"/>
                </a:moveTo>
                <a:lnTo>
                  <a:pt x="643" y="326"/>
                </a:lnTo>
                <a:cubicBezTo>
                  <a:pt x="644" y="336"/>
                  <a:pt x="645" y="347"/>
                  <a:pt x="645" y="358"/>
                </a:cubicBezTo>
                <a:cubicBezTo>
                  <a:pt x="645" y="365"/>
                  <a:pt x="644" y="372"/>
                  <a:pt x="643" y="379"/>
                </a:cubicBezTo>
                <a:lnTo>
                  <a:pt x="681" y="379"/>
                </a:lnTo>
                <a:cubicBezTo>
                  <a:pt x="696" y="379"/>
                  <a:pt x="709" y="367"/>
                  <a:pt x="709" y="352"/>
                </a:cubicBezTo>
                <a:cubicBezTo>
                  <a:pt x="709" y="338"/>
                  <a:pt x="696" y="326"/>
                  <a:pt x="681" y="326"/>
                </a:cubicBezTo>
                <a:close/>
                <a:moveTo>
                  <a:pt x="576" y="170"/>
                </a:moveTo>
                <a:lnTo>
                  <a:pt x="603" y="142"/>
                </a:lnTo>
                <a:cubicBezTo>
                  <a:pt x="614" y="131"/>
                  <a:pt x="614" y="114"/>
                  <a:pt x="604" y="104"/>
                </a:cubicBezTo>
                <a:cubicBezTo>
                  <a:pt x="594" y="94"/>
                  <a:pt x="577" y="94"/>
                  <a:pt x="566" y="105"/>
                </a:cubicBezTo>
                <a:lnTo>
                  <a:pt x="538" y="132"/>
                </a:lnTo>
                <a:cubicBezTo>
                  <a:pt x="552" y="144"/>
                  <a:pt x="564" y="156"/>
                  <a:pt x="576" y="170"/>
                </a:cubicBezTo>
                <a:close/>
                <a:moveTo>
                  <a:pt x="354" y="67"/>
                </a:moveTo>
                <a:cubicBezTo>
                  <a:pt x="363" y="67"/>
                  <a:pt x="372" y="68"/>
                  <a:pt x="380" y="68"/>
                </a:cubicBezTo>
                <a:lnTo>
                  <a:pt x="380" y="27"/>
                </a:lnTo>
                <a:cubicBezTo>
                  <a:pt x="380" y="12"/>
                  <a:pt x="368" y="0"/>
                  <a:pt x="354" y="0"/>
                </a:cubicBezTo>
                <a:cubicBezTo>
                  <a:pt x="339" y="0"/>
                  <a:pt x="327" y="12"/>
                  <a:pt x="327" y="27"/>
                </a:cubicBezTo>
                <a:lnTo>
                  <a:pt x="327" y="68"/>
                </a:lnTo>
                <a:cubicBezTo>
                  <a:pt x="336" y="68"/>
                  <a:pt x="345" y="67"/>
                  <a:pt x="354" y="67"/>
                </a:cubicBezTo>
                <a:close/>
                <a:moveTo>
                  <a:pt x="130" y="173"/>
                </a:moveTo>
                <a:cubicBezTo>
                  <a:pt x="142" y="159"/>
                  <a:pt x="154" y="147"/>
                  <a:pt x="168" y="135"/>
                </a:cubicBezTo>
                <a:lnTo>
                  <a:pt x="142" y="109"/>
                </a:lnTo>
                <a:cubicBezTo>
                  <a:pt x="131" y="99"/>
                  <a:pt x="114" y="98"/>
                  <a:pt x="104" y="109"/>
                </a:cubicBezTo>
                <a:cubicBezTo>
                  <a:pt x="93" y="119"/>
                  <a:pt x="94" y="136"/>
                  <a:pt x="104" y="147"/>
                </a:cubicBezTo>
                <a:lnTo>
                  <a:pt x="130" y="173"/>
                </a:lnTo>
                <a:close/>
                <a:moveTo>
                  <a:pt x="64" y="358"/>
                </a:moveTo>
                <a:cubicBezTo>
                  <a:pt x="64" y="347"/>
                  <a:pt x="64" y="336"/>
                  <a:pt x="66" y="326"/>
                </a:cubicBezTo>
                <a:lnTo>
                  <a:pt x="28" y="326"/>
                </a:lnTo>
                <a:cubicBezTo>
                  <a:pt x="13" y="326"/>
                  <a:pt x="0" y="338"/>
                  <a:pt x="0" y="352"/>
                </a:cubicBezTo>
                <a:cubicBezTo>
                  <a:pt x="0" y="367"/>
                  <a:pt x="13" y="379"/>
                  <a:pt x="28" y="379"/>
                </a:cubicBezTo>
                <a:lnTo>
                  <a:pt x="65" y="379"/>
                </a:lnTo>
                <a:cubicBezTo>
                  <a:pt x="64" y="372"/>
                  <a:pt x="64" y="365"/>
                  <a:pt x="64" y="3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KSO_Shape"/>
          <p:cNvSpPr/>
          <p:nvPr/>
        </p:nvSpPr>
        <p:spPr bwMode="auto">
          <a:xfrm>
            <a:off x="4647043" y="4599046"/>
            <a:ext cx="411457" cy="411457"/>
          </a:xfrm>
          <a:custGeom>
            <a:avLst/>
            <a:gdLst>
              <a:gd name="T0" fmla="*/ 1159904 w 2208213"/>
              <a:gd name="T1" fmla="*/ 523327 h 2209801"/>
              <a:gd name="T2" fmla="*/ 1199134 w 2208213"/>
              <a:gd name="T3" fmla="*/ 565478 h 2209801"/>
              <a:gd name="T4" fmla="*/ 1206816 w 2208213"/>
              <a:gd name="T5" fmla="*/ 627336 h 2209801"/>
              <a:gd name="T6" fmla="*/ 1183496 w 2208213"/>
              <a:gd name="T7" fmla="*/ 668666 h 2209801"/>
              <a:gd name="T8" fmla="*/ 954421 w 2208213"/>
              <a:gd name="T9" fmla="*/ 947300 h 2209801"/>
              <a:gd name="T10" fmla="*/ 901747 w 2208213"/>
              <a:gd name="T11" fmla="*/ 1002588 h 2209801"/>
              <a:gd name="T12" fmla="*/ 871569 w 2208213"/>
              <a:gd name="T13" fmla="*/ 1378936 h 2209801"/>
              <a:gd name="T14" fmla="*/ 822461 w 2208213"/>
              <a:gd name="T15" fmla="*/ 1396179 h 2209801"/>
              <a:gd name="T16" fmla="*/ 784602 w 2208213"/>
              <a:gd name="T17" fmla="*/ 1361418 h 2209801"/>
              <a:gd name="T18" fmla="*/ 740982 w 2208213"/>
              <a:gd name="T19" fmla="*/ 986166 h 2209801"/>
              <a:gd name="T20" fmla="*/ 701476 w 2208213"/>
              <a:gd name="T21" fmla="*/ 923487 h 2209801"/>
              <a:gd name="T22" fmla="*/ 699830 w 2208213"/>
              <a:gd name="T23" fmla="*/ 851775 h 2209801"/>
              <a:gd name="T24" fmla="*/ 735769 w 2208213"/>
              <a:gd name="T25" fmla="*/ 788002 h 2209801"/>
              <a:gd name="T26" fmla="*/ 801886 w 2208213"/>
              <a:gd name="T27" fmla="*/ 751873 h 2209801"/>
              <a:gd name="T28" fmla="*/ 1066626 w 2208213"/>
              <a:gd name="T29" fmla="*/ 521138 h 2209801"/>
              <a:gd name="T30" fmla="*/ 533853 w 2208213"/>
              <a:gd name="T31" fmla="*/ 676984 h 2209801"/>
              <a:gd name="T32" fmla="*/ 283900 w 2208213"/>
              <a:gd name="T33" fmla="*/ 652063 h 2209801"/>
              <a:gd name="T34" fmla="*/ 235717 w 2208213"/>
              <a:gd name="T35" fmla="*/ 799950 h 2209801"/>
              <a:gd name="T36" fmla="*/ 219838 w 2208213"/>
              <a:gd name="T37" fmla="*/ 953315 h 2209801"/>
              <a:gd name="T38" fmla="*/ 235990 w 2208213"/>
              <a:gd name="T39" fmla="*/ 1107228 h 2209801"/>
              <a:gd name="T40" fmla="*/ 284722 w 2208213"/>
              <a:gd name="T41" fmla="*/ 1255389 h 2209801"/>
              <a:gd name="T42" fmla="*/ 365484 w 2208213"/>
              <a:gd name="T43" fmla="*/ 1392049 h 2209801"/>
              <a:gd name="T44" fmla="*/ 469517 w 2208213"/>
              <a:gd name="T45" fmla="*/ 1504060 h 2209801"/>
              <a:gd name="T46" fmla="*/ 671834 w 2208213"/>
              <a:gd name="T47" fmla="*/ 1628669 h 2209801"/>
              <a:gd name="T48" fmla="*/ 922061 w 2208213"/>
              <a:gd name="T49" fmla="*/ 1683442 h 2209801"/>
              <a:gd name="T50" fmla="*/ 1075099 w 2208213"/>
              <a:gd name="T51" fmla="*/ 1897058 h 2209801"/>
              <a:gd name="T52" fmla="*/ 829252 w 2208213"/>
              <a:gd name="T53" fmla="*/ 1897606 h 2209801"/>
              <a:gd name="T54" fmla="*/ 643088 w 2208213"/>
              <a:gd name="T55" fmla="*/ 1852966 h 2209801"/>
              <a:gd name="T56" fmla="*/ 484300 w 2208213"/>
              <a:gd name="T57" fmla="*/ 1782308 h 2209801"/>
              <a:gd name="T58" fmla="*/ 338654 w 2208213"/>
              <a:gd name="T59" fmla="*/ 1681799 h 2209801"/>
              <a:gd name="T60" fmla="*/ 196841 w 2208213"/>
              <a:gd name="T61" fmla="*/ 1533637 h 2209801"/>
              <a:gd name="T62" fmla="*/ 84047 w 2208213"/>
              <a:gd name="T63" fmla="*/ 1345217 h 2209801"/>
              <a:gd name="T64" fmla="*/ 18342 w 2208213"/>
              <a:gd name="T65" fmla="*/ 1140913 h 2209801"/>
              <a:gd name="T66" fmla="*/ 0 w 2208213"/>
              <a:gd name="T67" fmla="*/ 928667 h 2209801"/>
              <a:gd name="T68" fmla="*/ 29020 w 2208213"/>
              <a:gd name="T69" fmla="*/ 717516 h 2209801"/>
              <a:gd name="T70" fmla="*/ 105128 w 2208213"/>
              <a:gd name="T71" fmla="*/ 516225 h 2209801"/>
              <a:gd name="T72" fmla="*/ 210530 w 2208213"/>
              <a:gd name="T73" fmla="*/ 353822 h 2209801"/>
              <a:gd name="T74" fmla="*/ 1141446 w 2208213"/>
              <a:gd name="T75" fmla="*/ 18620 h 2209801"/>
              <a:gd name="T76" fmla="*/ 1322266 w 2208213"/>
              <a:gd name="T77" fmla="*/ 74481 h 2209801"/>
              <a:gd name="T78" fmla="*/ 1477059 w 2208213"/>
              <a:gd name="T79" fmla="*/ 157177 h 2209801"/>
              <a:gd name="T80" fmla="*/ 1614592 w 2208213"/>
              <a:gd name="T81" fmla="*/ 267528 h 2209801"/>
              <a:gd name="T82" fmla="*/ 1754042 w 2208213"/>
              <a:gd name="T83" fmla="*/ 437575 h 2209801"/>
              <a:gd name="T84" fmla="*/ 1849932 w 2208213"/>
              <a:gd name="T85" fmla="*/ 632539 h 2209801"/>
              <a:gd name="T86" fmla="*/ 1898425 w 2208213"/>
              <a:gd name="T87" fmla="*/ 840647 h 2209801"/>
              <a:gd name="T88" fmla="*/ 1899521 w 2208213"/>
              <a:gd name="T89" fmla="*/ 1053410 h 2209801"/>
              <a:gd name="T90" fmla="*/ 1853220 w 2208213"/>
              <a:gd name="T91" fmla="*/ 1262339 h 2209801"/>
              <a:gd name="T92" fmla="*/ 1761440 w 2208213"/>
              <a:gd name="T93" fmla="*/ 1455113 h 2209801"/>
              <a:gd name="T94" fmla="*/ 1536237 w 2208213"/>
              <a:gd name="T95" fmla="*/ 1393502 h 2209801"/>
              <a:gd name="T96" fmla="*/ 1625825 w 2208213"/>
              <a:gd name="T97" fmla="*/ 1239886 h 2209801"/>
              <a:gd name="T98" fmla="*/ 1671304 w 2208213"/>
              <a:gd name="T99" fmla="*/ 1090925 h 2209801"/>
              <a:gd name="T100" fmla="*/ 1684455 w 2208213"/>
              <a:gd name="T101" fmla="*/ 937034 h 2209801"/>
              <a:gd name="T102" fmla="*/ 1665003 w 2208213"/>
              <a:gd name="T103" fmla="*/ 783965 h 2209801"/>
              <a:gd name="T104" fmla="*/ 1613770 w 2208213"/>
              <a:gd name="T105" fmla="*/ 636646 h 2209801"/>
              <a:gd name="T106" fmla="*/ 1529935 w 2208213"/>
              <a:gd name="T107" fmla="*/ 501102 h 2209801"/>
              <a:gd name="T108" fmla="*/ 1425004 w 2208213"/>
              <a:gd name="T109" fmla="*/ 392393 h 2209801"/>
              <a:gd name="T110" fmla="*/ 1313773 w 2208213"/>
              <a:gd name="T111" fmla="*/ 315174 h 2209801"/>
              <a:gd name="T112" fmla="*/ 1191035 w 2208213"/>
              <a:gd name="T113" fmla="*/ 259314 h 2209801"/>
              <a:gd name="T114" fmla="*/ 996790 w 2208213"/>
              <a:gd name="T115" fmla="*/ 220977 h 2209801"/>
              <a:gd name="T116" fmla="*/ 817613 w 2208213"/>
              <a:gd name="T117" fmla="*/ 53670 h 2209801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2208213" h="2209801">
                <a:moveTo>
                  <a:pt x="1288552" y="590550"/>
                </a:moveTo>
                <a:lnTo>
                  <a:pt x="1298410" y="590868"/>
                </a:lnTo>
                <a:lnTo>
                  <a:pt x="1307950" y="592138"/>
                </a:lnTo>
                <a:lnTo>
                  <a:pt x="1313039" y="593408"/>
                </a:lnTo>
                <a:lnTo>
                  <a:pt x="1317809" y="594678"/>
                </a:lnTo>
                <a:lnTo>
                  <a:pt x="1322579" y="596265"/>
                </a:lnTo>
                <a:lnTo>
                  <a:pt x="1326713" y="598170"/>
                </a:lnTo>
                <a:lnTo>
                  <a:pt x="1331483" y="600075"/>
                </a:lnTo>
                <a:lnTo>
                  <a:pt x="1335935" y="601980"/>
                </a:lnTo>
                <a:lnTo>
                  <a:pt x="1340705" y="604520"/>
                </a:lnTo>
                <a:lnTo>
                  <a:pt x="1344522" y="607060"/>
                </a:lnTo>
                <a:lnTo>
                  <a:pt x="1348974" y="610235"/>
                </a:lnTo>
                <a:lnTo>
                  <a:pt x="1352790" y="613410"/>
                </a:lnTo>
                <a:lnTo>
                  <a:pt x="1356924" y="616585"/>
                </a:lnTo>
                <a:lnTo>
                  <a:pt x="1360740" y="620078"/>
                </a:lnTo>
                <a:lnTo>
                  <a:pt x="1371870" y="631190"/>
                </a:lnTo>
                <a:lnTo>
                  <a:pt x="1375368" y="635000"/>
                </a:lnTo>
                <a:lnTo>
                  <a:pt x="1378867" y="639128"/>
                </a:lnTo>
                <a:lnTo>
                  <a:pt x="1382047" y="642938"/>
                </a:lnTo>
                <a:lnTo>
                  <a:pt x="1384909" y="647383"/>
                </a:lnTo>
                <a:lnTo>
                  <a:pt x="1387453" y="651510"/>
                </a:lnTo>
                <a:lnTo>
                  <a:pt x="1389997" y="655955"/>
                </a:lnTo>
                <a:lnTo>
                  <a:pt x="1392223" y="660718"/>
                </a:lnTo>
                <a:lnTo>
                  <a:pt x="1394131" y="664845"/>
                </a:lnTo>
                <a:lnTo>
                  <a:pt x="1395721" y="669608"/>
                </a:lnTo>
                <a:lnTo>
                  <a:pt x="1397311" y="674370"/>
                </a:lnTo>
                <a:lnTo>
                  <a:pt x="1398901" y="679133"/>
                </a:lnTo>
                <a:lnTo>
                  <a:pt x="1399855" y="683895"/>
                </a:lnTo>
                <a:lnTo>
                  <a:pt x="1401445" y="693738"/>
                </a:lnTo>
                <a:lnTo>
                  <a:pt x="1401763" y="703580"/>
                </a:lnTo>
                <a:lnTo>
                  <a:pt x="1401445" y="713105"/>
                </a:lnTo>
                <a:lnTo>
                  <a:pt x="1399855" y="722948"/>
                </a:lnTo>
                <a:lnTo>
                  <a:pt x="1398901" y="727710"/>
                </a:lnTo>
                <a:lnTo>
                  <a:pt x="1397311" y="732155"/>
                </a:lnTo>
                <a:lnTo>
                  <a:pt x="1395721" y="736918"/>
                </a:lnTo>
                <a:lnTo>
                  <a:pt x="1394131" y="741680"/>
                </a:lnTo>
                <a:lnTo>
                  <a:pt x="1392223" y="746443"/>
                </a:lnTo>
                <a:lnTo>
                  <a:pt x="1389997" y="750888"/>
                </a:lnTo>
                <a:lnTo>
                  <a:pt x="1387453" y="755015"/>
                </a:lnTo>
                <a:lnTo>
                  <a:pt x="1384909" y="759460"/>
                </a:lnTo>
                <a:lnTo>
                  <a:pt x="1382047" y="763905"/>
                </a:lnTo>
                <a:lnTo>
                  <a:pt x="1378867" y="767715"/>
                </a:lnTo>
                <a:lnTo>
                  <a:pt x="1375368" y="771525"/>
                </a:lnTo>
                <a:lnTo>
                  <a:pt x="1371870" y="775653"/>
                </a:lnTo>
                <a:lnTo>
                  <a:pt x="1123823" y="1022668"/>
                </a:lnTo>
                <a:lnTo>
                  <a:pt x="1123823" y="1030605"/>
                </a:lnTo>
                <a:lnTo>
                  <a:pt x="1123505" y="1038543"/>
                </a:lnTo>
                <a:lnTo>
                  <a:pt x="1122551" y="1046480"/>
                </a:lnTo>
                <a:lnTo>
                  <a:pt x="1121279" y="1053783"/>
                </a:lnTo>
                <a:lnTo>
                  <a:pt x="1120007" y="1061720"/>
                </a:lnTo>
                <a:lnTo>
                  <a:pt x="1117781" y="1069340"/>
                </a:lnTo>
                <a:lnTo>
                  <a:pt x="1115555" y="1076643"/>
                </a:lnTo>
                <a:lnTo>
                  <a:pt x="1112693" y="1084263"/>
                </a:lnTo>
                <a:lnTo>
                  <a:pt x="1109513" y="1091565"/>
                </a:lnTo>
                <a:lnTo>
                  <a:pt x="1106333" y="1098868"/>
                </a:lnTo>
                <a:lnTo>
                  <a:pt x="1102517" y="1105853"/>
                </a:lnTo>
                <a:lnTo>
                  <a:pt x="1098064" y="1112520"/>
                </a:lnTo>
                <a:lnTo>
                  <a:pt x="1093930" y="1119188"/>
                </a:lnTo>
                <a:lnTo>
                  <a:pt x="1088842" y="1125855"/>
                </a:lnTo>
                <a:lnTo>
                  <a:pt x="1083118" y="1132205"/>
                </a:lnTo>
                <a:lnTo>
                  <a:pt x="1077712" y="1138238"/>
                </a:lnTo>
                <a:lnTo>
                  <a:pt x="1071352" y="1143953"/>
                </a:lnTo>
                <a:lnTo>
                  <a:pt x="1064992" y="1149033"/>
                </a:lnTo>
                <a:lnTo>
                  <a:pt x="1058631" y="1154113"/>
                </a:lnTo>
                <a:lnTo>
                  <a:pt x="1051953" y="1158558"/>
                </a:lnTo>
                <a:lnTo>
                  <a:pt x="1045275" y="1163003"/>
                </a:lnTo>
                <a:lnTo>
                  <a:pt x="1038279" y="1166813"/>
                </a:lnTo>
                <a:lnTo>
                  <a:pt x="1031283" y="1169988"/>
                </a:lnTo>
                <a:lnTo>
                  <a:pt x="1023650" y="1173163"/>
                </a:lnTo>
                <a:lnTo>
                  <a:pt x="1023650" y="1562101"/>
                </a:lnTo>
                <a:lnTo>
                  <a:pt x="1023650" y="1567816"/>
                </a:lnTo>
                <a:lnTo>
                  <a:pt x="1022378" y="1573848"/>
                </a:lnTo>
                <a:lnTo>
                  <a:pt x="1021424" y="1579246"/>
                </a:lnTo>
                <a:lnTo>
                  <a:pt x="1019198" y="1584961"/>
                </a:lnTo>
                <a:lnTo>
                  <a:pt x="1016654" y="1590041"/>
                </a:lnTo>
                <a:lnTo>
                  <a:pt x="1013792" y="1594803"/>
                </a:lnTo>
                <a:lnTo>
                  <a:pt x="1010294" y="1599566"/>
                </a:lnTo>
                <a:lnTo>
                  <a:pt x="1006796" y="1603376"/>
                </a:lnTo>
                <a:lnTo>
                  <a:pt x="1002344" y="1607186"/>
                </a:lnTo>
                <a:lnTo>
                  <a:pt x="997892" y="1610361"/>
                </a:lnTo>
                <a:lnTo>
                  <a:pt x="993439" y="1613536"/>
                </a:lnTo>
                <a:lnTo>
                  <a:pt x="988033" y="1616076"/>
                </a:lnTo>
                <a:lnTo>
                  <a:pt x="982627" y="1617981"/>
                </a:lnTo>
                <a:lnTo>
                  <a:pt x="977221" y="1619568"/>
                </a:lnTo>
                <a:lnTo>
                  <a:pt x="971179" y="1620203"/>
                </a:lnTo>
                <a:lnTo>
                  <a:pt x="965455" y="1620838"/>
                </a:lnTo>
                <a:lnTo>
                  <a:pt x="959413" y="1620203"/>
                </a:lnTo>
                <a:lnTo>
                  <a:pt x="953370" y="1619568"/>
                </a:lnTo>
                <a:lnTo>
                  <a:pt x="947964" y="1617981"/>
                </a:lnTo>
                <a:lnTo>
                  <a:pt x="942558" y="1616076"/>
                </a:lnTo>
                <a:lnTo>
                  <a:pt x="937470" y="1613536"/>
                </a:lnTo>
                <a:lnTo>
                  <a:pt x="932700" y="1610361"/>
                </a:lnTo>
                <a:lnTo>
                  <a:pt x="927930" y="1607186"/>
                </a:lnTo>
                <a:lnTo>
                  <a:pt x="923795" y="1603376"/>
                </a:lnTo>
                <a:lnTo>
                  <a:pt x="919979" y="1599566"/>
                </a:lnTo>
                <a:lnTo>
                  <a:pt x="916799" y="1594803"/>
                </a:lnTo>
                <a:lnTo>
                  <a:pt x="913619" y="1590041"/>
                </a:lnTo>
                <a:lnTo>
                  <a:pt x="911393" y="1584961"/>
                </a:lnTo>
                <a:lnTo>
                  <a:pt x="909485" y="1579246"/>
                </a:lnTo>
                <a:lnTo>
                  <a:pt x="907895" y="1573848"/>
                </a:lnTo>
                <a:lnTo>
                  <a:pt x="906941" y="1567816"/>
                </a:lnTo>
                <a:lnTo>
                  <a:pt x="906623" y="1562101"/>
                </a:lnTo>
                <a:lnTo>
                  <a:pt x="906623" y="1173163"/>
                </a:lnTo>
                <a:lnTo>
                  <a:pt x="899627" y="1169988"/>
                </a:lnTo>
                <a:lnTo>
                  <a:pt x="892313" y="1166813"/>
                </a:lnTo>
                <a:lnTo>
                  <a:pt x="885316" y="1163003"/>
                </a:lnTo>
                <a:lnTo>
                  <a:pt x="878638" y="1158558"/>
                </a:lnTo>
                <a:lnTo>
                  <a:pt x="871960" y="1154113"/>
                </a:lnTo>
                <a:lnTo>
                  <a:pt x="865282" y="1149033"/>
                </a:lnTo>
                <a:lnTo>
                  <a:pt x="858922" y="1143953"/>
                </a:lnTo>
                <a:lnTo>
                  <a:pt x="852879" y="1138238"/>
                </a:lnTo>
                <a:lnTo>
                  <a:pt x="847473" y="1132205"/>
                </a:lnTo>
                <a:lnTo>
                  <a:pt x="842385" y="1125855"/>
                </a:lnTo>
                <a:lnTo>
                  <a:pt x="837297" y="1119505"/>
                </a:lnTo>
                <a:lnTo>
                  <a:pt x="832845" y="1113473"/>
                </a:lnTo>
                <a:lnTo>
                  <a:pt x="828393" y="1106488"/>
                </a:lnTo>
                <a:lnTo>
                  <a:pt x="824577" y="1099503"/>
                </a:lnTo>
                <a:lnTo>
                  <a:pt x="821397" y="1092835"/>
                </a:lnTo>
                <a:lnTo>
                  <a:pt x="818216" y="1085850"/>
                </a:lnTo>
                <a:lnTo>
                  <a:pt x="815354" y="1078230"/>
                </a:lnTo>
                <a:lnTo>
                  <a:pt x="813128" y="1071245"/>
                </a:lnTo>
                <a:lnTo>
                  <a:pt x="811220" y="1063625"/>
                </a:lnTo>
                <a:lnTo>
                  <a:pt x="809630" y="1056323"/>
                </a:lnTo>
                <a:lnTo>
                  <a:pt x="808040" y="1048703"/>
                </a:lnTo>
                <a:lnTo>
                  <a:pt x="807086" y="1041400"/>
                </a:lnTo>
                <a:lnTo>
                  <a:pt x="806768" y="1033463"/>
                </a:lnTo>
                <a:lnTo>
                  <a:pt x="806450" y="1025843"/>
                </a:lnTo>
                <a:lnTo>
                  <a:pt x="806768" y="1018540"/>
                </a:lnTo>
                <a:lnTo>
                  <a:pt x="807086" y="1010920"/>
                </a:lnTo>
                <a:lnTo>
                  <a:pt x="808040" y="1002983"/>
                </a:lnTo>
                <a:lnTo>
                  <a:pt x="809630" y="995680"/>
                </a:lnTo>
                <a:lnTo>
                  <a:pt x="811220" y="988060"/>
                </a:lnTo>
                <a:lnTo>
                  <a:pt x="813128" y="981075"/>
                </a:lnTo>
                <a:lnTo>
                  <a:pt x="815354" y="973455"/>
                </a:lnTo>
                <a:lnTo>
                  <a:pt x="818216" y="966470"/>
                </a:lnTo>
                <a:lnTo>
                  <a:pt x="821397" y="959485"/>
                </a:lnTo>
                <a:lnTo>
                  <a:pt x="824577" y="952183"/>
                </a:lnTo>
                <a:lnTo>
                  <a:pt x="828393" y="945515"/>
                </a:lnTo>
                <a:lnTo>
                  <a:pt x="832845" y="938848"/>
                </a:lnTo>
                <a:lnTo>
                  <a:pt x="837297" y="932180"/>
                </a:lnTo>
                <a:lnTo>
                  <a:pt x="842385" y="925830"/>
                </a:lnTo>
                <a:lnTo>
                  <a:pt x="847473" y="920115"/>
                </a:lnTo>
                <a:lnTo>
                  <a:pt x="852879" y="914083"/>
                </a:lnTo>
                <a:lnTo>
                  <a:pt x="859240" y="908368"/>
                </a:lnTo>
                <a:lnTo>
                  <a:pt x="865282" y="902653"/>
                </a:lnTo>
                <a:lnTo>
                  <a:pt x="871960" y="897890"/>
                </a:lnTo>
                <a:lnTo>
                  <a:pt x="878638" y="893445"/>
                </a:lnTo>
                <a:lnTo>
                  <a:pt x="885316" y="889000"/>
                </a:lnTo>
                <a:lnTo>
                  <a:pt x="892313" y="885508"/>
                </a:lnTo>
                <a:lnTo>
                  <a:pt x="899627" y="882015"/>
                </a:lnTo>
                <a:lnTo>
                  <a:pt x="906941" y="878840"/>
                </a:lnTo>
                <a:lnTo>
                  <a:pt x="914573" y="875983"/>
                </a:lnTo>
                <a:lnTo>
                  <a:pt x="921887" y="873760"/>
                </a:lnTo>
                <a:lnTo>
                  <a:pt x="929520" y="872173"/>
                </a:lnTo>
                <a:lnTo>
                  <a:pt x="936834" y="870585"/>
                </a:lnTo>
                <a:lnTo>
                  <a:pt x="944784" y="869315"/>
                </a:lnTo>
                <a:lnTo>
                  <a:pt x="952734" y="868363"/>
                </a:lnTo>
                <a:lnTo>
                  <a:pt x="960685" y="868045"/>
                </a:lnTo>
                <a:lnTo>
                  <a:pt x="967999" y="867728"/>
                </a:lnTo>
                <a:lnTo>
                  <a:pt x="1216364" y="620078"/>
                </a:lnTo>
                <a:lnTo>
                  <a:pt x="1219862" y="616585"/>
                </a:lnTo>
                <a:lnTo>
                  <a:pt x="1223996" y="613410"/>
                </a:lnTo>
                <a:lnTo>
                  <a:pt x="1228130" y="610235"/>
                </a:lnTo>
                <a:lnTo>
                  <a:pt x="1232264" y="607060"/>
                </a:lnTo>
                <a:lnTo>
                  <a:pt x="1236398" y="604520"/>
                </a:lnTo>
                <a:lnTo>
                  <a:pt x="1240851" y="601980"/>
                </a:lnTo>
                <a:lnTo>
                  <a:pt x="1245621" y="599758"/>
                </a:lnTo>
                <a:lnTo>
                  <a:pt x="1250073" y="597535"/>
                </a:lnTo>
                <a:lnTo>
                  <a:pt x="1254843" y="596265"/>
                </a:lnTo>
                <a:lnTo>
                  <a:pt x="1259295" y="594678"/>
                </a:lnTo>
                <a:lnTo>
                  <a:pt x="1264065" y="593408"/>
                </a:lnTo>
                <a:lnTo>
                  <a:pt x="1268835" y="592138"/>
                </a:lnTo>
                <a:lnTo>
                  <a:pt x="1278694" y="590868"/>
                </a:lnTo>
                <a:lnTo>
                  <a:pt x="1288552" y="590550"/>
                </a:lnTo>
                <a:close/>
                <a:moveTo>
                  <a:pt x="799395" y="26988"/>
                </a:moveTo>
                <a:lnTo>
                  <a:pt x="618825" y="785302"/>
                </a:lnTo>
                <a:lnTo>
                  <a:pt x="426196" y="592785"/>
                </a:lnTo>
                <a:lnTo>
                  <a:pt x="414454" y="608987"/>
                </a:lnTo>
                <a:lnTo>
                  <a:pt x="403030" y="625189"/>
                </a:lnTo>
                <a:lnTo>
                  <a:pt x="392240" y="641708"/>
                </a:lnTo>
                <a:lnTo>
                  <a:pt x="381450" y="658228"/>
                </a:lnTo>
                <a:lnTo>
                  <a:pt x="371295" y="674748"/>
                </a:lnTo>
                <a:lnTo>
                  <a:pt x="361775" y="691585"/>
                </a:lnTo>
                <a:lnTo>
                  <a:pt x="352254" y="709058"/>
                </a:lnTo>
                <a:lnTo>
                  <a:pt x="343369" y="726213"/>
                </a:lnTo>
                <a:lnTo>
                  <a:pt x="336387" y="741144"/>
                </a:lnTo>
                <a:lnTo>
                  <a:pt x="329088" y="756393"/>
                </a:lnTo>
                <a:lnTo>
                  <a:pt x="322741" y="771642"/>
                </a:lnTo>
                <a:lnTo>
                  <a:pt x="316711" y="786573"/>
                </a:lnTo>
                <a:lnTo>
                  <a:pt x="310365" y="801822"/>
                </a:lnTo>
                <a:lnTo>
                  <a:pt x="304652" y="817706"/>
                </a:lnTo>
                <a:lnTo>
                  <a:pt x="299257" y="832955"/>
                </a:lnTo>
                <a:lnTo>
                  <a:pt x="294180" y="848839"/>
                </a:lnTo>
                <a:lnTo>
                  <a:pt x="289420" y="864723"/>
                </a:lnTo>
                <a:lnTo>
                  <a:pt x="284977" y="880290"/>
                </a:lnTo>
                <a:lnTo>
                  <a:pt x="280851" y="896174"/>
                </a:lnTo>
                <a:lnTo>
                  <a:pt x="276726" y="912376"/>
                </a:lnTo>
                <a:lnTo>
                  <a:pt x="273235" y="927942"/>
                </a:lnTo>
                <a:lnTo>
                  <a:pt x="270062" y="944144"/>
                </a:lnTo>
                <a:lnTo>
                  <a:pt x="267523" y="960346"/>
                </a:lnTo>
                <a:lnTo>
                  <a:pt x="264667" y="976548"/>
                </a:lnTo>
                <a:lnTo>
                  <a:pt x="262128" y="992433"/>
                </a:lnTo>
                <a:lnTo>
                  <a:pt x="260224" y="1008634"/>
                </a:lnTo>
                <a:lnTo>
                  <a:pt x="258637" y="1024836"/>
                </a:lnTo>
                <a:lnTo>
                  <a:pt x="257050" y="1041038"/>
                </a:lnTo>
                <a:lnTo>
                  <a:pt x="256098" y="1057240"/>
                </a:lnTo>
                <a:lnTo>
                  <a:pt x="255464" y="1073760"/>
                </a:lnTo>
                <a:lnTo>
                  <a:pt x="254829" y="1089962"/>
                </a:lnTo>
                <a:lnTo>
                  <a:pt x="254829" y="1105846"/>
                </a:lnTo>
                <a:lnTo>
                  <a:pt x="254829" y="1122683"/>
                </a:lnTo>
                <a:lnTo>
                  <a:pt x="255464" y="1138568"/>
                </a:lnTo>
                <a:lnTo>
                  <a:pt x="256416" y="1155087"/>
                </a:lnTo>
                <a:lnTo>
                  <a:pt x="257050" y="1171289"/>
                </a:lnTo>
                <a:lnTo>
                  <a:pt x="258637" y="1187491"/>
                </a:lnTo>
                <a:lnTo>
                  <a:pt x="260224" y="1203693"/>
                </a:lnTo>
                <a:lnTo>
                  <a:pt x="262128" y="1219895"/>
                </a:lnTo>
                <a:lnTo>
                  <a:pt x="264667" y="1236097"/>
                </a:lnTo>
                <a:lnTo>
                  <a:pt x="267523" y="1251981"/>
                </a:lnTo>
                <a:lnTo>
                  <a:pt x="270379" y="1268183"/>
                </a:lnTo>
                <a:lnTo>
                  <a:pt x="273552" y="1284385"/>
                </a:lnTo>
                <a:lnTo>
                  <a:pt x="277361" y="1300269"/>
                </a:lnTo>
                <a:lnTo>
                  <a:pt x="281169" y="1316153"/>
                </a:lnTo>
                <a:lnTo>
                  <a:pt x="284977" y="1332038"/>
                </a:lnTo>
                <a:lnTo>
                  <a:pt x="289737" y="1347922"/>
                </a:lnTo>
                <a:lnTo>
                  <a:pt x="294497" y="1363488"/>
                </a:lnTo>
                <a:lnTo>
                  <a:pt x="299575" y="1379373"/>
                </a:lnTo>
                <a:lnTo>
                  <a:pt x="305287" y="1394622"/>
                </a:lnTo>
                <a:lnTo>
                  <a:pt x="310682" y="1410188"/>
                </a:lnTo>
                <a:lnTo>
                  <a:pt x="317029" y="1425437"/>
                </a:lnTo>
                <a:lnTo>
                  <a:pt x="323376" y="1440686"/>
                </a:lnTo>
                <a:lnTo>
                  <a:pt x="330040" y="1456252"/>
                </a:lnTo>
                <a:lnTo>
                  <a:pt x="337022" y="1471184"/>
                </a:lnTo>
                <a:lnTo>
                  <a:pt x="344003" y="1486115"/>
                </a:lnTo>
                <a:lnTo>
                  <a:pt x="351620" y="1501046"/>
                </a:lnTo>
                <a:lnTo>
                  <a:pt x="359553" y="1515660"/>
                </a:lnTo>
                <a:lnTo>
                  <a:pt x="367804" y="1530273"/>
                </a:lnTo>
                <a:lnTo>
                  <a:pt x="376373" y="1544887"/>
                </a:lnTo>
                <a:lnTo>
                  <a:pt x="384941" y="1558865"/>
                </a:lnTo>
                <a:lnTo>
                  <a:pt x="394461" y="1573161"/>
                </a:lnTo>
                <a:lnTo>
                  <a:pt x="403982" y="1587139"/>
                </a:lnTo>
                <a:lnTo>
                  <a:pt x="413819" y="1601117"/>
                </a:lnTo>
                <a:lnTo>
                  <a:pt x="423657" y="1614777"/>
                </a:lnTo>
                <a:lnTo>
                  <a:pt x="434130" y="1628120"/>
                </a:lnTo>
                <a:lnTo>
                  <a:pt x="444919" y="1641780"/>
                </a:lnTo>
                <a:lnTo>
                  <a:pt x="455709" y="1655123"/>
                </a:lnTo>
                <a:lnTo>
                  <a:pt x="466816" y="1668148"/>
                </a:lnTo>
                <a:lnTo>
                  <a:pt x="478558" y="1680856"/>
                </a:lnTo>
                <a:lnTo>
                  <a:pt x="490300" y="1693563"/>
                </a:lnTo>
                <a:lnTo>
                  <a:pt x="502676" y="1706270"/>
                </a:lnTo>
                <a:lnTo>
                  <a:pt x="512832" y="1716119"/>
                </a:lnTo>
                <a:lnTo>
                  <a:pt x="522987" y="1725967"/>
                </a:lnTo>
                <a:lnTo>
                  <a:pt x="533776" y="1735497"/>
                </a:lnTo>
                <a:lnTo>
                  <a:pt x="544249" y="1744710"/>
                </a:lnTo>
                <a:lnTo>
                  <a:pt x="555039" y="1753923"/>
                </a:lnTo>
                <a:lnTo>
                  <a:pt x="565511" y="1762818"/>
                </a:lnTo>
                <a:lnTo>
                  <a:pt x="587725" y="1780291"/>
                </a:lnTo>
                <a:lnTo>
                  <a:pt x="609939" y="1796811"/>
                </a:lnTo>
                <a:lnTo>
                  <a:pt x="633106" y="1812695"/>
                </a:lnTo>
                <a:lnTo>
                  <a:pt x="656589" y="1827626"/>
                </a:lnTo>
                <a:lnTo>
                  <a:pt x="680073" y="1841604"/>
                </a:lnTo>
                <a:lnTo>
                  <a:pt x="704509" y="1854629"/>
                </a:lnTo>
                <a:lnTo>
                  <a:pt x="728944" y="1867337"/>
                </a:lnTo>
                <a:lnTo>
                  <a:pt x="753697" y="1878774"/>
                </a:lnTo>
                <a:lnTo>
                  <a:pt x="778768" y="1889257"/>
                </a:lnTo>
                <a:lnTo>
                  <a:pt x="804155" y="1899741"/>
                </a:lnTo>
                <a:lnTo>
                  <a:pt x="829543" y="1908636"/>
                </a:lnTo>
                <a:lnTo>
                  <a:pt x="855566" y="1916896"/>
                </a:lnTo>
                <a:lnTo>
                  <a:pt x="881906" y="1923885"/>
                </a:lnTo>
                <a:lnTo>
                  <a:pt x="908245" y="1930556"/>
                </a:lnTo>
                <a:lnTo>
                  <a:pt x="934585" y="1936592"/>
                </a:lnTo>
                <a:lnTo>
                  <a:pt x="961242" y="1941357"/>
                </a:lnTo>
                <a:lnTo>
                  <a:pt x="988217" y="1945805"/>
                </a:lnTo>
                <a:lnTo>
                  <a:pt x="1014874" y="1948982"/>
                </a:lnTo>
                <a:lnTo>
                  <a:pt x="1042165" y="1951206"/>
                </a:lnTo>
                <a:lnTo>
                  <a:pt x="1068823" y="1952794"/>
                </a:lnTo>
                <a:lnTo>
                  <a:pt x="1095797" y="1953112"/>
                </a:lnTo>
                <a:lnTo>
                  <a:pt x="1123089" y="1953112"/>
                </a:lnTo>
                <a:lnTo>
                  <a:pt x="1150063" y="1951841"/>
                </a:lnTo>
                <a:lnTo>
                  <a:pt x="1177355" y="1950253"/>
                </a:lnTo>
                <a:lnTo>
                  <a:pt x="1204012" y="1947711"/>
                </a:lnTo>
                <a:lnTo>
                  <a:pt x="1231304" y="1944217"/>
                </a:lnTo>
                <a:lnTo>
                  <a:pt x="1257961" y="1939451"/>
                </a:lnTo>
                <a:lnTo>
                  <a:pt x="1284618" y="1934368"/>
                </a:lnTo>
                <a:lnTo>
                  <a:pt x="1311275" y="1928015"/>
                </a:lnTo>
                <a:lnTo>
                  <a:pt x="1258913" y="2147853"/>
                </a:lnTo>
                <a:lnTo>
                  <a:pt x="1246219" y="2200588"/>
                </a:lnTo>
                <a:lnTo>
                  <a:pt x="1220514" y="2203130"/>
                </a:lnTo>
                <a:lnTo>
                  <a:pt x="1195126" y="2205989"/>
                </a:lnTo>
                <a:lnTo>
                  <a:pt x="1169104" y="2207895"/>
                </a:lnTo>
                <a:lnTo>
                  <a:pt x="1143082" y="2209166"/>
                </a:lnTo>
                <a:lnTo>
                  <a:pt x="1117694" y="2209801"/>
                </a:lnTo>
                <a:lnTo>
                  <a:pt x="1091672" y="2209801"/>
                </a:lnTo>
                <a:lnTo>
                  <a:pt x="1065649" y="2209483"/>
                </a:lnTo>
                <a:lnTo>
                  <a:pt x="1039627" y="2208530"/>
                </a:lnTo>
                <a:lnTo>
                  <a:pt x="1013287" y="2206307"/>
                </a:lnTo>
                <a:lnTo>
                  <a:pt x="987265" y="2204083"/>
                </a:lnTo>
                <a:lnTo>
                  <a:pt x="961242" y="2201224"/>
                </a:lnTo>
                <a:lnTo>
                  <a:pt x="935537" y="2197411"/>
                </a:lnTo>
                <a:lnTo>
                  <a:pt x="909832" y="2193282"/>
                </a:lnTo>
                <a:lnTo>
                  <a:pt x="883810" y="2188199"/>
                </a:lnTo>
                <a:lnTo>
                  <a:pt x="857787" y="2182798"/>
                </a:lnTo>
                <a:lnTo>
                  <a:pt x="832400" y="2176762"/>
                </a:lnTo>
                <a:lnTo>
                  <a:pt x="832717" y="2174856"/>
                </a:lnTo>
                <a:lnTo>
                  <a:pt x="814946" y="2170091"/>
                </a:lnTo>
                <a:lnTo>
                  <a:pt x="797808" y="2165325"/>
                </a:lnTo>
                <a:lnTo>
                  <a:pt x="780037" y="2160242"/>
                </a:lnTo>
                <a:lnTo>
                  <a:pt x="762583" y="2154842"/>
                </a:lnTo>
                <a:lnTo>
                  <a:pt x="745446" y="2149441"/>
                </a:lnTo>
                <a:lnTo>
                  <a:pt x="727992" y="2143087"/>
                </a:lnTo>
                <a:lnTo>
                  <a:pt x="710856" y="2136734"/>
                </a:lnTo>
                <a:lnTo>
                  <a:pt x="693719" y="2130380"/>
                </a:lnTo>
                <a:lnTo>
                  <a:pt x="676900" y="2123391"/>
                </a:lnTo>
                <a:lnTo>
                  <a:pt x="660080" y="2116084"/>
                </a:lnTo>
                <a:lnTo>
                  <a:pt x="642943" y="2108777"/>
                </a:lnTo>
                <a:lnTo>
                  <a:pt x="626441" y="2100835"/>
                </a:lnTo>
                <a:lnTo>
                  <a:pt x="609939" y="2092893"/>
                </a:lnTo>
                <a:lnTo>
                  <a:pt x="593437" y="2084633"/>
                </a:lnTo>
                <a:lnTo>
                  <a:pt x="577253" y="2076056"/>
                </a:lnTo>
                <a:lnTo>
                  <a:pt x="561385" y="2067478"/>
                </a:lnTo>
                <a:lnTo>
                  <a:pt x="545201" y="2057948"/>
                </a:lnTo>
                <a:lnTo>
                  <a:pt x="529016" y="2048417"/>
                </a:lnTo>
                <a:lnTo>
                  <a:pt x="513149" y="2038887"/>
                </a:lnTo>
                <a:lnTo>
                  <a:pt x="497916" y="2028721"/>
                </a:lnTo>
                <a:lnTo>
                  <a:pt x="482049" y="2018555"/>
                </a:lnTo>
                <a:lnTo>
                  <a:pt x="466816" y="2007754"/>
                </a:lnTo>
                <a:lnTo>
                  <a:pt x="451901" y="1996952"/>
                </a:lnTo>
                <a:lnTo>
                  <a:pt x="436668" y="1985833"/>
                </a:lnTo>
                <a:lnTo>
                  <a:pt x="422070" y="1974397"/>
                </a:lnTo>
                <a:lnTo>
                  <a:pt x="407155" y="1962642"/>
                </a:lnTo>
                <a:lnTo>
                  <a:pt x="392557" y="1950888"/>
                </a:lnTo>
                <a:lnTo>
                  <a:pt x="378277" y="1938498"/>
                </a:lnTo>
                <a:lnTo>
                  <a:pt x="364313" y="1926109"/>
                </a:lnTo>
                <a:lnTo>
                  <a:pt x="350033" y="1913083"/>
                </a:lnTo>
                <a:lnTo>
                  <a:pt x="336387" y="1900058"/>
                </a:lnTo>
                <a:lnTo>
                  <a:pt x="322424" y="1886716"/>
                </a:lnTo>
                <a:lnTo>
                  <a:pt x="305604" y="1869243"/>
                </a:lnTo>
                <a:lnTo>
                  <a:pt x="289420" y="1852088"/>
                </a:lnTo>
                <a:lnTo>
                  <a:pt x="273235" y="1833980"/>
                </a:lnTo>
                <a:lnTo>
                  <a:pt x="258002" y="1815554"/>
                </a:lnTo>
                <a:lnTo>
                  <a:pt x="242452" y="1797446"/>
                </a:lnTo>
                <a:lnTo>
                  <a:pt x="228172" y="1779020"/>
                </a:lnTo>
                <a:lnTo>
                  <a:pt x="213891" y="1760277"/>
                </a:lnTo>
                <a:lnTo>
                  <a:pt x="200245" y="1741216"/>
                </a:lnTo>
                <a:lnTo>
                  <a:pt x="187234" y="1721837"/>
                </a:lnTo>
                <a:lnTo>
                  <a:pt x="174223" y="1702141"/>
                </a:lnTo>
                <a:lnTo>
                  <a:pt x="161846" y="1682444"/>
                </a:lnTo>
                <a:lnTo>
                  <a:pt x="150105" y="1662748"/>
                </a:lnTo>
                <a:lnTo>
                  <a:pt x="138363" y="1642734"/>
                </a:lnTo>
                <a:lnTo>
                  <a:pt x="127573" y="1622402"/>
                </a:lnTo>
                <a:lnTo>
                  <a:pt x="117101" y="1602388"/>
                </a:lnTo>
                <a:lnTo>
                  <a:pt x="106946" y="1581420"/>
                </a:lnTo>
                <a:lnTo>
                  <a:pt x="97425" y="1560453"/>
                </a:lnTo>
                <a:lnTo>
                  <a:pt x="87905" y="1539486"/>
                </a:lnTo>
                <a:lnTo>
                  <a:pt x="79336" y="1518836"/>
                </a:lnTo>
                <a:lnTo>
                  <a:pt x="71085" y="1497551"/>
                </a:lnTo>
                <a:lnTo>
                  <a:pt x="63152" y="1476267"/>
                </a:lnTo>
                <a:lnTo>
                  <a:pt x="56170" y="1454664"/>
                </a:lnTo>
                <a:lnTo>
                  <a:pt x="49189" y="1432744"/>
                </a:lnTo>
                <a:lnTo>
                  <a:pt x="42842" y="1411141"/>
                </a:lnTo>
                <a:lnTo>
                  <a:pt x="36495" y="1389539"/>
                </a:lnTo>
                <a:lnTo>
                  <a:pt x="31100" y="1367618"/>
                </a:lnTo>
                <a:lnTo>
                  <a:pt x="25705" y="1345380"/>
                </a:lnTo>
                <a:lnTo>
                  <a:pt x="21262" y="1323460"/>
                </a:lnTo>
                <a:lnTo>
                  <a:pt x="17137" y="1301222"/>
                </a:lnTo>
                <a:lnTo>
                  <a:pt x="13328" y="1278984"/>
                </a:lnTo>
                <a:lnTo>
                  <a:pt x="10155" y="1256746"/>
                </a:lnTo>
                <a:lnTo>
                  <a:pt x="7299" y="1234508"/>
                </a:lnTo>
                <a:lnTo>
                  <a:pt x="5077" y="1211953"/>
                </a:lnTo>
                <a:lnTo>
                  <a:pt x="2856" y="1189397"/>
                </a:lnTo>
                <a:lnTo>
                  <a:pt x="1587" y="1167159"/>
                </a:lnTo>
                <a:lnTo>
                  <a:pt x="317" y="1144604"/>
                </a:lnTo>
                <a:lnTo>
                  <a:pt x="0" y="1122048"/>
                </a:lnTo>
                <a:lnTo>
                  <a:pt x="0" y="1099810"/>
                </a:lnTo>
                <a:lnTo>
                  <a:pt x="0" y="1077254"/>
                </a:lnTo>
                <a:lnTo>
                  <a:pt x="635" y="1054699"/>
                </a:lnTo>
                <a:lnTo>
                  <a:pt x="2221" y="1032461"/>
                </a:lnTo>
                <a:lnTo>
                  <a:pt x="3808" y="1009905"/>
                </a:lnTo>
                <a:lnTo>
                  <a:pt x="5712" y="987350"/>
                </a:lnTo>
                <a:lnTo>
                  <a:pt x="8568" y="965429"/>
                </a:lnTo>
                <a:lnTo>
                  <a:pt x="11742" y="942874"/>
                </a:lnTo>
                <a:lnTo>
                  <a:pt x="14915" y="920636"/>
                </a:lnTo>
                <a:lnTo>
                  <a:pt x="19041" y="898398"/>
                </a:lnTo>
                <a:lnTo>
                  <a:pt x="23484" y="876478"/>
                </a:lnTo>
                <a:lnTo>
                  <a:pt x="28244" y="854240"/>
                </a:lnTo>
                <a:lnTo>
                  <a:pt x="33639" y="832319"/>
                </a:lnTo>
                <a:lnTo>
                  <a:pt x="39351" y="810717"/>
                </a:lnTo>
                <a:lnTo>
                  <a:pt x="45380" y="788479"/>
                </a:lnTo>
                <a:lnTo>
                  <a:pt x="52045" y="766876"/>
                </a:lnTo>
                <a:lnTo>
                  <a:pt x="59344" y="745591"/>
                </a:lnTo>
                <a:lnTo>
                  <a:pt x="66643" y="723989"/>
                </a:lnTo>
                <a:lnTo>
                  <a:pt x="74894" y="702704"/>
                </a:lnTo>
                <a:lnTo>
                  <a:pt x="83145" y="681737"/>
                </a:lnTo>
                <a:lnTo>
                  <a:pt x="92348" y="660452"/>
                </a:lnTo>
                <a:lnTo>
                  <a:pt x="101868" y="639802"/>
                </a:lnTo>
                <a:lnTo>
                  <a:pt x="111706" y="619153"/>
                </a:lnTo>
                <a:lnTo>
                  <a:pt x="121861" y="598821"/>
                </a:lnTo>
                <a:lnTo>
                  <a:pt x="132333" y="578171"/>
                </a:lnTo>
                <a:lnTo>
                  <a:pt x="143758" y="558157"/>
                </a:lnTo>
                <a:lnTo>
                  <a:pt x="155182" y="538143"/>
                </a:lnTo>
                <a:lnTo>
                  <a:pt x="165337" y="521623"/>
                </a:lnTo>
                <a:lnTo>
                  <a:pt x="175810" y="505422"/>
                </a:lnTo>
                <a:lnTo>
                  <a:pt x="186282" y="489220"/>
                </a:lnTo>
                <a:lnTo>
                  <a:pt x="197389" y="473018"/>
                </a:lnTo>
                <a:lnTo>
                  <a:pt x="208814" y="457451"/>
                </a:lnTo>
                <a:lnTo>
                  <a:pt x="220238" y="441567"/>
                </a:lnTo>
                <a:lnTo>
                  <a:pt x="231980" y="425683"/>
                </a:lnTo>
                <a:lnTo>
                  <a:pt x="244039" y="410434"/>
                </a:lnTo>
                <a:lnTo>
                  <a:pt x="41255" y="207115"/>
                </a:lnTo>
                <a:lnTo>
                  <a:pt x="799395" y="26988"/>
                </a:lnTo>
                <a:close/>
                <a:moveTo>
                  <a:pt x="1115113" y="0"/>
                </a:moveTo>
                <a:lnTo>
                  <a:pt x="1141155" y="953"/>
                </a:lnTo>
                <a:lnTo>
                  <a:pt x="1167196" y="1906"/>
                </a:lnTo>
                <a:lnTo>
                  <a:pt x="1193555" y="3494"/>
                </a:lnTo>
                <a:lnTo>
                  <a:pt x="1219596" y="6035"/>
                </a:lnTo>
                <a:lnTo>
                  <a:pt x="1245320" y="9212"/>
                </a:lnTo>
                <a:lnTo>
                  <a:pt x="1271044" y="12706"/>
                </a:lnTo>
                <a:lnTo>
                  <a:pt x="1297085" y="17152"/>
                </a:lnTo>
                <a:lnTo>
                  <a:pt x="1323126" y="21599"/>
                </a:lnTo>
                <a:lnTo>
                  <a:pt x="1348532" y="27317"/>
                </a:lnTo>
                <a:lnTo>
                  <a:pt x="1374574" y="33670"/>
                </a:lnTo>
                <a:lnTo>
                  <a:pt x="1392676" y="38434"/>
                </a:lnTo>
                <a:lnTo>
                  <a:pt x="1410460" y="42881"/>
                </a:lnTo>
                <a:lnTo>
                  <a:pt x="1428244" y="48599"/>
                </a:lnTo>
                <a:lnTo>
                  <a:pt x="1445711" y="53999"/>
                </a:lnTo>
                <a:lnTo>
                  <a:pt x="1463495" y="60034"/>
                </a:lnTo>
                <a:lnTo>
                  <a:pt x="1480962" y="66387"/>
                </a:lnTo>
                <a:lnTo>
                  <a:pt x="1498746" y="72422"/>
                </a:lnTo>
                <a:lnTo>
                  <a:pt x="1515578" y="79092"/>
                </a:lnTo>
                <a:lnTo>
                  <a:pt x="1532727" y="86398"/>
                </a:lnTo>
                <a:lnTo>
                  <a:pt x="1549876" y="93703"/>
                </a:lnTo>
                <a:lnTo>
                  <a:pt x="1566708" y="101327"/>
                </a:lnTo>
                <a:lnTo>
                  <a:pt x="1583222" y="109585"/>
                </a:lnTo>
                <a:lnTo>
                  <a:pt x="1600053" y="117526"/>
                </a:lnTo>
                <a:lnTo>
                  <a:pt x="1616250" y="126103"/>
                </a:lnTo>
                <a:lnTo>
                  <a:pt x="1632764" y="134679"/>
                </a:lnTo>
                <a:lnTo>
                  <a:pt x="1648960" y="143890"/>
                </a:lnTo>
                <a:lnTo>
                  <a:pt x="1665157" y="152784"/>
                </a:lnTo>
                <a:lnTo>
                  <a:pt x="1681035" y="162631"/>
                </a:lnTo>
                <a:lnTo>
                  <a:pt x="1696597" y="172478"/>
                </a:lnTo>
                <a:lnTo>
                  <a:pt x="1712158" y="182325"/>
                </a:lnTo>
                <a:lnTo>
                  <a:pt x="1727402" y="193124"/>
                </a:lnTo>
                <a:lnTo>
                  <a:pt x="1742645" y="203606"/>
                </a:lnTo>
                <a:lnTo>
                  <a:pt x="1757572" y="214406"/>
                </a:lnTo>
                <a:lnTo>
                  <a:pt x="1772498" y="225206"/>
                </a:lnTo>
                <a:lnTo>
                  <a:pt x="1787106" y="236641"/>
                </a:lnTo>
                <a:lnTo>
                  <a:pt x="1801715" y="248711"/>
                </a:lnTo>
                <a:lnTo>
                  <a:pt x="1816323" y="260464"/>
                </a:lnTo>
                <a:lnTo>
                  <a:pt x="1830614" y="272534"/>
                </a:lnTo>
                <a:lnTo>
                  <a:pt x="1844270" y="284922"/>
                </a:lnTo>
                <a:lnTo>
                  <a:pt x="1857926" y="297310"/>
                </a:lnTo>
                <a:lnTo>
                  <a:pt x="1871582" y="310333"/>
                </a:lnTo>
                <a:lnTo>
                  <a:pt x="1884920" y="323356"/>
                </a:lnTo>
                <a:lnTo>
                  <a:pt x="1901751" y="340826"/>
                </a:lnTo>
                <a:lnTo>
                  <a:pt x="1918265" y="358296"/>
                </a:lnTo>
                <a:lnTo>
                  <a:pt x="1934144" y="376084"/>
                </a:lnTo>
                <a:lnTo>
                  <a:pt x="1949706" y="394190"/>
                </a:lnTo>
                <a:lnTo>
                  <a:pt x="1964632" y="412295"/>
                </a:lnTo>
                <a:lnTo>
                  <a:pt x="1979240" y="431036"/>
                </a:lnTo>
                <a:lnTo>
                  <a:pt x="1993531" y="449776"/>
                </a:lnTo>
                <a:lnTo>
                  <a:pt x="2007187" y="468835"/>
                </a:lnTo>
                <a:lnTo>
                  <a:pt x="2020525" y="487893"/>
                </a:lnTo>
                <a:lnTo>
                  <a:pt x="2033228" y="507587"/>
                </a:lnTo>
                <a:lnTo>
                  <a:pt x="2045931" y="527280"/>
                </a:lnTo>
                <a:lnTo>
                  <a:pt x="2057682" y="546974"/>
                </a:lnTo>
                <a:lnTo>
                  <a:pt x="2069114" y="567303"/>
                </a:lnTo>
                <a:lnTo>
                  <a:pt x="2080230" y="587314"/>
                </a:lnTo>
                <a:lnTo>
                  <a:pt x="2090710" y="607643"/>
                </a:lnTo>
                <a:lnTo>
                  <a:pt x="2100555" y="628607"/>
                </a:lnTo>
                <a:lnTo>
                  <a:pt x="2110399" y="648936"/>
                </a:lnTo>
                <a:lnTo>
                  <a:pt x="2119609" y="670218"/>
                </a:lnTo>
                <a:lnTo>
                  <a:pt x="2128184" y="691182"/>
                </a:lnTo>
                <a:lnTo>
                  <a:pt x="2136441" y="712464"/>
                </a:lnTo>
                <a:lnTo>
                  <a:pt x="2144380" y="733745"/>
                </a:lnTo>
                <a:lnTo>
                  <a:pt x="2151684" y="755345"/>
                </a:lnTo>
                <a:lnTo>
                  <a:pt x="2158354" y="776627"/>
                </a:lnTo>
                <a:lnTo>
                  <a:pt x="2165023" y="798544"/>
                </a:lnTo>
                <a:lnTo>
                  <a:pt x="2171057" y="820461"/>
                </a:lnTo>
                <a:lnTo>
                  <a:pt x="2176455" y="842378"/>
                </a:lnTo>
                <a:lnTo>
                  <a:pt x="2181537" y="863977"/>
                </a:lnTo>
                <a:lnTo>
                  <a:pt x="2186300" y="886530"/>
                </a:lnTo>
                <a:lnTo>
                  <a:pt x="2190429" y="908447"/>
                </a:lnTo>
                <a:lnTo>
                  <a:pt x="2194240" y="930681"/>
                </a:lnTo>
                <a:lnTo>
                  <a:pt x="2197416" y="952916"/>
                </a:lnTo>
                <a:lnTo>
                  <a:pt x="2200591" y="975151"/>
                </a:lnTo>
                <a:lnTo>
                  <a:pt x="2202814" y="997703"/>
                </a:lnTo>
                <a:lnTo>
                  <a:pt x="2204402" y="1019938"/>
                </a:lnTo>
                <a:lnTo>
                  <a:pt x="2205990" y="1042490"/>
                </a:lnTo>
                <a:lnTo>
                  <a:pt x="2207260" y="1065043"/>
                </a:lnTo>
                <a:lnTo>
                  <a:pt x="2207578" y="1087277"/>
                </a:lnTo>
                <a:lnTo>
                  <a:pt x="2208213" y="1109830"/>
                </a:lnTo>
                <a:lnTo>
                  <a:pt x="2207578" y="1132382"/>
                </a:lnTo>
                <a:lnTo>
                  <a:pt x="2206943" y="1154617"/>
                </a:lnTo>
                <a:lnTo>
                  <a:pt x="2205673" y="1177169"/>
                </a:lnTo>
                <a:lnTo>
                  <a:pt x="2203767" y="1199721"/>
                </a:lnTo>
                <a:lnTo>
                  <a:pt x="2201862" y="1221956"/>
                </a:lnTo>
                <a:lnTo>
                  <a:pt x="2199003" y="1244508"/>
                </a:lnTo>
                <a:lnTo>
                  <a:pt x="2195828" y="1267061"/>
                </a:lnTo>
                <a:lnTo>
                  <a:pt x="2192652" y="1288978"/>
                </a:lnTo>
                <a:lnTo>
                  <a:pt x="2188841" y="1310895"/>
                </a:lnTo>
                <a:lnTo>
                  <a:pt x="2184077" y="1333447"/>
                </a:lnTo>
                <a:lnTo>
                  <a:pt x="2179314" y="1355047"/>
                </a:lnTo>
                <a:lnTo>
                  <a:pt x="2173915" y="1377281"/>
                </a:lnTo>
                <a:lnTo>
                  <a:pt x="2168198" y="1399198"/>
                </a:lnTo>
                <a:lnTo>
                  <a:pt x="2162165" y="1420798"/>
                </a:lnTo>
                <a:lnTo>
                  <a:pt x="2155178" y="1442397"/>
                </a:lnTo>
                <a:lnTo>
                  <a:pt x="2148191" y="1464314"/>
                </a:lnTo>
                <a:lnTo>
                  <a:pt x="2140887" y="1485596"/>
                </a:lnTo>
                <a:lnTo>
                  <a:pt x="2132630" y="1506878"/>
                </a:lnTo>
                <a:lnTo>
                  <a:pt x="2124055" y="1527842"/>
                </a:lnTo>
                <a:lnTo>
                  <a:pt x="2115163" y="1548806"/>
                </a:lnTo>
                <a:lnTo>
                  <a:pt x="2105636" y="1569770"/>
                </a:lnTo>
                <a:lnTo>
                  <a:pt x="2095791" y="1590735"/>
                </a:lnTo>
                <a:lnTo>
                  <a:pt x="2085628" y="1611063"/>
                </a:lnTo>
                <a:lnTo>
                  <a:pt x="2075148" y="1631710"/>
                </a:lnTo>
                <a:lnTo>
                  <a:pt x="2063716" y="1651721"/>
                </a:lnTo>
                <a:lnTo>
                  <a:pt x="2052283" y="1671732"/>
                </a:lnTo>
                <a:lnTo>
                  <a:pt x="2041803" y="1687932"/>
                </a:lnTo>
                <a:lnTo>
                  <a:pt x="2031640" y="1704449"/>
                </a:lnTo>
                <a:lnTo>
                  <a:pt x="2021160" y="1720649"/>
                </a:lnTo>
                <a:lnTo>
                  <a:pt x="2010045" y="1736848"/>
                </a:lnTo>
                <a:lnTo>
                  <a:pt x="1998930" y="1752413"/>
                </a:lnTo>
                <a:lnTo>
                  <a:pt x="1987180" y="1768295"/>
                </a:lnTo>
                <a:lnTo>
                  <a:pt x="1975429" y="1783541"/>
                </a:lnTo>
                <a:lnTo>
                  <a:pt x="1963044" y="1798788"/>
                </a:lnTo>
                <a:lnTo>
                  <a:pt x="2166293" y="2002394"/>
                </a:lnTo>
                <a:lnTo>
                  <a:pt x="1407602" y="2182813"/>
                </a:lnTo>
                <a:lnTo>
                  <a:pt x="1588303" y="1424292"/>
                </a:lnTo>
                <a:lnTo>
                  <a:pt x="1780755" y="1616463"/>
                </a:lnTo>
                <a:lnTo>
                  <a:pt x="1792823" y="1600899"/>
                </a:lnTo>
                <a:lnTo>
                  <a:pt x="1804255" y="1584699"/>
                </a:lnTo>
                <a:lnTo>
                  <a:pt x="1815053" y="1568182"/>
                </a:lnTo>
                <a:lnTo>
                  <a:pt x="1825851" y="1551665"/>
                </a:lnTo>
                <a:lnTo>
                  <a:pt x="1836013" y="1534830"/>
                </a:lnTo>
                <a:lnTo>
                  <a:pt x="1845540" y="1517678"/>
                </a:lnTo>
                <a:lnTo>
                  <a:pt x="1855068" y="1500525"/>
                </a:lnTo>
                <a:lnTo>
                  <a:pt x="1863960" y="1483055"/>
                </a:lnTo>
                <a:lnTo>
                  <a:pt x="1870946" y="1468126"/>
                </a:lnTo>
                <a:lnTo>
                  <a:pt x="1878251" y="1453197"/>
                </a:lnTo>
                <a:lnTo>
                  <a:pt x="1884602" y="1438268"/>
                </a:lnTo>
                <a:lnTo>
                  <a:pt x="1891271" y="1422704"/>
                </a:lnTo>
                <a:lnTo>
                  <a:pt x="1896988" y="1407457"/>
                </a:lnTo>
                <a:lnTo>
                  <a:pt x="1902704" y="1392210"/>
                </a:lnTo>
                <a:lnTo>
                  <a:pt x="1908103" y="1376328"/>
                </a:lnTo>
                <a:lnTo>
                  <a:pt x="1913184" y="1360764"/>
                </a:lnTo>
                <a:lnTo>
                  <a:pt x="1917948" y="1344882"/>
                </a:lnTo>
                <a:lnTo>
                  <a:pt x="1922712" y="1329000"/>
                </a:lnTo>
                <a:lnTo>
                  <a:pt x="1926522" y="1313436"/>
                </a:lnTo>
                <a:lnTo>
                  <a:pt x="1930651" y="1297554"/>
                </a:lnTo>
                <a:lnTo>
                  <a:pt x="1934144" y="1281354"/>
                </a:lnTo>
                <a:lnTo>
                  <a:pt x="1937320" y="1265473"/>
                </a:lnTo>
                <a:lnTo>
                  <a:pt x="1940496" y="1249591"/>
                </a:lnTo>
                <a:lnTo>
                  <a:pt x="1942719" y="1233391"/>
                </a:lnTo>
                <a:lnTo>
                  <a:pt x="1944942" y="1217191"/>
                </a:lnTo>
                <a:lnTo>
                  <a:pt x="1947165" y="1200992"/>
                </a:lnTo>
                <a:lnTo>
                  <a:pt x="1949070" y="1184475"/>
                </a:lnTo>
                <a:lnTo>
                  <a:pt x="1950341" y="1168593"/>
                </a:lnTo>
                <a:lnTo>
                  <a:pt x="1951293" y="1152393"/>
                </a:lnTo>
                <a:lnTo>
                  <a:pt x="1952246" y="1135876"/>
                </a:lnTo>
                <a:lnTo>
                  <a:pt x="1952564" y="1119676"/>
                </a:lnTo>
                <a:lnTo>
                  <a:pt x="1952564" y="1103477"/>
                </a:lnTo>
                <a:lnTo>
                  <a:pt x="1952564" y="1086960"/>
                </a:lnTo>
                <a:lnTo>
                  <a:pt x="1952246" y="1070760"/>
                </a:lnTo>
                <a:lnTo>
                  <a:pt x="1951293" y="1054560"/>
                </a:lnTo>
                <a:lnTo>
                  <a:pt x="1950341" y="1038043"/>
                </a:lnTo>
                <a:lnTo>
                  <a:pt x="1948753" y="1021844"/>
                </a:lnTo>
                <a:lnTo>
                  <a:pt x="1947165" y="1005962"/>
                </a:lnTo>
                <a:lnTo>
                  <a:pt x="1944942" y="989762"/>
                </a:lnTo>
                <a:lnTo>
                  <a:pt x="1942719" y="973563"/>
                </a:lnTo>
                <a:lnTo>
                  <a:pt x="1939861" y="957363"/>
                </a:lnTo>
                <a:lnTo>
                  <a:pt x="1937320" y="941163"/>
                </a:lnTo>
                <a:lnTo>
                  <a:pt x="1933509" y="925599"/>
                </a:lnTo>
                <a:lnTo>
                  <a:pt x="1930016" y="909400"/>
                </a:lnTo>
                <a:lnTo>
                  <a:pt x="1926522" y="893518"/>
                </a:lnTo>
                <a:lnTo>
                  <a:pt x="1922394" y="877318"/>
                </a:lnTo>
                <a:lnTo>
                  <a:pt x="1917948" y="861754"/>
                </a:lnTo>
                <a:lnTo>
                  <a:pt x="1912867" y="845872"/>
                </a:lnTo>
                <a:lnTo>
                  <a:pt x="1907785" y="830625"/>
                </a:lnTo>
                <a:lnTo>
                  <a:pt x="1902704" y="814743"/>
                </a:lnTo>
                <a:lnTo>
                  <a:pt x="1896670" y="799497"/>
                </a:lnTo>
                <a:lnTo>
                  <a:pt x="1890636" y="784250"/>
                </a:lnTo>
                <a:lnTo>
                  <a:pt x="1883967" y="768686"/>
                </a:lnTo>
                <a:lnTo>
                  <a:pt x="1877298" y="753757"/>
                </a:lnTo>
                <a:lnTo>
                  <a:pt x="1870629" y="738510"/>
                </a:lnTo>
                <a:lnTo>
                  <a:pt x="1863325" y="723899"/>
                </a:lnTo>
                <a:lnTo>
                  <a:pt x="1855703" y="708970"/>
                </a:lnTo>
                <a:lnTo>
                  <a:pt x="1847763" y="694358"/>
                </a:lnTo>
                <a:lnTo>
                  <a:pt x="1839506" y="679747"/>
                </a:lnTo>
                <a:lnTo>
                  <a:pt x="1830932" y="665135"/>
                </a:lnTo>
                <a:lnTo>
                  <a:pt x="1822357" y="650524"/>
                </a:lnTo>
                <a:lnTo>
                  <a:pt x="1813147" y="636548"/>
                </a:lnTo>
                <a:lnTo>
                  <a:pt x="1803620" y="622572"/>
                </a:lnTo>
                <a:lnTo>
                  <a:pt x="1793775" y="608913"/>
                </a:lnTo>
                <a:lnTo>
                  <a:pt x="1783613" y="595255"/>
                </a:lnTo>
                <a:lnTo>
                  <a:pt x="1773450" y="581279"/>
                </a:lnTo>
                <a:lnTo>
                  <a:pt x="1762653" y="567938"/>
                </a:lnTo>
                <a:lnTo>
                  <a:pt x="1751855" y="554915"/>
                </a:lnTo>
                <a:lnTo>
                  <a:pt x="1740422" y="541892"/>
                </a:lnTo>
                <a:lnTo>
                  <a:pt x="1728672" y="528868"/>
                </a:lnTo>
                <a:lnTo>
                  <a:pt x="1716604" y="516481"/>
                </a:lnTo>
                <a:lnTo>
                  <a:pt x="1704536" y="503775"/>
                </a:lnTo>
                <a:lnTo>
                  <a:pt x="1694374" y="493611"/>
                </a:lnTo>
                <a:lnTo>
                  <a:pt x="1683576" y="483764"/>
                </a:lnTo>
                <a:lnTo>
                  <a:pt x="1673414" y="473917"/>
                </a:lnTo>
                <a:lnTo>
                  <a:pt x="1662298" y="464388"/>
                </a:lnTo>
                <a:lnTo>
                  <a:pt x="1651818" y="455176"/>
                </a:lnTo>
                <a:lnTo>
                  <a:pt x="1640703" y="445965"/>
                </a:lnTo>
                <a:lnTo>
                  <a:pt x="1629270" y="437071"/>
                </a:lnTo>
                <a:lnTo>
                  <a:pt x="1618155" y="428177"/>
                </a:lnTo>
                <a:lnTo>
                  <a:pt x="1607040" y="419918"/>
                </a:lnTo>
                <a:lnTo>
                  <a:pt x="1594972" y="411342"/>
                </a:lnTo>
                <a:lnTo>
                  <a:pt x="1583539" y="403401"/>
                </a:lnTo>
                <a:lnTo>
                  <a:pt x="1571789" y="395460"/>
                </a:lnTo>
                <a:lnTo>
                  <a:pt x="1559721" y="387519"/>
                </a:lnTo>
                <a:lnTo>
                  <a:pt x="1547971" y="380213"/>
                </a:lnTo>
                <a:lnTo>
                  <a:pt x="1535585" y="372590"/>
                </a:lnTo>
                <a:lnTo>
                  <a:pt x="1522882" y="365602"/>
                </a:lnTo>
                <a:lnTo>
                  <a:pt x="1510814" y="358296"/>
                </a:lnTo>
                <a:lnTo>
                  <a:pt x="1498111" y="351626"/>
                </a:lnTo>
                <a:lnTo>
                  <a:pt x="1485726" y="345591"/>
                </a:lnTo>
                <a:lnTo>
                  <a:pt x="1472705" y="339238"/>
                </a:lnTo>
                <a:lnTo>
                  <a:pt x="1460002" y="332885"/>
                </a:lnTo>
                <a:lnTo>
                  <a:pt x="1446981" y="326850"/>
                </a:lnTo>
                <a:lnTo>
                  <a:pt x="1433961" y="321450"/>
                </a:lnTo>
                <a:lnTo>
                  <a:pt x="1420622" y="316051"/>
                </a:lnTo>
                <a:lnTo>
                  <a:pt x="1407284" y="310651"/>
                </a:lnTo>
                <a:lnTo>
                  <a:pt x="1394263" y="305568"/>
                </a:lnTo>
                <a:lnTo>
                  <a:pt x="1380608" y="300804"/>
                </a:lnTo>
                <a:lnTo>
                  <a:pt x="1367269" y="296674"/>
                </a:lnTo>
                <a:lnTo>
                  <a:pt x="1353614" y="292228"/>
                </a:lnTo>
                <a:lnTo>
                  <a:pt x="1339958" y="288416"/>
                </a:lnTo>
                <a:lnTo>
                  <a:pt x="1326302" y="284287"/>
                </a:lnTo>
                <a:lnTo>
                  <a:pt x="1312329" y="280793"/>
                </a:lnTo>
                <a:lnTo>
                  <a:pt x="1286287" y="274440"/>
                </a:lnTo>
                <a:lnTo>
                  <a:pt x="1259928" y="269358"/>
                </a:lnTo>
                <a:lnTo>
                  <a:pt x="1234205" y="264593"/>
                </a:lnTo>
                <a:lnTo>
                  <a:pt x="1207528" y="261099"/>
                </a:lnTo>
                <a:lnTo>
                  <a:pt x="1181169" y="258558"/>
                </a:lnTo>
                <a:lnTo>
                  <a:pt x="1155446" y="256334"/>
                </a:lnTo>
                <a:lnTo>
                  <a:pt x="1129087" y="255381"/>
                </a:lnTo>
                <a:lnTo>
                  <a:pt x="1102410" y="254746"/>
                </a:lnTo>
                <a:lnTo>
                  <a:pt x="1076687" y="255699"/>
                </a:lnTo>
                <a:lnTo>
                  <a:pt x="1050328" y="256970"/>
                </a:lnTo>
                <a:lnTo>
                  <a:pt x="1024286" y="258875"/>
                </a:lnTo>
                <a:lnTo>
                  <a:pt x="998245" y="261417"/>
                </a:lnTo>
                <a:lnTo>
                  <a:pt x="972204" y="265546"/>
                </a:lnTo>
                <a:lnTo>
                  <a:pt x="946798" y="269993"/>
                </a:lnTo>
                <a:lnTo>
                  <a:pt x="921074" y="275075"/>
                </a:lnTo>
                <a:lnTo>
                  <a:pt x="895350" y="280793"/>
                </a:lnTo>
                <a:lnTo>
                  <a:pt x="947750" y="62257"/>
                </a:lnTo>
                <a:lnTo>
                  <a:pt x="960453" y="9847"/>
                </a:lnTo>
                <a:lnTo>
                  <a:pt x="986177" y="6670"/>
                </a:lnTo>
                <a:lnTo>
                  <a:pt x="1011583" y="4129"/>
                </a:lnTo>
                <a:lnTo>
                  <a:pt x="1037625" y="2541"/>
                </a:lnTo>
                <a:lnTo>
                  <a:pt x="1063666" y="953"/>
                </a:lnTo>
                <a:lnTo>
                  <a:pt x="1089072" y="635"/>
                </a:lnTo>
                <a:lnTo>
                  <a:pt x="111511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582086" y="2243593"/>
            <a:ext cx="541371" cy="380102"/>
            <a:chOff x="2409665" y="939861"/>
            <a:chExt cx="5638961" cy="3959164"/>
          </a:xfrm>
          <a:solidFill>
            <a:schemeClr val="bg1"/>
          </a:solidFill>
        </p:grpSpPr>
        <p:sp>
          <p:nvSpPr>
            <p:cNvPr id="23" name="流程图: 联系 2"/>
            <p:cNvSpPr/>
            <p:nvPr/>
          </p:nvSpPr>
          <p:spPr>
            <a:xfrm>
              <a:off x="3884040" y="1024462"/>
              <a:ext cx="2680685" cy="3874563"/>
            </a:xfrm>
            <a:custGeom>
              <a:avLst/>
              <a:gdLst/>
              <a:ahLst/>
              <a:cxnLst/>
              <a:rect l="l" t="t" r="r" b="b"/>
              <a:pathLst>
                <a:path w="2680685" h="3874563">
                  <a:moveTo>
                    <a:pt x="1049911" y="1326547"/>
                  </a:moveTo>
                  <a:lnTo>
                    <a:pt x="1130886" y="1416545"/>
                  </a:lnTo>
                  <a:lnTo>
                    <a:pt x="1130989" y="1416517"/>
                  </a:lnTo>
                  <a:lnTo>
                    <a:pt x="1312935" y="1622593"/>
                  </a:lnTo>
                  <a:lnTo>
                    <a:pt x="1164126" y="2754124"/>
                  </a:lnTo>
                  <a:lnTo>
                    <a:pt x="1330469" y="3179256"/>
                  </a:lnTo>
                  <a:cubicBezTo>
                    <a:pt x="1393318" y="3185424"/>
                    <a:pt x="1456167" y="2747966"/>
                    <a:pt x="1519023" y="2754127"/>
                  </a:cubicBezTo>
                  <a:lnTo>
                    <a:pt x="1368996" y="1613275"/>
                  </a:lnTo>
                  <a:lnTo>
                    <a:pt x="1547978" y="1410556"/>
                  </a:lnTo>
                  <a:lnTo>
                    <a:pt x="1549687" y="1411027"/>
                  </a:lnTo>
                  <a:lnTo>
                    <a:pt x="1625697" y="1326547"/>
                  </a:lnTo>
                  <a:lnTo>
                    <a:pt x="1740228" y="1463512"/>
                  </a:lnTo>
                  <a:lnTo>
                    <a:pt x="2163777" y="1580180"/>
                  </a:lnTo>
                  <a:lnTo>
                    <a:pt x="2163105" y="1571541"/>
                  </a:lnTo>
                  <a:lnTo>
                    <a:pt x="2369061" y="1628276"/>
                  </a:lnTo>
                  <a:lnTo>
                    <a:pt x="2376321" y="1626429"/>
                  </a:lnTo>
                  <a:lnTo>
                    <a:pt x="2619825" y="2583371"/>
                  </a:lnTo>
                  <a:lnTo>
                    <a:pt x="2622880" y="2582594"/>
                  </a:lnTo>
                  <a:lnTo>
                    <a:pt x="2678814" y="2802409"/>
                  </a:lnTo>
                  <a:lnTo>
                    <a:pt x="2680685" y="2803247"/>
                  </a:lnTo>
                  <a:lnTo>
                    <a:pt x="2208786" y="3856531"/>
                  </a:lnTo>
                  <a:lnTo>
                    <a:pt x="2208786" y="3871389"/>
                  </a:lnTo>
                  <a:lnTo>
                    <a:pt x="2049180" y="3871389"/>
                  </a:lnTo>
                  <a:lnTo>
                    <a:pt x="2049443" y="3874563"/>
                  </a:lnTo>
                  <a:lnTo>
                    <a:pt x="648500" y="3874563"/>
                  </a:lnTo>
                  <a:lnTo>
                    <a:pt x="648762" y="3871389"/>
                  </a:lnTo>
                  <a:lnTo>
                    <a:pt x="456186" y="3871389"/>
                  </a:lnTo>
                  <a:lnTo>
                    <a:pt x="456186" y="3867966"/>
                  </a:lnTo>
                  <a:lnTo>
                    <a:pt x="0" y="2849753"/>
                  </a:lnTo>
                  <a:lnTo>
                    <a:pt x="1070" y="2845549"/>
                  </a:lnTo>
                  <a:lnTo>
                    <a:pt x="3080" y="2844648"/>
                  </a:lnTo>
                  <a:lnTo>
                    <a:pt x="1407" y="2844222"/>
                  </a:lnTo>
                  <a:lnTo>
                    <a:pt x="309256" y="1634409"/>
                  </a:lnTo>
                  <a:lnTo>
                    <a:pt x="492252" y="1583998"/>
                  </a:lnTo>
                  <a:lnTo>
                    <a:pt x="491584" y="1592643"/>
                  </a:lnTo>
                  <a:lnTo>
                    <a:pt x="927899" y="1472458"/>
                  </a:lnTo>
                  <a:close/>
                  <a:moveTo>
                    <a:pt x="1330482" y="0"/>
                  </a:moveTo>
                  <a:cubicBezTo>
                    <a:pt x="1677575" y="0"/>
                    <a:pt x="1958952" y="281376"/>
                    <a:pt x="1958952" y="628469"/>
                  </a:cubicBezTo>
                  <a:cubicBezTo>
                    <a:pt x="1958952" y="975562"/>
                    <a:pt x="1677575" y="1256939"/>
                    <a:pt x="1330482" y="1256939"/>
                  </a:cubicBezTo>
                  <a:cubicBezTo>
                    <a:pt x="983390" y="1256939"/>
                    <a:pt x="702013" y="975562"/>
                    <a:pt x="702013" y="628469"/>
                  </a:cubicBezTo>
                  <a:cubicBezTo>
                    <a:pt x="702013" y="281376"/>
                    <a:pt x="983390" y="0"/>
                    <a:pt x="13304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流程图: 联系 2"/>
            <p:cNvSpPr/>
            <p:nvPr/>
          </p:nvSpPr>
          <p:spPr>
            <a:xfrm>
              <a:off x="2409665" y="939861"/>
              <a:ext cx="1914686" cy="2767416"/>
            </a:xfrm>
            <a:custGeom>
              <a:avLst/>
              <a:gdLst/>
              <a:ahLst/>
              <a:cxnLst/>
              <a:rect l="l" t="t" r="r" b="b"/>
              <a:pathLst>
                <a:path w="2680685" h="3874563">
                  <a:moveTo>
                    <a:pt x="1049911" y="1326547"/>
                  </a:moveTo>
                  <a:lnTo>
                    <a:pt x="1130886" y="1416545"/>
                  </a:lnTo>
                  <a:lnTo>
                    <a:pt x="1130989" y="1416517"/>
                  </a:lnTo>
                  <a:lnTo>
                    <a:pt x="1312935" y="1622593"/>
                  </a:lnTo>
                  <a:lnTo>
                    <a:pt x="1164126" y="2754124"/>
                  </a:lnTo>
                  <a:lnTo>
                    <a:pt x="1330469" y="3179256"/>
                  </a:lnTo>
                  <a:cubicBezTo>
                    <a:pt x="1393318" y="3185424"/>
                    <a:pt x="1456167" y="2747966"/>
                    <a:pt x="1519023" y="2754127"/>
                  </a:cubicBezTo>
                  <a:lnTo>
                    <a:pt x="1368996" y="1613275"/>
                  </a:lnTo>
                  <a:lnTo>
                    <a:pt x="1547978" y="1410556"/>
                  </a:lnTo>
                  <a:lnTo>
                    <a:pt x="1549687" y="1411027"/>
                  </a:lnTo>
                  <a:lnTo>
                    <a:pt x="1625697" y="1326547"/>
                  </a:lnTo>
                  <a:lnTo>
                    <a:pt x="1740228" y="1463512"/>
                  </a:lnTo>
                  <a:lnTo>
                    <a:pt x="2163777" y="1580180"/>
                  </a:lnTo>
                  <a:lnTo>
                    <a:pt x="2163105" y="1571541"/>
                  </a:lnTo>
                  <a:lnTo>
                    <a:pt x="2369061" y="1628276"/>
                  </a:lnTo>
                  <a:lnTo>
                    <a:pt x="2376321" y="1626429"/>
                  </a:lnTo>
                  <a:lnTo>
                    <a:pt x="2619825" y="2583371"/>
                  </a:lnTo>
                  <a:lnTo>
                    <a:pt x="2622880" y="2582594"/>
                  </a:lnTo>
                  <a:lnTo>
                    <a:pt x="2678814" y="2802409"/>
                  </a:lnTo>
                  <a:lnTo>
                    <a:pt x="2680685" y="2803247"/>
                  </a:lnTo>
                  <a:lnTo>
                    <a:pt x="2208786" y="3856531"/>
                  </a:lnTo>
                  <a:lnTo>
                    <a:pt x="2208786" y="3871389"/>
                  </a:lnTo>
                  <a:lnTo>
                    <a:pt x="2049180" y="3871389"/>
                  </a:lnTo>
                  <a:lnTo>
                    <a:pt x="2049443" y="3874563"/>
                  </a:lnTo>
                  <a:lnTo>
                    <a:pt x="648500" y="3874563"/>
                  </a:lnTo>
                  <a:lnTo>
                    <a:pt x="648762" y="3871389"/>
                  </a:lnTo>
                  <a:lnTo>
                    <a:pt x="456186" y="3871389"/>
                  </a:lnTo>
                  <a:lnTo>
                    <a:pt x="456186" y="3867966"/>
                  </a:lnTo>
                  <a:lnTo>
                    <a:pt x="0" y="2849753"/>
                  </a:lnTo>
                  <a:lnTo>
                    <a:pt x="1070" y="2845549"/>
                  </a:lnTo>
                  <a:lnTo>
                    <a:pt x="3080" y="2844648"/>
                  </a:lnTo>
                  <a:lnTo>
                    <a:pt x="1407" y="2844222"/>
                  </a:lnTo>
                  <a:lnTo>
                    <a:pt x="309256" y="1634409"/>
                  </a:lnTo>
                  <a:lnTo>
                    <a:pt x="492252" y="1583998"/>
                  </a:lnTo>
                  <a:lnTo>
                    <a:pt x="491584" y="1592643"/>
                  </a:lnTo>
                  <a:lnTo>
                    <a:pt x="927899" y="1472458"/>
                  </a:lnTo>
                  <a:close/>
                  <a:moveTo>
                    <a:pt x="1330482" y="0"/>
                  </a:moveTo>
                  <a:cubicBezTo>
                    <a:pt x="1677575" y="0"/>
                    <a:pt x="1958952" y="281376"/>
                    <a:pt x="1958952" y="628469"/>
                  </a:cubicBezTo>
                  <a:cubicBezTo>
                    <a:pt x="1958952" y="975562"/>
                    <a:pt x="1677575" y="1256939"/>
                    <a:pt x="1330482" y="1256939"/>
                  </a:cubicBezTo>
                  <a:cubicBezTo>
                    <a:pt x="983390" y="1256939"/>
                    <a:pt x="702013" y="975562"/>
                    <a:pt x="702013" y="628469"/>
                  </a:cubicBezTo>
                  <a:cubicBezTo>
                    <a:pt x="702013" y="281376"/>
                    <a:pt x="983390" y="0"/>
                    <a:pt x="13304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流程图: 联系 2"/>
            <p:cNvSpPr/>
            <p:nvPr/>
          </p:nvSpPr>
          <p:spPr>
            <a:xfrm>
              <a:off x="6133940" y="939861"/>
              <a:ext cx="1914686" cy="2767416"/>
            </a:xfrm>
            <a:custGeom>
              <a:avLst/>
              <a:gdLst/>
              <a:ahLst/>
              <a:cxnLst/>
              <a:rect l="l" t="t" r="r" b="b"/>
              <a:pathLst>
                <a:path w="2680685" h="3874563">
                  <a:moveTo>
                    <a:pt x="1049911" y="1326547"/>
                  </a:moveTo>
                  <a:lnTo>
                    <a:pt x="1130886" y="1416545"/>
                  </a:lnTo>
                  <a:lnTo>
                    <a:pt x="1130989" y="1416517"/>
                  </a:lnTo>
                  <a:lnTo>
                    <a:pt x="1312935" y="1622593"/>
                  </a:lnTo>
                  <a:lnTo>
                    <a:pt x="1164126" y="2754124"/>
                  </a:lnTo>
                  <a:lnTo>
                    <a:pt x="1330469" y="3179256"/>
                  </a:lnTo>
                  <a:cubicBezTo>
                    <a:pt x="1393318" y="3185424"/>
                    <a:pt x="1456167" y="2747966"/>
                    <a:pt x="1519023" y="2754127"/>
                  </a:cubicBezTo>
                  <a:lnTo>
                    <a:pt x="1368996" y="1613275"/>
                  </a:lnTo>
                  <a:lnTo>
                    <a:pt x="1547978" y="1410556"/>
                  </a:lnTo>
                  <a:lnTo>
                    <a:pt x="1549687" y="1411027"/>
                  </a:lnTo>
                  <a:lnTo>
                    <a:pt x="1625697" y="1326547"/>
                  </a:lnTo>
                  <a:lnTo>
                    <a:pt x="1740228" y="1463512"/>
                  </a:lnTo>
                  <a:lnTo>
                    <a:pt x="2163777" y="1580180"/>
                  </a:lnTo>
                  <a:lnTo>
                    <a:pt x="2163105" y="1571541"/>
                  </a:lnTo>
                  <a:lnTo>
                    <a:pt x="2369061" y="1628276"/>
                  </a:lnTo>
                  <a:lnTo>
                    <a:pt x="2376321" y="1626429"/>
                  </a:lnTo>
                  <a:lnTo>
                    <a:pt x="2619825" y="2583371"/>
                  </a:lnTo>
                  <a:lnTo>
                    <a:pt x="2622880" y="2582594"/>
                  </a:lnTo>
                  <a:lnTo>
                    <a:pt x="2678814" y="2802409"/>
                  </a:lnTo>
                  <a:lnTo>
                    <a:pt x="2680685" y="2803247"/>
                  </a:lnTo>
                  <a:lnTo>
                    <a:pt x="2208786" y="3856531"/>
                  </a:lnTo>
                  <a:lnTo>
                    <a:pt x="2208786" y="3871389"/>
                  </a:lnTo>
                  <a:lnTo>
                    <a:pt x="2049180" y="3871389"/>
                  </a:lnTo>
                  <a:lnTo>
                    <a:pt x="2049443" y="3874563"/>
                  </a:lnTo>
                  <a:lnTo>
                    <a:pt x="648500" y="3874563"/>
                  </a:lnTo>
                  <a:lnTo>
                    <a:pt x="648762" y="3871389"/>
                  </a:lnTo>
                  <a:lnTo>
                    <a:pt x="456186" y="3871389"/>
                  </a:lnTo>
                  <a:lnTo>
                    <a:pt x="456186" y="3867966"/>
                  </a:lnTo>
                  <a:lnTo>
                    <a:pt x="0" y="2849753"/>
                  </a:lnTo>
                  <a:lnTo>
                    <a:pt x="1070" y="2845549"/>
                  </a:lnTo>
                  <a:lnTo>
                    <a:pt x="3080" y="2844648"/>
                  </a:lnTo>
                  <a:lnTo>
                    <a:pt x="1407" y="2844222"/>
                  </a:lnTo>
                  <a:lnTo>
                    <a:pt x="309256" y="1634409"/>
                  </a:lnTo>
                  <a:lnTo>
                    <a:pt x="492252" y="1583998"/>
                  </a:lnTo>
                  <a:lnTo>
                    <a:pt x="491584" y="1592643"/>
                  </a:lnTo>
                  <a:lnTo>
                    <a:pt x="927899" y="1472458"/>
                  </a:lnTo>
                  <a:close/>
                  <a:moveTo>
                    <a:pt x="1330482" y="0"/>
                  </a:moveTo>
                  <a:cubicBezTo>
                    <a:pt x="1677575" y="0"/>
                    <a:pt x="1958952" y="281376"/>
                    <a:pt x="1958952" y="628469"/>
                  </a:cubicBezTo>
                  <a:cubicBezTo>
                    <a:pt x="1958952" y="975562"/>
                    <a:pt x="1677575" y="1256939"/>
                    <a:pt x="1330482" y="1256939"/>
                  </a:cubicBezTo>
                  <a:cubicBezTo>
                    <a:pt x="983390" y="1256939"/>
                    <a:pt x="702013" y="975562"/>
                    <a:pt x="702013" y="628469"/>
                  </a:cubicBezTo>
                  <a:cubicBezTo>
                    <a:pt x="702013" y="281376"/>
                    <a:pt x="983390" y="0"/>
                    <a:pt x="1330482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6" name="Freeform 913"/>
          <p:cNvSpPr>
            <a:spLocks noEditPoints="1"/>
          </p:cNvSpPr>
          <p:nvPr/>
        </p:nvSpPr>
        <p:spPr bwMode="auto">
          <a:xfrm>
            <a:off x="6944660" y="4599088"/>
            <a:ext cx="479258" cy="411373"/>
          </a:xfrm>
          <a:custGeom>
            <a:avLst/>
            <a:gdLst>
              <a:gd name="T0" fmla="*/ 562282 w 154"/>
              <a:gd name="T1" fmla="*/ 371910 h 144"/>
              <a:gd name="T2" fmla="*/ 621754 w 154"/>
              <a:gd name="T3" fmla="*/ 355740 h 144"/>
              <a:gd name="T4" fmla="*/ 805577 w 154"/>
              <a:gd name="T5" fmla="*/ 32340 h 144"/>
              <a:gd name="T6" fmla="*/ 697446 w 154"/>
              <a:gd name="T7" fmla="*/ 32340 h 144"/>
              <a:gd name="T8" fmla="*/ 643380 w 154"/>
              <a:gd name="T9" fmla="*/ 32340 h 144"/>
              <a:gd name="T10" fmla="*/ 643380 w 154"/>
              <a:gd name="T11" fmla="*/ 0 h 144"/>
              <a:gd name="T12" fmla="*/ 189230 w 154"/>
              <a:gd name="T13" fmla="*/ 0 h 144"/>
              <a:gd name="T14" fmla="*/ 189230 w 154"/>
              <a:gd name="T15" fmla="*/ 32340 h 144"/>
              <a:gd name="T16" fmla="*/ 135164 w 154"/>
              <a:gd name="T17" fmla="*/ 32340 h 144"/>
              <a:gd name="T18" fmla="*/ 27033 w 154"/>
              <a:gd name="T19" fmla="*/ 32340 h 144"/>
              <a:gd name="T20" fmla="*/ 210856 w 154"/>
              <a:gd name="T21" fmla="*/ 355740 h 144"/>
              <a:gd name="T22" fmla="*/ 270328 w 154"/>
              <a:gd name="T23" fmla="*/ 371910 h 144"/>
              <a:gd name="T24" fmla="*/ 383866 w 154"/>
              <a:gd name="T25" fmla="*/ 447371 h 144"/>
              <a:gd name="T26" fmla="*/ 383866 w 154"/>
              <a:gd name="T27" fmla="*/ 679141 h 144"/>
              <a:gd name="T28" fmla="*/ 189230 w 154"/>
              <a:gd name="T29" fmla="*/ 776161 h 144"/>
              <a:gd name="T30" fmla="*/ 643380 w 154"/>
              <a:gd name="T31" fmla="*/ 776161 h 144"/>
              <a:gd name="T32" fmla="*/ 448744 w 154"/>
              <a:gd name="T33" fmla="*/ 679141 h 144"/>
              <a:gd name="T34" fmla="*/ 448744 w 154"/>
              <a:gd name="T35" fmla="*/ 447371 h 144"/>
              <a:gd name="T36" fmla="*/ 562282 w 154"/>
              <a:gd name="T37" fmla="*/ 371910 h 144"/>
              <a:gd name="T38" fmla="*/ 643380 w 154"/>
              <a:gd name="T39" fmla="*/ 140140 h 144"/>
              <a:gd name="T40" fmla="*/ 643380 w 154"/>
              <a:gd name="T41" fmla="*/ 64680 h 144"/>
              <a:gd name="T42" fmla="*/ 697446 w 154"/>
              <a:gd name="T43" fmla="*/ 64680 h 144"/>
              <a:gd name="T44" fmla="*/ 773138 w 154"/>
              <a:gd name="T45" fmla="*/ 64680 h 144"/>
              <a:gd name="T46" fmla="*/ 610941 w 154"/>
              <a:gd name="T47" fmla="*/ 323400 h 144"/>
              <a:gd name="T48" fmla="*/ 589315 w 154"/>
              <a:gd name="T49" fmla="*/ 334180 h 144"/>
              <a:gd name="T50" fmla="*/ 643380 w 154"/>
              <a:gd name="T51" fmla="*/ 140140 h 144"/>
              <a:gd name="T52" fmla="*/ 221669 w 154"/>
              <a:gd name="T53" fmla="*/ 323400 h 144"/>
              <a:gd name="T54" fmla="*/ 59472 w 154"/>
              <a:gd name="T55" fmla="*/ 64680 h 144"/>
              <a:gd name="T56" fmla="*/ 135164 w 154"/>
              <a:gd name="T57" fmla="*/ 64680 h 144"/>
              <a:gd name="T58" fmla="*/ 189230 w 154"/>
              <a:gd name="T59" fmla="*/ 64680 h 144"/>
              <a:gd name="T60" fmla="*/ 189230 w 154"/>
              <a:gd name="T61" fmla="*/ 140140 h 144"/>
              <a:gd name="T62" fmla="*/ 243295 w 154"/>
              <a:gd name="T63" fmla="*/ 334180 h 144"/>
              <a:gd name="T64" fmla="*/ 221669 w 154"/>
              <a:gd name="T65" fmla="*/ 323400 h 144"/>
              <a:gd name="T66" fmla="*/ 416305 w 154"/>
              <a:gd name="T67" fmla="*/ 285670 h 144"/>
              <a:gd name="T68" fmla="*/ 313580 w 154"/>
              <a:gd name="T69" fmla="*/ 355740 h 144"/>
              <a:gd name="T70" fmla="*/ 351426 w 154"/>
              <a:gd name="T71" fmla="*/ 237160 h 144"/>
              <a:gd name="T72" fmla="*/ 254108 w 154"/>
              <a:gd name="T73" fmla="*/ 167090 h 144"/>
              <a:gd name="T74" fmla="*/ 378459 w 154"/>
              <a:gd name="T75" fmla="*/ 161700 h 144"/>
              <a:gd name="T76" fmla="*/ 416305 w 154"/>
              <a:gd name="T77" fmla="*/ 48510 h 144"/>
              <a:gd name="T78" fmla="*/ 454151 w 154"/>
              <a:gd name="T79" fmla="*/ 161700 h 144"/>
              <a:gd name="T80" fmla="*/ 578502 w 154"/>
              <a:gd name="T81" fmla="*/ 167090 h 144"/>
              <a:gd name="T82" fmla="*/ 481184 w 154"/>
              <a:gd name="T83" fmla="*/ 237160 h 144"/>
              <a:gd name="T84" fmla="*/ 519030 w 154"/>
              <a:gd name="T85" fmla="*/ 355740 h 144"/>
              <a:gd name="T86" fmla="*/ 416305 w 154"/>
              <a:gd name="T87" fmla="*/ 285670 h 144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54"/>
              <a:gd name="T133" fmla="*/ 0 h 144"/>
              <a:gd name="T134" fmla="*/ 154 w 154"/>
              <a:gd name="T135" fmla="*/ 144 h 144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501265" y="3203711"/>
            <a:ext cx="1034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添加</a:t>
            </a:r>
          </a:p>
          <a:p>
            <a:pPr algn="ctr"/>
            <a:r>
              <a:rPr lang="zh-CN" altLang="en-US" sz="2400" b="1" dirty="0" smtClean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Aharoni" panose="02010803020104030203" pitchFamily="2" charset="-79"/>
              </a:rPr>
              <a:t>标题</a:t>
            </a:r>
          </a:p>
        </p:txBody>
      </p:sp>
      <p:sp>
        <p:nvSpPr>
          <p:cNvPr id="28" name="矩形 27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9769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275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7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250"/>
                            </p:stCondLst>
                            <p:childTnLst>
                              <p:par>
                                <p:cTn id="9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75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25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75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625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75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25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/>
      <p:bldP spid="13" grpId="0"/>
      <p:bldP spid="14" grpId="0"/>
      <p:bldP spid="15" grpId="0"/>
      <p:bldP spid="16" grpId="0"/>
      <p:bldP spid="17" grpId="0"/>
      <p:bldP spid="18" grpId="0" bldLvl="0" animBg="1"/>
      <p:bldP spid="19" grpId="0" bldLvl="0" animBg="1"/>
      <p:bldP spid="20" grpId="0" bldLvl="0" animBg="1"/>
      <p:bldP spid="21" grpId="0" bldLvl="0" animBg="1"/>
      <p:bldP spid="26" grpId="0" bldLvl="0" animBg="1"/>
      <p:bldP spid="27" grpId="0"/>
      <p:bldP spid="2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相关建议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9200617" y="3887408"/>
            <a:ext cx="1162664" cy="116266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3"/>
          </a:p>
        </p:txBody>
      </p:sp>
      <p:sp>
        <p:nvSpPr>
          <p:cNvPr id="4" name="椭圆 3"/>
          <p:cNvSpPr/>
          <p:nvPr/>
        </p:nvSpPr>
        <p:spPr>
          <a:xfrm>
            <a:off x="6704340" y="2447248"/>
            <a:ext cx="1162664" cy="116266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3"/>
          </a:p>
        </p:txBody>
      </p:sp>
      <p:sp>
        <p:nvSpPr>
          <p:cNvPr id="5" name="椭圆 4"/>
          <p:cNvSpPr/>
          <p:nvPr/>
        </p:nvSpPr>
        <p:spPr>
          <a:xfrm>
            <a:off x="4208062" y="3887408"/>
            <a:ext cx="1162664" cy="116266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3"/>
          </a:p>
        </p:txBody>
      </p:sp>
      <p:sp>
        <p:nvSpPr>
          <p:cNvPr id="6" name="椭圆 5"/>
          <p:cNvSpPr/>
          <p:nvPr/>
        </p:nvSpPr>
        <p:spPr>
          <a:xfrm>
            <a:off x="1711785" y="2447248"/>
            <a:ext cx="1162664" cy="1162664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95000"/>
                  <a:lumOff val="5000"/>
                </a:schemeClr>
              </a:gs>
              <a:gs pos="0">
                <a:schemeClr val="bg1">
                  <a:lumMod val="75000"/>
                </a:schemeClr>
              </a:gs>
              <a:gs pos="70000">
                <a:srgbClr val="FAFAFA"/>
              </a:gs>
            </a:gsLst>
            <a:lin ang="8100000" scaled="1"/>
            <a:tileRect/>
          </a:gradFill>
          <a:ln w="25400">
            <a:solidFill>
              <a:schemeClr val="bg1"/>
            </a:solidFill>
          </a:ln>
          <a:effectLst>
            <a:outerShdw blurRad="254000" dist="190500" dir="8100000" algn="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3"/>
          </a:p>
        </p:txBody>
      </p:sp>
      <p:grpSp>
        <p:nvGrpSpPr>
          <p:cNvPr id="7" name="组合 6"/>
          <p:cNvGrpSpPr/>
          <p:nvPr/>
        </p:nvGrpSpPr>
        <p:grpSpPr>
          <a:xfrm>
            <a:off x="1179514" y="3890923"/>
            <a:ext cx="2227205" cy="1104276"/>
            <a:chOff x="794357" y="2736943"/>
            <a:chExt cx="1670404" cy="828207"/>
          </a:xfrm>
        </p:grpSpPr>
        <p:sp>
          <p:nvSpPr>
            <p:cNvPr id="8" name="矩形 7"/>
            <p:cNvSpPr/>
            <p:nvPr/>
          </p:nvSpPr>
          <p:spPr>
            <a:xfrm>
              <a:off x="927738" y="2736943"/>
              <a:ext cx="1372010" cy="3424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133" dirty="0" smtClean="0">
                  <a:solidFill>
                    <a:schemeClr val="accent2"/>
                  </a:solidFill>
                  <a:latin typeface="方正大黑简体" panose="02010601030101010101" pitchFamily="2" charset="-122"/>
                  <a:ea typeface="方正大黑简体" panose="02010601030101010101" pitchFamily="2" charset="-122"/>
                </a:rPr>
                <a:t>解决方案说明</a:t>
              </a:r>
              <a:endParaRPr lang="zh-CN" altLang="en-US" sz="2133" dirty="0">
                <a:solidFill>
                  <a:schemeClr val="accent2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794357" y="3052702"/>
              <a:ext cx="1670404" cy="5124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在这里填写项目的具体情况只写完任务说明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63984" y="3984715"/>
            <a:ext cx="2227205" cy="1139798"/>
            <a:chOff x="800420" y="2736943"/>
            <a:chExt cx="1670404" cy="854849"/>
          </a:xfrm>
        </p:grpSpPr>
        <p:sp>
          <p:nvSpPr>
            <p:cNvPr id="11" name="矩形 10"/>
            <p:cNvSpPr/>
            <p:nvPr/>
          </p:nvSpPr>
          <p:spPr>
            <a:xfrm>
              <a:off x="927738" y="2736943"/>
              <a:ext cx="1372010" cy="3424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133" dirty="0" smtClean="0">
                  <a:solidFill>
                    <a:schemeClr val="accent2"/>
                  </a:solidFill>
                  <a:latin typeface="方正大黑简体" panose="02010601030101010101" pitchFamily="2" charset="-122"/>
                  <a:ea typeface="方正大黑简体" panose="02010601030101010101" pitchFamily="2" charset="-122"/>
                </a:rPr>
                <a:t>解决方案说明</a:t>
              </a:r>
              <a:endParaRPr lang="zh-CN" altLang="en-US" sz="2133" dirty="0">
                <a:solidFill>
                  <a:schemeClr val="accent2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800420" y="3079344"/>
              <a:ext cx="1670404" cy="5124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在这里填写项目的具体情况只写完任务说明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618514" y="2368313"/>
            <a:ext cx="2227205" cy="1139799"/>
            <a:chOff x="783259" y="2736943"/>
            <a:chExt cx="1670404" cy="854849"/>
          </a:xfrm>
        </p:grpSpPr>
        <p:sp>
          <p:nvSpPr>
            <p:cNvPr id="14" name="矩形 13"/>
            <p:cNvSpPr/>
            <p:nvPr/>
          </p:nvSpPr>
          <p:spPr>
            <a:xfrm>
              <a:off x="927738" y="2736943"/>
              <a:ext cx="1372010" cy="3424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133" dirty="0" smtClean="0">
                  <a:solidFill>
                    <a:schemeClr val="accent1"/>
                  </a:solidFill>
                  <a:latin typeface="方正大黑简体" panose="02010601030101010101" pitchFamily="2" charset="-122"/>
                  <a:ea typeface="方正大黑简体" panose="02010601030101010101" pitchFamily="2" charset="-122"/>
                </a:rPr>
                <a:t>解决方案说明</a:t>
              </a:r>
              <a:endParaRPr lang="zh-CN" altLang="en-US" sz="2133" dirty="0">
                <a:solidFill>
                  <a:schemeClr val="accent1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83259" y="3079344"/>
              <a:ext cx="1670404" cy="5124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在这里填写项目的具体情况只写完任务说明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547732" y="2368312"/>
            <a:ext cx="2227205" cy="1139798"/>
            <a:chOff x="778541" y="2736943"/>
            <a:chExt cx="1670404" cy="854849"/>
          </a:xfrm>
        </p:grpSpPr>
        <p:sp>
          <p:nvSpPr>
            <p:cNvPr id="17" name="矩形 16"/>
            <p:cNvSpPr/>
            <p:nvPr/>
          </p:nvSpPr>
          <p:spPr>
            <a:xfrm>
              <a:off x="927738" y="2736943"/>
              <a:ext cx="1372010" cy="34240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133" dirty="0" smtClean="0">
                  <a:solidFill>
                    <a:schemeClr val="accent1"/>
                  </a:solidFill>
                  <a:latin typeface="方正大黑简体" panose="02010601030101010101" pitchFamily="2" charset="-122"/>
                  <a:ea typeface="方正大黑简体" panose="02010601030101010101" pitchFamily="2" charset="-122"/>
                </a:rPr>
                <a:t>解决方案说明</a:t>
              </a:r>
              <a:endParaRPr lang="zh-CN" altLang="en-US" sz="2133" dirty="0">
                <a:solidFill>
                  <a:schemeClr val="accent1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78541" y="3079344"/>
              <a:ext cx="1670404" cy="51244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在这里填写项目的具体情况只写完任务说明</a:t>
              </a:r>
            </a:p>
          </p:txBody>
        </p:sp>
      </p:grpSp>
      <p:sp>
        <p:nvSpPr>
          <p:cNvPr id="19" name="椭圆 18"/>
          <p:cNvSpPr/>
          <p:nvPr/>
        </p:nvSpPr>
        <p:spPr>
          <a:xfrm>
            <a:off x="1821898" y="2548003"/>
            <a:ext cx="960107" cy="9601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Freeform 586"/>
          <p:cNvSpPr>
            <a:spLocks noEditPoints="1"/>
          </p:cNvSpPr>
          <p:nvPr/>
        </p:nvSpPr>
        <p:spPr bwMode="auto">
          <a:xfrm>
            <a:off x="2051946" y="2810922"/>
            <a:ext cx="554376" cy="450199"/>
          </a:xfrm>
          <a:custGeom>
            <a:avLst/>
            <a:gdLst>
              <a:gd name="T0" fmla="*/ 0 w 63"/>
              <a:gd name="T1" fmla="*/ 1 h 51"/>
              <a:gd name="T2" fmla="*/ 15 w 63"/>
              <a:gd name="T3" fmla="*/ 1 h 51"/>
              <a:gd name="T4" fmla="*/ 15 w 63"/>
              <a:gd name="T5" fmla="*/ 49 h 51"/>
              <a:gd name="T6" fmla="*/ 0 w 63"/>
              <a:gd name="T7" fmla="*/ 49 h 51"/>
              <a:gd name="T8" fmla="*/ 0 w 63"/>
              <a:gd name="T9" fmla="*/ 1 h 51"/>
              <a:gd name="T10" fmla="*/ 33 w 63"/>
              <a:gd name="T11" fmla="*/ 5 h 51"/>
              <a:gd name="T12" fmla="*/ 48 w 63"/>
              <a:gd name="T13" fmla="*/ 0 h 51"/>
              <a:gd name="T14" fmla="*/ 63 w 63"/>
              <a:gd name="T15" fmla="*/ 46 h 51"/>
              <a:gd name="T16" fmla="*/ 49 w 63"/>
              <a:gd name="T17" fmla="*/ 51 h 51"/>
              <a:gd name="T18" fmla="*/ 33 w 63"/>
              <a:gd name="T19" fmla="*/ 5 h 51"/>
              <a:gd name="T20" fmla="*/ 51 w 63"/>
              <a:gd name="T21" fmla="*/ 32 h 51"/>
              <a:gd name="T22" fmla="*/ 48 w 63"/>
              <a:gd name="T23" fmla="*/ 39 h 51"/>
              <a:gd name="T24" fmla="*/ 54 w 63"/>
              <a:gd name="T25" fmla="*/ 42 h 51"/>
              <a:gd name="T26" fmla="*/ 57 w 63"/>
              <a:gd name="T27" fmla="*/ 35 h 51"/>
              <a:gd name="T28" fmla="*/ 51 w 63"/>
              <a:gd name="T29" fmla="*/ 32 h 51"/>
              <a:gd name="T30" fmla="*/ 39 w 63"/>
              <a:gd name="T31" fmla="*/ 15 h 51"/>
              <a:gd name="T32" fmla="*/ 41 w 63"/>
              <a:gd name="T33" fmla="*/ 19 h 51"/>
              <a:gd name="T34" fmla="*/ 51 w 63"/>
              <a:gd name="T35" fmla="*/ 15 h 51"/>
              <a:gd name="T36" fmla="*/ 50 w 63"/>
              <a:gd name="T37" fmla="*/ 12 h 51"/>
              <a:gd name="T38" fmla="*/ 39 w 63"/>
              <a:gd name="T39" fmla="*/ 15 h 51"/>
              <a:gd name="T40" fmla="*/ 37 w 63"/>
              <a:gd name="T41" fmla="*/ 8 h 51"/>
              <a:gd name="T42" fmla="*/ 38 w 63"/>
              <a:gd name="T43" fmla="*/ 12 h 51"/>
              <a:gd name="T44" fmla="*/ 49 w 63"/>
              <a:gd name="T45" fmla="*/ 8 h 51"/>
              <a:gd name="T46" fmla="*/ 47 w 63"/>
              <a:gd name="T47" fmla="*/ 5 h 51"/>
              <a:gd name="T48" fmla="*/ 37 w 63"/>
              <a:gd name="T49" fmla="*/ 8 h 51"/>
              <a:gd name="T50" fmla="*/ 17 w 63"/>
              <a:gd name="T51" fmla="*/ 1 h 51"/>
              <a:gd name="T52" fmla="*/ 32 w 63"/>
              <a:gd name="T53" fmla="*/ 1 h 51"/>
              <a:gd name="T54" fmla="*/ 32 w 63"/>
              <a:gd name="T55" fmla="*/ 49 h 51"/>
              <a:gd name="T56" fmla="*/ 17 w 63"/>
              <a:gd name="T57" fmla="*/ 49 h 51"/>
              <a:gd name="T58" fmla="*/ 17 w 63"/>
              <a:gd name="T59" fmla="*/ 1 h 51"/>
              <a:gd name="T60" fmla="*/ 25 w 63"/>
              <a:gd name="T61" fmla="*/ 32 h 51"/>
              <a:gd name="T62" fmla="*/ 20 w 63"/>
              <a:gd name="T63" fmla="*/ 38 h 51"/>
              <a:gd name="T64" fmla="*/ 25 w 63"/>
              <a:gd name="T65" fmla="*/ 43 h 51"/>
              <a:gd name="T66" fmla="*/ 30 w 63"/>
              <a:gd name="T67" fmla="*/ 38 h 51"/>
              <a:gd name="T68" fmla="*/ 25 w 63"/>
              <a:gd name="T69" fmla="*/ 32 h 51"/>
              <a:gd name="T70" fmla="*/ 19 w 63"/>
              <a:gd name="T71" fmla="*/ 13 h 51"/>
              <a:gd name="T72" fmla="*/ 19 w 63"/>
              <a:gd name="T73" fmla="*/ 17 h 51"/>
              <a:gd name="T74" fmla="*/ 30 w 63"/>
              <a:gd name="T75" fmla="*/ 17 h 51"/>
              <a:gd name="T76" fmla="*/ 30 w 63"/>
              <a:gd name="T77" fmla="*/ 13 h 51"/>
              <a:gd name="T78" fmla="*/ 19 w 63"/>
              <a:gd name="T79" fmla="*/ 13 h 51"/>
              <a:gd name="T80" fmla="*/ 19 w 63"/>
              <a:gd name="T81" fmla="*/ 6 h 51"/>
              <a:gd name="T82" fmla="*/ 19 w 63"/>
              <a:gd name="T83" fmla="*/ 9 h 51"/>
              <a:gd name="T84" fmla="*/ 30 w 63"/>
              <a:gd name="T85" fmla="*/ 9 h 51"/>
              <a:gd name="T86" fmla="*/ 30 w 63"/>
              <a:gd name="T87" fmla="*/ 6 h 51"/>
              <a:gd name="T88" fmla="*/ 19 w 63"/>
              <a:gd name="T89" fmla="*/ 6 h 51"/>
              <a:gd name="T90" fmla="*/ 7 w 63"/>
              <a:gd name="T91" fmla="*/ 32 h 51"/>
              <a:gd name="T92" fmla="*/ 2 w 63"/>
              <a:gd name="T93" fmla="*/ 38 h 51"/>
              <a:gd name="T94" fmla="*/ 7 w 63"/>
              <a:gd name="T95" fmla="*/ 43 h 51"/>
              <a:gd name="T96" fmla="*/ 12 w 63"/>
              <a:gd name="T97" fmla="*/ 38 h 51"/>
              <a:gd name="T98" fmla="*/ 7 w 63"/>
              <a:gd name="T99" fmla="*/ 32 h 51"/>
              <a:gd name="T100" fmla="*/ 2 w 63"/>
              <a:gd name="T101" fmla="*/ 13 h 51"/>
              <a:gd name="T102" fmla="*/ 2 w 63"/>
              <a:gd name="T103" fmla="*/ 17 h 51"/>
              <a:gd name="T104" fmla="*/ 13 w 63"/>
              <a:gd name="T105" fmla="*/ 17 h 51"/>
              <a:gd name="T106" fmla="*/ 13 w 63"/>
              <a:gd name="T107" fmla="*/ 13 h 51"/>
              <a:gd name="T108" fmla="*/ 2 w 63"/>
              <a:gd name="T109" fmla="*/ 13 h 51"/>
              <a:gd name="T110" fmla="*/ 2 w 63"/>
              <a:gd name="T111" fmla="*/ 6 h 51"/>
              <a:gd name="T112" fmla="*/ 2 w 63"/>
              <a:gd name="T113" fmla="*/ 9 h 51"/>
              <a:gd name="T114" fmla="*/ 13 w 63"/>
              <a:gd name="T115" fmla="*/ 9 h 51"/>
              <a:gd name="T116" fmla="*/ 13 w 63"/>
              <a:gd name="T117" fmla="*/ 6 h 51"/>
              <a:gd name="T118" fmla="*/ 2 w 63"/>
              <a:gd name="T119" fmla="*/ 6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3" h="51">
                <a:moveTo>
                  <a:pt x="0" y="1"/>
                </a:moveTo>
                <a:cubicBezTo>
                  <a:pt x="15" y="1"/>
                  <a:pt x="15" y="1"/>
                  <a:pt x="15" y="1"/>
                </a:cubicBezTo>
                <a:cubicBezTo>
                  <a:pt x="15" y="49"/>
                  <a:pt x="15" y="49"/>
                  <a:pt x="15" y="49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1"/>
                  <a:pt x="0" y="1"/>
                  <a:pt x="0" y="1"/>
                </a:cubicBezTo>
                <a:close/>
                <a:moveTo>
                  <a:pt x="33" y="5"/>
                </a:moveTo>
                <a:cubicBezTo>
                  <a:pt x="48" y="0"/>
                  <a:pt x="48" y="0"/>
                  <a:pt x="48" y="0"/>
                </a:cubicBezTo>
                <a:cubicBezTo>
                  <a:pt x="63" y="46"/>
                  <a:pt x="63" y="46"/>
                  <a:pt x="63" y="46"/>
                </a:cubicBezTo>
                <a:cubicBezTo>
                  <a:pt x="49" y="51"/>
                  <a:pt x="49" y="51"/>
                  <a:pt x="49" y="51"/>
                </a:cubicBezTo>
                <a:cubicBezTo>
                  <a:pt x="33" y="5"/>
                  <a:pt x="33" y="5"/>
                  <a:pt x="33" y="5"/>
                </a:cubicBezTo>
                <a:close/>
                <a:moveTo>
                  <a:pt x="51" y="32"/>
                </a:moveTo>
                <a:cubicBezTo>
                  <a:pt x="48" y="33"/>
                  <a:pt x="47" y="36"/>
                  <a:pt x="48" y="39"/>
                </a:cubicBezTo>
                <a:cubicBezTo>
                  <a:pt x="48" y="41"/>
                  <a:pt x="51" y="43"/>
                  <a:pt x="54" y="42"/>
                </a:cubicBezTo>
                <a:cubicBezTo>
                  <a:pt x="57" y="41"/>
                  <a:pt x="58" y="38"/>
                  <a:pt x="57" y="35"/>
                </a:cubicBezTo>
                <a:cubicBezTo>
                  <a:pt x="56" y="33"/>
                  <a:pt x="53" y="31"/>
                  <a:pt x="51" y="32"/>
                </a:cubicBezTo>
                <a:close/>
                <a:moveTo>
                  <a:pt x="39" y="15"/>
                </a:moveTo>
                <a:cubicBezTo>
                  <a:pt x="41" y="19"/>
                  <a:pt x="41" y="19"/>
                  <a:pt x="41" y="19"/>
                </a:cubicBezTo>
                <a:cubicBezTo>
                  <a:pt x="51" y="15"/>
                  <a:pt x="51" y="15"/>
                  <a:pt x="51" y="15"/>
                </a:cubicBezTo>
                <a:cubicBezTo>
                  <a:pt x="50" y="12"/>
                  <a:pt x="50" y="12"/>
                  <a:pt x="50" y="12"/>
                </a:cubicBezTo>
                <a:cubicBezTo>
                  <a:pt x="39" y="15"/>
                  <a:pt x="39" y="15"/>
                  <a:pt x="39" y="15"/>
                </a:cubicBezTo>
                <a:close/>
                <a:moveTo>
                  <a:pt x="37" y="8"/>
                </a:moveTo>
                <a:cubicBezTo>
                  <a:pt x="38" y="12"/>
                  <a:pt x="38" y="12"/>
                  <a:pt x="38" y="12"/>
                </a:cubicBezTo>
                <a:cubicBezTo>
                  <a:pt x="49" y="8"/>
                  <a:pt x="49" y="8"/>
                  <a:pt x="49" y="8"/>
                </a:cubicBezTo>
                <a:cubicBezTo>
                  <a:pt x="47" y="5"/>
                  <a:pt x="47" y="5"/>
                  <a:pt x="47" y="5"/>
                </a:cubicBezTo>
                <a:cubicBezTo>
                  <a:pt x="37" y="8"/>
                  <a:pt x="37" y="8"/>
                  <a:pt x="37" y="8"/>
                </a:cubicBezTo>
                <a:close/>
                <a:moveTo>
                  <a:pt x="17" y="1"/>
                </a:moveTo>
                <a:cubicBezTo>
                  <a:pt x="32" y="1"/>
                  <a:pt x="32" y="1"/>
                  <a:pt x="32" y="1"/>
                </a:cubicBezTo>
                <a:cubicBezTo>
                  <a:pt x="32" y="49"/>
                  <a:pt x="32" y="49"/>
                  <a:pt x="32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1"/>
                  <a:pt x="17" y="1"/>
                  <a:pt x="17" y="1"/>
                </a:cubicBezTo>
                <a:close/>
                <a:moveTo>
                  <a:pt x="25" y="32"/>
                </a:moveTo>
                <a:cubicBezTo>
                  <a:pt x="22" y="32"/>
                  <a:pt x="20" y="35"/>
                  <a:pt x="20" y="38"/>
                </a:cubicBezTo>
                <a:cubicBezTo>
                  <a:pt x="20" y="40"/>
                  <a:pt x="22" y="43"/>
                  <a:pt x="25" y="43"/>
                </a:cubicBezTo>
                <a:cubicBezTo>
                  <a:pt x="28" y="43"/>
                  <a:pt x="30" y="40"/>
                  <a:pt x="30" y="38"/>
                </a:cubicBezTo>
                <a:cubicBezTo>
                  <a:pt x="30" y="35"/>
                  <a:pt x="28" y="32"/>
                  <a:pt x="25" y="32"/>
                </a:cubicBezTo>
                <a:close/>
                <a:moveTo>
                  <a:pt x="19" y="13"/>
                </a:moveTo>
                <a:cubicBezTo>
                  <a:pt x="19" y="17"/>
                  <a:pt x="19" y="17"/>
                  <a:pt x="19" y="17"/>
                </a:cubicBezTo>
                <a:cubicBezTo>
                  <a:pt x="30" y="17"/>
                  <a:pt x="30" y="17"/>
                  <a:pt x="30" y="17"/>
                </a:cubicBezTo>
                <a:cubicBezTo>
                  <a:pt x="30" y="13"/>
                  <a:pt x="30" y="13"/>
                  <a:pt x="30" y="13"/>
                </a:cubicBezTo>
                <a:cubicBezTo>
                  <a:pt x="19" y="13"/>
                  <a:pt x="19" y="13"/>
                  <a:pt x="19" y="13"/>
                </a:cubicBezTo>
                <a:close/>
                <a:moveTo>
                  <a:pt x="19" y="6"/>
                </a:moveTo>
                <a:cubicBezTo>
                  <a:pt x="19" y="9"/>
                  <a:pt x="19" y="9"/>
                  <a:pt x="19" y="9"/>
                </a:cubicBezTo>
                <a:cubicBezTo>
                  <a:pt x="30" y="9"/>
                  <a:pt x="30" y="9"/>
                  <a:pt x="30" y="9"/>
                </a:cubicBezTo>
                <a:cubicBezTo>
                  <a:pt x="30" y="6"/>
                  <a:pt x="30" y="6"/>
                  <a:pt x="30" y="6"/>
                </a:cubicBezTo>
                <a:cubicBezTo>
                  <a:pt x="19" y="6"/>
                  <a:pt x="19" y="6"/>
                  <a:pt x="19" y="6"/>
                </a:cubicBezTo>
                <a:close/>
                <a:moveTo>
                  <a:pt x="7" y="32"/>
                </a:moveTo>
                <a:cubicBezTo>
                  <a:pt x="4" y="32"/>
                  <a:pt x="2" y="35"/>
                  <a:pt x="2" y="38"/>
                </a:cubicBezTo>
                <a:cubicBezTo>
                  <a:pt x="2" y="40"/>
                  <a:pt x="4" y="43"/>
                  <a:pt x="7" y="43"/>
                </a:cubicBezTo>
                <a:cubicBezTo>
                  <a:pt x="10" y="43"/>
                  <a:pt x="12" y="40"/>
                  <a:pt x="12" y="38"/>
                </a:cubicBezTo>
                <a:cubicBezTo>
                  <a:pt x="12" y="35"/>
                  <a:pt x="10" y="32"/>
                  <a:pt x="7" y="32"/>
                </a:cubicBezTo>
                <a:close/>
                <a:moveTo>
                  <a:pt x="2" y="13"/>
                </a:moveTo>
                <a:cubicBezTo>
                  <a:pt x="2" y="17"/>
                  <a:pt x="2" y="17"/>
                  <a:pt x="2" y="17"/>
                </a:cubicBezTo>
                <a:cubicBezTo>
                  <a:pt x="13" y="17"/>
                  <a:pt x="13" y="17"/>
                  <a:pt x="13" y="17"/>
                </a:cubicBezTo>
                <a:cubicBezTo>
                  <a:pt x="13" y="13"/>
                  <a:pt x="13" y="13"/>
                  <a:pt x="13" y="13"/>
                </a:cubicBezTo>
                <a:cubicBezTo>
                  <a:pt x="2" y="13"/>
                  <a:pt x="2" y="13"/>
                  <a:pt x="2" y="13"/>
                </a:cubicBezTo>
                <a:close/>
                <a:moveTo>
                  <a:pt x="2" y="6"/>
                </a:moveTo>
                <a:cubicBezTo>
                  <a:pt x="2" y="9"/>
                  <a:pt x="2" y="9"/>
                  <a:pt x="2" y="9"/>
                </a:cubicBezTo>
                <a:cubicBezTo>
                  <a:pt x="13" y="9"/>
                  <a:pt x="13" y="9"/>
                  <a:pt x="13" y="9"/>
                </a:cubicBezTo>
                <a:cubicBezTo>
                  <a:pt x="13" y="6"/>
                  <a:pt x="13" y="6"/>
                  <a:pt x="13" y="6"/>
                </a:cubicBezTo>
                <a:lnTo>
                  <a:pt x="2" y="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1" name="椭圆 20"/>
          <p:cNvSpPr/>
          <p:nvPr/>
        </p:nvSpPr>
        <p:spPr>
          <a:xfrm>
            <a:off x="4305013" y="4008323"/>
            <a:ext cx="960107" cy="96010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2" name="Freeform 626"/>
          <p:cNvSpPr>
            <a:spLocks noEditPoints="1"/>
          </p:cNvSpPr>
          <p:nvPr/>
        </p:nvSpPr>
        <p:spPr bwMode="auto">
          <a:xfrm>
            <a:off x="4550256" y="4201887"/>
            <a:ext cx="502288" cy="572979"/>
          </a:xfrm>
          <a:custGeom>
            <a:avLst/>
            <a:gdLst>
              <a:gd name="T0" fmla="*/ 38 w 57"/>
              <a:gd name="T1" fmla="*/ 4 h 65"/>
              <a:gd name="T2" fmla="*/ 46 w 57"/>
              <a:gd name="T3" fmla="*/ 37 h 65"/>
              <a:gd name="T4" fmla="*/ 41 w 57"/>
              <a:gd name="T5" fmla="*/ 9 h 65"/>
              <a:gd name="T6" fmla="*/ 8 w 57"/>
              <a:gd name="T7" fmla="*/ 12 h 65"/>
              <a:gd name="T8" fmla="*/ 3 w 57"/>
              <a:gd name="T9" fmla="*/ 12 h 65"/>
              <a:gd name="T10" fmla="*/ 8 w 57"/>
              <a:gd name="T11" fmla="*/ 56 h 65"/>
              <a:gd name="T12" fmla="*/ 8 w 57"/>
              <a:gd name="T13" fmla="*/ 60 h 65"/>
              <a:gd name="T14" fmla="*/ 0 w 57"/>
              <a:gd name="T15" fmla="*/ 12 h 65"/>
              <a:gd name="T16" fmla="*/ 8 w 57"/>
              <a:gd name="T17" fmla="*/ 0 h 65"/>
              <a:gd name="T18" fmla="*/ 33 w 57"/>
              <a:gd name="T19" fmla="*/ 42 h 65"/>
              <a:gd name="T20" fmla="*/ 33 w 57"/>
              <a:gd name="T21" fmla="*/ 64 h 65"/>
              <a:gd name="T22" fmla="*/ 54 w 57"/>
              <a:gd name="T23" fmla="*/ 65 h 65"/>
              <a:gd name="T24" fmla="*/ 57 w 57"/>
              <a:gd name="T25" fmla="*/ 44 h 65"/>
              <a:gd name="T26" fmla="*/ 54 w 57"/>
              <a:gd name="T27" fmla="*/ 41 h 65"/>
              <a:gd name="T28" fmla="*/ 16 w 57"/>
              <a:gd name="T29" fmla="*/ 46 h 65"/>
              <a:gd name="T30" fmla="*/ 30 w 57"/>
              <a:gd name="T31" fmla="*/ 39 h 65"/>
              <a:gd name="T32" fmla="*/ 33 w 57"/>
              <a:gd name="T33" fmla="*/ 37 h 65"/>
              <a:gd name="T34" fmla="*/ 30 w 57"/>
              <a:gd name="T35" fmla="*/ 39 h 65"/>
              <a:gd name="T36" fmla="*/ 7 w 57"/>
              <a:gd name="T37" fmla="*/ 45 h 65"/>
              <a:gd name="T38" fmla="*/ 8 w 57"/>
              <a:gd name="T39" fmla="*/ 51 h 65"/>
              <a:gd name="T40" fmla="*/ 14 w 57"/>
              <a:gd name="T41" fmla="*/ 50 h 65"/>
              <a:gd name="T42" fmla="*/ 13 w 57"/>
              <a:gd name="T43" fmla="*/ 44 h 65"/>
              <a:gd name="T44" fmla="*/ 9 w 57"/>
              <a:gd name="T45" fmla="*/ 45 h 65"/>
              <a:gd name="T46" fmla="*/ 13 w 57"/>
              <a:gd name="T47" fmla="*/ 45 h 65"/>
              <a:gd name="T48" fmla="*/ 7 w 57"/>
              <a:gd name="T49" fmla="*/ 35 h 65"/>
              <a:gd name="T50" fmla="*/ 8 w 57"/>
              <a:gd name="T51" fmla="*/ 42 h 65"/>
              <a:gd name="T52" fmla="*/ 14 w 57"/>
              <a:gd name="T53" fmla="*/ 41 h 65"/>
              <a:gd name="T54" fmla="*/ 13 w 57"/>
              <a:gd name="T55" fmla="*/ 34 h 65"/>
              <a:gd name="T56" fmla="*/ 9 w 57"/>
              <a:gd name="T57" fmla="*/ 36 h 65"/>
              <a:gd name="T58" fmla="*/ 13 w 57"/>
              <a:gd name="T59" fmla="*/ 36 h 65"/>
              <a:gd name="T60" fmla="*/ 36 w 57"/>
              <a:gd name="T61" fmla="*/ 29 h 65"/>
              <a:gd name="T62" fmla="*/ 8 w 57"/>
              <a:gd name="T63" fmla="*/ 24 h 65"/>
              <a:gd name="T64" fmla="*/ 7 w 57"/>
              <a:gd name="T65" fmla="*/ 31 h 65"/>
              <a:gd name="T66" fmla="*/ 13 w 57"/>
              <a:gd name="T67" fmla="*/ 32 h 65"/>
              <a:gd name="T68" fmla="*/ 14 w 57"/>
              <a:gd name="T69" fmla="*/ 25 h 65"/>
              <a:gd name="T70" fmla="*/ 8 w 57"/>
              <a:gd name="T71" fmla="*/ 24 h 65"/>
              <a:gd name="T72" fmla="*/ 9 w 57"/>
              <a:gd name="T73" fmla="*/ 30 h 65"/>
              <a:gd name="T74" fmla="*/ 16 w 57"/>
              <a:gd name="T75" fmla="*/ 18 h 65"/>
              <a:gd name="T76" fmla="*/ 36 w 57"/>
              <a:gd name="T77" fmla="*/ 18 h 65"/>
              <a:gd name="T78" fmla="*/ 7 w 57"/>
              <a:gd name="T79" fmla="*/ 15 h 65"/>
              <a:gd name="T80" fmla="*/ 7 w 57"/>
              <a:gd name="T81" fmla="*/ 23 h 65"/>
              <a:gd name="T82" fmla="*/ 14 w 57"/>
              <a:gd name="T83" fmla="*/ 23 h 65"/>
              <a:gd name="T84" fmla="*/ 14 w 57"/>
              <a:gd name="T85" fmla="*/ 15 h 65"/>
              <a:gd name="T86" fmla="*/ 13 w 57"/>
              <a:gd name="T87" fmla="*/ 17 h 65"/>
              <a:gd name="T88" fmla="*/ 13 w 57"/>
              <a:gd name="T89" fmla="*/ 21 h 65"/>
              <a:gd name="T90" fmla="*/ 42 w 57"/>
              <a:gd name="T91" fmla="*/ 63 h 65"/>
              <a:gd name="T92" fmla="*/ 55 w 57"/>
              <a:gd name="T93" fmla="*/ 46 h 65"/>
              <a:gd name="T94" fmla="*/ 43 w 57"/>
              <a:gd name="T95" fmla="*/ 57 h 65"/>
              <a:gd name="T96" fmla="*/ 34 w 57"/>
              <a:gd name="T97" fmla="*/ 53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57" h="65">
                <a:moveTo>
                  <a:pt x="8" y="0"/>
                </a:moveTo>
                <a:cubicBezTo>
                  <a:pt x="38" y="0"/>
                  <a:pt x="38" y="0"/>
                  <a:pt x="38" y="0"/>
                </a:cubicBezTo>
                <a:cubicBezTo>
                  <a:pt x="38" y="4"/>
                  <a:pt x="38" y="4"/>
                  <a:pt x="38" y="4"/>
                </a:cubicBezTo>
                <a:cubicBezTo>
                  <a:pt x="40" y="4"/>
                  <a:pt x="42" y="5"/>
                  <a:pt x="43" y="6"/>
                </a:cubicBezTo>
                <a:cubicBezTo>
                  <a:pt x="45" y="8"/>
                  <a:pt x="46" y="10"/>
                  <a:pt x="46" y="12"/>
                </a:cubicBezTo>
                <a:cubicBezTo>
                  <a:pt x="46" y="37"/>
                  <a:pt x="46" y="37"/>
                  <a:pt x="46" y="37"/>
                </a:cubicBezTo>
                <a:cubicBezTo>
                  <a:pt x="42" y="37"/>
                  <a:pt x="42" y="37"/>
                  <a:pt x="42" y="37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1"/>
                  <a:pt x="42" y="10"/>
                  <a:pt x="41" y="9"/>
                </a:cubicBezTo>
                <a:cubicBezTo>
                  <a:pt x="40" y="8"/>
                  <a:pt x="39" y="8"/>
                  <a:pt x="38" y="8"/>
                </a:cubicBezTo>
                <a:cubicBezTo>
                  <a:pt x="38" y="12"/>
                  <a:pt x="38" y="12"/>
                  <a:pt x="38" y="12"/>
                </a:cubicBezTo>
                <a:cubicBezTo>
                  <a:pt x="8" y="12"/>
                  <a:pt x="8" y="12"/>
                  <a:pt x="8" y="12"/>
                </a:cubicBezTo>
                <a:cubicBezTo>
                  <a:pt x="8" y="8"/>
                  <a:pt x="8" y="8"/>
                  <a:pt x="8" y="8"/>
                </a:cubicBezTo>
                <a:cubicBezTo>
                  <a:pt x="6" y="8"/>
                  <a:pt x="5" y="8"/>
                  <a:pt x="5" y="9"/>
                </a:cubicBezTo>
                <a:cubicBezTo>
                  <a:pt x="4" y="10"/>
                  <a:pt x="3" y="11"/>
                  <a:pt x="3" y="12"/>
                </a:cubicBezTo>
                <a:cubicBezTo>
                  <a:pt x="3" y="52"/>
                  <a:pt x="3" y="52"/>
                  <a:pt x="3" y="52"/>
                </a:cubicBezTo>
                <a:cubicBezTo>
                  <a:pt x="3" y="53"/>
                  <a:pt x="4" y="54"/>
                  <a:pt x="5" y="55"/>
                </a:cubicBezTo>
                <a:cubicBezTo>
                  <a:pt x="6" y="56"/>
                  <a:pt x="7" y="56"/>
                  <a:pt x="8" y="56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60"/>
                  <a:pt x="28" y="60"/>
                  <a:pt x="28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6" y="60"/>
                  <a:pt x="4" y="59"/>
                  <a:pt x="2" y="58"/>
                </a:cubicBezTo>
                <a:cubicBezTo>
                  <a:pt x="1" y="56"/>
                  <a:pt x="0" y="54"/>
                  <a:pt x="0" y="5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0"/>
                  <a:pt x="1" y="8"/>
                  <a:pt x="2" y="6"/>
                </a:cubicBezTo>
                <a:cubicBezTo>
                  <a:pt x="4" y="5"/>
                  <a:pt x="5" y="4"/>
                  <a:pt x="8" y="4"/>
                </a:cubicBezTo>
                <a:cubicBezTo>
                  <a:pt x="8" y="0"/>
                  <a:pt x="8" y="0"/>
                  <a:pt x="8" y="0"/>
                </a:cubicBezTo>
                <a:close/>
                <a:moveTo>
                  <a:pt x="54" y="41"/>
                </a:moveTo>
                <a:cubicBezTo>
                  <a:pt x="35" y="41"/>
                  <a:pt x="35" y="41"/>
                  <a:pt x="35" y="41"/>
                </a:cubicBezTo>
                <a:cubicBezTo>
                  <a:pt x="34" y="41"/>
                  <a:pt x="34" y="41"/>
                  <a:pt x="33" y="42"/>
                </a:cubicBezTo>
                <a:cubicBezTo>
                  <a:pt x="32" y="42"/>
                  <a:pt x="32" y="43"/>
                  <a:pt x="32" y="44"/>
                </a:cubicBezTo>
                <a:cubicBezTo>
                  <a:pt x="32" y="62"/>
                  <a:pt x="32" y="62"/>
                  <a:pt x="32" y="62"/>
                </a:cubicBezTo>
                <a:cubicBezTo>
                  <a:pt x="32" y="63"/>
                  <a:pt x="32" y="64"/>
                  <a:pt x="33" y="64"/>
                </a:cubicBezTo>
                <a:cubicBezTo>
                  <a:pt x="33" y="64"/>
                  <a:pt x="33" y="64"/>
                  <a:pt x="33" y="64"/>
                </a:cubicBezTo>
                <a:cubicBezTo>
                  <a:pt x="34" y="65"/>
                  <a:pt x="34" y="65"/>
                  <a:pt x="35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5" y="65"/>
                  <a:pt x="56" y="65"/>
                  <a:pt x="56" y="64"/>
                </a:cubicBezTo>
                <a:cubicBezTo>
                  <a:pt x="57" y="64"/>
                  <a:pt x="57" y="63"/>
                  <a:pt x="57" y="62"/>
                </a:cubicBezTo>
                <a:cubicBezTo>
                  <a:pt x="57" y="44"/>
                  <a:pt x="57" y="44"/>
                  <a:pt x="57" y="44"/>
                </a:cubicBezTo>
                <a:cubicBezTo>
                  <a:pt x="57" y="43"/>
                  <a:pt x="57" y="42"/>
                  <a:pt x="56" y="42"/>
                </a:cubicBezTo>
                <a:cubicBezTo>
                  <a:pt x="56" y="42"/>
                  <a:pt x="56" y="42"/>
                  <a:pt x="56" y="42"/>
                </a:cubicBezTo>
                <a:cubicBezTo>
                  <a:pt x="56" y="41"/>
                  <a:pt x="55" y="41"/>
                  <a:pt x="54" y="41"/>
                </a:cubicBezTo>
                <a:close/>
                <a:moveTo>
                  <a:pt x="28" y="48"/>
                </a:moveTo>
                <a:cubicBezTo>
                  <a:pt x="28" y="46"/>
                  <a:pt x="28" y="46"/>
                  <a:pt x="28" y="46"/>
                </a:cubicBezTo>
                <a:cubicBezTo>
                  <a:pt x="16" y="46"/>
                  <a:pt x="16" y="46"/>
                  <a:pt x="16" y="46"/>
                </a:cubicBezTo>
                <a:cubicBezTo>
                  <a:pt x="16" y="48"/>
                  <a:pt x="16" y="48"/>
                  <a:pt x="16" y="48"/>
                </a:cubicBezTo>
                <a:cubicBezTo>
                  <a:pt x="28" y="48"/>
                  <a:pt x="28" y="48"/>
                  <a:pt x="28" y="48"/>
                </a:cubicBezTo>
                <a:close/>
                <a:moveTo>
                  <a:pt x="30" y="39"/>
                </a:moveTo>
                <a:cubicBezTo>
                  <a:pt x="30" y="39"/>
                  <a:pt x="30" y="39"/>
                  <a:pt x="30" y="39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38"/>
                  <a:pt x="32" y="37"/>
                  <a:pt x="33" y="37"/>
                </a:cubicBezTo>
                <a:cubicBezTo>
                  <a:pt x="16" y="37"/>
                  <a:pt x="16" y="37"/>
                  <a:pt x="16" y="37"/>
                </a:cubicBezTo>
                <a:cubicBezTo>
                  <a:pt x="16" y="39"/>
                  <a:pt x="16" y="39"/>
                  <a:pt x="16" y="39"/>
                </a:cubicBezTo>
                <a:cubicBezTo>
                  <a:pt x="30" y="39"/>
                  <a:pt x="30" y="39"/>
                  <a:pt x="30" y="39"/>
                </a:cubicBezTo>
                <a:close/>
                <a:moveTo>
                  <a:pt x="8" y="44"/>
                </a:moveTo>
                <a:cubicBezTo>
                  <a:pt x="7" y="44"/>
                  <a:pt x="7" y="44"/>
                  <a:pt x="7" y="44"/>
                </a:cubicBezTo>
                <a:cubicBezTo>
                  <a:pt x="7" y="45"/>
                  <a:pt x="7" y="45"/>
                  <a:pt x="7" y="45"/>
                </a:cubicBezTo>
                <a:cubicBezTo>
                  <a:pt x="7" y="50"/>
                  <a:pt x="7" y="50"/>
                  <a:pt x="7" y="50"/>
                </a:cubicBezTo>
                <a:cubicBezTo>
                  <a:pt x="7" y="51"/>
                  <a:pt x="7" y="51"/>
                  <a:pt x="7" y="51"/>
                </a:cubicBezTo>
                <a:cubicBezTo>
                  <a:pt x="8" y="51"/>
                  <a:pt x="8" y="51"/>
                  <a:pt x="8" y="51"/>
                </a:cubicBezTo>
                <a:cubicBezTo>
                  <a:pt x="13" y="51"/>
                  <a:pt x="13" y="51"/>
                  <a:pt x="13" y="51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45"/>
                  <a:pt x="14" y="45"/>
                  <a:pt x="14" y="45"/>
                </a:cubicBezTo>
                <a:cubicBezTo>
                  <a:pt x="14" y="44"/>
                  <a:pt x="14" y="44"/>
                  <a:pt x="14" y="44"/>
                </a:cubicBezTo>
                <a:cubicBezTo>
                  <a:pt x="13" y="44"/>
                  <a:pt x="13" y="44"/>
                  <a:pt x="13" y="44"/>
                </a:cubicBezTo>
                <a:cubicBezTo>
                  <a:pt x="8" y="44"/>
                  <a:pt x="8" y="44"/>
                  <a:pt x="8" y="44"/>
                </a:cubicBezTo>
                <a:close/>
                <a:moveTo>
                  <a:pt x="13" y="45"/>
                </a:moveTo>
                <a:cubicBezTo>
                  <a:pt x="9" y="45"/>
                  <a:pt x="9" y="45"/>
                  <a:pt x="9" y="45"/>
                </a:cubicBezTo>
                <a:cubicBezTo>
                  <a:pt x="9" y="49"/>
                  <a:pt x="9" y="49"/>
                  <a:pt x="9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5"/>
                  <a:pt x="13" y="45"/>
                  <a:pt x="13" y="45"/>
                </a:cubicBezTo>
                <a:close/>
                <a:moveTo>
                  <a:pt x="8" y="34"/>
                </a:move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2"/>
                  <a:pt x="7" y="42"/>
                  <a:pt x="7" y="42"/>
                </a:cubicBezTo>
                <a:cubicBezTo>
                  <a:pt x="8" y="42"/>
                  <a:pt x="8" y="42"/>
                  <a:pt x="8" y="42"/>
                </a:cubicBezTo>
                <a:cubicBezTo>
                  <a:pt x="13" y="42"/>
                  <a:pt x="13" y="42"/>
                  <a:pt x="13" y="42"/>
                </a:cubicBezTo>
                <a:cubicBezTo>
                  <a:pt x="14" y="42"/>
                  <a:pt x="14" y="42"/>
                  <a:pt x="14" y="42"/>
                </a:cubicBezTo>
                <a:cubicBezTo>
                  <a:pt x="14" y="41"/>
                  <a:pt x="14" y="41"/>
                  <a:pt x="14" y="41"/>
                </a:cubicBezTo>
                <a:cubicBezTo>
                  <a:pt x="14" y="35"/>
                  <a:pt x="14" y="35"/>
                  <a:pt x="14" y="35"/>
                </a:cubicBezTo>
                <a:cubicBezTo>
                  <a:pt x="14" y="34"/>
                  <a:pt x="14" y="34"/>
                  <a:pt x="14" y="34"/>
                </a:cubicBezTo>
                <a:cubicBezTo>
                  <a:pt x="13" y="34"/>
                  <a:pt x="13" y="34"/>
                  <a:pt x="13" y="34"/>
                </a:cubicBezTo>
                <a:cubicBezTo>
                  <a:pt x="8" y="34"/>
                  <a:pt x="8" y="34"/>
                  <a:pt x="8" y="34"/>
                </a:cubicBezTo>
                <a:close/>
                <a:moveTo>
                  <a:pt x="13" y="36"/>
                </a:moveTo>
                <a:cubicBezTo>
                  <a:pt x="9" y="36"/>
                  <a:pt x="9" y="36"/>
                  <a:pt x="9" y="36"/>
                </a:cubicBezTo>
                <a:cubicBezTo>
                  <a:pt x="9" y="40"/>
                  <a:pt x="9" y="40"/>
                  <a:pt x="9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3" y="36"/>
                  <a:pt x="13" y="36"/>
                  <a:pt x="13" y="36"/>
                </a:cubicBezTo>
                <a:close/>
                <a:moveTo>
                  <a:pt x="16" y="27"/>
                </a:moveTo>
                <a:cubicBezTo>
                  <a:pt x="16" y="29"/>
                  <a:pt x="16" y="29"/>
                  <a:pt x="16" y="29"/>
                </a:cubicBezTo>
                <a:cubicBezTo>
                  <a:pt x="36" y="29"/>
                  <a:pt x="36" y="29"/>
                  <a:pt x="36" y="29"/>
                </a:cubicBezTo>
                <a:cubicBezTo>
                  <a:pt x="36" y="27"/>
                  <a:pt x="36" y="27"/>
                  <a:pt x="36" y="27"/>
                </a:cubicBezTo>
                <a:cubicBezTo>
                  <a:pt x="16" y="27"/>
                  <a:pt x="16" y="27"/>
                  <a:pt x="16" y="27"/>
                </a:cubicBezTo>
                <a:close/>
                <a:moveTo>
                  <a:pt x="8" y="24"/>
                </a:moveTo>
                <a:cubicBezTo>
                  <a:pt x="7" y="24"/>
                  <a:pt x="7" y="24"/>
                  <a:pt x="7" y="24"/>
                </a:cubicBezTo>
                <a:cubicBezTo>
                  <a:pt x="7" y="25"/>
                  <a:pt x="7" y="25"/>
                  <a:pt x="7" y="25"/>
                </a:cubicBezTo>
                <a:cubicBezTo>
                  <a:pt x="7" y="31"/>
                  <a:pt x="7" y="31"/>
                  <a:pt x="7" y="31"/>
                </a:cubicBezTo>
                <a:cubicBezTo>
                  <a:pt x="7" y="32"/>
                  <a:pt x="7" y="32"/>
                  <a:pt x="7" y="32"/>
                </a:cubicBezTo>
                <a:cubicBezTo>
                  <a:pt x="8" y="32"/>
                  <a:pt x="8" y="32"/>
                  <a:pt x="8" y="32"/>
                </a:cubicBezTo>
                <a:cubicBezTo>
                  <a:pt x="13" y="32"/>
                  <a:pt x="13" y="32"/>
                  <a:pt x="13" y="32"/>
                </a:cubicBezTo>
                <a:cubicBezTo>
                  <a:pt x="14" y="32"/>
                  <a:pt x="14" y="32"/>
                  <a:pt x="14" y="32"/>
                </a:cubicBezTo>
                <a:cubicBezTo>
                  <a:pt x="14" y="31"/>
                  <a:pt x="14" y="31"/>
                  <a:pt x="14" y="31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8" y="24"/>
                  <a:pt x="8" y="24"/>
                  <a:pt x="8" y="24"/>
                </a:cubicBezTo>
                <a:close/>
                <a:moveTo>
                  <a:pt x="13" y="26"/>
                </a:moveTo>
                <a:cubicBezTo>
                  <a:pt x="9" y="26"/>
                  <a:pt x="9" y="26"/>
                  <a:pt x="9" y="26"/>
                </a:cubicBezTo>
                <a:cubicBezTo>
                  <a:pt x="9" y="30"/>
                  <a:pt x="9" y="30"/>
                  <a:pt x="9" y="30"/>
                </a:cubicBezTo>
                <a:cubicBezTo>
                  <a:pt x="13" y="30"/>
                  <a:pt x="13" y="30"/>
                  <a:pt x="13" y="30"/>
                </a:cubicBezTo>
                <a:cubicBezTo>
                  <a:pt x="13" y="26"/>
                  <a:pt x="13" y="26"/>
                  <a:pt x="13" y="26"/>
                </a:cubicBezTo>
                <a:close/>
                <a:moveTo>
                  <a:pt x="16" y="18"/>
                </a:moveTo>
                <a:cubicBezTo>
                  <a:pt x="16" y="20"/>
                  <a:pt x="16" y="20"/>
                  <a:pt x="16" y="20"/>
                </a:cubicBezTo>
                <a:cubicBezTo>
                  <a:pt x="36" y="20"/>
                  <a:pt x="36" y="20"/>
                  <a:pt x="36" y="20"/>
                </a:cubicBezTo>
                <a:cubicBezTo>
                  <a:pt x="36" y="18"/>
                  <a:pt x="36" y="18"/>
                  <a:pt x="36" y="18"/>
                </a:cubicBezTo>
                <a:cubicBezTo>
                  <a:pt x="16" y="18"/>
                  <a:pt x="16" y="18"/>
                  <a:pt x="16" y="18"/>
                </a:cubicBezTo>
                <a:close/>
                <a:moveTo>
                  <a:pt x="8" y="15"/>
                </a:moveTo>
                <a:cubicBezTo>
                  <a:pt x="7" y="15"/>
                  <a:pt x="7" y="15"/>
                  <a:pt x="7" y="15"/>
                </a:cubicBezTo>
                <a:cubicBezTo>
                  <a:pt x="7" y="16"/>
                  <a:pt x="7" y="16"/>
                  <a:pt x="7" y="16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3"/>
                  <a:pt x="7" y="23"/>
                  <a:pt x="7" y="23"/>
                </a:cubicBezTo>
                <a:cubicBezTo>
                  <a:pt x="8" y="23"/>
                  <a:pt x="8" y="23"/>
                  <a:pt x="8" y="23"/>
                </a:cubicBezTo>
                <a:cubicBezTo>
                  <a:pt x="13" y="23"/>
                  <a:pt x="13" y="23"/>
                  <a:pt x="13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16"/>
                  <a:pt x="14" y="16"/>
                  <a:pt x="14" y="16"/>
                </a:cubicBezTo>
                <a:cubicBezTo>
                  <a:pt x="14" y="15"/>
                  <a:pt x="14" y="15"/>
                  <a:pt x="14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8" y="15"/>
                  <a:pt x="8" y="15"/>
                  <a:pt x="8" y="15"/>
                </a:cubicBezTo>
                <a:close/>
                <a:moveTo>
                  <a:pt x="13" y="17"/>
                </a:moveTo>
                <a:cubicBezTo>
                  <a:pt x="9" y="17"/>
                  <a:pt x="9" y="17"/>
                  <a:pt x="9" y="17"/>
                </a:cubicBezTo>
                <a:cubicBezTo>
                  <a:pt x="9" y="21"/>
                  <a:pt x="9" y="21"/>
                  <a:pt x="9" y="21"/>
                </a:cubicBezTo>
                <a:cubicBezTo>
                  <a:pt x="13" y="21"/>
                  <a:pt x="13" y="21"/>
                  <a:pt x="13" y="21"/>
                </a:cubicBezTo>
                <a:cubicBezTo>
                  <a:pt x="13" y="17"/>
                  <a:pt x="13" y="17"/>
                  <a:pt x="13" y="17"/>
                </a:cubicBezTo>
                <a:close/>
                <a:moveTo>
                  <a:pt x="34" y="53"/>
                </a:moveTo>
                <a:cubicBezTo>
                  <a:pt x="42" y="63"/>
                  <a:pt x="42" y="63"/>
                  <a:pt x="42" y="63"/>
                </a:cubicBezTo>
                <a:cubicBezTo>
                  <a:pt x="42" y="64"/>
                  <a:pt x="44" y="64"/>
                  <a:pt x="45" y="64"/>
                </a:cubicBezTo>
                <a:cubicBezTo>
                  <a:pt x="46" y="63"/>
                  <a:pt x="46" y="63"/>
                  <a:pt x="46" y="63"/>
                </a:cubicBezTo>
                <a:cubicBezTo>
                  <a:pt x="55" y="46"/>
                  <a:pt x="55" y="46"/>
                  <a:pt x="55" y="46"/>
                </a:cubicBezTo>
                <a:cubicBezTo>
                  <a:pt x="56" y="45"/>
                  <a:pt x="55" y="43"/>
                  <a:pt x="54" y="43"/>
                </a:cubicBezTo>
                <a:cubicBezTo>
                  <a:pt x="53" y="42"/>
                  <a:pt x="51" y="43"/>
                  <a:pt x="50" y="44"/>
                </a:cubicBezTo>
                <a:cubicBezTo>
                  <a:pt x="43" y="57"/>
                  <a:pt x="43" y="57"/>
                  <a:pt x="43" y="57"/>
                </a:cubicBezTo>
                <a:cubicBezTo>
                  <a:pt x="39" y="50"/>
                  <a:pt x="39" y="50"/>
                  <a:pt x="39" y="50"/>
                </a:cubicBezTo>
                <a:cubicBezTo>
                  <a:pt x="38" y="49"/>
                  <a:pt x="36" y="49"/>
                  <a:pt x="35" y="50"/>
                </a:cubicBezTo>
                <a:cubicBezTo>
                  <a:pt x="34" y="51"/>
                  <a:pt x="34" y="52"/>
                  <a:pt x="34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3" name="椭圆 22"/>
          <p:cNvSpPr/>
          <p:nvPr/>
        </p:nvSpPr>
        <p:spPr>
          <a:xfrm>
            <a:off x="6805618" y="2555967"/>
            <a:ext cx="960107" cy="9601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Freeform 705"/>
          <p:cNvSpPr>
            <a:spLocks noEditPoints="1"/>
          </p:cNvSpPr>
          <p:nvPr/>
        </p:nvSpPr>
        <p:spPr bwMode="auto">
          <a:xfrm>
            <a:off x="7017786" y="2796040"/>
            <a:ext cx="535772" cy="465081"/>
          </a:xfrm>
          <a:custGeom>
            <a:avLst/>
            <a:gdLst>
              <a:gd name="T0" fmla="*/ 6 w 61"/>
              <a:gd name="T1" fmla="*/ 8 h 53"/>
              <a:gd name="T2" fmla="*/ 26 w 61"/>
              <a:gd name="T3" fmla="*/ 8 h 53"/>
              <a:gd name="T4" fmla="*/ 12 w 61"/>
              <a:gd name="T5" fmla="*/ 14 h 53"/>
              <a:gd name="T6" fmla="*/ 7 w 61"/>
              <a:gd name="T7" fmla="*/ 14 h 53"/>
              <a:gd name="T8" fmla="*/ 7 w 61"/>
              <a:gd name="T9" fmla="*/ 39 h 53"/>
              <a:gd name="T10" fmla="*/ 42 w 61"/>
              <a:gd name="T11" fmla="*/ 39 h 53"/>
              <a:gd name="T12" fmla="*/ 42 w 61"/>
              <a:gd name="T13" fmla="*/ 32 h 53"/>
              <a:gd name="T14" fmla="*/ 49 w 61"/>
              <a:gd name="T15" fmla="*/ 29 h 53"/>
              <a:gd name="T16" fmla="*/ 49 w 61"/>
              <a:gd name="T17" fmla="*/ 40 h 53"/>
              <a:gd name="T18" fmla="*/ 44 w 61"/>
              <a:gd name="T19" fmla="*/ 45 h 53"/>
              <a:gd name="T20" fmla="*/ 32 w 61"/>
              <a:gd name="T21" fmla="*/ 45 h 53"/>
              <a:gd name="T22" fmla="*/ 32 w 61"/>
              <a:gd name="T23" fmla="*/ 50 h 53"/>
              <a:gd name="T24" fmla="*/ 43 w 61"/>
              <a:gd name="T25" fmla="*/ 50 h 53"/>
              <a:gd name="T26" fmla="*/ 43 w 61"/>
              <a:gd name="T27" fmla="*/ 53 h 53"/>
              <a:gd name="T28" fmla="*/ 8 w 61"/>
              <a:gd name="T29" fmla="*/ 53 h 53"/>
              <a:gd name="T30" fmla="*/ 8 w 61"/>
              <a:gd name="T31" fmla="*/ 50 h 53"/>
              <a:gd name="T32" fmla="*/ 18 w 61"/>
              <a:gd name="T33" fmla="*/ 50 h 53"/>
              <a:gd name="T34" fmla="*/ 18 w 61"/>
              <a:gd name="T35" fmla="*/ 45 h 53"/>
              <a:gd name="T36" fmla="*/ 6 w 61"/>
              <a:gd name="T37" fmla="*/ 45 h 53"/>
              <a:gd name="T38" fmla="*/ 0 w 61"/>
              <a:gd name="T39" fmla="*/ 40 h 53"/>
              <a:gd name="T40" fmla="*/ 0 w 61"/>
              <a:gd name="T41" fmla="*/ 13 h 53"/>
              <a:gd name="T42" fmla="*/ 6 w 61"/>
              <a:gd name="T43" fmla="*/ 8 h 53"/>
              <a:gd name="T44" fmla="*/ 53 w 61"/>
              <a:gd name="T45" fmla="*/ 0 h 53"/>
              <a:gd name="T46" fmla="*/ 22 w 61"/>
              <a:gd name="T47" fmla="*/ 11 h 53"/>
              <a:gd name="T48" fmla="*/ 37 w 61"/>
              <a:gd name="T49" fmla="*/ 14 h 53"/>
              <a:gd name="T50" fmla="*/ 37 w 61"/>
              <a:gd name="T51" fmla="*/ 14 h 53"/>
              <a:gd name="T52" fmla="*/ 41 w 61"/>
              <a:gd name="T53" fmla="*/ 15 h 53"/>
              <a:gd name="T54" fmla="*/ 41 w 61"/>
              <a:gd name="T55" fmla="*/ 15 h 53"/>
              <a:gd name="T56" fmla="*/ 53 w 61"/>
              <a:gd name="T57" fmla="*/ 0 h 53"/>
              <a:gd name="T58" fmla="*/ 55 w 61"/>
              <a:gd name="T59" fmla="*/ 1 h 53"/>
              <a:gd name="T60" fmla="*/ 42 w 61"/>
              <a:gd name="T61" fmla="*/ 16 h 53"/>
              <a:gd name="T62" fmla="*/ 41 w 61"/>
              <a:gd name="T63" fmla="*/ 17 h 53"/>
              <a:gd name="T64" fmla="*/ 21 w 61"/>
              <a:gd name="T65" fmla="*/ 14 h 53"/>
              <a:gd name="T66" fmla="*/ 22 w 61"/>
              <a:gd name="T67" fmla="*/ 15 h 53"/>
              <a:gd name="T68" fmla="*/ 27 w 61"/>
              <a:gd name="T69" fmla="*/ 31 h 53"/>
              <a:gd name="T70" fmla="*/ 28 w 61"/>
              <a:gd name="T71" fmla="*/ 32 h 53"/>
              <a:gd name="T72" fmla="*/ 33 w 61"/>
              <a:gd name="T73" fmla="*/ 23 h 53"/>
              <a:gd name="T74" fmla="*/ 34 w 61"/>
              <a:gd name="T75" fmla="*/ 22 h 53"/>
              <a:gd name="T76" fmla="*/ 34 w 61"/>
              <a:gd name="T77" fmla="*/ 22 h 53"/>
              <a:gd name="T78" fmla="*/ 35 w 61"/>
              <a:gd name="T79" fmla="*/ 24 h 53"/>
              <a:gd name="T80" fmla="*/ 30 w 61"/>
              <a:gd name="T81" fmla="*/ 33 h 53"/>
              <a:gd name="T82" fmla="*/ 32 w 61"/>
              <a:gd name="T83" fmla="*/ 33 h 53"/>
              <a:gd name="T84" fmla="*/ 59 w 61"/>
              <a:gd name="T85" fmla="*/ 23 h 53"/>
              <a:gd name="T86" fmla="*/ 60 w 61"/>
              <a:gd name="T87" fmla="*/ 22 h 53"/>
              <a:gd name="T88" fmla="*/ 50 w 61"/>
              <a:gd name="T89" fmla="*/ 18 h 53"/>
              <a:gd name="T90" fmla="*/ 50 w 61"/>
              <a:gd name="T91" fmla="*/ 16 h 53"/>
              <a:gd name="T92" fmla="*/ 50 w 61"/>
              <a:gd name="T93" fmla="*/ 16 h 53"/>
              <a:gd name="T94" fmla="*/ 51 w 61"/>
              <a:gd name="T95" fmla="*/ 16 h 53"/>
              <a:gd name="T96" fmla="*/ 61 w 61"/>
              <a:gd name="T97" fmla="*/ 20 h 53"/>
              <a:gd name="T98" fmla="*/ 61 w 61"/>
              <a:gd name="T99" fmla="*/ 18 h 53"/>
              <a:gd name="T100" fmla="*/ 55 w 61"/>
              <a:gd name="T101" fmla="*/ 3 h 53"/>
              <a:gd name="T102" fmla="*/ 55 w 61"/>
              <a:gd name="T103" fmla="*/ 1 h 53"/>
              <a:gd name="T104" fmla="*/ 43 w 61"/>
              <a:gd name="T105" fmla="*/ 42 h 53"/>
              <a:gd name="T106" fmla="*/ 41 w 61"/>
              <a:gd name="T107" fmla="*/ 43 h 53"/>
              <a:gd name="T108" fmla="*/ 43 w 61"/>
              <a:gd name="T109" fmla="*/ 45 h 53"/>
              <a:gd name="T110" fmla="*/ 44 w 61"/>
              <a:gd name="T111" fmla="*/ 43 h 53"/>
              <a:gd name="T112" fmla="*/ 43 w 61"/>
              <a:gd name="T113" fmla="*/ 42 h 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61" h="53">
                <a:moveTo>
                  <a:pt x="6" y="8"/>
                </a:moveTo>
                <a:cubicBezTo>
                  <a:pt x="26" y="8"/>
                  <a:pt x="26" y="8"/>
                  <a:pt x="26" y="8"/>
                </a:cubicBezTo>
                <a:cubicBezTo>
                  <a:pt x="12" y="14"/>
                  <a:pt x="12" y="14"/>
                  <a:pt x="12" y="14"/>
                </a:cubicBezTo>
                <a:cubicBezTo>
                  <a:pt x="7" y="14"/>
                  <a:pt x="7" y="14"/>
                  <a:pt x="7" y="14"/>
                </a:cubicBezTo>
                <a:cubicBezTo>
                  <a:pt x="7" y="39"/>
                  <a:pt x="7" y="39"/>
                  <a:pt x="7" y="39"/>
                </a:cubicBezTo>
                <a:cubicBezTo>
                  <a:pt x="42" y="39"/>
                  <a:pt x="42" y="39"/>
                  <a:pt x="42" y="39"/>
                </a:cubicBezTo>
                <a:cubicBezTo>
                  <a:pt x="42" y="32"/>
                  <a:pt x="42" y="32"/>
                  <a:pt x="42" y="32"/>
                </a:cubicBezTo>
                <a:cubicBezTo>
                  <a:pt x="49" y="29"/>
                  <a:pt x="49" y="29"/>
                  <a:pt x="49" y="29"/>
                </a:cubicBezTo>
                <a:cubicBezTo>
                  <a:pt x="49" y="40"/>
                  <a:pt x="49" y="40"/>
                  <a:pt x="49" y="40"/>
                </a:cubicBezTo>
                <a:cubicBezTo>
                  <a:pt x="49" y="43"/>
                  <a:pt x="47" y="45"/>
                  <a:pt x="44" y="45"/>
                </a:cubicBezTo>
                <a:cubicBezTo>
                  <a:pt x="32" y="45"/>
                  <a:pt x="32" y="45"/>
                  <a:pt x="32" y="45"/>
                </a:cubicBezTo>
                <a:cubicBezTo>
                  <a:pt x="32" y="50"/>
                  <a:pt x="32" y="50"/>
                  <a:pt x="32" y="50"/>
                </a:cubicBezTo>
                <a:cubicBezTo>
                  <a:pt x="43" y="50"/>
                  <a:pt x="43" y="50"/>
                  <a:pt x="43" y="50"/>
                </a:cubicBezTo>
                <a:cubicBezTo>
                  <a:pt x="43" y="53"/>
                  <a:pt x="43" y="53"/>
                  <a:pt x="43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50"/>
                  <a:pt x="8" y="50"/>
                  <a:pt x="8" y="50"/>
                </a:cubicBezTo>
                <a:cubicBezTo>
                  <a:pt x="18" y="50"/>
                  <a:pt x="18" y="50"/>
                  <a:pt x="18" y="50"/>
                </a:cubicBezTo>
                <a:cubicBezTo>
                  <a:pt x="18" y="45"/>
                  <a:pt x="18" y="45"/>
                  <a:pt x="18" y="45"/>
                </a:cubicBezTo>
                <a:cubicBezTo>
                  <a:pt x="6" y="45"/>
                  <a:pt x="6" y="45"/>
                  <a:pt x="6" y="45"/>
                </a:cubicBezTo>
                <a:cubicBezTo>
                  <a:pt x="3" y="45"/>
                  <a:pt x="0" y="43"/>
                  <a:pt x="0" y="40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0"/>
                  <a:pt x="3" y="8"/>
                  <a:pt x="6" y="8"/>
                </a:cubicBezTo>
                <a:close/>
                <a:moveTo>
                  <a:pt x="53" y="0"/>
                </a:moveTo>
                <a:cubicBezTo>
                  <a:pt x="22" y="11"/>
                  <a:pt x="22" y="11"/>
                  <a:pt x="22" y="11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5"/>
                  <a:pt x="41" y="15"/>
                  <a:pt x="41" y="15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5" y="1"/>
                </a:moveTo>
                <a:cubicBezTo>
                  <a:pt x="51" y="6"/>
                  <a:pt x="46" y="11"/>
                  <a:pt x="42" y="16"/>
                </a:cubicBezTo>
                <a:cubicBezTo>
                  <a:pt x="42" y="17"/>
                  <a:pt x="41" y="17"/>
                  <a:pt x="41" y="17"/>
                </a:cubicBezTo>
                <a:cubicBezTo>
                  <a:pt x="21" y="14"/>
                  <a:pt x="21" y="14"/>
                  <a:pt x="21" y="14"/>
                </a:cubicBezTo>
                <a:cubicBezTo>
                  <a:pt x="21" y="14"/>
                  <a:pt x="21" y="15"/>
                  <a:pt x="22" y="15"/>
                </a:cubicBezTo>
                <a:cubicBezTo>
                  <a:pt x="27" y="31"/>
                  <a:pt x="27" y="31"/>
                  <a:pt x="27" y="31"/>
                </a:cubicBezTo>
                <a:cubicBezTo>
                  <a:pt x="28" y="31"/>
                  <a:pt x="28" y="32"/>
                  <a:pt x="28" y="32"/>
                </a:cubicBezTo>
                <a:cubicBezTo>
                  <a:pt x="33" y="23"/>
                  <a:pt x="33" y="23"/>
                  <a:pt x="33" y="23"/>
                </a:cubicBezTo>
                <a:cubicBezTo>
                  <a:pt x="33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5" y="22"/>
                  <a:pt x="35" y="23"/>
                  <a:pt x="35" y="24"/>
                </a:cubicBezTo>
                <a:cubicBezTo>
                  <a:pt x="30" y="33"/>
                  <a:pt x="30" y="33"/>
                  <a:pt x="30" y="33"/>
                </a:cubicBezTo>
                <a:cubicBezTo>
                  <a:pt x="31" y="33"/>
                  <a:pt x="31" y="33"/>
                  <a:pt x="32" y="3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23"/>
                  <a:pt x="60" y="22"/>
                  <a:pt x="60" y="22"/>
                </a:cubicBezTo>
                <a:cubicBezTo>
                  <a:pt x="50" y="18"/>
                  <a:pt x="50" y="18"/>
                  <a:pt x="50" y="18"/>
                </a:cubicBezTo>
                <a:cubicBezTo>
                  <a:pt x="50" y="17"/>
                  <a:pt x="49" y="17"/>
                  <a:pt x="50" y="16"/>
                </a:cubicBezTo>
                <a:cubicBezTo>
                  <a:pt x="50" y="16"/>
                  <a:pt x="50" y="16"/>
                  <a:pt x="50" y="16"/>
                </a:cubicBezTo>
                <a:cubicBezTo>
                  <a:pt x="50" y="16"/>
                  <a:pt x="51" y="15"/>
                  <a:pt x="51" y="16"/>
                </a:cubicBezTo>
                <a:cubicBezTo>
                  <a:pt x="61" y="20"/>
                  <a:pt x="61" y="20"/>
                  <a:pt x="61" y="20"/>
                </a:cubicBezTo>
                <a:cubicBezTo>
                  <a:pt x="61" y="20"/>
                  <a:pt x="61" y="19"/>
                  <a:pt x="61" y="18"/>
                </a:cubicBezTo>
                <a:cubicBezTo>
                  <a:pt x="55" y="3"/>
                  <a:pt x="55" y="3"/>
                  <a:pt x="55" y="3"/>
                </a:cubicBezTo>
                <a:cubicBezTo>
                  <a:pt x="55" y="2"/>
                  <a:pt x="55" y="2"/>
                  <a:pt x="55" y="1"/>
                </a:cubicBezTo>
                <a:close/>
                <a:moveTo>
                  <a:pt x="43" y="42"/>
                </a:moveTo>
                <a:cubicBezTo>
                  <a:pt x="42" y="42"/>
                  <a:pt x="41" y="43"/>
                  <a:pt x="41" y="43"/>
                </a:cubicBezTo>
                <a:cubicBezTo>
                  <a:pt x="41" y="44"/>
                  <a:pt x="42" y="45"/>
                  <a:pt x="43" y="45"/>
                </a:cubicBezTo>
                <a:cubicBezTo>
                  <a:pt x="43" y="45"/>
                  <a:pt x="44" y="44"/>
                  <a:pt x="44" y="43"/>
                </a:cubicBezTo>
                <a:cubicBezTo>
                  <a:pt x="44" y="43"/>
                  <a:pt x="43" y="42"/>
                  <a:pt x="43" y="4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5" name="椭圆 24"/>
          <p:cNvSpPr/>
          <p:nvPr/>
        </p:nvSpPr>
        <p:spPr>
          <a:xfrm>
            <a:off x="9301896" y="3984715"/>
            <a:ext cx="960107" cy="96010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6" name="Freeform 628"/>
          <p:cNvSpPr>
            <a:spLocks noEditPoints="1"/>
          </p:cNvSpPr>
          <p:nvPr/>
        </p:nvSpPr>
        <p:spPr bwMode="auto">
          <a:xfrm>
            <a:off x="9553129" y="4218820"/>
            <a:ext cx="457640" cy="572979"/>
          </a:xfrm>
          <a:custGeom>
            <a:avLst/>
            <a:gdLst>
              <a:gd name="T0" fmla="*/ 7 w 123"/>
              <a:gd name="T1" fmla="*/ 0 h 154"/>
              <a:gd name="T2" fmla="*/ 115 w 123"/>
              <a:gd name="T3" fmla="*/ 0 h 154"/>
              <a:gd name="T4" fmla="*/ 123 w 123"/>
              <a:gd name="T5" fmla="*/ 0 h 154"/>
              <a:gd name="T6" fmla="*/ 123 w 123"/>
              <a:gd name="T7" fmla="*/ 5 h 154"/>
              <a:gd name="T8" fmla="*/ 123 w 123"/>
              <a:gd name="T9" fmla="*/ 147 h 154"/>
              <a:gd name="T10" fmla="*/ 123 w 123"/>
              <a:gd name="T11" fmla="*/ 154 h 154"/>
              <a:gd name="T12" fmla="*/ 115 w 123"/>
              <a:gd name="T13" fmla="*/ 154 h 154"/>
              <a:gd name="T14" fmla="*/ 37 w 123"/>
              <a:gd name="T15" fmla="*/ 154 h 154"/>
              <a:gd name="T16" fmla="*/ 37 w 123"/>
              <a:gd name="T17" fmla="*/ 154 h 154"/>
              <a:gd name="T18" fmla="*/ 35 w 123"/>
              <a:gd name="T19" fmla="*/ 154 h 154"/>
              <a:gd name="T20" fmla="*/ 2 w 123"/>
              <a:gd name="T21" fmla="*/ 128 h 154"/>
              <a:gd name="T22" fmla="*/ 0 w 123"/>
              <a:gd name="T23" fmla="*/ 128 h 154"/>
              <a:gd name="T24" fmla="*/ 0 w 123"/>
              <a:gd name="T25" fmla="*/ 123 h 154"/>
              <a:gd name="T26" fmla="*/ 0 w 123"/>
              <a:gd name="T27" fmla="*/ 5 h 154"/>
              <a:gd name="T28" fmla="*/ 0 w 123"/>
              <a:gd name="T29" fmla="*/ 0 h 154"/>
              <a:gd name="T30" fmla="*/ 7 w 123"/>
              <a:gd name="T31" fmla="*/ 0 h 154"/>
              <a:gd name="T32" fmla="*/ 7 w 123"/>
              <a:gd name="T33" fmla="*/ 0 h 154"/>
              <a:gd name="T34" fmla="*/ 11 w 123"/>
              <a:gd name="T35" fmla="*/ 116 h 154"/>
              <a:gd name="T36" fmla="*/ 33 w 123"/>
              <a:gd name="T37" fmla="*/ 109 h 154"/>
              <a:gd name="T38" fmla="*/ 35 w 123"/>
              <a:gd name="T39" fmla="*/ 109 h 154"/>
              <a:gd name="T40" fmla="*/ 35 w 123"/>
              <a:gd name="T41" fmla="*/ 112 h 154"/>
              <a:gd name="T42" fmla="*/ 44 w 123"/>
              <a:gd name="T43" fmla="*/ 142 h 154"/>
              <a:gd name="T44" fmla="*/ 111 w 123"/>
              <a:gd name="T45" fmla="*/ 142 h 154"/>
              <a:gd name="T46" fmla="*/ 111 w 123"/>
              <a:gd name="T47" fmla="*/ 12 h 154"/>
              <a:gd name="T48" fmla="*/ 11 w 123"/>
              <a:gd name="T49" fmla="*/ 12 h 154"/>
              <a:gd name="T50" fmla="*/ 11 w 123"/>
              <a:gd name="T51" fmla="*/ 116 h 154"/>
              <a:gd name="T52" fmla="*/ 11 w 123"/>
              <a:gd name="T53" fmla="*/ 116 h 154"/>
              <a:gd name="T54" fmla="*/ 37 w 123"/>
              <a:gd name="T55" fmla="*/ 140 h 154"/>
              <a:gd name="T56" fmla="*/ 30 w 123"/>
              <a:gd name="T57" fmla="*/ 116 h 154"/>
              <a:gd name="T58" fmla="*/ 14 w 123"/>
              <a:gd name="T59" fmla="*/ 123 h 154"/>
              <a:gd name="T60" fmla="*/ 37 w 123"/>
              <a:gd name="T61" fmla="*/ 140 h 154"/>
              <a:gd name="T62" fmla="*/ 37 w 123"/>
              <a:gd name="T63" fmla="*/ 140 h 154"/>
              <a:gd name="T64" fmla="*/ 28 w 123"/>
              <a:gd name="T65" fmla="*/ 83 h 154"/>
              <a:gd name="T66" fmla="*/ 28 w 123"/>
              <a:gd name="T67" fmla="*/ 88 h 154"/>
              <a:gd name="T68" fmla="*/ 94 w 123"/>
              <a:gd name="T69" fmla="*/ 88 h 154"/>
              <a:gd name="T70" fmla="*/ 94 w 123"/>
              <a:gd name="T71" fmla="*/ 83 h 154"/>
              <a:gd name="T72" fmla="*/ 28 w 123"/>
              <a:gd name="T73" fmla="*/ 83 h 154"/>
              <a:gd name="T74" fmla="*/ 28 w 123"/>
              <a:gd name="T75" fmla="*/ 83 h 154"/>
              <a:gd name="T76" fmla="*/ 28 w 123"/>
              <a:gd name="T77" fmla="*/ 67 h 154"/>
              <a:gd name="T78" fmla="*/ 28 w 123"/>
              <a:gd name="T79" fmla="*/ 71 h 154"/>
              <a:gd name="T80" fmla="*/ 94 w 123"/>
              <a:gd name="T81" fmla="*/ 71 h 154"/>
              <a:gd name="T82" fmla="*/ 94 w 123"/>
              <a:gd name="T83" fmla="*/ 67 h 154"/>
              <a:gd name="T84" fmla="*/ 28 w 123"/>
              <a:gd name="T85" fmla="*/ 67 h 154"/>
              <a:gd name="T86" fmla="*/ 28 w 123"/>
              <a:gd name="T87" fmla="*/ 67 h 154"/>
              <a:gd name="T88" fmla="*/ 28 w 123"/>
              <a:gd name="T89" fmla="*/ 50 h 154"/>
              <a:gd name="T90" fmla="*/ 28 w 123"/>
              <a:gd name="T91" fmla="*/ 55 h 154"/>
              <a:gd name="T92" fmla="*/ 94 w 123"/>
              <a:gd name="T93" fmla="*/ 55 h 154"/>
              <a:gd name="T94" fmla="*/ 94 w 123"/>
              <a:gd name="T95" fmla="*/ 50 h 154"/>
              <a:gd name="T96" fmla="*/ 28 w 123"/>
              <a:gd name="T97" fmla="*/ 50 h 154"/>
              <a:gd name="T98" fmla="*/ 28 w 123"/>
              <a:gd name="T99" fmla="*/ 50 h 154"/>
              <a:gd name="T100" fmla="*/ 28 w 123"/>
              <a:gd name="T101" fmla="*/ 34 h 154"/>
              <a:gd name="T102" fmla="*/ 28 w 123"/>
              <a:gd name="T103" fmla="*/ 38 h 154"/>
              <a:gd name="T104" fmla="*/ 94 w 123"/>
              <a:gd name="T105" fmla="*/ 38 h 154"/>
              <a:gd name="T106" fmla="*/ 94 w 123"/>
              <a:gd name="T107" fmla="*/ 34 h 154"/>
              <a:gd name="T108" fmla="*/ 28 w 123"/>
              <a:gd name="T109" fmla="*/ 34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23" h="154">
                <a:moveTo>
                  <a:pt x="7" y="0"/>
                </a:moveTo>
                <a:lnTo>
                  <a:pt x="115" y="0"/>
                </a:lnTo>
                <a:lnTo>
                  <a:pt x="123" y="0"/>
                </a:lnTo>
                <a:lnTo>
                  <a:pt x="123" y="5"/>
                </a:lnTo>
                <a:lnTo>
                  <a:pt x="123" y="147"/>
                </a:lnTo>
                <a:lnTo>
                  <a:pt x="123" y="154"/>
                </a:lnTo>
                <a:lnTo>
                  <a:pt x="115" y="154"/>
                </a:lnTo>
                <a:lnTo>
                  <a:pt x="37" y="154"/>
                </a:lnTo>
                <a:lnTo>
                  <a:pt x="37" y="154"/>
                </a:lnTo>
                <a:lnTo>
                  <a:pt x="35" y="154"/>
                </a:lnTo>
                <a:lnTo>
                  <a:pt x="2" y="128"/>
                </a:lnTo>
                <a:lnTo>
                  <a:pt x="0" y="128"/>
                </a:lnTo>
                <a:lnTo>
                  <a:pt x="0" y="123"/>
                </a:lnTo>
                <a:lnTo>
                  <a:pt x="0" y="5"/>
                </a:lnTo>
                <a:lnTo>
                  <a:pt x="0" y="0"/>
                </a:lnTo>
                <a:lnTo>
                  <a:pt x="7" y="0"/>
                </a:lnTo>
                <a:lnTo>
                  <a:pt x="7" y="0"/>
                </a:lnTo>
                <a:close/>
                <a:moveTo>
                  <a:pt x="11" y="116"/>
                </a:moveTo>
                <a:lnTo>
                  <a:pt x="33" y="109"/>
                </a:lnTo>
                <a:lnTo>
                  <a:pt x="35" y="109"/>
                </a:lnTo>
                <a:lnTo>
                  <a:pt x="35" y="112"/>
                </a:lnTo>
                <a:lnTo>
                  <a:pt x="44" y="142"/>
                </a:lnTo>
                <a:lnTo>
                  <a:pt x="111" y="142"/>
                </a:lnTo>
                <a:lnTo>
                  <a:pt x="111" y="12"/>
                </a:lnTo>
                <a:lnTo>
                  <a:pt x="11" y="12"/>
                </a:lnTo>
                <a:lnTo>
                  <a:pt x="11" y="116"/>
                </a:lnTo>
                <a:lnTo>
                  <a:pt x="11" y="116"/>
                </a:lnTo>
                <a:close/>
                <a:moveTo>
                  <a:pt x="37" y="140"/>
                </a:moveTo>
                <a:lnTo>
                  <a:pt x="30" y="116"/>
                </a:lnTo>
                <a:lnTo>
                  <a:pt x="14" y="123"/>
                </a:lnTo>
                <a:lnTo>
                  <a:pt x="37" y="140"/>
                </a:lnTo>
                <a:lnTo>
                  <a:pt x="37" y="140"/>
                </a:lnTo>
                <a:close/>
                <a:moveTo>
                  <a:pt x="28" y="83"/>
                </a:moveTo>
                <a:lnTo>
                  <a:pt x="28" y="88"/>
                </a:lnTo>
                <a:lnTo>
                  <a:pt x="94" y="88"/>
                </a:lnTo>
                <a:lnTo>
                  <a:pt x="94" y="83"/>
                </a:lnTo>
                <a:lnTo>
                  <a:pt x="28" y="83"/>
                </a:lnTo>
                <a:lnTo>
                  <a:pt x="28" y="83"/>
                </a:lnTo>
                <a:close/>
                <a:moveTo>
                  <a:pt x="28" y="67"/>
                </a:moveTo>
                <a:lnTo>
                  <a:pt x="28" y="71"/>
                </a:lnTo>
                <a:lnTo>
                  <a:pt x="94" y="71"/>
                </a:lnTo>
                <a:lnTo>
                  <a:pt x="94" y="67"/>
                </a:lnTo>
                <a:lnTo>
                  <a:pt x="28" y="67"/>
                </a:lnTo>
                <a:lnTo>
                  <a:pt x="28" y="67"/>
                </a:lnTo>
                <a:close/>
                <a:moveTo>
                  <a:pt x="28" y="50"/>
                </a:moveTo>
                <a:lnTo>
                  <a:pt x="28" y="55"/>
                </a:lnTo>
                <a:lnTo>
                  <a:pt x="94" y="55"/>
                </a:lnTo>
                <a:lnTo>
                  <a:pt x="94" y="50"/>
                </a:lnTo>
                <a:lnTo>
                  <a:pt x="28" y="50"/>
                </a:lnTo>
                <a:lnTo>
                  <a:pt x="28" y="50"/>
                </a:lnTo>
                <a:close/>
                <a:moveTo>
                  <a:pt x="28" y="34"/>
                </a:moveTo>
                <a:lnTo>
                  <a:pt x="28" y="38"/>
                </a:lnTo>
                <a:lnTo>
                  <a:pt x="94" y="38"/>
                </a:lnTo>
                <a:lnTo>
                  <a:pt x="94" y="34"/>
                </a:lnTo>
                <a:lnTo>
                  <a:pt x="28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27" name="矩形 26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6330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5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75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0"/>
                            </p:stCondLst>
                            <p:childTnLst>
                              <p:par>
                                <p:cTn id="7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解决方案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sp>
        <p:nvSpPr>
          <p:cNvPr id="3" name="MH_SubTitle_1"/>
          <p:cNvSpPr/>
          <p:nvPr>
            <p:custDataLst>
              <p:tags r:id="rId1"/>
            </p:custDataLst>
          </p:nvPr>
        </p:nvSpPr>
        <p:spPr>
          <a:xfrm>
            <a:off x="1429246" y="1872262"/>
            <a:ext cx="2755900" cy="2755900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77800" dist="63500" dir="2700000" algn="ctr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pt-BR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MH_Other_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87"/>
          <a:stretch>
            <a:fillRect/>
          </a:stretch>
        </p:blipFill>
        <p:spPr bwMode="auto">
          <a:xfrm rot="18900000" flipH="1">
            <a:off x="759866" y="2579230"/>
            <a:ext cx="2688167" cy="148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MH_SubTitle_2"/>
          <p:cNvSpPr/>
          <p:nvPr>
            <p:custDataLst>
              <p:tags r:id="rId3"/>
            </p:custDataLst>
          </p:nvPr>
        </p:nvSpPr>
        <p:spPr>
          <a:xfrm>
            <a:off x="4770545" y="1872263"/>
            <a:ext cx="2755900" cy="2755900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77800" dist="63500" dir="2700000" algn="ctr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pt-BR" altLang="zh-CN" sz="2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MH_Other_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87"/>
          <a:stretch>
            <a:fillRect/>
          </a:stretch>
        </p:blipFill>
        <p:spPr bwMode="auto">
          <a:xfrm rot="18900000" flipH="1">
            <a:off x="4101165" y="2579230"/>
            <a:ext cx="2688167" cy="148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MH_SubTitle_3"/>
          <p:cNvSpPr/>
          <p:nvPr>
            <p:custDataLst>
              <p:tags r:id="rId5"/>
            </p:custDataLst>
          </p:nvPr>
        </p:nvSpPr>
        <p:spPr>
          <a:xfrm>
            <a:off x="8109955" y="1872263"/>
            <a:ext cx="2755900" cy="2755900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177800" dist="63500" dir="2700000" algn="ctr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24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添加文本标题</a:t>
            </a:r>
            <a:endParaRPr lang="pt-BR" altLang="zh-CN" sz="2400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MH_Other_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87"/>
          <a:stretch>
            <a:fillRect/>
          </a:stretch>
        </p:blipFill>
        <p:spPr bwMode="auto">
          <a:xfrm rot="18900000" flipH="1">
            <a:off x="7440577" y="2579230"/>
            <a:ext cx="2688167" cy="148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MH_SubTitle_4"/>
          <p:cNvSpPr/>
          <p:nvPr>
            <p:custDataLst>
              <p:tags r:id="rId7"/>
            </p:custDataLst>
          </p:nvPr>
        </p:nvSpPr>
        <p:spPr>
          <a:xfrm>
            <a:off x="1304593" y="4820184"/>
            <a:ext cx="2928000" cy="1066800"/>
          </a:xfrm>
          <a:prstGeom prst="rect">
            <a:avLst/>
          </a:prstGeom>
        </p:spPr>
        <p:txBody>
          <a:bodyPr anchor="ctr"/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GB" altLang="zh-CN" sz="1600" dirty="0">
              <a:solidFill>
                <a:srgbClr val="333333"/>
              </a:solidFill>
              <a:cs typeface="Arial" panose="020B0604020202020204" pitchFamily="34" charset="0"/>
            </a:endParaRPr>
          </a:p>
        </p:txBody>
      </p:sp>
      <p:sp>
        <p:nvSpPr>
          <p:cNvPr id="10" name="MH_SubTitle_4"/>
          <p:cNvSpPr/>
          <p:nvPr>
            <p:custDataLst>
              <p:tags r:id="rId8"/>
            </p:custDataLst>
          </p:nvPr>
        </p:nvSpPr>
        <p:spPr>
          <a:xfrm>
            <a:off x="4684493" y="4820184"/>
            <a:ext cx="2928000" cy="1066800"/>
          </a:xfrm>
          <a:prstGeom prst="rect">
            <a:avLst/>
          </a:prstGeom>
        </p:spPr>
        <p:txBody>
          <a:bodyPr anchor="ctr"/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GB" altLang="zh-CN" sz="1600" dirty="0">
              <a:solidFill>
                <a:srgbClr val="333333"/>
              </a:solidFill>
              <a:cs typeface="Arial" panose="020B0604020202020204" pitchFamily="34" charset="0"/>
            </a:endParaRPr>
          </a:p>
        </p:txBody>
      </p:sp>
      <p:sp>
        <p:nvSpPr>
          <p:cNvPr id="11" name="MH_SubTitle_4"/>
          <p:cNvSpPr/>
          <p:nvPr>
            <p:custDataLst>
              <p:tags r:id="rId9"/>
            </p:custDataLst>
          </p:nvPr>
        </p:nvSpPr>
        <p:spPr>
          <a:xfrm>
            <a:off x="8023904" y="4851249"/>
            <a:ext cx="2928000" cy="1066800"/>
          </a:xfrm>
          <a:prstGeom prst="rect">
            <a:avLst/>
          </a:prstGeom>
        </p:spPr>
        <p:txBody>
          <a:bodyPr anchor="ctr"/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添加适当的文字，一页的文字最好不要超过</a:t>
            </a:r>
            <a:r>
              <a:rPr lang="en-US" altLang="zh-CN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200,</a:t>
            </a:r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添加适当的文字</a:t>
            </a:r>
            <a:endParaRPr lang="en-GB" altLang="zh-CN" sz="1600" dirty="0">
              <a:solidFill>
                <a:srgbClr val="333333"/>
              </a:solidFill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93702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9" grpId="0"/>
      <p:bldP spid="10" grpId="0"/>
      <p:bldP spid="11" grpId="0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论文总结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sp>
        <p:nvSpPr>
          <p:cNvPr id="3" name="Freeform 5"/>
          <p:cNvSpPr/>
          <p:nvPr/>
        </p:nvSpPr>
        <p:spPr bwMode="auto">
          <a:xfrm>
            <a:off x="1475670" y="2315542"/>
            <a:ext cx="2180118" cy="194323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chemeClr val="accent1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1848806" y="2068250"/>
            <a:ext cx="1435943" cy="626784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chemeClr val="accent1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5" name="Freeform 5"/>
          <p:cNvSpPr/>
          <p:nvPr/>
        </p:nvSpPr>
        <p:spPr bwMode="auto">
          <a:xfrm>
            <a:off x="3919986" y="2315542"/>
            <a:ext cx="2180118" cy="194323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chemeClr val="accent2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4293122" y="2068250"/>
            <a:ext cx="1435943" cy="626784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chemeClr val="accent2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6364302" y="2315542"/>
            <a:ext cx="2180118" cy="194323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chemeClr val="accent3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8" name="Freeform 6"/>
          <p:cNvSpPr/>
          <p:nvPr/>
        </p:nvSpPr>
        <p:spPr bwMode="auto">
          <a:xfrm>
            <a:off x="6737436" y="2068250"/>
            <a:ext cx="1435943" cy="626784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chemeClr val="accent3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9" name="Freeform 5"/>
          <p:cNvSpPr/>
          <p:nvPr/>
        </p:nvSpPr>
        <p:spPr bwMode="auto">
          <a:xfrm>
            <a:off x="8808617" y="2315542"/>
            <a:ext cx="2180118" cy="1943239"/>
          </a:xfrm>
          <a:custGeom>
            <a:avLst/>
            <a:gdLst>
              <a:gd name="T0" fmla="*/ 282 w 3216"/>
              <a:gd name="T1" fmla="*/ 0 h 2855"/>
              <a:gd name="T2" fmla="*/ 2934 w 3216"/>
              <a:gd name="T3" fmla="*/ 0 h 2855"/>
              <a:gd name="T4" fmla="*/ 3216 w 3216"/>
              <a:gd name="T5" fmla="*/ 282 h 2855"/>
              <a:gd name="T6" fmla="*/ 3216 w 3216"/>
              <a:gd name="T7" fmla="*/ 2006 h 2855"/>
              <a:gd name="T8" fmla="*/ 3043 w 3216"/>
              <a:gd name="T9" fmla="*/ 2266 h 2855"/>
              <a:gd name="T10" fmla="*/ 1717 w 3216"/>
              <a:gd name="T11" fmla="*/ 2825 h 2855"/>
              <a:gd name="T12" fmla="*/ 1498 w 3216"/>
              <a:gd name="T13" fmla="*/ 2825 h 2855"/>
              <a:gd name="T14" fmla="*/ 173 w 3216"/>
              <a:gd name="T15" fmla="*/ 2266 h 2855"/>
              <a:gd name="T16" fmla="*/ 0 w 3216"/>
              <a:gd name="T17" fmla="*/ 2006 h 2855"/>
              <a:gd name="T18" fmla="*/ 0 w 3216"/>
              <a:gd name="T19" fmla="*/ 282 h 2855"/>
              <a:gd name="T20" fmla="*/ 282 w 3216"/>
              <a:gd name="T21" fmla="*/ 0 h 28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16" h="2855">
                <a:moveTo>
                  <a:pt x="282" y="0"/>
                </a:moveTo>
                <a:lnTo>
                  <a:pt x="2934" y="0"/>
                </a:lnTo>
                <a:cubicBezTo>
                  <a:pt x="3089" y="0"/>
                  <a:pt x="3216" y="127"/>
                  <a:pt x="3216" y="282"/>
                </a:cubicBezTo>
                <a:lnTo>
                  <a:pt x="3216" y="2006"/>
                </a:lnTo>
                <a:cubicBezTo>
                  <a:pt x="3216" y="2122"/>
                  <a:pt x="3150" y="2221"/>
                  <a:pt x="3043" y="2266"/>
                </a:cubicBezTo>
                <a:lnTo>
                  <a:pt x="1717" y="2825"/>
                </a:lnTo>
                <a:cubicBezTo>
                  <a:pt x="1645" y="2855"/>
                  <a:pt x="1571" y="2855"/>
                  <a:pt x="1498" y="2825"/>
                </a:cubicBezTo>
                <a:lnTo>
                  <a:pt x="173" y="2266"/>
                </a:lnTo>
                <a:cubicBezTo>
                  <a:pt x="66" y="2221"/>
                  <a:pt x="0" y="2122"/>
                  <a:pt x="0" y="2006"/>
                </a:cubicBezTo>
                <a:lnTo>
                  <a:pt x="0" y="282"/>
                </a:lnTo>
                <a:cubicBezTo>
                  <a:pt x="0" y="127"/>
                  <a:pt x="127" y="0"/>
                  <a:pt x="282" y="0"/>
                </a:cubicBezTo>
                <a:close/>
              </a:path>
            </a:pathLst>
          </a:custGeom>
          <a:solidFill>
            <a:schemeClr val="accent4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>
            <a:innerShdw blurRad="127000" dist="635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0" name="Freeform 6"/>
          <p:cNvSpPr/>
          <p:nvPr/>
        </p:nvSpPr>
        <p:spPr bwMode="auto">
          <a:xfrm>
            <a:off x="9181753" y="2068250"/>
            <a:ext cx="1435943" cy="626784"/>
          </a:xfrm>
          <a:custGeom>
            <a:avLst/>
            <a:gdLst>
              <a:gd name="T0" fmla="*/ 106 w 2118"/>
              <a:gd name="T1" fmla="*/ 0 h 920"/>
              <a:gd name="T2" fmla="*/ 2012 w 2118"/>
              <a:gd name="T3" fmla="*/ 0 h 920"/>
              <a:gd name="T4" fmla="*/ 2118 w 2118"/>
              <a:gd name="T5" fmla="*/ 106 h 920"/>
              <a:gd name="T6" fmla="*/ 2118 w 2118"/>
              <a:gd name="T7" fmla="*/ 410 h 920"/>
              <a:gd name="T8" fmla="*/ 2053 w 2118"/>
              <a:gd name="T9" fmla="*/ 507 h 920"/>
              <a:gd name="T10" fmla="*/ 1100 w 2118"/>
              <a:gd name="T11" fmla="*/ 909 h 920"/>
              <a:gd name="T12" fmla="*/ 1018 w 2118"/>
              <a:gd name="T13" fmla="*/ 909 h 920"/>
              <a:gd name="T14" fmla="*/ 65 w 2118"/>
              <a:gd name="T15" fmla="*/ 507 h 920"/>
              <a:gd name="T16" fmla="*/ 0 w 2118"/>
              <a:gd name="T17" fmla="*/ 410 h 920"/>
              <a:gd name="T18" fmla="*/ 0 w 2118"/>
              <a:gd name="T19" fmla="*/ 106 h 920"/>
              <a:gd name="T20" fmla="*/ 106 w 2118"/>
              <a:gd name="T21" fmla="*/ 0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118" h="920">
                <a:moveTo>
                  <a:pt x="106" y="0"/>
                </a:moveTo>
                <a:lnTo>
                  <a:pt x="2012" y="0"/>
                </a:lnTo>
                <a:cubicBezTo>
                  <a:pt x="2070" y="0"/>
                  <a:pt x="2118" y="48"/>
                  <a:pt x="2118" y="106"/>
                </a:cubicBezTo>
                <a:lnTo>
                  <a:pt x="2118" y="410"/>
                </a:lnTo>
                <a:cubicBezTo>
                  <a:pt x="2118" y="453"/>
                  <a:pt x="2093" y="490"/>
                  <a:pt x="2053" y="507"/>
                </a:cubicBezTo>
                <a:lnTo>
                  <a:pt x="1100" y="909"/>
                </a:lnTo>
                <a:cubicBezTo>
                  <a:pt x="1073" y="920"/>
                  <a:pt x="1045" y="920"/>
                  <a:pt x="1018" y="909"/>
                </a:cubicBezTo>
                <a:lnTo>
                  <a:pt x="65" y="507"/>
                </a:lnTo>
                <a:cubicBezTo>
                  <a:pt x="25" y="490"/>
                  <a:pt x="0" y="453"/>
                  <a:pt x="0" y="410"/>
                </a:cubicBezTo>
                <a:lnTo>
                  <a:pt x="0" y="106"/>
                </a:lnTo>
                <a:cubicBezTo>
                  <a:pt x="0" y="48"/>
                  <a:pt x="48" y="0"/>
                  <a:pt x="106" y="0"/>
                </a:cubicBezTo>
                <a:close/>
              </a:path>
            </a:pathLst>
          </a:custGeom>
          <a:solidFill>
            <a:schemeClr val="accent4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outerShdw blurRad="228600" dist="76200" dir="27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462750" y="2950110"/>
            <a:ext cx="2212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输入您的文字</a:t>
            </a:r>
            <a:endParaRPr lang="en-US" altLang="zh-CN" sz="20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复制您的文字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913996" y="2950110"/>
            <a:ext cx="2212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输入您的文字</a:t>
            </a:r>
            <a:endParaRPr lang="en-US" altLang="zh-CN" sz="20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复制您的文字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51892" y="2950110"/>
            <a:ext cx="2212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输入您的文字</a:t>
            </a:r>
            <a:endParaRPr lang="en-US" altLang="zh-CN" sz="20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复制您的文字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789375" y="2950110"/>
            <a:ext cx="221261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输入您的文字</a:t>
            </a:r>
            <a:endParaRPr lang="en-US" altLang="zh-CN" sz="2000" b="1" dirty="0" smtClean="0"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复制您的文字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345963" y="2163966"/>
            <a:ext cx="439531" cy="414712"/>
            <a:chOff x="2209761" y="2404368"/>
            <a:chExt cx="439531" cy="414712"/>
          </a:xfrm>
        </p:grpSpPr>
        <p:sp>
          <p:nvSpPr>
            <p:cNvPr id="16" name="Freeform 349"/>
            <p:cNvSpPr/>
            <p:nvPr/>
          </p:nvSpPr>
          <p:spPr bwMode="auto">
            <a:xfrm>
              <a:off x="2224027" y="2404368"/>
              <a:ext cx="425265" cy="268332"/>
            </a:xfrm>
            <a:custGeom>
              <a:avLst/>
              <a:gdLst>
                <a:gd name="T0" fmla="*/ 880 w 921"/>
                <a:gd name="T1" fmla="*/ 447 h 581"/>
                <a:gd name="T2" fmla="*/ 879 w 921"/>
                <a:gd name="T3" fmla="*/ 427 h 581"/>
                <a:gd name="T4" fmla="*/ 431 w 921"/>
                <a:gd name="T5" fmla="*/ 0 h 581"/>
                <a:gd name="T6" fmla="*/ 3 w 921"/>
                <a:gd name="T7" fmla="*/ 317 h 581"/>
                <a:gd name="T8" fmla="*/ 0 w 921"/>
                <a:gd name="T9" fmla="*/ 326 h 581"/>
                <a:gd name="T10" fmla="*/ 108 w 921"/>
                <a:gd name="T11" fmla="*/ 326 h 581"/>
                <a:gd name="T12" fmla="*/ 109 w 921"/>
                <a:gd name="T13" fmla="*/ 322 h 581"/>
                <a:gd name="T14" fmla="*/ 431 w 921"/>
                <a:gd name="T15" fmla="*/ 102 h 581"/>
                <a:gd name="T16" fmla="*/ 776 w 921"/>
                <a:gd name="T17" fmla="*/ 424 h 581"/>
                <a:gd name="T18" fmla="*/ 778 w 921"/>
                <a:gd name="T19" fmla="*/ 447 h 581"/>
                <a:gd name="T20" fmla="*/ 729 w 921"/>
                <a:gd name="T21" fmla="*/ 447 h 581"/>
                <a:gd name="T22" fmla="*/ 826 w 921"/>
                <a:gd name="T23" fmla="*/ 581 h 581"/>
                <a:gd name="T24" fmla="*/ 921 w 921"/>
                <a:gd name="T25" fmla="*/ 447 h 581"/>
                <a:gd name="T26" fmla="*/ 880 w 921"/>
                <a:gd name="T27" fmla="*/ 447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1" h="581">
                  <a:moveTo>
                    <a:pt x="880" y="447"/>
                  </a:moveTo>
                  <a:cubicBezTo>
                    <a:pt x="879" y="427"/>
                    <a:pt x="879" y="427"/>
                    <a:pt x="879" y="427"/>
                  </a:cubicBezTo>
                  <a:cubicBezTo>
                    <a:pt x="867" y="187"/>
                    <a:pt x="670" y="0"/>
                    <a:pt x="431" y="0"/>
                  </a:cubicBezTo>
                  <a:cubicBezTo>
                    <a:pt x="236" y="0"/>
                    <a:pt x="60" y="130"/>
                    <a:pt x="3" y="317"/>
                  </a:cubicBezTo>
                  <a:cubicBezTo>
                    <a:pt x="0" y="326"/>
                    <a:pt x="0" y="326"/>
                    <a:pt x="0" y="326"/>
                  </a:cubicBezTo>
                  <a:cubicBezTo>
                    <a:pt x="108" y="326"/>
                    <a:pt x="108" y="326"/>
                    <a:pt x="108" y="326"/>
                  </a:cubicBezTo>
                  <a:cubicBezTo>
                    <a:pt x="109" y="322"/>
                    <a:pt x="109" y="322"/>
                    <a:pt x="109" y="322"/>
                  </a:cubicBezTo>
                  <a:cubicBezTo>
                    <a:pt x="162" y="188"/>
                    <a:pt x="288" y="102"/>
                    <a:pt x="431" y="102"/>
                  </a:cubicBezTo>
                  <a:cubicBezTo>
                    <a:pt x="612" y="102"/>
                    <a:pt x="763" y="244"/>
                    <a:pt x="776" y="424"/>
                  </a:cubicBezTo>
                  <a:cubicBezTo>
                    <a:pt x="778" y="447"/>
                    <a:pt x="778" y="447"/>
                    <a:pt x="778" y="447"/>
                  </a:cubicBezTo>
                  <a:cubicBezTo>
                    <a:pt x="729" y="447"/>
                    <a:pt x="729" y="447"/>
                    <a:pt x="729" y="447"/>
                  </a:cubicBezTo>
                  <a:cubicBezTo>
                    <a:pt x="826" y="581"/>
                    <a:pt x="826" y="581"/>
                    <a:pt x="826" y="581"/>
                  </a:cubicBezTo>
                  <a:cubicBezTo>
                    <a:pt x="921" y="447"/>
                    <a:pt x="921" y="447"/>
                    <a:pt x="921" y="447"/>
                  </a:cubicBezTo>
                  <a:lnTo>
                    <a:pt x="880" y="4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350"/>
            <p:cNvSpPr/>
            <p:nvPr/>
          </p:nvSpPr>
          <p:spPr bwMode="auto">
            <a:xfrm>
              <a:off x="2209761" y="2617782"/>
              <a:ext cx="386960" cy="201298"/>
            </a:xfrm>
            <a:custGeom>
              <a:avLst/>
              <a:gdLst>
                <a:gd name="T0" fmla="*/ 704 w 838"/>
                <a:gd name="T1" fmla="*/ 235 h 436"/>
                <a:gd name="T2" fmla="*/ 462 w 838"/>
                <a:gd name="T3" fmla="*/ 334 h 436"/>
                <a:gd name="T4" fmla="*/ 166 w 838"/>
                <a:gd name="T5" fmla="*/ 166 h 436"/>
                <a:gd name="T6" fmla="*/ 147 w 838"/>
                <a:gd name="T7" fmla="*/ 134 h 436"/>
                <a:gd name="T8" fmla="*/ 192 w 838"/>
                <a:gd name="T9" fmla="*/ 134 h 436"/>
                <a:gd name="T10" fmla="*/ 95 w 838"/>
                <a:gd name="T11" fmla="*/ 0 h 436"/>
                <a:gd name="T12" fmla="*/ 0 w 838"/>
                <a:gd name="T13" fmla="*/ 134 h 436"/>
                <a:gd name="T14" fmla="*/ 38 w 838"/>
                <a:gd name="T15" fmla="*/ 134 h 436"/>
                <a:gd name="T16" fmla="*/ 43 w 838"/>
                <a:gd name="T17" fmla="*/ 147 h 436"/>
                <a:gd name="T18" fmla="*/ 462 w 838"/>
                <a:gd name="T19" fmla="*/ 436 h 436"/>
                <a:gd name="T20" fmla="*/ 830 w 838"/>
                <a:gd name="T21" fmla="*/ 244 h 436"/>
                <a:gd name="T22" fmla="*/ 838 w 838"/>
                <a:gd name="T23" fmla="*/ 233 h 436"/>
                <a:gd name="T24" fmla="*/ 706 w 838"/>
                <a:gd name="T25" fmla="*/ 233 h 436"/>
                <a:gd name="T26" fmla="*/ 704 w 838"/>
                <a:gd name="T27" fmla="*/ 235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38" h="436">
                  <a:moveTo>
                    <a:pt x="704" y="235"/>
                  </a:moveTo>
                  <a:cubicBezTo>
                    <a:pt x="640" y="298"/>
                    <a:pt x="551" y="334"/>
                    <a:pt x="462" y="334"/>
                  </a:cubicBezTo>
                  <a:cubicBezTo>
                    <a:pt x="342" y="334"/>
                    <a:pt x="228" y="270"/>
                    <a:pt x="166" y="166"/>
                  </a:cubicBezTo>
                  <a:cubicBezTo>
                    <a:pt x="147" y="134"/>
                    <a:pt x="147" y="134"/>
                    <a:pt x="147" y="134"/>
                  </a:cubicBezTo>
                  <a:cubicBezTo>
                    <a:pt x="192" y="134"/>
                    <a:pt x="192" y="134"/>
                    <a:pt x="192" y="134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38" y="134"/>
                    <a:pt x="38" y="134"/>
                    <a:pt x="38" y="134"/>
                  </a:cubicBezTo>
                  <a:cubicBezTo>
                    <a:pt x="43" y="147"/>
                    <a:pt x="43" y="147"/>
                    <a:pt x="43" y="147"/>
                  </a:cubicBezTo>
                  <a:cubicBezTo>
                    <a:pt x="109" y="320"/>
                    <a:pt x="278" y="436"/>
                    <a:pt x="462" y="436"/>
                  </a:cubicBezTo>
                  <a:cubicBezTo>
                    <a:pt x="609" y="436"/>
                    <a:pt x="746" y="364"/>
                    <a:pt x="830" y="244"/>
                  </a:cubicBezTo>
                  <a:cubicBezTo>
                    <a:pt x="838" y="233"/>
                    <a:pt x="838" y="233"/>
                    <a:pt x="838" y="233"/>
                  </a:cubicBezTo>
                  <a:cubicBezTo>
                    <a:pt x="706" y="233"/>
                    <a:pt x="706" y="233"/>
                    <a:pt x="706" y="233"/>
                  </a:cubicBezTo>
                  <a:lnTo>
                    <a:pt x="704" y="2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351"/>
            <p:cNvSpPr>
              <a:spLocks noEditPoints="1"/>
            </p:cNvSpPr>
            <p:nvPr/>
          </p:nvSpPr>
          <p:spPr bwMode="auto">
            <a:xfrm>
              <a:off x="2290866" y="2486646"/>
              <a:ext cx="260514" cy="254065"/>
            </a:xfrm>
            <a:custGeom>
              <a:avLst/>
              <a:gdLst>
                <a:gd name="T0" fmla="*/ 0 w 564"/>
                <a:gd name="T1" fmla="*/ 227 h 550"/>
                <a:gd name="T2" fmla="*/ 0 w 564"/>
                <a:gd name="T3" fmla="*/ 327 h 550"/>
                <a:gd name="T4" fmla="*/ 46 w 564"/>
                <a:gd name="T5" fmla="*/ 327 h 550"/>
                <a:gd name="T6" fmla="*/ 80 w 564"/>
                <a:gd name="T7" fmla="*/ 407 h 550"/>
                <a:gd name="T8" fmla="*/ 48 w 564"/>
                <a:gd name="T9" fmla="*/ 439 h 550"/>
                <a:gd name="T10" fmla="*/ 119 w 564"/>
                <a:gd name="T11" fmla="*/ 510 h 550"/>
                <a:gd name="T12" fmla="*/ 151 w 564"/>
                <a:gd name="T13" fmla="*/ 478 h 550"/>
                <a:gd name="T14" fmla="*/ 230 w 564"/>
                <a:gd name="T15" fmla="*/ 511 h 550"/>
                <a:gd name="T16" fmla="*/ 230 w 564"/>
                <a:gd name="T17" fmla="*/ 550 h 550"/>
                <a:gd name="T18" fmla="*/ 330 w 564"/>
                <a:gd name="T19" fmla="*/ 550 h 550"/>
                <a:gd name="T20" fmla="*/ 330 w 564"/>
                <a:gd name="T21" fmla="*/ 512 h 550"/>
                <a:gd name="T22" fmla="*/ 414 w 564"/>
                <a:gd name="T23" fmla="*/ 478 h 550"/>
                <a:gd name="T24" fmla="*/ 444 w 564"/>
                <a:gd name="T25" fmla="*/ 509 h 550"/>
                <a:gd name="T26" fmla="*/ 515 w 564"/>
                <a:gd name="T27" fmla="*/ 438 h 550"/>
                <a:gd name="T28" fmla="*/ 485 w 564"/>
                <a:gd name="T29" fmla="*/ 408 h 550"/>
                <a:gd name="T30" fmla="*/ 520 w 564"/>
                <a:gd name="T31" fmla="*/ 327 h 550"/>
                <a:gd name="T32" fmla="*/ 564 w 564"/>
                <a:gd name="T33" fmla="*/ 327 h 550"/>
                <a:gd name="T34" fmla="*/ 564 w 564"/>
                <a:gd name="T35" fmla="*/ 227 h 550"/>
                <a:gd name="T36" fmla="*/ 521 w 564"/>
                <a:gd name="T37" fmla="*/ 227 h 550"/>
                <a:gd name="T38" fmla="*/ 486 w 564"/>
                <a:gd name="T39" fmla="*/ 143 h 550"/>
                <a:gd name="T40" fmla="*/ 518 w 564"/>
                <a:gd name="T41" fmla="*/ 111 h 550"/>
                <a:gd name="T42" fmla="*/ 447 w 564"/>
                <a:gd name="T43" fmla="*/ 40 h 550"/>
                <a:gd name="T44" fmla="*/ 415 w 564"/>
                <a:gd name="T45" fmla="*/ 72 h 550"/>
                <a:gd name="T46" fmla="*/ 330 w 564"/>
                <a:gd name="T47" fmla="*/ 38 h 550"/>
                <a:gd name="T48" fmla="*/ 330 w 564"/>
                <a:gd name="T49" fmla="*/ 0 h 550"/>
                <a:gd name="T50" fmla="*/ 230 w 564"/>
                <a:gd name="T51" fmla="*/ 0 h 550"/>
                <a:gd name="T52" fmla="*/ 230 w 564"/>
                <a:gd name="T53" fmla="*/ 39 h 550"/>
                <a:gd name="T54" fmla="*/ 150 w 564"/>
                <a:gd name="T55" fmla="*/ 73 h 550"/>
                <a:gd name="T56" fmla="*/ 116 w 564"/>
                <a:gd name="T57" fmla="*/ 39 h 550"/>
                <a:gd name="T58" fmla="*/ 45 w 564"/>
                <a:gd name="T59" fmla="*/ 110 h 550"/>
                <a:gd name="T60" fmla="*/ 79 w 564"/>
                <a:gd name="T61" fmla="*/ 144 h 550"/>
                <a:gd name="T62" fmla="*/ 45 w 564"/>
                <a:gd name="T63" fmla="*/ 227 h 550"/>
                <a:gd name="T64" fmla="*/ 0 w 564"/>
                <a:gd name="T65" fmla="*/ 227 h 550"/>
                <a:gd name="T66" fmla="*/ 283 w 564"/>
                <a:gd name="T67" fmla="*/ 104 h 550"/>
                <a:gd name="T68" fmla="*/ 456 w 564"/>
                <a:gd name="T69" fmla="*/ 275 h 550"/>
                <a:gd name="T70" fmla="*/ 283 w 564"/>
                <a:gd name="T71" fmla="*/ 446 h 550"/>
                <a:gd name="T72" fmla="*/ 110 w 564"/>
                <a:gd name="T73" fmla="*/ 275 h 550"/>
                <a:gd name="T74" fmla="*/ 283 w 564"/>
                <a:gd name="T75" fmla="*/ 104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64" h="550">
                  <a:moveTo>
                    <a:pt x="0" y="227"/>
                  </a:moveTo>
                  <a:cubicBezTo>
                    <a:pt x="0" y="327"/>
                    <a:pt x="0" y="327"/>
                    <a:pt x="0" y="327"/>
                  </a:cubicBezTo>
                  <a:cubicBezTo>
                    <a:pt x="46" y="327"/>
                    <a:pt x="46" y="327"/>
                    <a:pt x="46" y="327"/>
                  </a:cubicBezTo>
                  <a:cubicBezTo>
                    <a:pt x="52" y="356"/>
                    <a:pt x="64" y="383"/>
                    <a:pt x="80" y="407"/>
                  </a:cubicBezTo>
                  <a:cubicBezTo>
                    <a:pt x="48" y="439"/>
                    <a:pt x="48" y="439"/>
                    <a:pt x="48" y="439"/>
                  </a:cubicBezTo>
                  <a:cubicBezTo>
                    <a:pt x="119" y="510"/>
                    <a:pt x="119" y="510"/>
                    <a:pt x="119" y="510"/>
                  </a:cubicBezTo>
                  <a:cubicBezTo>
                    <a:pt x="151" y="478"/>
                    <a:pt x="151" y="478"/>
                    <a:pt x="151" y="478"/>
                  </a:cubicBezTo>
                  <a:cubicBezTo>
                    <a:pt x="175" y="493"/>
                    <a:pt x="202" y="504"/>
                    <a:pt x="230" y="511"/>
                  </a:cubicBezTo>
                  <a:cubicBezTo>
                    <a:pt x="230" y="550"/>
                    <a:pt x="230" y="550"/>
                    <a:pt x="230" y="550"/>
                  </a:cubicBezTo>
                  <a:cubicBezTo>
                    <a:pt x="330" y="550"/>
                    <a:pt x="330" y="550"/>
                    <a:pt x="330" y="550"/>
                  </a:cubicBezTo>
                  <a:cubicBezTo>
                    <a:pt x="330" y="512"/>
                    <a:pt x="330" y="512"/>
                    <a:pt x="330" y="512"/>
                  </a:cubicBezTo>
                  <a:cubicBezTo>
                    <a:pt x="360" y="506"/>
                    <a:pt x="389" y="494"/>
                    <a:pt x="414" y="478"/>
                  </a:cubicBezTo>
                  <a:cubicBezTo>
                    <a:pt x="444" y="509"/>
                    <a:pt x="444" y="509"/>
                    <a:pt x="444" y="509"/>
                  </a:cubicBezTo>
                  <a:cubicBezTo>
                    <a:pt x="515" y="438"/>
                    <a:pt x="515" y="438"/>
                    <a:pt x="515" y="438"/>
                  </a:cubicBezTo>
                  <a:cubicBezTo>
                    <a:pt x="485" y="408"/>
                    <a:pt x="485" y="408"/>
                    <a:pt x="485" y="408"/>
                  </a:cubicBezTo>
                  <a:cubicBezTo>
                    <a:pt x="502" y="384"/>
                    <a:pt x="514" y="356"/>
                    <a:pt x="520" y="327"/>
                  </a:cubicBezTo>
                  <a:cubicBezTo>
                    <a:pt x="564" y="327"/>
                    <a:pt x="564" y="327"/>
                    <a:pt x="564" y="327"/>
                  </a:cubicBezTo>
                  <a:cubicBezTo>
                    <a:pt x="564" y="227"/>
                    <a:pt x="564" y="227"/>
                    <a:pt x="564" y="227"/>
                  </a:cubicBezTo>
                  <a:cubicBezTo>
                    <a:pt x="521" y="227"/>
                    <a:pt x="521" y="227"/>
                    <a:pt x="521" y="227"/>
                  </a:cubicBezTo>
                  <a:cubicBezTo>
                    <a:pt x="515" y="196"/>
                    <a:pt x="503" y="168"/>
                    <a:pt x="486" y="143"/>
                  </a:cubicBezTo>
                  <a:cubicBezTo>
                    <a:pt x="518" y="111"/>
                    <a:pt x="518" y="111"/>
                    <a:pt x="518" y="111"/>
                  </a:cubicBezTo>
                  <a:cubicBezTo>
                    <a:pt x="447" y="40"/>
                    <a:pt x="447" y="40"/>
                    <a:pt x="447" y="40"/>
                  </a:cubicBezTo>
                  <a:cubicBezTo>
                    <a:pt x="415" y="72"/>
                    <a:pt x="415" y="72"/>
                    <a:pt x="415" y="72"/>
                  </a:cubicBezTo>
                  <a:cubicBezTo>
                    <a:pt x="389" y="56"/>
                    <a:pt x="361" y="44"/>
                    <a:pt x="330" y="38"/>
                  </a:cubicBezTo>
                  <a:cubicBezTo>
                    <a:pt x="330" y="0"/>
                    <a:pt x="330" y="0"/>
                    <a:pt x="330" y="0"/>
                  </a:cubicBezTo>
                  <a:cubicBezTo>
                    <a:pt x="230" y="0"/>
                    <a:pt x="230" y="0"/>
                    <a:pt x="230" y="0"/>
                  </a:cubicBezTo>
                  <a:cubicBezTo>
                    <a:pt x="230" y="39"/>
                    <a:pt x="230" y="39"/>
                    <a:pt x="230" y="39"/>
                  </a:cubicBezTo>
                  <a:cubicBezTo>
                    <a:pt x="201" y="46"/>
                    <a:pt x="174" y="57"/>
                    <a:pt x="150" y="73"/>
                  </a:cubicBezTo>
                  <a:cubicBezTo>
                    <a:pt x="116" y="39"/>
                    <a:pt x="116" y="39"/>
                    <a:pt x="116" y="39"/>
                  </a:cubicBezTo>
                  <a:cubicBezTo>
                    <a:pt x="45" y="110"/>
                    <a:pt x="45" y="110"/>
                    <a:pt x="45" y="110"/>
                  </a:cubicBezTo>
                  <a:cubicBezTo>
                    <a:pt x="79" y="144"/>
                    <a:pt x="79" y="144"/>
                    <a:pt x="79" y="144"/>
                  </a:cubicBezTo>
                  <a:cubicBezTo>
                    <a:pt x="63" y="169"/>
                    <a:pt x="51" y="197"/>
                    <a:pt x="45" y="227"/>
                  </a:cubicBezTo>
                  <a:lnTo>
                    <a:pt x="0" y="227"/>
                  </a:lnTo>
                  <a:close/>
                  <a:moveTo>
                    <a:pt x="283" y="104"/>
                  </a:moveTo>
                  <a:cubicBezTo>
                    <a:pt x="378" y="104"/>
                    <a:pt x="456" y="181"/>
                    <a:pt x="456" y="275"/>
                  </a:cubicBezTo>
                  <a:cubicBezTo>
                    <a:pt x="456" y="369"/>
                    <a:pt x="378" y="446"/>
                    <a:pt x="283" y="446"/>
                  </a:cubicBezTo>
                  <a:cubicBezTo>
                    <a:pt x="188" y="446"/>
                    <a:pt x="110" y="369"/>
                    <a:pt x="110" y="275"/>
                  </a:cubicBezTo>
                  <a:cubicBezTo>
                    <a:pt x="110" y="181"/>
                    <a:pt x="188" y="104"/>
                    <a:pt x="283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352"/>
            <p:cNvSpPr>
              <a:spLocks noEditPoints="1"/>
            </p:cNvSpPr>
            <p:nvPr/>
          </p:nvSpPr>
          <p:spPr bwMode="auto">
            <a:xfrm>
              <a:off x="2360636" y="2554071"/>
              <a:ext cx="120583" cy="119606"/>
            </a:xfrm>
            <a:custGeom>
              <a:avLst/>
              <a:gdLst>
                <a:gd name="T0" fmla="*/ 131 w 261"/>
                <a:gd name="T1" fmla="*/ 259 h 259"/>
                <a:gd name="T2" fmla="*/ 261 w 261"/>
                <a:gd name="T3" fmla="*/ 129 h 259"/>
                <a:gd name="T4" fmla="*/ 131 w 261"/>
                <a:gd name="T5" fmla="*/ 0 h 259"/>
                <a:gd name="T6" fmla="*/ 0 w 261"/>
                <a:gd name="T7" fmla="*/ 129 h 259"/>
                <a:gd name="T8" fmla="*/ 131 w 261"/>
                <a:gd name="T9" fmla="*/ 259 h 259"/>
                <a:gd name="T10" fmla="*/ 131 w 261"/>
                <a:gd name="T11" fmla="*/ 42 h 259"/>
                <a:gd name="T12" fmla="*/ 219 w 261"/>
                <a:gd name="T13" fmla="*/ 129 h 259"/>
                <a:gd name="T14" fmla="*/ 131 w 261"/>
                <a:gd name="T15" fmla="*/ 217 h 259"/>
                <a:gd name="T16" fmla="*/ 42 w 261"/>
                <a:gd name="T17" fmla="*/ 129 h 259"/>
                <a:gd name="T18" fmla="*/ 131 w 261"/>
                <a:gd name="T19" fmla="*/ 4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1" h="259">
                  <a:moveTo>
                    <a:pt x="131" y="259"/>
                  </a:moveTo>
                  <a:cubicBezTo>
                    <a:pt x="203" y="259"/>
                    <a:pt x="261" y="201"/>
                    <a:pt x="261" y="129"/>
                  </a:cubicBezTo>
                  <a:cubicBezTo>
                    <a:pt x="261" y="58"/>
                    <a:pt x="203" y="0"/>
                    <a:pt x="131" y="0"/>
                  </a:cubicBezTo>
                  <a:cubicBezTo>
                    <a:pt x="58" y="0"/>
                    <a:pt x="0" y="58"/>
                    <a:pt x="0" y="129"/>
                  </a:cubicBezTo>
                  <a:cubicBezTo>
                    <a:pt x="0" y="201"/>
                    <a:pt x="58" y="259"/>
                    <a:pt x="131" y="259"/>
                  </a:cubicBezTo>
                  <a:close/>
                  <a:moveTo>
                    <a:pt x="131" y="42"/>
                  </a:moveTo>
                  <a:cubicBezTo>
                    <a:pt x="179" y="42"/>
                    <a:pt x="219" y="81"/>
                    <a:pt x="219" y="129"/>
                  </a:cubicBezTo>
                  <a:cubicBezTo>
                    <a:pt x="219" y="177"/>
                    <a:pt x="179" y="217"/>
                    <a:pt x="131" y="217"/>
                  </a:cubicBezTo>
                  <a:cubicBezTo>
                    <a:pt x="82" y="217"/>
                    <a:pt x="42" y="177"/>
                    <a:pt x="42" y="129"/>
                  </a:cubicBezTo>
                  <a:cubicBezTo>
                    <a:pt x="42" y="81"/>
                    <a:pt x="82" y="42"/>
                    <a:pt x="131" y="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0" name="Oval 353"/>
            <p:cNvSpPr>
              <a:spLocks noChangeArrowheads="1"/>
            </p:cNvSpPr>
            <p:nvPr/>
          </p:nvSpPr>
          <p:spPr bwMode="auto">
            <a:xfrm>
              <a:off x="2399527" y="2592767"/>
              <a:ext cx="42800" cy="4162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1" name="Freeform 35"/>
          <p:cNvSpPr>
            <a:spLocks noEditPoints="1"/>
          </p:cNvSpPr>
          <p:nvPr/>
        </p:nvSpPr>
        <p:spPr bwMode="auto">
          <a:xfrm>
            <a:off x="4850775" y="2140480"/>
            <a:ext cx="318539" cy="423139"/>
          </a:xfrm>
          <a:custGeom>
            <a:avLst/>
            <a:gdLst>
              <a:gd name="T0" fmla="*/ 73939 w 625"/>
              <a:gd name="T1" fmla="*/ 124194 h 852"/>
              <a:gd name="T2" fmla="*/ 62217 w 625"/>
              <a:gd name="T3" fmla="*/ 766762 h 852"/>
              <a:gd name="T4" fmla="*/ 563563 w 625"/>
              <a:gd name="T5" fmla="*/ 188091 h 852"/>
              <a:gd name="T6" fmla="*/ 520281 w 625"/>
              <a:gd name="T7" fmla="*/ 201590 h 852"/>
              <a:gd name="T8" fmla="*/ 64021 w 625"/>
              <a:gd name="T9" fmla="*/ 722664 h 852"/>
              <a:gd name="T10" fmla="*/ 243459 w 625"/>
              <a:gd name="T11" fmla="*/ 81896 h 852"/>
              <a:gd name="T12" fmla="*/ 320104 w 625"/>
              <a:gd name="T13" fmla="*/ 81896 h 852"/>
              <a:gd name="T14" fmla="*/ 280429 w 625"/>
              <a:gd name="T15" fmla="*/ 122394 h 852"/>
              <a:gd name="T16" fmla="*/ 196571 w 625"/>
              <a:gd name="T17" fmla="*/ 83696 h 852"/>
              <a:gd name="T18" fmla="*/ 103696 w 625"/>
              <a:gd name="T19" fmla="*/ 194390 h 852"/>
              <a:gd name="T20" fmla="*/ 459867 w 625"/>
              <a:gd name="T21" fmla="*/ 194390 h 852"/>
              <a:gd name="T22" fmla="*/ 366992 w 625"/>
              <a:gd name="T23" fmla="*/ 83696 h 852"/>
              <a:gd name="T24" fmla="*/ 196571 w 625"/>
              <a:gd name="T25" fmla="*/ 83696 h 852"/>
              <a:gd name="T26" fmla="*/ 199276 w 625"/>
              <a:gd name="T27" fmla="*/ 582271 h 852"/>
              <a:gd name="T28" fmla="*/ 136157 w 625"/>
              <a:gd name="T29" fmla="*/ 600270 h 852"/>
              <a:gd name="T30" fmla="*/ 122631 w 625"/>
              <a:gd name="T31" fmla="*/ 613770 h 852"/>
              <a:gd name="T32" fmla="*/ 199276 w 625"/>
              <a:gd name="T33" fmla="*/ 619169 h 852"/>
              <a:gd name="T34" fmla="*/ 119025 w 625"/>
              <a:gd name="T35" fmla="*/ 658767 h 852"/>
              <a:gd name="T36" fmla="*/ 218212 w 625"/>
              <a:gd name="T37" fmla="*/ 610170 h 852"/>
              <a:gd name="T38" fmla="*/ 218212 w 625"/>
              <a:gd name="T39" fmla="*/ 578671 h 852"/>
              <a:gd name="T40" fmla="*/ 99187 w 625"/>
              <a:gd name="T41" fmla="*/ 584971 h 852"/>
              <a:gd name="T42" fmla="*/ 192964 w 625"/>
              <a:gd name="T43" fmla="*/ 683966 h 852"/>
              <a:gd name="T44" fmla="*/ 192964 w 625"/>
              <a:gd name="T45" fmla="*/ 301485 h 852"/>
              <a:gd name="T46" fmla="*/ 136157 w 625"/>
              <a:gd name="T47" fmla="*/ 318584 h 852"/>
              <a:gd name="T48" fmla="*/ 155994 w 625"/>
              <a:gd name="T49" fmla="*/ 368982 h 852"/>
              <a:gd name="T50" fmla="*/ 119025 w 625"/>
              <a:gd name="T51" fmla="*/ 382481 h 852"/>
              <a:gd name="T52" fmla="*/ 192964 w 625"/>
              <a:gd name="T53" fmla="*/ 281686 h 852"/>
              <a:gd name="T54" fmla="*/ 99187 w 625"/>
              <a:gd name="T55" fmla="*/ 380681 h 852"/>
              <a:gd name="T56" fmla="*/ 217310 w 625"/>
              <a:gd name="T57" fmla="*/ 323084 h 852"/>
              <a:gd name="T58" fmla="*/ 216408 w 625"/>
              <a:gd name="T59" fmla="*/ 296985 h 852"/>
              <a:gd name="T60" fmla="*/ 199276 w 625"/>
              <a:gd name="T61" fmla="*/ 452678 h 852"/>
              <a:gd name="T62" fmla="*/ 122631 w 625"/>
              <a:gd name="T63" fmla="*/ 471577 h 852"/>
              <a:gd name="T64" fmla="*/ 199276 w 625"/>
              <a:gd name="T65" fmla="*/ 522874 h 852"/>
              <a:gd name="T66" fmla="*/ 218212 w 625"/>
              <a:gd name="T67" fmla="*/ 438278 h 852"/>
              <a:gd name="T68" fmla="*/ 99187 w 625"/>
              <a:gd name="T69" fmla="*/ 442778 h 852"/>
              <a:gd name="T70" fmla="*/ 199276 w 625"/>
              <a:gd name="T71" fmla="*/ 541773 h 852"/>
              <a:gd name="T72" fmla="*/ 260592 w 625"/>
              <a:gd name="T73" fmla="*/ 418479 h 852"/>
              <a:gd name="T74" fmla="*/ 294856 w 625"/>
              <a:gd name="T75" fmla="*/ 650668 h 852"/>
              <a:gd name="T76" fmla="*/ 452654 w 625"/>
              <a:gd name="T77" fmla="*/ 602070 h 852"/>
              <a:gd name="T78" fmla="*/ 288544 w 625"/>
              <a:gd name="T79" fmla="*/ 644368 h 852"/>
              <a:gd name="T80" fmla="*/ 452654 w 625"/>
              <a:gd name="T81" fmla="*/ 456277 h 852"/>
              <a:gd name="T82" fmla="*/ 288544 w 625"/>
              <a:gd name="T83" fmla="*/ 368982 h 852"/>
              <a:gd name="T84" fmla="*/ 288544 w 625"/>
              <a:gd name="T85" fmla="*/ 316784 h 852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625" h="852">
                <a:moveTo>
                  <a:pt x="48" y="224"/>
                </a:moveTo>
                <a:cubicBezTo>
                  <a:pt x="48" y="200"/>
                  <a:pt x="59" y="188"/>
                  <a:pt x="82" y="188"/>
                </a:cubicBezTo>
                <a:lnTo>
                  <a:pt x="82" y="138"/>
                </a:lnTo>
                <a:cubicBezTo>
                  <a:pt x="39" y="139"/>
                  <a:pt x="0" y="167"/>
                  <a:pt x="0" y="209"/>
                </a:cubicBezTo>
                <a:lnTo>
                  <a:pt x="0" y="783"/>
                </a:lnTo>
                <a:cubicBezTo>
                  <a:pt x="0" y="818"/>
                  <a:pt x="34" y="852"/>
                  <a:pt x="69" y="852"/>
                </a:cubicBezTo>
                <a:lnTo>
                  <a:pt x="556" y="852"/>
                </a:lnTo>
                <a:cubicBezTo>
                  <a:pt x="591" y="852"/>
                  <a:pt x="625" y="818"/>
                  <a:pt x="625" y="783"/>
                </a:cubicBezTo>
                <a:lnTo>
                  <a:pt x="625" y="209"/>
                </a:lnTo>
                <a:cubicBezTo>
                  <a:pt x="625" y="167"/>
                  <a:pt x="586" y="139"/>
                  <a:pt x="543" y="138"/>
                </a:cubicBezTo>
                <a:lnTo>
                  <a:pt x="543" y="188"/>
                </a:lnTo>
                <a:cubicBezTo>
                  <a:pt x="566" y="188"/>
                  <a:pt x="577" y="200"/>
                  <a:pt x="577" y="224"/>
                </a:cubicBezTo>
                <a:lnTo>
                  <a:pt x="577" y="768"/>
                </a:lnTo>
                <a:cubicBezTo>
                  <a:pt x="577" y="785"/>
                  <a:pt x="570" y="803"/>
                  <a:pt x="554" y="803"/>
                </a:cubicBezTo>
                <a:lnTo>
                  <a:pt x="71" y="803"/>
                </a:lnTo>
                <a:cubicBezTo>
                  <a:pt x="53" y="803"/>
                  <a:pt x="48" y="783"/>
                  <a:pt x="48" y="764"/>
                </a:cubicBezTo>
                <a:lnTo>
                  <a:pt x="48" y="224"/>
                </a:lnTo>
                <a:close/>
                <a:moveTo>
                  <a:pt x="270" y="91"/>
                </a:moveTo>
                <a:cubicBezTo>
                  <a:pt x="270" y="71"/>
                  <a:pt x="289" y="52"/>
                  <a:pt x="309" y="52"/>
                </a:cubicBezTo>
                <a:lnTo>
                  <a:pt x="316" y="52"/>
                </a:lnTo>
                <a:cubicBezTo>
                  <a:pt x="336" y="52"/>
                  <a:pt x="355" y="71"/>
                  <a:pt x="355" y="91"/>
                </a:cubicBezTo>
                <a:lnTo>
                  <a:pt x="355" y="95"/>
                </a:lnTo>
                <a:cubicBezTo>
                  <a:pt x="355" y="117"/>
                  <a:pt x="336" y="136"/>
                  <a:pt x="314" y="136"/>
                </a:cubicBezTo>
                <a:lnTo>
                  <a:pt x="311" y="136"/>
                </a:lnTo>
                <a:cubicBezTo>
                  <a:pt x="289" y="136"/>
                  <a:pt x="270" y="117"/>
                  <a:pt x="270" y="95"/>
                </a:cubicBezTo>
                <a:lnTo>
                  <a:pt x="270" y="91"/>
                </a:lnTo>
                <a:close/>
                <a:moveTo>
                  <a:pt x="218" y="93"/>
                </a:moveTo>
                <a:lnTo>
                  <a:pt x="149" y="93"/>
                </a:lnTo>
                <a:cubicBezTo>
                  <a:pt x="126" y="93"/>
                  <a:pt x="115" y="104"/>
                  <a:pt x="115" y="127"/>
                </a:cubicBezTo>
                <a:lnTo>
                  <a:pt x="115" y="216"/>
                </a:lnTo>
                <a:cubicBezTo>
                  <a:pt x="115" y="231"/>
                  <a:pt x="124" y="246"/>
                  <a:pt x="138" y="246"/>
                </a:cubicBezTo>
                <a:lnTo>
                  <a:pt x="487" y="246"/>
                </a:lnTo>
                <a:cubicBezTo>
                  <a:pt x="501" y="246"/>
                  <a:pt x="510" y="231"/>
                  <a:pt x="510" y="216"/>
                </a:cubicBezTo>
                <a:lnTo>
                  <a:pt x="510" y="127"/>
                </a:lnTo>
                <a:cubicBezTo>
                  <a:pt x="510" y="104"/>
                  <a:pt x="499" y="93"/>
                  <a:pt x="476" y="93"/>
                </a:cubicBezTo>
                <a:lnTo>
                  <a:pt x="407" y="93"/>
                </a:lnTo>
                <a:cubicBezTo>
                  <a:pt x="407" y="45"/>
                  <a:pt x="366" y="0"/>
                  <a:pt x="320" y="0"/>
                </a:cubicBezTo>
                <a:lnTo>
                  <a:pt x="305" y="0"/>
                </a:lnTo>
                <a:cubicBezTo>
                  <a:pt x="259" y="0"/>
                  <a:pt x="218" y="45"/>
                  <a:pt x="218" y="93"/>
                </a:cubicBezTo>
                <a:close/>
                <a:moveTo>
                  <a:pt x="132" y="654"/>
                </a:moveTo>
                <a:cubicBezTo>
                  <a:pt x="132" y="649"/>
                  <a:pt x="133" y="647"/>
                  <a:pt x="138" y="647"/>
                </a:cubicBezTo>
                <a:lnTo>
                  <a:pt x="221" y="647"/>
                </a:lnTo>
                <a:lnTo>
                  <a:pt x="221" y="654"/>
                </a:lnTo>
                <a:cubicBezTo>
                  <a:pt x="221" y="661"/>
                  <a:pt x="186" y="680"/>
                  <a:pt x="180" y="684"/>
                </a:cubicBezTo>
                <a:cubicBezTo>
                  <a:pt x="174" y="679"/>
                  <a:pt x="161" y="667"/>
                  <a:pt x="151" y="667"/>
                </a:cubicBezTo>
                <a:lnTo>
                  <a:pt x="149" y="667"/>
                </a:lnTo>
                <a:cubicBezTo>
                  <a:pt x="144" y="667"/>
                  <a:pt x="136" y="675"/>
                  <a:pt x="136" y="680"/>
                </a:cubicBezTo>
                <a:lnTo>
                  <a:pt x="136" y="682"/>
                </a:lnTo>
                <a:cubicBezTo>
                  <a:pt x="136" y="688"/>
                  <a:pt x="167" y="721"/>
                  <a:pt x="173" y="721"/>
                </a:cubicBezTo>
                <a:lnTo>
                  <a:pt x="175" y="721"/>
                </a:lnTo>
                <a:cubicBezTo>
                  <a:pt x="180" y="721"/>
                  <a:pt x="214" y="693"/>
                  <a:pt x="221" y="688"/>
                </a:cubicBezTo>
                <a:cubicBezTo>
                  <a:pt x="221" y="700"/>
                  <a:pt x="225" y="738"/>
                  <a:pt x="214" y="738"/>
                </a:cubicBezTo>
                <a:lnTo>
                  <a:pt x="138" y="738"/>
                </a:lnTo>
                <a:cubicBezTo>
                  <a:pt x="133" y="738"/>
                  <a:pt x="132" y="737"/>
                  <a:pt x="132" y="732"/>
                </a:cubicBezTo>
                <a:lnTo>
                  <a:pt x="132" y="654"/>
                </a:lnTo>
                <a:close/>
                <a:moveTo>
                  <a:pt x="214" y="760"/>
                </a:moveTo>
                <a:cubicBezTo>
                  <a:pt x="255" y="760"/>
                  <a:pt x="240" y="715"/>
                  <a:pt x="242" y="678"/>
                </a:cubicBezTo>
                <a:cubicBezTo>
                  <a:pt x="243" y="658"/>
                  <a:pt x="292" y="642"/>
                  <a:pt x="296" y="624"/>
                </a:cubicBezTo>
                <a:lnTo>
                  <a:pt x="290" y="624"/>
                </a:lnTo>
                <a:cubicBezTo>
                  <a:pt x="275" y="624"/>
                  <a:pt x="253" y="637"/>
                  <a:pt x="242" y="643"/>
                </a:cubicBezTo>
                <a:cubicBezTo>
                  <a:pt x="237" y="635"/>
                  <a:pt x="232" y="626"/>
                  <a:pt x="218" y="626"/>
                </a:cubicBezTo>
                <a:lnTo>
                  <a:pt x="134" y="626"/>
                </a:lnTo>
                <a:cubicBezTo>
                  <a:pt x="122" y="626"/>
                  <a:pt x="110" y="637"/>
                  <a:pt x="110" y="650"/>
                </a:cubicBezTo>
                <a:lnTo>
                  <a:pt x="110" y="736"/>
                </a:lnTo>
                <a:cubicBezTo>
                  <a:pt x="110" y="750"/>
                  <a:pt x="123" y="760"/>
                  <a:pt x="138" y="760"/>
                </a:cubicBezTo>
                <a:lnTo>
                  <a:pt x="214" y="760"/>
                </a:lnTo>
                <a:close/>
                <a:moveTo>
                  <a:pt x="132" y="341"/>
                </a:moveTo>
                <a:cubicBezTo>
                  <a:pt x="132" y="336"/>
                  <a:pt x="133" y="335"/>
                  <a:pt x="138" y="335"/>
                </a:cubicBezTo>
                <a:lnTo>
                  <a:pt x="214" y="335"/>
                </a:lnTo>
                <a:cubicBezTo>
                  <a:pt x="219" y="335"/>
                  <a:pt x="221" y="336"/>
                  <a:pt x="221" y="341"/>
                </a:cubicBezTo>
                <a:cubicBezTo>
                  <a:pt x="221" y="346"/>
                  <a:pt x="184" y="371"/>
                  <a:pt x="180" y="371"/>
                </a:cubicBezTo>
                <a:cubicBezTo>
                  <a:pt x="175" y="371"/>
                  <a:pt x="164" y="354"/>
                  <a:pt x="151" y="354"/>
                </a:cubicBezTo>
                <a:cubicBezTo>
                  <a:pt x="145" y="354"/>
                  <a:pt x="136" y="361"/>
                  <a:pt x="136" y="367"/>
                </a:cubicBezTo>
                <a:lnTo>
                  <a:pt x="136" y="369"/>
                </a:lnTo>
                <a:cubicBezTo>
                  <a:pt x="136" y="378"/>
                  <a:pt x="166" y="406"/>
                  <a:pt x="173" y="410"/>
                </a:cubicBezTo>
                <a:lnTo>
                  <a:pt x="221" y="376"/>
                </a:lnTo>
                <a:lnTo>
                  <a:pt x="221" y="425"/>
                </a:lnTo>
                <a:lnTo>
                  <a:pt x="132" y="425"/>
                </a:lnTo>
                <a:lnTo>
                  <a:pt x="132" y="341"/>
                </a:lnTo>
                <a:close/>
                <a:moveTo>
                  <a:pt x="240" y="330"/>
                </a:moveTo>
                <a:cubicBezTo>
                  <a:pt x="237" y="319"/>
                  <a:pt x="228" y="313"/>
                  <a:pt x="214" y="313"/>
                </a:cubicBezTo>
                <a:lnTo>
                  <a:pt x="138" y="313"/>
                </a:lnTo>
                <a:cubicBezTo>
                  <a:pt x="123" y="313"/>
                  <a:pt x="110" y="322"/>
                  <a:pt x="110" y="337"/>
                </a:cubicBezTo>
                <a:lnTo>
                  <a:pt x="110" y="423"/>
                </a:lnTo>
                <a:cubicBezTo>
                  <a:pt x="110" y="436"/>
                  <a:pt x="122" y="447"/>
                  <a:pt x="134" y="447"/>
                </a:cubicBezTo>
                <a:lnTo>
                  <a:pt x="218" y="447"/>
                </a:lnTo>
                <a:cubicBezTo>
                  <a:pt x="252" y="447"/>
                  <a:pt x="242" y="393"/>
                  <a:pt x="241" y="359"/>
                </a:cubicBezTo>
                <a:lnTo>
                  <a:pt x="296" y="313"/>
                </a:lnTo>
                <a:cubicBezTo>
                  <a:pt x="296" y="313"/>
                  <a:pt x="292" y="311"/>
                  <a:pt x="292" y="311"/>
                </a:cubicBezTo>
                <a:cubicBezTo>
                  <a:pt x="271" y="311"/>
                  <a:pt x="253" y="329"/>
                  <a:pt x="240" y="330"/>
                </a:cubicBezTo>
                <a:close/>
                <a:moveTo>
                  <a:pt x="132" y="492"/>
                </a:moveTo>
                <a:lnTo>
                  <a:pt x="221" y="492"/>
                </a:lnTo>
                <a:lnTo>
                  <a:pt x="221" y="503"/>
                </a:lnTo>
                <a:lnTo>
                  <a:pt x="180" y="529"/>
                </a:lnTo>
                <a:lnTo>
                  <a:pt x="152" y="508"/>
                </a:lnTo>
                <a:cubicBezTo>
                  <a:pt x="145" y="513"/>
                  <a:pt x="136" y="515"/>
                  <a:pt x="136" y="524"/>
                </a:cubicBezTo>
                <a:cubicBezTo>
                  <a:pt x="136" y="531"/>
                  <a:pt x="167" y="565"/>
                  <a:pt x="173" y="565"/>
                </a:cubicBezTo>
                <a:cubicBezTo>
                  <a:pt x="183" y="565"/>
                  <a:pt x="209" y="536"/>
                  <a:pt x="221" y="533"/>
                </a:cubicBezTo>
                <a:lnTo>
                  <a:pt x="221" y="581"/>
                </a:lnTo>
                <a:lnTo>
                  <a:pt x="132" y="581"/>
                </a:lnTo>
                <a:lnTo>
                  <a:pt x="132" y="492"/>
                </a:lnTo>
                <a:close/>
                <a:moveTo>
                  <a:pt x="242" y="487"/>
                </a:moveTo>
                <a:cubicBezTo>
                  <a:pt x="238" y="480"/>
                  <a:pt x="233" y="470"/>
                  <a:pt x="221" y="470"/>
                </a:cubicBezTo>
                <a:lnTo>
                  <a:pt x="132" y="470"/>
                </a:lnTo>
                <a:cubicBezTo>
                  <a:pt x="121" y="470"/>
                  <a:pt x="110" y="481"/>
                  <a:pt x="110" y="492"/>
                </a:cubicBezTo>
                <a:lnTo>
                  <a:pt x="110" y="581"/>
                </a:lnTo>
                <a:cubicBezTo>
                  <a:pt x="110" y="591"/>
                  <a:pt x="121" y="602"/>
                  <a:pt x="132" y="602"/>
                </a:cubicBezTo>
                <a:lnTo>
                  <a:pt x="221" y="602"/>
                </a:lnTo>
                <a:cubicBezTo>
                  <a:pt x="252" y="602"/>
                  <a:pt x="242" y="547"/>
                  <a:pt x="242" y="515"/>
                </a:cubicBezTo>
                <a:lnTo>
                  <a:pt x="296" y="469"/>
                </a:lnTo>
                <a:lnTo>
                  <a:pt x="289" y="465"/>
                </a:lnTo>
                <a:lnTo>
                  <a:pt x="242" y="487"/>
                </a:lnTo>
                <a:close/>
                <a:moveTo>
                  <a:pt x="320" y="716"/>
                </a:moveTo>
                <a:cubicBezTo>
                  <a:pt x="320" y="721"/>
                  <a:pt x="322" y="723"/>
                  <a:pt x="327" y="723"/>
                </a:cubicBezTo>
                <a:lnTo>
                  <a:pt x="495" y="723"/>
                </a:lnTo>
                <a:cubicBezTo>
                  <a:pt x="500" y="723"/>
                  <a:pt x="502" y="721"/>
                  <a:pt x="502" y="716"/>
                </a:cubicBezTo>
                <a:lnTo>
                  <a:pt x="502" y="669"/>
                </a:lnTo>
                <a:cubicBezTo>
                  <a:pt x="502" y="664"/>
                  <a:pt x="500" y="663"/>
                  <a:pt x="495" y="663"/>
                </a:cubicBezTo>
                <a:lnTo>
                  <a:pt x="320" y="663"/>
                </a:lnTo>
                <a:lnTo>
                  <a:pt x="320" y="716"/>
                </a:lnTo>
                <a:close/>
                <a:moveTo>
                  <a:pt x="320" y="565"/>
                </a:moveTo>
                <a:lnTo>
                  <a:pt x="502" y="565"/>
                </a:lnTo>
                <a:lnTo>
                  <a:pt x="502" y="507"/>
                </a:lnTo>
                <a:lnTo>
                  <a:pt x="320" y="507"/>
                </a:lnTo>
                <a:lnTo>
                  <a:pt x="320" y="565"/>
                </a:lnTo>
                <a:close/>
                <a:moveTo>
                  <a:pt x="320" y="410"/>
                </a:moveTo>
                <a:lnTo>
                  <a:pt x="452" y="410"/>
                </a:lnTo>
                <a:lnTo>
                  <a:pt x="452" y="352"/>
                </a:lnTo>
                <a:lnTo>
                  <a:pt x="320" y="352"/>
                </a:lnTo>
                <a:lnTo>
                  <a:pt x="320" y="4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cs typeface="+mn-ea"/>
              <a:sym typeface="+mn-lt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268461" y="2186703"/>
            <a:ext cx="371800" cy="330383"/>
            <a:chOff x="6007636" y="4287159"/>
            <a:chExt cx="438051" cy="389258"/>
          </a:xfrm>
          <a:solidFill>
            <a:schemeClr val="bg1"/>
          </a:solidFill>
        </p:grpSpPr>
        <p:sp>
          <p:nvSpPr>
            <p:cNvPr id="23" name="Freeform 824"/>
            <p:cNvSpPr>
              <a:spLocks noEditPoints="1"/>
            </p:cNvSpPr>
            <p:nvPr/>
          </p:nvSpPr>
          <p:spPr bwMode="auto">
            <a:xfrm>
              <a:off x="6007636" y="4287159"/>
              <a:ext cx="438051" cy="389258"/>
            </a:xfrm>
            <a:custGeom>
              <a:avLst/>
              <a:gdLst>
                <a:gd name="T0" fmla="*/ 166 w 171"/>
                <a:gd name="T1" fmla="*/ 0 h 152"/>
                <a:gd name="T2" fmla="*/ 6 w 171"/>
                <a:gd name="T3" fmla="*/ 0 h 152"/>
                <a:gd name="T4" fmla="*/ 0 w 171"/>
                <a:gd name="T5" fmla="*/ 5 h 152"/>
                <a:gd name="T6" fmla="*/ 0 w 171"/>
                <a:gd name="T7" fmla="*/ 146 h 152"/>
                <a:gd name="T8" fmla="*/ 6 w 171"/>
                <a:gd name="T9" fmla="*/ 152 h 152"/>
                <a:gd name="T10" fmla="*/ 166 w 171"/>
                <a:gd name="T11" fmla="*/ 152 h 152"/>
                <a:gd name="T12" fmla="*/ 171 w 171"/>
                <a:gd name="T13" fmla="*/ 146 h 152"/>
                <a:gd name="T14" fmla="*/ 171 w 171"/>
                <a:gd name="T15" fmla="*/ 5 h 152"/>
                <a:gd name="T16" fmla="*/ 166 w 171"/>
                <a:gd name="T17" fmla="*/ 0 h 152"/>
                <a:gd name="T18" fmla="*/ 132 w 171"/>
                <a:gd name="T19" fmla="*/ 12 h 152"/>
                <a:gd name="T20" fmla="*/ 139 w 171"/>
                <a:gd name="T21" fmla="*/ 19 h 152"/>
                <a:gd name="T22" fmla="*/ 132 w 171"/>
                <a:gd name="T23" fmla="*/ 26 h 152"/>
                <a:gd name="T24" fmla="*/ 125 w 171"/>
                <a:gd name="T25" fmla="*/ 19 h 152"/>
                <a:gd name="T26" fmla="*/ 132 w 171"/>
                <a:gd name="T27" fmla="*/ 12 h 152"/>
                <a:gd name="T28" fmla="*/ 111 w 171"/>
                <a:gd name="T29" fmla="*/ 12 h 152"/>
                <a:gd name="T30" fmla="*/ 118 w 171"/>
                <a:gd name="T31" fmla="*/ 19 h 152"/>
                <a:gd name="T32" fmla="*/ 111 w 171"/>
                <a:gd name="T33" fmla="*/ 26 h 152"/>
                <a:gd name="T34" fmla="*/ 103 w 171"/>
                <a:gd name="T35" fmla="*/ 19 h 152"/>
                <a:gd name="T36" fmla="*/ 111 w 171"/>
                <a:gd name="T37" fmla="*/ 12 h 152"/>
                <a:gd name="T38" fmla="*/ 160 w 171"/>
                <a:gd name="T39" fmla="*/ 141 h 152"/>
                <a:gd name="T40" fmla="*/ 11 w 171"/>
                <a:gd name="T41" fmla="*/ 141 h 152"/>
                <a:gd name="T42" fmla="*/ 11 w 171"/>
                <a:gd name="T43" fmla="*/ 38 h 152"/>
                <a:gd name="T44" fmla="*/ 160 w 171"/>
                <a:gd name="T45" fmla="*/ 38 h 152"/>
                <a:gd name="T46" fmla="*/ 160 w 171"/>
                <a:gd name="T47" fmla="*/ 141 h 152"/>
                <a:gd name="T48" fmla="*/ 153 w 171"/>
                <a:gd name="T49" fmla="*/ 26 h 152"/>
                <a:gd name="T50" fmla="*/ 146 w 171"/>
                <a:gd name="T51" fmla="*/ 19 h 152"/>
                <a:gd name="T52" fmla="*/ 153 w 171"/>
                <a:gd name="T53" fmla="*/ 12 h 152"/>
                <a:gd name="T54" fmla="*/ 160 w 171"/>
                <a:gd name="T55" fmla="*/ 19 h 152"/>
                <a:gd name="T56" fmla="*/ 153 w 171"/>
                <a:gd name="T57" fmla="*/ 2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1" h="152">
                  <a:moveTo>
                    <a:pt x="166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2"/>
                    <a:pt x="0" y="5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9"/>
                    <a:pt x="3" y="152"/>
                    <a:pt x="6" y="152"/>
                  </a:cubicBezTo>
                  <a:cubicBezTo>
                    <a:pt x="166" y="152"/>
                    <a:pt x="166" y="152"/>
                    <a:pt x="166" y="152"/>
                  </a:cubicBezTo>
                  <a:cubicBezTo>
                    <a:pt x="169" y="152"/>
                    <a:pt x="171" y="149"/>
                    <a:pt x="171" y="146"/>
                  </a:cubicBezTo>
                  <a:cubicBezTo>
                    <a:pt x="171" y="5"/>
                    <a:pt x="171" y="5"/>
                    <a:pt x="171" y="5"/>
                  </a:cubicBezTo>
                  <a:cubicBezTo>
                    <a:pt x="171" y="2"/>
                    <a:pt x="169" y="0"/>
                    <a:pt x="166" y="0"/>
                  </a:cubicBezTo>
                  <a:close/>
                  <a:moveTo>
                    <a:pt x="132" y="12"/>
                  </a:moveTo>
                  <a:cubicBezTo>
                    <a:pt x="136" y="12"/>
                    <a:pt x="139" y="15"/>
                    <a:pt x="139" y="19"/>
                  </a:cubicBezTo>
                  <a:cubicBezTo>
                    <a:pt x="139" y="23"/>
                    <a:pt x="136" y="26"/>
                    <a:pt x="132" y="26"/>
                  </a:cubicBezTo>
                  <a:cubicBezTo>
                    <a:pt x="128" y="26"/>
                    <a:pt x="125" y="23"/>
                    <a:pt x="125" y="19"/>
                  </a:cubicBezTo>
                  <a:cubicBezTo>
                    <a:pt x="125" y="15"/>
                    <a:pt x="128" y="12"/>
                    <a:pt x="132" y="12"/>
                  </a:cubicBezTo>
                  <a:close/>
                  <a:moveTo>
                    <a:pt x="111" y="12"/>
                  </a:moveTo>
                  <a:cubicBezTo>
                    <a:pt x="115" y="12"/>
                    <a:pt x="118" y="15"/>
                    <a:pt x="118" y="19"/>
                  </a:cubicBezTo>
                  <a:cubicBezTo>
                    <a:pt x="118" y="23"/>
                    <a:pt x="115" y="26"/>
                    <a:pt x="111" y="26"/>
                  </a:cubicBezTo>
                  <a:cubicBezTo>
                    <a:pt x="107" y="26"/>
                    <a:pt x="103" y="23"/>
                    <a:pt x="103" y="19"/>
                  </a:cubicBezTo>
                  <a:cubicBezTo>
                    <a:pt x="103" y="15"/>
                    <a:pt x="107" y="12"/>
                    <a:pt x="111" y="12"/>
                  </a:cubicBezTo>
                  <a:close/>
                  <a:moveTo>
                    <a:pt x="160" y="141"/>
                  </a:moveTo>
                  <a:cubicBezTo>
                    <a:pt x="11" y="141"/>
                    <a:pt x="11" y="141"/>
                    <a:pt x="11" y="141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60" y="38"/>
                    <a:pt x="160" y="38"/>
                    <a:pt x="160" y="38"/>
                  </a:cubicBezTo>
                  <a:lnTo>
                    <a:pt x="160" y="141"/>
                  </a:lnTo>
                  <a:close/>
                  <a:moveTo>
                    <a:pt x="153" y="26"/>
                  </a:moveTo>
                  <a:cubicBezTo>
                    <a:pt x="149" y="26"/>
                    <a:pt x="146" y="23"/>
                    <a:pt x="146" y="19"/>
                  </a:cubicBezTo>
                  <a:cubicBezTo>
                    <a:pt x="146" y="15"/>
                    <a:pt x="149" y="12"/>
                    <a:pt x="153" y="12"/>
                  </a:cubicBezTo>
                  <a:cubicBezTo>
                    <a:pt x="157" y="12"/>
                    <a:pt x="160" y="15"/>
                    <a:pt x="160" y="19"/>
                  </a:cubicBezTo>
                  <a:cubicBezTo>
                    <a:pt x="160" y="23"/>
                    <a:pt x="157" y="26"/>
                    <a:pt x="153" y="26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825"/>
            <p:cNvSpPr/>
            <p:nvPr/>
          </p:nvSpPr>
          <p:spPr bwMode="auto">
            <a:xfrm>
              <a:off x="6287381" y="4404262"/>
              <a:ext cx="40119" cy="33613"/>
            </a:xfrm>
            <a:custGeom>
              <a:avLst/>
              <a:gdLst>
                <a:gd name="T0" fmla="*/ 16 w 16"/>
                <a:gd name="T1" fmla="*/ 11 h 13"/>
                <a:gd name="T2" fmla="*/ 13 w 16"/>
                <a:gd name="T3" fmla="*/ 13 h 13"/>
                <a:gd name="T4" fmla="*/ 2 w 16"/>
                <a:gd name="T5" fmla="*/ 13 h 13"/>
                <a:gd name="T6" fmla="*/ 0 w 16"/>
                <a:gd name="T7" fmla="*/ 11 h 13"/>
                <a:gd name="T8" fmla="*/ 0 w 16"/>
                <a:gd name="T9" fmla="*/ 2 h 13"/>
                <a:gd name="T10" fmla="*/ 2 w 16"/>
                <a:gd name="T11" fmla="*/ 0 h 13"/>
                <a:gd name="T12" fmla="*/ 13 w 16"/>
                <a:gd name="T13" fmla="*/ 0 h 13"/>
                <a:gd name="T14" fmla="*/ 16 w 16"/>
                <a:gd name="T15" fmla="*/ 2 h 13"/>
                <a:gd name="T16" fmla="*/ 16 w 16"/>
                <a:gd name="T17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3">
                  <a:moveTo>
                    <a:pt x="16" y="11"/>
                  </a:moveTo>
                  <a:cubicBezTo>
                    <a:pt x="16" y="12"/>
                    <a:pt x="15" y="13"/>
                    <a:pt x="1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0" y="12"/>
                    <a:pt x="0" y="1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6" y="1"/>
                    <a:pt x="16" y="2"/>
                  </a:cubicBezTo>
                  <a:lnTo>
                    <a:pt x="16" y="1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826"/>
            <p:cNvSpPr/>
            <p:nvPr/>
          </p:nvSpPr>
          <p:spPr bwMode="auto">
            <a:xfrm>
              <a:off x="6222324" y="4435706"/>
              <a:ext cx="46625" cy="48793"/>
            </a:xfrm>
            <a:custGeom>
              <a:avLst/>
              <a:gdLst>
                <a:gd name="T0" fmla="*/ 17 w 18"/>
                <a:gd name="T1" fmla="*/ 4 h 19"/>
                <a:gd name="T2" fmla="*/ 18 w 18"/>
                <a:gd name="T3" fmla="*/ 8 h 19"/>
                <a:gd name="T4" fmla="*/ 12 w 18"/>
                <a:gd name="T5" fmla="*/ 17 h 19"/>
                <a:gd name="T6" fmla="*/ 9 w 18"/>
                <a:gd name="T7" fmla="*/ 18 h 19"/>
                <a:gd name="T8" fmla="*/ 1 w 18"/>
                <a:gd name="T9" fmla="*/ 14 h 19"/>
                <a:gd name="T10" fmla="*/ 0 w 18"/>
                <a:gd name="T11" fmla="*/ 11 h 19"/>
                <a:gd name="T12" fmla="*/ 6 w 18"/>
                <a:gd name="T13" fmla="*/ 1 h 19"/>
                <a:gd name="T14" fmla="*/ 9 w 18"/>
                <a:gd name="T15" fmla="*/ 0 h 19"/>
                <a:gd name="T16" fmla="*/ 17 w 18"/>
                <a:gd name="T1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19">
                  <a:moveTo>
                    <a:pt x="17" y="4"/>
                  </a:moveTo>
                  <a:cubicBezTo>
                    <a:pt x="18" y="5"/>
                    <a:pt x="18" y="7"/>
                    <a:pt x="18" y="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1" y="19"/>
                    <a:pt x="10" y="19"/>
                    <a:pt x="9" y="18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2"/>
                    <a:pt x="0" y="1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8" y="0"/>
                    <a:pt x="9" y="0"/>
                  </a:cubicBezTo>
                  <a:lnTo>
                    <a:pt x="17" y="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827"/>
            <p:cNvSpPr/>
            <p:nvPr/>
          </p:nvSpPr>
          <p:spPr bwMode="auto">
            <a:xfrm>
              <a:off x="6225577" y="4505100"/>
              <a:ext cx="45540" cy="50962"/>
            </a:xfrm>
            <a:custGeom>
              <a:avLst/>
              <a:gdLst>
                <a:gd name="T0" fmla="*/ 9 w 18"/>
                <a:gd name="T1" fmla="*/ 1 h 20"/>
                <a:gd name="T2" fmla="*/ 12 w 18"/>
                <a:gd name="T3" fmla="*/ 2 h 20"/>
                <a:gd name="T4" fmla="*/ 18 w 18"/>
                <a:gd name="T5" fmla="*/ 12 h 20"/>
                <a:gd name="T6" fmla="*/ 17 w 18"/>
                <a:gd name="T7" fmla="*/ 15 h 20"/>
                <a:gd name="T8" fmla="*/ 9 w 18"/>
                <a:gd name="T9" fmla="*/ 19 h 20"/>
                <a:gd name="T10" fmla="*/ 6 w 18"/>
                <a:gd name="T11" fmla="*/ 18 h 20"/>
                <a:gd name="T12" fmla="*/ 0 w 18"/>
                <a:gd name="T13" fmla="*/ 9 h 20"/>
                <a:gd name="T14" fmla="*/ 1 w 18"/>
                <a:gd name="T15" fmla="*/ 5 h 20"/>
                <a:gd name="T16" fmla="*/ 9 w 18"/>
                <a:gd name="T17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20">
                  <a:moveTo>
                    <a:pt x="9" y="1"/>
                  </a:moveTo>
                  <a:cubicBezTo>
                    <a:pt x="10" y="0"/>
                    <a:pt x="11" y="1"/>
                    <a:pt x="12" y="2"/>
                  </a:cubicBezTo>
                  <a:cubicBezTo>
                    <a:pt x="18" y="12"/>
                    <a:pt x="18" y="12"/>
                    <a:pt x="18" y="12"/>
                  </a:cubicBezTo>
                  <a:cubicBezTo>
                    <a:pt x="18" y="13"/>
                    <a:pt x="18" y="14"/>
                    <a:pt x="17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20"/>
                    <a:pt x="7" y="20"/>
                    <a:pt x="6" y="1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6"/>
                    <a:pt x="1" y="5"/>
                  </a:cubicBezTo>
                  <a:lnTo>
                    <a:pt x="9" y="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828"/>
            <p:cNvSpPr/>
            <p:nvPr/>
          </p:nvSpPr>
          <p:spPr bwMode="auto">
            <a:xfrm>
              <a:off x="6291718" y="4548471"/>
              <a:ext cx="41203" cy="33613"/>
            </a:xfrm>
            <a:custGeom>
              <a:avLst/>
              <a:gdLst>
                <a:gd name="T0" fmla="*/ 0 w 16"/>
                <a:gd name="T1" fmla="*/ 2 h 13"/>
                <a:gd name="T2" fmla="*/ 2 w 16"/>
                <a:gd name="T3" fmla="*/ 0 h 13"/>
                <a:gd name="T4" fmla="*/ 13 w 16"/>
                <a:gd name="T5" fmla="*/ 0 h 13"/>
                <a:gd name="T6" fmla="*/ 16 w 16"/>
                <a:gd name="T7" fmla="*/ 2 h 13"/>
                <a:gd name="T8" fmla="*/ 16 w 16"/>
                <a:gd name="T9" fmla="*/ 10 h 13"/>
                <a:gd name="T10" fmla="*/ 13 w 16"/>
                <a:gd name="T11" fmla="*/ 13 h 13"/>
                <a:gd name="T12" fmla="*/ 2 w 16"/>
                <a:gd name="T13" fmla="*/ 13 h 13"/>
                <a:gd name="T14" fmla="*/ 0 w 16"/>
                <a:gd name="T15" fmla="*/ 10 h 13"/>
                <a:gd name="T16" fmla="*/ 0 w 16"/>
                <a:gd name="T17" fmla="*/ 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3">
                  <a:moveTo>
                    <a:pt x="0" y="2"/>
                  </a:moveTo>
                  <a:cubicBezTo>
                    <a:pt x="0" y="1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6" y="1"/>
                    <a:pt x="16" y="2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12"/>
                    <a:pt x="15" y="13"/>
                    <a:pt x="13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3"/>
                    <a:pt x="0" y="12"/>
                    <a:pt x="0" y="10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829"/>
            <p:cNvSpPr/>
            <p:nvPr/>
          </p:nvSpPr>
          <p:spPr bwMode="auto">
            <a:xfrm>
              <a:off x="6348101" y="4501847"/>
              <a:ext cx="48793" cy="48793"/>
            </a:xfrm>
            <a:custGeom>
              <a:avLst/>
              <a:gdLst>
                <a:gd name="T0" fmla="*/ 2 w 19"/>
                <a:gd name="T1" fmla="*/ 14 h 19"/>
                <a:gd name="T2" fmla="*/ 1 w 19"/>
                <a:gd name="T3" fmla="*/ 11 h 19"/>
                <a:gd name="T4" fmla="*/ 6 w 19"/>
                <a:gd name="T5" fmla="*/ 1 h 19"/>
                <a:gd name="T6" fmla="*/ 10 w 19"/>
                <a:gd name="T7" fmla="*/ 0 h 19"/>
                <a:gd name="T8" fmla="*/ 17 w 19"/>
                <a:gd name="T9" fmla="*/ 5 h 19"/>
                <a:gd name="T10" fmla="*/ 18 w 19"/>
                <a:gd name="T11" fmla="*/ 8 h 19"/>
                <a:gd name="T12" fmla="*/ 12 w 19"/>
                <a:gd name="T13" fmla="*/ 18 h 19"/>
                <a:gd name="T14" fmla="*/ 9 w 19"/>
                <a:gd name="T15" fmla="*/ 19 h 19"/>
                <a:gd name="T16" fmla="*/ 2 w 19"/>
                <a:gd name="T17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2" y="14"/>
                  </a:moveTo>
                  <a:cubicBezTo>
                    <a:pt x="1" y="14"/>
                    <a:pt x="0" y="12"/>
                    <a:pt x="1" y="1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9" y="0"/>
                    <a:pt x="10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8" y="5"/>
                    <a:pt x="19" y="7"/>
                    <a:pt x="18" y="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9"/>
                    <a:pt x="10" y="19"/>
                    <a:pt x="9" y="19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830"/>
            <p:cNvSpPr/>
            <p:nvPr/>
          </p:nvSpPr>
          <p:spPr bwMode="auto">
            <a:xfrm>
              <a:off x="6345932" y="4430285"/>
              <a:ext cx="48793" cy="48793"/>
            </a:xfrm>
            <a:custGeom>
              <a:avLst/>
              <a:gdLst>
                <a:gd name="T0" fmla="*/ 10 w 19"/>
                <a:gd name="T1" fmla="*/ 19 h 19"/>
                <a:gd name="T2" fmla="*/ 6 w 19"/>
                <a:gd name="T3" fmla="*/ 18 h 19"/>
                <a:gd name="T4" fmla="*/ 1 w 19"/>
                <a:gd name="T5" fmla="*/ 8 h 19"/>
                <a:gd name="T6" fmla="*/ 2 w 19"/>
                <a:gd name="T7" fmla="*/ 5 h 19"/>
                <a:gd name="T8" fmla="*/ 9 w 19"/>
                <a:gd name="T9" fmla="*/ 1 h 19"/>
                <a:gd name="T10" fmla="*/ 12 w 19"/>
                <a:gd name="T11" fmla="*/ 2 h 19"/>
                <a:gd name="T12" fmla="*/ 18 w 19"/>
                <a:gd name="T13" fmla="*/ 11 h 19"/>
                <a:gd name="T14" fmla="*/ 17 w 19"/>
                <a:gd name="T15" fmla="*/ 14 h 19"/>
                <a:gd name="T16" fmla="*/ 10 w 19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9">
                  <a:moveTo>
                    <a:pt x="10" y="19"/>
                  </a:moveTo>
                  <a:cubicBezTo>
                    <a:pt x="9" y="19"/>
                    <a:pt x="7" y="19"/>
                    <a:pt x="6" y="1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5"/>
                    <a:pt x="2" y="5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2" y="0"/>
                    <a:pt x="12" y="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2"/>
                    <a:pt x="18" y="14"/>
                    <a:pt x="17" y="14"/>
                  </a:cubicBezTo>
                  <a:lnTo>
                    <a:pt x="10" y="1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831"/>
            <p:cNvSpPr>
              <a:spLocks noEditPoints="1"/>
            </p:cNvSpPr>
            <p:nvPr/>
          </p:nvSpPr>
          <p:spPr bwMode="auto">
            <a:xfrm>
              <a:off x="6246178" y="4428116"/>
              <a:ext cx="127945" cy="127945"/>
            </a:xfrm>
            <a:custGeom>
              <a:avLst/>
              <a:gdLst>
                <a:gd name="T0" fmla="*/ 25 w 50"/>
                <a:gd name="T1" fmla="*/ 0 h 50"/>
                <a:gd name="T2" fmla="*/ 0 w 50"/>
                <a:gd name="T3" fmla="*/ 25 h 50"/>
                <a:gd name="T4" fmla="*/ 25 w 50"/>
                <a:gd name="T5" fmla="*/ 50 h 50"/>
                <a:gd name="T6" fmla="*/ 50 w 50"/>
                <a:gd name="T7" fmla="*/ 25 h 50"/>
                <a:gd name="T8" fmla="*/ 25 w 50"/>
                <a:gd name="T9" fmla="*/ 0 h 50"/>
                <a:gd name="T10" fmla="*/ 25 w 50"/>
                <a:gd name="T11" fmla="*/ 37 h 50"/>
                <a:gd name="T12" fmla="*/ 13 w 50"/>
                <a:gd name="T13" fmla="*/ 25 h 50"/>
                <a:gd name="T14" fmla="*/ 25 w 50"/>
                <a:gd name="T15" fmla="*/ 13 h 50"/>
                <a:gd name="T16" fmla="*/ 37 w 50"/>
                <a:gd name="T17" fmla="*/ 25 h 50"/>
                <a:gd name="T18" fmla="*/ 25 w 50"/>
                <a:gd name="T19" fmla="*/ 37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50">
                  <a:moveTo>
                    <a:pt x="25" y="0"/>
                  </a:moveTo>
                  <a:cubicBezTo>
                    <a:pt x="11" y="0"/>
                    <a:pt x="0" y="12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ubicBezTo>
                    <a:pt x="50" y="12"/>
                    <a:pt x="39" y="0"/>
                    <a:pt x="25" y="0"/>
                  </a:cubicBezTo>
                  <a:close/>
                  <a:moveTo>
                    <a:pt x="25" y="37"/>
                  </a:moveTo>
                  <a:cubicBezTo>
                    <a:pt x="18" y="37"/>
                    <a:pt x="13" y="32"/>
                    <a:pt x="13" y="25"/>
                  </a:cubicBezTo>
                  <a:cubicBezTo>
                    <a:pt x="13" y="19"/>
                    <a:pt x="18" y="13"/>
                    <a:pt x="25" y="13"/>
                  </a:cubicBezTo>
                  <a:cubicBezTo>
                    <a:pt x="31" y="13"/>
                    <a:pt x="37" y="19"/>
                    <a:pt x="37" y="25"/>
                  </a:cubicBezTo>
                  <a:cubicBezTo>
                    <a:pt x="37" y="32"/>
                    <a:pt x="31" y="37"/>
                    <a:pt x="25" y="3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832"/>
            <p:cNvSpPr/>
            <p:nvPr/>
          </p:nvSpPr>
          <p:spPr bwMode="auto">
            <a:xfrm>
              <a:off x="6058597" y="4412936"/>
              <a:ext cx="161559" cy="201677"/>
            </a:xfrm>
            <a:custGeom>
              <a:avLst/>
              <a:gdLst>
                <a:gd name="T0" fmla="*/ 27 w 63"/>
                <a:gd name="T1" fmla="*/ 78 h 79"/>
                <a:gd name="T2" fmla="*/ 28 w 63"/>
                <a:gd name="T3" fmla="*/ 78 h 79"/>
                <a:gd name="T4" fmla="*/ 29 w 63"/>
                <a:gd name="T5" fmla="*/ 78 h 79"/>
                <a:gd name="T6" fmla="*/ 30 w 63"/>
                <a:gd name="T7" fmla="*/ 78 h 79"/>
                <a:gd name="T8" fmla="*/ 30 w 63"/>
                <a:gd name="T9" fmla="*/ 79 h 79"/>
                <a:gd name="T10" fmla="*/ 31 w 63"/>
                <a:gd name="T11" fmla="*/ 79 h 79"/>
                <a:gd name="T12" fmla="*/ 31 w 63"/>
                <a:gd name="T13" fmla="*/ 79 h 79"/>
                <a:gd name="T14" fmla="*/ 31 w 63"/>
                <a:gd name="T15" fmla="*/ 79 h 79"/>
                <a:gd name="T16" fmla="*/ 33 w 63"/>
                <a:gd name="T17" fmla="*/ 79 h 79"/>
                <a:gd name="T18" fmla="*/ 33 w 63"/>
                <a:gd name="T19" fmla="*/ 78 h 79"/>
                <a:gd name="T20" fmla="*/ 34 w 63"/>
                <a:gd name="T21" fmla="*/ 78 h 79"/>
                <a:gd name="T22" fmla="*/ 35 w 63"/>
                <a:gd name="T23" fmla="*/ 78 h 79"/>
                <a:gd name="T24" fmla="*/ 35 w 63"/>
                <a:gd name="T25" fmla="*/ 78 h 79"/>
                <a:gd name="T26" fmla="*/ 36 w 63"/>
                <a:gd name="T27" fmla="*/ 77 h 79"/>
                <a:gd name="T28" fmla="*/ 36 w 63"/>
                <a:gd name="T29" fmla="*/ 77 h 79"/>
                <a:gd name="T30" fmla="*/ 59 w 63"/>
                <a:gd name="T31" fmla="*/ 60 h 79"/>
                <a:gd name="T32" fmla="*/ 61 w 63"/>
                <a:gd name="T33" fmla="*/ 50 h 79"/>
                <a:gd name="T34" fmla="*/ 50 w 63"/>
                <a:gd name="T35" fmla="*/ 48 h 79"/>
                <a:gd name="T36" fmla="*/ 39 w 63"/>
                <a:gd name="T37" fmla="*/ 56 h 79"/>
                <a:gd name="T38" fmla="*/ 39 w 63"/>
                <a:gd name="T39" fmla="*/ 7 h 79"/>
                <a:gd name="T40" fmla="*/ 31 w 63"/>
                <a:gd name="T41" fmla="*/ 0 h 79"/>
                <a:gd name="T42" fmla="*/ 24 w 63"/>
                <a:gd name="T43" fmla="*/ 7 h 79"/>
                <a:gd name="T44" fmla="*/ 24 w 63"/>
                <a:gd name="T45" fmla="*/ 56 h 79"/>
                <a:gd name="T46" fmla="*/ 13 w 63"/>
                <a:gd name="T47" fmla="*/ 48 h 79"/>
                <a:gd name="T48" fmla="*/ 2 w 63"/>
                <a:gd name="T49" fmla="*/ 50 h 79"/>
                <a:gd name="T50" fmla="*/ 0 w 63"/>
                <a:gd name="T51" fmla="*/ 54 h 79"/>
                <a:gd name="T52" fmla="*/ 4 w 63"/>
                <a:gd name="T53" fmla="*/ 60 h 79"/>
                <a:gd name="T54" fmla="*/ 27 w 63"/>
                <a:gd name="T55" fmla="*/ 77 h 79"/>
                <a:gd name="T56" fmla="*/ 27 w 63"/>
                <a:gd name="T57" fmla="*/ 77 h 79"/>
                <a:gd name="T58" fmla="*/ 27 w 63"/>
                <a:gd name="T59" fmla="*/ 78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" h="79">
                  <a:moveTo>
                    <a:pt x="27" y="78"/>
                  </a:moveTo>
                  <a:cubicBezTo>
                    <a:pt x="28" y="78"/>
                    <a:pt x="28" y="78"/>
                    <a:pt x="28" y="78"/>
                  </a:cubicBezTo>
                  <a:cubicBezTo>
                    <a:pt x="28" y="78"/>
                    <a:pt x="29" y="78"/>
                    <a:pt x="29" y="78"/>
                  </a:cubicBezTo>
                  <a:cubicBezTo>
                    <a:pt x="29" y="78"/>
                    <a:pt x="29" y="78"/>
                    <a:pt x="30" y="78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1" y="79"/>
                    <a:pt x="31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1" y="79"/>
                    <a:pt x="31" y="79"/>
                    <a:pt x="31" y="79"/>
                  </a:cubicBezTo>
                  <a:cubicBezTo>
                    <a:pt x="32" y="79"/>
                    <a:pt x="32" y="79"/>
                    <a:pt x="33" y="79"/>
                  </a:cubicBezTo>
                  <a:cubicBezTo>
                    <a:pt x="33" y="79"/>
                    <a:pt x="33" y="79"/>
                    <a:pt x="33" y="78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4" y="78"/>
                    <a:pt x="34" y="78"/>
                    <a:pt x="35" y="78"/>
                  </a:cubicBezTo>
                  <a:cubicBezTo>
                    <a:pt x="35" y="78"/>
                    <a:pt x="35" y="78"/>
                    <a:pt x="35" y="78"/>
                  </a:cubicBezTo>
                  <a:cubicBezTo>
                    <a:pt x="36" y="78"/>
                    <a:pt x="36" y="77"/>
                    <a:pt x="36" y="77"/>
                  </a:cubicBezTo>
                  <a:cubicBezTo>
                    <a:pt x="36" y="77"/>
                    <a:pt x="36" y="77"/>
                    <a:pt x="36" y="77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63" y="58"/>
                    <a:pt x="63" y="53"/>
                    <a:pt x="61" y="50"/>
                  </a:cubicBezTo>
                  <a:cubicBezTo>
                    <a:pt x="59" y="46"/>
                    <a:pt x="54" y="45"/>
                    <a:pt x="50" y="48"/>
                  </a:cubicBezTo>
                  <a:cubicBezTo>
                    <a:pt x="39" y="56"/>
                    <a:pt x="39" y="56"/>
                    <a:pt x="39" y="56"/>
                  </a:cubicBezTo>
                  <a:cubicBezTo>
                    <a:pt x="39" y="7"/>
                    <a:pt x="39" y="7"/>
                    <a:pt x="39" y="7"/>
                  </a:cubicBezTo>
                  <a:cubicBezTo>
                    <a:pt x="39" y="3"/>
                    <a:pt x="36" y="0"/>
                    <a:pt x="31" y="0"/>
                  </a:cubicBezTo>
                  <a:cubicBezTo>
                    <a:pt x="27" y="0"/>
                    <a:pt x="24" y="3"/>
                    <a:pt x="24" y="7"/>
                  </a:cubicBezTo>
                  <a:cubicBezTo>
                    <a:pt x="24" y="56"/>
                    <a:pt x="24" y="56"/>
                    <a:pt x="24" y="56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9" y="45"/>
                    <a:pt x="4" y="46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6"/>
                    <a:pt x="1" y="59"/>
                    <a:pt x="4" y="60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7" y="78"/>
                    <a:pt x="27" y="7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719217" y="2129923"/>
            <a:ext cx="352927" cy="475730"/>
            <a:chOff x="3722033" y="3714538"/>
            <a:chExt cx="500321" cy="674410"/>
          </a:xfrm>
          <a:solidFill>
            <a:schemeClr val="bg1"/>
          </a:solidFill>
        </p:grpSpPr>
        <p:sp>
          <p:nvSpPr>
            <p:cNvPr id="33" name="Freeform 27"/>
            <p:cNvSpPr>
              <a:spLocks noEditPoints="1"/>
            </p:cNvSpPr>
            <p:nvPr/>
          </p:nvSpPr>
          <p:spPr bwMode="auto">
            <a:xfrm>
              <a:off x="3818586" y="4203888"/>
              <a:ext cx="306118" cy="185060"/>
            </a:xfrm>
            <a:custGeom>
              <a:avLst/>
              <a:gdLst>
                <a:gd name="T0" fmla="*/ 317 w 354"/>
                <a:gd name="T1" fmla="*/ 5 h 214"/>
                <a:gd name="T2" fmla="*/ 354 w 354"/>
                <a:gd name="T3" fmla="*/ 186 h 214"/>
                <a:gd name="T4" fmla="*/ 294 w 354"/>
                <a:gd name="T5" fmla="*/ 171 h 214"/>
                <a:gd name="T6" fmla="*/ 250 w 354"/>
                <a:gd name="T7" fmla="*/ 214 h 214"/>
                <a:gd name="T8" fmla="*/ 215 w 354"/>
                <a:gd name="T9" fmla="*/ 44 h 214"/>
                <a:gd name="T10" fmla="*/ 230 w 354"/>
                <a:gd name="T11" fmla="*/ 46 h 214"/>
                <a:gd name="T12" fmla="*/ 241 w 354"/>
                <a:gd name="T13" fmla="*/ 45 h 214"/>
                <a:gd name="T14" fmla="*/ 287 w 354"/>
                <a:gd name="T15" fmla="*/ 7 h 214"/>
                <a:gd name="T16" fmla="*/ 292 w 354"/>
                <a:gd name="T17" fmla="*/ 0 h 214"/>
                <a:gd name="T18" fmla="*/ 300 w 354"/>
                <a:gd name="T19" fmla="*/ 2 h 214"/>
                <a:gd name="T20" fmla="*/ 317 w 354"/>
                <a:gd name="T21" fmla="*/ 5 h 214"/>
                <a:gd name="T22" fmla="*/ 140 w 354"/>
                <a:gd name="T23" fmla="*/ 44 h 214"/>
                <a:gd name="T24" fmla="*/ 105 w 354"/>
                <a:gd name="T25" fmla="*/ 214 h 214"/>
                <a:gd name="T26" fmla="*/ 60 w 354"/>
                <a:gd name="T27" fmla="*/ 171 h 214"/>
                <a:gd name="T28" fmla="*/ 0 w 354"/>
                <a:gd name="T29" fmla="*/ 186 h 214"/>
                <a:gd name="T30" fmla="*/ 38 w 354"/>
                <a:gd name="T31" fmla="*/ 5 h 214"/>
                <a:gd name="T32" fmla="*/ 55 w 354"/>
                <a:gd name="T33" fmla="*/ 2 h 214"/>
                <a:gd name="T34" fmla="*/ 63 w 354"/>
                <a:gd name="T35" fmla="*/ 0 h 214"/>
                <a:gd name="T36" fmla="*/ 67 w 354"/>
                <a:gd name="T37" fmla="*/ 7 h 214"/>
                <a:gd name="T38" fmla="*/ 103 w 354"/>
                <a:gd name="T39" fmla="*/ 42 h 214"/>
                <a:gd name="T40" fmla="*/ 114 w 354"/>
                <a:gd name="T41" fmla="*/ 45 h 214"/>
                <a:gd name="T42" fmla="*/ 140 w 354"/>
                <a:gd name="T43" fmla="*/ 4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54" h="214">
                  <a:moveTo>
                    <a:pt x="317" y="5"/>
                  </a:moveTo>
                  <a:cubicBezTo>
                    <a:pt x="354" y="186"/>
                    <a:pt x="354" y="186"/>
                    <a:pt x="354" y="186"/>
                  </a:cubicBezTo>
                  <a:cubicBezTo>
                    <a:pt x="294" y="171"/>
                    <a:pt x="294" y="171"/>
                    <a:pt x="294" y="171"/>
                  </a:cubicBezTo>
                  <a:cubicBezTo>
                    <a:pt x="250" y="214"/>
                    <a:pt x="250" y="214"/>
                    <a:pt x="250" y="214"/>
                  </a:cubicBezTo>
                  <a:cubicBezTo>
                    <a:pt x="215" y="44"/>
                    <a:pt x="215" y="44"/>
                    <a:pt x="215" y="44"/>
                  </a:cubicBezTo>
                  <a:cubicBezTo>
                    <a:pt x="220" y="45"/>
                    <a:pt x="225" y="46"/>
                    <a:pt x="230" y="46"/>
                  </a:cubicBezTo>
                  <a:cubicBezTo>
                    <a:pt x="234" y="46"/>
                    <a:pt x="238" y="46"/>
                    <a:pt x="241" y="45"/>
                  </a:cubicBezTo>
                  <a:cubicBezTo>
                    <a:pt x="264" y="40"/>
                    <a:pt x="276" y="25"/>
                    <a:pt x="287" y="7"/>
                  </a:cubicBezTo>
                  <a:cubicBezTo>
                    <a:pt x="289" y="5"/>
                    <a:pt x="290" y="2"/>
                    <a:pt x="292" y="0"/>
                  </a:cubicBezTo>
                  <a:cubicBezTo>
                    <a:pt x="295" y="0"/>
                    <a:pt x="298" y="1"/>
                    <a:pt x="300" y="2"/>
                  </a:cubicBezTo>
                  <a:cubicBezTo>
                    <a:pt x="306" y="3"/>
                    <a:pt x="311" y="4"/>
                    <a:pt x="317" y="5"/>
                  </a:cubicBezTo>
                  <a:close/>
                  <a:moveTo>
                    <a:pt x="140" y="44"/>
                  </a:moveTo>
                  <a:cubicBezTo>
                    <a:pt x="105" y="214"/>
                    <a:pt x="105" y="214"/>
                    <a:pt x="105" y="214"/>
                  </a:cubicBezTo>
                  <a:cubicBezTo>
                    <a:pt x="60" y="171"/>
                    <a:pt x="60" y="171"/>
                    <a:pt x="60" y="171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43" y="4"/>
                    <a:pt x="49" y="3"/>
                    <a:pt x="55" y="2"/>
                  </a:cubicBezTo>
                  <a:cubicBezTo>
                    <a:pt x="57" y="1"/>
                    <a:pt x="60" y="1"/>
                    <a:pt x="63" y="0"/>
                  </a:cubicBezTo>
                  <a:cubicBezTo>
                    <a:pt x="65" y="2"/>
                    <a:pt x="66" y="5"/>
                    <a:pt x="67" y="7"/>
                  </a:cubicBezTo>
                  <a:cubicBezTo>
                    <a:pt x="77" y="21"/>
                    <a:pt x="86" y="35"/>
                    <a:pt x="103" y="42"/>
                  </a:cubicBezTo>
                  <a:cubicBezTo>
                    <a:pt x="106" y="43"/>
                    <a:pt x="110" y="44"/>
                    <a:pt x="114" y="45"/>
                  </a:cubicBezTo>
                  <a:cubicBezTo>
                    <a:pt x="123" y="47"/>
                    <a:pt x="131" y="46"/>
                    <a:pt x="140" y="4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28"/>
            <p:cNvSpPr>
              <a:spLocks noEditPoints="1"/>
            </p:cNvSpPr>
            <p:nvPr/>
          </p:nvSpPr>
          <p:spPr bwMode="auto">
            <a:xfrm>
              <a:off x="3722033" y="3714538"/>
              <a:ext cx="500321" cy="500687"/>
            </a:xfrm>
            <a:custGeom>
              <a:avLst/>
              <a:gdLst>
                <a:gd name="T0" fmla="*/ 289 w 579"/>
                <a:gd name="T1" fmla="*/ 28 h 579"/>
                <a:gd name="T2" fmla="*/ 346 w 579"/>
                <a:gd name="T3" fmla="*/ 4 h 579"/>
                <a:gd name="T4" fmla="*/ 390 w 579"/>
                <a:gd name="T5" fmla="*/ 48 h 579"/>
                <a:gd name="T6" fmla="*/ 451 w 579"/>
                <a:gd name="T7" fmla="*/ 48 h 579"/>
                <a:gd name="T8" fmla="*/ 475 w 579"/>
                <a:gd name="T9" fmla="*/ 105 h 579"/>
                <a:gd name="T10" fmla="*/ 532 w 579"/>
                <a:gd name="T11" fmla="*/ 128 h 579"/>
                <a:gd name="T12" fmla="*/ 531 w 579"/>
                <a:gd name="T13" fmla="*/ 190 h 579"/>
                <a:gd name="T14" fmla="*/ 575 w 579"/>
                <a:gd name="T15" fmla="*/ 233 h 579"/>
                <a:gd name="T16" fmla="*/ 551 w 579"/>
                <a:gd name="T17" fmla="*/ 290 h 579"/>
                <a:gd name="T18" fmla="*/ 575 w 579"/>
                <a:gd name="T19" fmla="*/ 347 h 579"/>
                <a:gd name="T20" fmla="*/ 531 w 579"/>
                <a:gd name="T21" fmla="*/ 390 h 579"/>
                <a:gd name="T22" fmla="*/ 532 w 579"/>
                <a:gd name="T23" fmla="*/ 452 h 579"/>
                <a:gd name="T24" fmla="*/ 475 w 579"/>
                <a:gd name="T25" fmla="*/ 475 h 579"/>
                <a:gd name="T26" fmla="*/ 451 w 579"/>
                <a:gd name="T27" fmla="*/ 532 h 579"/>
                <a:gd name="T28" fmla="*/ 390 w 579"/>
                <a:gd name="T29" fmla="*/ 532 h 579"/>
                <a:gd name="T30" fmla="*/ 346 w 579"/>
                <a:gd name="T31" fmla="*/ 575 h 579"/>
                <a:gd name="T32" fmla="*/ 289 w 579"/>
                <a:gd name="T33" fmla="*/ 552 h 579"/>
                <a:gd name="T34" fmla="*/ 233 w 579"/>
                <a:gd name="T35" fmla="*/ 575 h 579"/>
                <a:gd name="T36" fmla="*/ 189 w 579"/>
                <a:gd name="T37" fmla="*/ 532 h 579"/>
                <a:gd name="T38" fmla="*/ 128 w 579"/>
                <a:gd name="T39" fmla="*/ 532 h 579"/>
                <a:gd name="T40" fmla="*/ 104 w 579"/>
                <a:gd name="T41" fmla="*/ 475 h 579"/>
                <a:gd name="T42" fmla="*/ 47 w 579"/>
                <a:gd name="T43" fmla="*/ 452 h 579"/>
                <a:gd name="T44" fmla="*/ 47 w 579"/>
                <a:gd name="T45" fmla="*/ 390 h 579"/>
                <a:gd name="T46" fmla="*/ 4 w 579"/>
                <a:gd name="T47" fmla="*/ 347 h 579"/>
                <a:gd name="T48" fmla="*/ 27 w 579"/>
                <a:gd name="T49" fmla="*/ 290 h 579"/>
                <a:gd name="T50" fmla="*/ 4 w 579"/>
                <a:gd name="T51" fmla="*/ 233 h 579"/>
                <a:gd name="T52" fmla="*/ 47 w 579"/>
                <a:gd name="T53" fmla="*/ 190 h 579"/>
                <a:gd name="T54" fmla="*/ 47 w 579"/>
                <a:gd name="T55" fmla="*/ 128 h 579"/>
                <a:gd name="T56" fmla="*/ 104 w 579"/>
                <a:gd name="T57" fmla="*/ 105 h 579"/>
                <a:gd name="T58" fmla="*/ 128 w 579"/>
                <a:gd name="T59" fmla="*/ 48 h 579"/>
                <a:gd name="T60" fmla="*/ 189 w 579"/>
                <a:gd name="T61" fmla="*/ 48 h 579"/>
                <a:gd name="T62" fmla="*/ 233 w 579"/>
                <a:gd name="T63" fmla="*/ 4 h 579"/>
                <a:gd name="T64" fmla="*/ 289 w 579"/>
                <a:gd name="T65" fmla="*/ 28 h 579"/>
                <a:gd name="T66" fmla="*/ 367 w 579"/>
                <a:gd name="T67" fmla="*/ 103 h 579"/>
                <a:gd name="T68" fmla="*/ 87 w 579"/>
                <a:gd name="T69" fmla="*/ 288 h 579"/>
                <a:gd name="T70" fmla="*/ 367 w 579"/>
                <a:gd name="T71" fmla="*/ 477 h 579"/>
                <a:gd name="T72" fmla="*/ 431 w 579"/>
                <a:gd name="T73" fmla="*/ 146 h 579"/>
                <a:gd name="T74" fmla="*/ 367 w 579"/>
                <a:gd name="T75" fmla="*/ 103 h 5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79" h="579">
                  <a:moveTo>
                    <a:pt x="289" y="28"/>
                  </a:moveTo>
                  <a:cubicBezTo>
                    <a:pt x="308" y="29"/>
                    <a:pt x="327" y="0"/>
                    <a:pt x="346" y="4"/>
                  </a:cubicBezTo>
                  <a:cubicBezTo>
                    <a:pt x="365" y="8"/>
                    <a:pt x="371" y="42"/>
                    <a:pt x="390" y="48"/>
                  </a:cubicBezTo>
                  <a:cubicBezTo>
                    <a:pt x="407" y="56"/>
                    <a:pt x="435" y="37"/>
                    <a:pt x="451" y="48"/>
                  </a:cubicBezTo>
                  <a:cubicBezTo>
                    <a:pt x="467" y="58"/>
                    <a:pt x="460" y="92"/>
                    <a:pt x="475" y="105"/>
                  </a:cubicBezTo>
                  <a:cubicBezTo>
                    <a:pt x="487" y="119"/>
                    <a:pt x="521" y="112"/>
                    <a:pt x="532" y="128"/>
                  </a:cubicBezTo>
                  <a:cubicBezTo>
                    <a:pt x="542" y="144"/>
                    <a:pt x="523" y="172"/>
                    <a:pt x="531" y="190"/>
                  </a:cubicBezTo>
                  <a:cubicBezTo>
                    <a:pt x="537" y="208"/>
                    <a:pt x="571" y="214"/>
                    <a:pt x="575" y="233"/>
                  </a:cubicBezTo>
                  <a:cubicBezTo>
                    <a:pt x="579" y="252"/>
                    <a:pt x="550" y="271"/>
                    <a:pt x="551" y="290"/>
                  </a:cubicBezTo>
                  <a:cubicBezTo>
                    <a:pt x="550" y="309"/>
                    <a:pt x="579" y="328"/>
                    <a:pt x="575" y="347"/>
                  </a:cubicBezTo>
                  <a:cubicBezTo>
                    <a:pt x="571" y="366"/>
                    <a:pt x="538" y="372"/>
                    <a:pt x="531" y="390"/>
                  </a:cubicBezTo>
                  <a:cubicBezTo>
                    <a:pt x="523" y="407"/>
                    <a:pt x="542" y="436"/>
                    <a:pt x="532" y="452"/>
                  </a:cubicBezTo>
                  <a:cubicBezTo>
                    <a:pt x="521" y="468"/>
                    <a:pt x="487" y="461"/>
                    <a:pt x="475" y="475"/>
                  </a:cubicBezTo>
                  <a:cubicBezTo>
                    <a:pt x="460" y="488"/>
                    <a:pt x="467" y="521"/>
                    <a:pt x="451" y="532"/>
                  </a:cubicBezTo>
                  <a:cubicBezTo>
                    <a:pt x="435" y="543"/>
                    <a:pt x="407" y="523"/>
                    <a:pt x="390" y="532"/>
                  </a:cubicBezTo>
                  <a:cubicBezTo>
                    <a:pt x="372" y="538"/>
                    <a:pt x="365" y="572"/>
                    <a:pt x="346" y="575"/>
                  </a:cubicBezTo>
                  <a:cubicBezTo>
                    <a:pt x="327" y="579"/>
                    <a:pt x="309" y="550"/>
                    <a:pt x="289" y="552"/>
                  </a:cubicBezTo>
                  <a:cubicBezTo>
                    <a:pt x="270" y="550"/>
                    <a:pt x="252" y="579"/>
                    <a:pt x="233" y="575"/>
                  </a:cubicBezTo>
                  <a:cubicBezTo>
                    <a:pt x="214" y="572"/>
                    <a:pt x="207" y="538"/>
                    <a:pt x="189" y="532"/>
                  </a:cubicBezTo>
                  <a:cubicBezTo>
                    <a:pt x="172" y="523"/>
                    <a:pt x="144" y="543"/>
                    <a:pt x="128" y="532"/>
                  </a:cubicBezTo>
                  <a:cubicBezTo>
                    <a:pt x="112" y="521"/>
                    <a:pt x="119" y="488"/>
                    <a:pt x="104" y="475"/>
                  </a:cubicBezTo>
                  <a:cubicBezTo>
                    <a:pt x="92" y="461"/>
                    <a:pt x="58" y="468"/>
                    <a:pt x="47" y="452"/>
                  </a:cubicBezTo>
                  <a:cubicBezTo>
                    <a:pt x="36" y="436"/>
                    <a:pt x="56" y="407"/>
                    <a:pt x="47" y="390"/>
                  </a:cubicBezTo>
                  <a:cubicBezTo>
                    <a:pt x="41" y="372"/>
                    <a:pt x="8" y="366"/>
                    <a:pt x="4" y="347"/>
                  </a:cubicBezTo>
                  <a:cubicBezTo>
                    <a:pt x="0" y="328"/>
                    <a:pt x="29" y="309"/>
                    <a:pt x="27" y="290"/>
                  </a:cubicBezTo>
                  <a:cubicBezTo>
                    <a:pt x="29" y="271"/>
                    <a:pt x="0" y="252"/>
                    <a:pt x="4" y="233"/>
                  </a:cubicBezTo>
                  <a:cubicBezTo>
                    <a:pt x="8" y="214"/>
                    <a:pt x="41" y="208"/>
                    <a:pt x="47" y="190"/>
                  </a:cubicBezTo>
                  <a:cubicBezTo>
                    <a:pt x="56" y="172"/>
                    <a:pt x="36" y="144"/>
                    <a:pt x="47" y="128"/>
                  </a:cubicBezTo>
                  <a:cubicBezTo>
                    <a:pt x="58" y="112"/>
                    <a:pt x="92" y="119"/>
                    <a:pt x="104" y="105"/>
                  </a:cubicBezTo>
                  <a:cubicBezTo>
                    <a:pt x="119" y="92"/>
                    <a:pt x="112" y="58"/>
                    <a:pt x="128" y="48"/>
                  </a:cubicBezTo>
                  <a:cubicBezTo>
                    <a:pt x="144" y="37"/>
                    <a:pt x="172" y="56"/>
                    <a:pt x="189" y="48"/>
                  </a:cubicBezTo>
                  <a:cubicBezTo>
                    <a:pt x="207" y="42"/>
                    <a:pt x="214" y="8"/>
                    <a:pt x="233" y="4"/>
                  </a:cubicBezTo>
                  <a:cubicBezTo>
                    <a:pt x="252" y="0"/>
                    <a:pt x="270" y="29"/>
                    <a:pt x="289" y="28"/>
                  </a:cubicBezTo>
                  <a:close/>
                  <a:moveTo>
                    <a:pt x="367" y="103"/>
                  </a:moveTo>
                  <a:cubicBezTo>
                    <a:pt x="234" y="48"/>
                    <a:pt x="88" y="145"/>
                    <a:pt x="87" y="288"/>
                  </a:cubicBezTo>
                  <a:cubicBezTo>
                    <a:pt x="86" y="433"/>
                    <a:pt x="233" y="532"/>
                    <a:pt x="367" y="477"/>
                  </a:cubicBezTo>
                  <a:cubicBezTo>
                    <a:pt x="501" y="421"/>
                    <a:pt x="534" y="247"/>
                    <a:pt x="431" y="146"/>
                  </a:cubicBezTo>
                  <a:cubicBezTo>
                    <a:pt x="413" y="127"/>
                    <a:pt x="391" y="113"/>
                    <a:pt x="367" y="10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29"/>
            <p:cNvSpPr>
              <a:spLocks noEditPoints="1"/>
            </p:cNvSpPr>
            <p:nvPr/>
          </p:nvSpPr>
          <p:spPr bwMode="auto">
            <a:xfrm>
              <a:off x="3829192" y="3821698"/>
              <a:ext cx="286002" cy="287100"/>
            </a:xfrm>
            <a:custGeom>
              <a:avLst/>
              <a:gdLst>
                <a:gd name="T0" fmla="*/ 165 w 331"/>
                <a:gd name="T1" fmla="*/ 0 h 332"/>
                <a:gd name="T2" fmla="*/ 331 w 331"/>
                <a:gd name="T3" fmla="*/ 166 h 332"/>
                <a:gd name="T4" fmla="*/ 165 w 331"/>
                <a:gd name="T5" fmla="*/ 332 h 332"/>
                <a:gd name="T6" fmla="*/ 0 w 331"/>
                <a:gd name="T7" fmla="*/ 166 h 332"/>
                <a:gd name="T8" fmla="*/ 165 w 331"/>
                <a:gd name="T9" fmla="*/ 0 h 332"/>
                <a:gd name="T10" fmla="*/ 176 w 331"/>
                <a:gd name="T11" fmla="*/ 50 h 332"/>
                <a:gd name="T12" fmla="*/ 205 w 331"/>
                <a:gd name="T13" fmla="*/ 111 h 332"/>
                <a:gd name="T14" fmla="*/ 272 w 331"/>
                <a:gd name="T15" fmla="*/ 119 h 332"/>
                <a:gd name="T16" fmla="*/ 282 w 331"/>
                <a:gd name="T17" fmla="*/ 127 h 332"/>
                <a:gd name="T18" fmla="*/ 279 w 331"/>
                <a:gd name="T19" fmla="*/ 140 h 332"/>
                <a:gd name="T20" fmla="*/ 229 w 331"/>
                <a:gd name="T21" fmla="*/ 186 h 332"/>
                <a:gd name="T22" fmla="*/ 242 w 331"/>
                <a:gd name="T23" fmla="*/ 252 h 332"/>
                <a:gd name="T24" fmla="*/ 237 w 331"/>
                <a:gd name="T25" fmla="*/ 265 h 332"/>
                <a:gd name="T26" fmla="*/ 224 w 331"/>
                <a:gd name="T27" fmla="*/ 265 h 332"/>
                <a:gd name="T28" fmla="*/ 165 w 331"/>
                <a:gd name="T29" fmla="*/ 232 h 332"/>
                <a:gd name="T30" fmla="*/ 106 w 331"/>
                <a:gd name="T31" fmla="*/ 265 h 332"/>
                <a:gd name="T32" fmla="*/ 93 w 331"/>
                <a:gd name="T33" fmla="*/ 265 h 332"/>
                <a:gd name="T34" fmla="*/ 89 w 331"/>
                <a:gd name="T35" fmla="*/ 252 h 332"/>
                <a:gd name="T36" fmla="*/ 102 w 331"/>
                <a:gd name="T37" fmla="*/ 186 h 332"/>
                <a:gd name="T38" fmla="*/ 52 w 331"/>
                <a:gd name="T39" fmla="*/ 140 h 332"/>
                <a:gd name="T40" fmla="*/ 49 w 331"/>
                <a:gd name="T41" fmla="*/ 127 h 332"/>
                <a:gd name="T42" fmla="*/ 59 w 331"/>
                <a:gd name="T43" fmla="*/ 119 h 332"/>
                <a:gd name="T44" fmla="*/ 126 w 331"/>
                <a:gd name="T45" fmla="*/ 111 h 332"/>
                <a:gd name="T46" fmla="*/ 154 w 331"/>
                <a:gd name="T47" fmla="*/ 50 h 332"/>
                <a:gd name="T48" fmla="*/ 165 w 331"/>
                <a:gd name="T49" fmla="*/ 43 h 332"/>
                <a:gd name="T50" fmla="*/ 176 w 331"/>
                <a:gd name="T51" fmla="*/ 5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31" h="332">
                  <a:moveTo>
                    <a:pt x="165" y="0"/>
                  </a:moveTo>
                  <a:cubicBezTo>
                    <a:pt x="257" y="0"/>
                    <a:pt x="331" y="74"/>
                    <a:pt x="331" y="166"/>
                  </a:cubicBezTo>
                  <a:cubicBezTo>
                    <a:pt x="331" y="257"/>
                    <a:pt x="257" y="332"/>
                    <a:pt x="165" y="332"/>
                  </a:cubicBezTo>
                  <a:cubicBezTo>
                    <a:pt x="74" y="332"/>
                    <a:pt x="0" y="257"/>
                    <a:pt x="0" y="166"/>
                  </a:cubicBezTo>
                  <a:cubicBezTo>
                    <a:pt x="0" y="74"/>
                    <a:pt x="74" y="0"/>
                    <a:pt x="165" y="0"/>
                  </a:cubicBezTo>
                  <a:close/>
                  <a:moveTo>
                    <a:pt x="176" y="50"/>
                  </a:moveTo>
                  <a:cubicBezTo>
                    <a:pt x="205" y="111"/>
                    <a:pt x="205" y="111"/>
                    <a:pt x="205" y="111"/>
                  </a:cubicBezTo>
                  <a:cubicBezTo>
                    <a:pt x="272" y="119"/>
                    <a:pt x="272" y="119"/>
                    <a:pt x="272" y="119"/>
                  </a:cubicBezTo>
                  <a:cubicBezTo>
                    <a:pt x="277" y="120"/>
                    <a:pt x="281" y="123"/>
                    <a:pt x="282" y="127"/>
                  </a:cubicBezTo>
                  <a:cubicBezTo>
                    <a:pt x="284" y="132"/>
                    <a:pt x="282" y="137"/>
                    <a:pt x="279" y="140"/>
                  </a:cubicBezTo>
                  <a:cubicBezTo>
                    <a:pt x="229" y="186"/>
                    <a:pt x="229" y="186"/>
                    <a:pt x="229" y="186"/>
                  </a:cubicBezTo>
                  <a:cubicBezTo>
                    <a:pt x="242" y="252"/>
                    <a:pt x="242" y="252"/>
                    <a:pt x="242" y="252"/>
                  </a:cubicBezTo>
                  <a:cubicBezTo>
                    <a:pt x="243" y="257"/>
                    <a:pt x="241" y="262"/>
                    <a:pt x="237" y="265"/>
                  </a:cubicBezTo>
                  <a:cubicBezTo>
                    <a:pt x="234" y="267"/>
                    <a:pt x="229" y="268"/>
                    <a:pt x="224" y="265"/>
                  </a:cubicBezTo>
                  <a:cubicBezTo>
                    <a:pt x="165" y="232"/>
                    <a:pt x="165" y="232"/>
                    <a:pt x="165" y="232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02" y="268"/>
                    <a:pt x="97" y="267"/>
                    <a:pt x="93" y="265"/>
                  </a:cubicBezTo>
                  <a:cubicBezTo>
                    <a:pt x="89" y="262"/>
                    <a:pt x="88" y="257"/>
                    <a:pt x="89" y="252"/>
                  </a:cubicBezTo>
                  <a:cubicBezTo>
                    <a:pt x="102" y="186"/>
                    <a:pt x="102" y="186"/>
                    <a:pt x="102" y="186"/>
                  </a:cubicBezTo>
                  <a:cubicBezTo>
                    <a:pt x="52" y="140"/>
                    <a:pt x="52" y="140"/>
                    <a:pt x="52" y="140"/>
                  </a:cubicBezTo>
                  <a:cubicBezTo>
                    <a:pt x="48" y="137"/>
                    <a:pt x="47" y="132"/>
                    <a:pt x="49" y="127"/>
                  </a:cubicBezTo>
                  <a:cubicBezTo>
                    <a:pt x="50" y="123"/>
                    <a:pt x="54" y="120"/>
                    <a:pt x="59" y="119"/>
                  </a:cubicBezTo>
                  <a:cubicBezTo>
                    <a:pt x="126" y="111"/>
                    <a:pt x="126" y="111"/>
                    <a:pt x="126" y="111"/>
                  </a:cubicBezTo>
                  <a:cubicBezTo>
                    <a:pt x="154" y="50"/>
                    <a:pt x="154" y="50"/>
                    <a:pt x="154" y="50"/>
                  </a:cubicBezTo>
                  <a:cubicBezTo>
                    <a:pt x="156" y="45"/>
                    <a:pt x="161" y="43"/>
                    <a:pt x="165" y="43"/>
                  </a:cubicBezTo>
                  <a:cubicBezTo>
                    <a:pt x="170" y="43"/>
                    <a:pt x="174" y="45"/>
                    <a:pt x="176" y="5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1520274" y="4477423"/>
            <a:ext cx="20909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在这里输入您的文字内容或者将您的文字内容复制在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这里。在这里输入您的文字内容，或者将您的文字内容复制在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</a:t>
            </a:r>
          </a:p>
        </p:txBody>
      </p:sp>
      <p:sp>
        <p:nvSpPr>
          <p:cNvPr id="37" name="矩形 36"/>
          <p:cNvSpPr/>
          <p:nvPr/>
        </p:nvSpPr>
        <p:spPr>
          <a:xfrm>
            <a:off x="3964214" y="4477423"/>
            <a:ext cx="20909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在这里输入您的文字内容或者将您的文字内容复制在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这里。在这里输入您的文字内容，或者将您的文字内容复制在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</a:t>
            </a:r>
          </a:p>
        </p:txBody>
      </p:sp>
      <p:sp>
        <p:nvSpPr>
          <p:cNvPr id="38" name="矩形 37"/>
          <p:cNvSpPr/>
          <p:nvPr/>
        </p:nvSpPr>
        <p:spPr>
          <a:xfrm>
            <a:off x="6403385" y="4477423"/>
            <a:ext cx="20909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在这里输入您的文字内容或者将您的文字内容复制在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这里。在这里输入您的文字内容，或者将您的文字内容复制在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</a:t>
            </a:r>
          </a:p>
        </p:txBody>
      </p:sp>
      <p:sp>
        <p:nvSpPr>
          <p:cNvPr id="39" name="矩形 38"/>
          <p:cNvSpPr/>
          <p:nvPr/>
        </p:nvSpPr>
        <p:spPr>
          <a:xfrm>
            <a:off x="8849839" y="4477423"/>
            <a:ext cx="2090909" cy="1005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在这里输入您的文字内容或者将您的文字内容复制在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这里。在这里输入您的文字内容，或者将您的文字内容复制在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</a:t>
            </a:r>
          </a:p>
        </p:txBody>
      </p:sp>
      <p:sp>
        <p:nvSpPr>
          <p:cNvPr id="40" name="矩形 39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92166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5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5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accel="5000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5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500"/>
                            </p:stCondLst>
                            <p:childTnLst>
                              <p:par>
                                <p:cTn id="1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/>
      <p:bldP spid="12" grpId="0"/>
      <p:bldP spid="13" grpId="0"/>
      <p:bldP spid="14" grpId="0"/>
      <p:bldP spid="21" grpId="0" bldLvl="0" animBg="1"/>
      <p:bldP spid="36" grpId="0"/>
      <p:bldP spid="37" grpId="0"/>
      <p:bldP spid="38" grpId="0"/>
      <p:bldP spid="39" grpId="0"/>
      <p:bldP spid="4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3070" y="6678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rgbClr val="73A3EA"/>
                </a:solidFill>
                <a:latin typeface="Algerian" panose="04020705040A02060702" pitchFamily="82" charset="0"/>
                <a:ea typeface="+mj-ea"/>
              </a:rPr>
              <a:t>问题评估</a:t>
            </a:r>
            <a:endParaRPr lang="en-US" sz="2400" dirty="0">
              <a:solidFill>
                <a:srgbClr val="73A3EA"/>
              </a:solidFill>
              <a:latin typeface="Algerian" panose="04020705040A02060702" pitchFamily="82" charset="0"/>
              <a:ea typeface="+mj-ea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212394" y="2588819"/>
            <a:ext cx="2016224" cy="2016224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79400" dir="2400000" sx="104000" sy="1040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空心弧 3"/>
          <p:cNvSpPr/>
          <p:nvPr/>
        </p:nvSpPr>
        <p:spPr>
          <a:xfrm rot="16200000">
            <a:off x="4540319" y="1916744"/>
            <a:ext cx="3360373" cy="3360373"/>
          </a:xfrm>
          <a:prstGeom prst="blockArc">
            <a:avLst>
              <a:gd name="adj1" fmla="val 6148503"/>
              <a:gd name="adj2" fmla="val 21442708"/>
              <a:gd name="adj3" fmla="val 453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7372634" y="3641617"/>
            <a:ext cx="767208" cy="76720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79400" dir="2400000" sx="104000" sy="1040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5933351" y="4797064"/>
            <a:ext cx="767208" cy="76720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79400" dir="2400000" sx="104000" sy="1040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4412667" y="4079560"/>
            <a:ext cx="767208" cy="76720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79400" dir="2400000" sx="104000" sy="1040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4300292" y="2492808"/>
            <a:ext cx="767208" cy="76720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79400" dir="2400000" sx="104000" sy="1040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5836902" y="1629589"/>
            <a:ext cx="767208" cy="767208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279400" dir="2400000" sx="104000" sy="1040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文本框 7"/>
          <p:cNvSpPr txBox="1">
            <a:spLocks noChangeArrowheads="1"/>
          </p:cNvSpPr>
          <p:nvPr/>
        </p:nvSpPr>
        <p:spPr bwMode="auto">
          <a:xfrm>
            <a:off x="6783408" y="1374648"/>
            <a:ext cx="3615919" cy="121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200" b="1" dirty="0">
                <a:solidFill>
                  <a:schemeClr val="accent1"/>
                </a:solidFill>
                <a:latin typeface="微软雅黑" panose="020B0503020204020204" pitchFamily="34" charset="-122"/>
              </a:rPr>
              <a:t>添加文本信息</a:t>
            </a:r>
            <a:endParaRPr lang="en-US" altLang="zh-CN" sz="1200" b="1" dirty="0">
              <a:solidFill>
                <a:schemeClr val="accent1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rPr>
              <a:t>此处添加说明文字添加说明文字添加说明文字此处添加说明文字</a:t>
            </a:r>
          </a:p>
        </p:txBody>
      </p:sp>
      <p:sp>
        <p:nvSpPr>
          <p:cNvPr id="11" name="文本框 7"/>
          <p:cNvSpPr txBox="1">
            <a:spLocks noChangeArrowheads="1"/>
          </p:cNvSpPr>
          <p:nvPr/>
        </p:nvSpPr>
        <p:spPr bwMode="auto">
          <a:xfrm>
            <a:off x="8190642" y="3404099"/>
            <a:ext cx="3615919" cy="121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/>
            <a:r>
              <a:rPr lang="zh-CN" altLang="en-US" sz="1200" b="1" dirty="0">
                <a:solidFill>
                  <a:schemeClr val="accent1"/>
                </a:solidFill>
                <a:latin typeface="微软雅黑" panose="020B0503020204020204" pitchFamily="34" charset="-122"/>
              </a:rPr>
              <a:t>添加文本信息</a:t>
            </a:r>
            <a:endParaRPr lang="en-US" altLang="zh-CN" sz="1200" b="1" dirty="0">
              <a:solidFill>
                <a:schemeClr val="accent1"/>
              </a:solidFill>
              <a:latin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ts val="40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rPr>
              <a:t>此处添加说明文字添加说明文字添加说明文字此处添加说明文字</a:t>
            </a:r>
          </a:p>
        </p:txBody>
      </p:sp>
      <p:sp>
        <p:nvSpPr>
          <p:cNvPr id="12" name="文本框 7"/>
          <p:cNvSpPr txBox="1">
            <a:spLocks noChangeArrowheads="1"/>
          </p:cNvSpPr>
          <p:nvPr/>
        </p:nvSpPr>
        <p:spPr bwMode="auto">
          <a:xfrm>
            <a:off x="2280292" y="5503107"/>
            <a:ext cx="3615919" cy="121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zh-CN" altLang="en-US" sz="1200" b="1" dirty="0">
                <a:solidFill>
                  <a:schemeClr val="accent1"/>
                </a:solidFill>
                <a:latin typeface="微软雅黑" panose="020B0503020204020204" pitchFamily="34" charset="-122"/>
              </a:rPr>
              <a:t>添加文本信息</a:t>
            </a:r>
            <a:endParaRPr lang="en-US" altLang="zh-CN" sz="1200" b="1" dirty="0">
              <a:solidFill>
                <a:schemeClr val="accent1"/>
              </a:solidFill>
              <a:latin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  <a:spcBef>
                <a:spcPts val="40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rPr>
              <a:t>此处添加说明文字添加说明文字添加说明文字此处添加说明文字</a:t>
            </a:r>
          </a:p>
        </p:txBody>
      </p:sp>
      <p:sp>
        <p:nvSpPr>
          <p:cNvPr id="13" name="文本框 7"/>
          <p:cNvSpPr txBox="1">
            <a:spLocks noChangeArrowheads="1"/>
          </p:cNvSpPr>
          <p:nvPr/>
        </p:nvSpPr>
        <p:spPr bwMode="auto">
          <a:xfrm>
            <a:off x="446704" y="3904894"/>
            <a:ext cx="3615919" cy="121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zh-CN" altLang="en-US" sz="1200" b="1" dirty="0">
                <a:solidFill>
                  <a:schemeClr val="accent1"/>
                </a:solidFill>
                <a:latin typeface="微软雅黑" panose="020B0503020204020204" pitchFamily="34" charset="-122"/>
              </a:rPr>
              <a:t>添加文本信息</a:t>
            </a:r>
            <a:endParaRPr lang="en-US" altLang="zh-CN" sz="1200" b="1" dirty="0">
              <a:solidFill>
                <a:schemeClr val="accent1"/>
              </a:solidFill>
              <a:latin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  <a:spcBef>
                <a:spcPts val="40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rPr>
              <a:t>此处添加说明文字添加说明文字添加说明文字此处添加说明文字</a:t>
            </a:r>
          </a:p>
        </p:txBody>
      </p:sp>
      <p:sp>
        <p:nvSpPr>
          <p:cNvPr id="14" name="文本框 7"/>
          <p:cNvSpPr txBox="1">
            <a:spLocks noChangeArrowheads="1"/>
          </p:cNvSpPr>
          <p:nvPr/>
        </p:nvSpPr>
        <p:spPr bwMode="auto">
          <a:xfrm>
            <a:off x="414325" y="2176702"/>
            <a:ext cx="3615919" cy="121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/>
            <a:r>
              <a:rPr lang="zh-CN" altLang="en-US" sz="1200" b="1" dirty="0">
                <a:solidFill>
                  <a:schemeClr val="accent1"/>
                </a:solidFill>
                <a:latin typeface="微软雅黑" panose="020B0503020204020204" pitchFamily="34" charset="-122"/>
              </a:rPr>
              <a:t>添加文本信息</a:t>
            </a:r>
            <a:endParaRPr lang="en-US" altLang="zh-CN" sz="1200" b="1" dirty="0">
              <a:solidFill>
                <a:schemeClr val="accent1"/>
              </a:solidFill>
              <a:latin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  <a:spcBef>
                <a:spcPts val="400"/>
              </a:spcBef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</a:rPr>
              <a:t>此处添加说明文字添加说明文字添加说明文字此处添加说明文字</a:t>
            </a:r>
          </a:p>
        </p:txBody>
      </p:sp>
      <p:sp>
        <p:nvSpPr>
          <p:cNvPr id="15" name="矩形 58"/>
          <p:cNvSpPr>
            <a:spLocks noChangeArrowheads="1"/>
          </p:cNvSpPr>
          <p:nvPr/>
        </p:nvSpPr>
        <p:spPr bwMode="auto">
          <a:xfrm>
            <a:off x="5518734" y="3371228"/>
            <a:ext cx="1403543" cy="4205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133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</a:p>
        </p:txBody>
      </p:sp>
      <p:sp>
        <p:nvSpPr>
          <p:cNvPr id="16" name="矩形 15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3201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852" r="59926"/>
          <a:stretch/>
        </p:blipFill>
        <p:spPr>
          <a:xfrm>
            <a:off x="186997" y="2231429"/>
            <a:ext cx="3688015" cy="4431072"/>
          </a:xfrm>
          <a:custGeom>
            <a:avLst/>
            <a:gdLst>
              <a:gd name="connsiteX0" fmla="*/ 0 w 3688015"/>
              <a:gd name="connsiteY0" fmla="*/ 3571208 h 4431072"/>
              <a:gd name="connsiteX1" fmla="*/ 856464 w 3688015"/>
              <a:gd name="connsiteY1" fmla="*/ 4431072 h 4431072"/>
              <a:gd name="connsiteX2" fmla="*/ 0 w 3688015"/>
              <a:gd name="connsiteY2" fmla="*/ 4431072 h 4431072"/>
              <a:gd name="connsiteX3" fmla="*/ 0 w 3688015"/>
              <a:gd name="connsiteY3" fmla="*/ 0 h 4431072"/>
              <a:gd name="connsiteX4" fmla="*/ 3688015 w 3688015"/>
              <a:gd name="connsiteY4" fmla="*/ 0 h 4431072"/>
              <a:gd name="connsiteX5" fmla="*/ 3688015 w 3688015"/>
              <a:gd name="connsiteY5" fmla="*/ 4431072 h 4431072"/>
              <a:gd name="connsiteX6" fmla="*/ 2477393 w 3688015"/>
              <a:gd name="connsiteY6" fmla="*/ 4431072 h 4431072"/>
              <a:gd name="connsiteX7" fmla="*/ 2844258 w 3688015"/>
              <a:gd name="connsiteY7" fmla="*/ 4065658 h 4431072"/>
              <a:gd name="connsiteX8" fmla="*/ 693272 w 3688015"/>
              <a:gd name="connsiteY8" fmla="*/ 1906130 h 4431072"/>
              <a:gd name="connsiteX9" fmla="*/ 0 w 3688015"/>
              <a:gd name="connsiteY9" fmla="*/ 2596660 h 4431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688015" h="4431072">
                <a:moveTo>
                  <a:pt x="0" y="3571208"/>
                </a:moveTo>
                <a:lnTo>
                  <a:pt x="856464" y="4431072"/>
                </a:lnTo>
                <a:lnTo>
                  <a:pt x="0" y="4431072"/>
                </a:lnTo>
                <a:close/>
                <a:moveTo>
                  <a:pt x="0" y="0"/>
                </a:moveTo>
                <a:lnTo>
                  <a:pt x="3688015" y="0"/>
                </a:lnTo>
                <a:lnTo>
                  <a:pt x="3688015" y="4431072"/>
                </a:lnTo>
                <a:lnTo>
                  <a:pt x="2477393" y="4431072"/>
                </a:lnTo>
                <a:lnTo>
                  <a:pt x="2844258" y="4065658"/>
                </a:lnTo>
                <a:lnTo>
                  <a:pt x="693272" y="1906130"/>
                </a:lnTo>
                <a:lnTo>
                  <a:pt x="0" y="2596660"/>
                </a:lnTo>
                <a:close/>
              </a:path>
            </a:pathLst>
          </a:cu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t="18415" r="43725" b="65360"/>
          <a:stretch/>
        </p:blipFill>
        <p:spPr>
          <a:xfrm rot="16505687">
            <a:off x="-2554819" y="5316962"/>
            <a:ext cx="8514030" cy="4176971"/>
          </a:xfrm>
          <a:custGeom>
            <a:avLst/>
            <a:gdLst>
              <a:gd name="connsiteX0" fmla="*/ 307383 w 8514030"/>
              <a:gd name="connsiteY0" fmla="*/ 731671 h 4176971"/>
              <a:gd name="connsiteX1" fmla="*/ 614552 w 8514030"/>
              <a:gd name="connsiteY1" fmla="*/ 4176971 h 4176971"/>
              <a:gd name="connsiteX2" fmla="*/ 0 w 8514030"/>
              <a:gd name="connsiteY2" fmla="*/ 4176971 h 4176971"/>
              <a:gd name="connsiteX3" fmla="*/ 0 w 8514030"/>
              <a:gd name="connsiteY3" fmla="*/ 759076 h 4176971"/>
              <a:gd name="connsiteX4" fmla="*/ 8514030 w 8514030"/>
              <a:gd name="connsiteY4" fmla="*/ 0 h 4176971"/>
              <a:gd name="connsiteX5" fmla="*/ 8514030 w 8514030"/>
              <a:gd name="connsiteY5" fmla="*/ 4176971 h 4176971"/>
              <a:gd name="connsiteX6" fmla="*/ 4992835 w 8514030"/>
              <a:gd name="connsiteY6" fmla="*/ 4176971 h 4176971"/>
              <a:gd name="connsiteX7" fmla="*/ 4651139 w 8514030"/>
              <a:gd name="connsiteY7" fmla="*/ 344400 h 417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14030" h="4176971">
                <a:moveTo>
                  <a:pt x="307383" y="731671"/>
                </a:moveTo>
                <a:lnTo>
                  <a:pt x="614552" y="4176971"/>
                </a:lnTo>
                <a:lnTo>
                  <a:pt x="0" y="4176971"/>
                </a:lnTo>
                <a:lnTo>
                  <a:pt x="0" y="759076"/>
                </a:lnTo>
                <a:close/>
                <a:moveTo>
                  <a:pt x="8514030" y="0"/>
                </a:moveTo>
                <a:lnTo>
                  <a:pt x="8514030" y="4176971"/>
                </a:lnTo>
                <a:lnTo>
                  <a:pt x="4992835" y="4176971"/>
                </a:lnTo>
                <a:lnTo>
                  <a:pt x="4651139" y="344400"/>
                </a:lnTo>
                <a:close/>
              </a:path>
            </a:pathLst>
          </a:cu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61" t="55557" r="23111" b="3333"/>
          <a:stretch/>
        </p:blipFill>
        <p:spPr>
          <a:xfrm rot="10174779">
            <a:off x="9885079" y="4183474"/>
            <a:ext cx="2724661" cy="4370816"/>
          </a:xfrm>
          <a:custGeom>
            <a:avLst/>
            <a:gdLst>
              <a:gd name="connsiteX0" fmla="*/ 0 w 2724661"/>
              <a:gd name="connsiteY0" fmla="*/ 4370816 h 4370816"/>
              <a:gd name="connsiteX1" fmla="*/ 803799 w 2724661"/>
              <a:gd name="connsiteY1" fmla="*/ 0 h 4370816"/>
              <a:gd name="connsiteX2" fmla="*/ 2724661 w 2724661"/>
              <a:gd name="connsiteY2" fmla="*/ 0 h 4370816"/>
              <a:gd name="connsiteX3" fmla="*/ 2724660 w 2724661"/>
              <a:gd name="connsiteY3" fmla="*/ 4370816 h 437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4661" h="4370816">
                <a:moveTo>
                  <a:pt x="0" y="4370816"/>
                </a:moveTo>
                <a:lnTo>
                  <a:pt x="803799" y="0"/>
                </a:lnTo>
                <a:lnTo>
                  <a:pt x="2724661" y="0"/>
                </a:lnTo>
                <a:lnTo>
                  <a:pt x="2724660" y="4370816"/>
                </a:lnTo>
                <a:close/>
              </a:path>
            </a:pathLst>
          </a:cu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9" t="55557" r="70331" b="3333"/>
          <a:stretch/>
        </p:blipFill>
        <p:spPr>
          <a:xfrm rot="14990856">
            <a:off x="480743" y="-1516333"/>
            <a:ext cx="2421848" cy="4370817"/>
          </a:xfrm>
          <a:custGeom>
            <a:avLst/>
            <a:gdLst>
              <a:gd name="connsiteX0" fmla="*/ 1121618 w 2421848"/>
              <a:gd name="connsiteY0" fmla="*/ 4370817 h 4370817"/>
              <a:gd name="connsiteX1" fmla="*/ 0 w 2421848"/>
              <a:gd name="connsiteY1" fmla="*/ 4370816 h 4370817"/>
              <a:gd name="connsiteX2" fmla="*/ 0 w 2421848"/>
              <a:gd name="connsiteY2" fmla="*/ 0 h 4370817"/>
              <a:gd name="connsiteX3" fmla="*/ 950197 w 2421848"/>
              <a:gd name="connsiteY3" fmla="*/ 0 h 4370817"/>
              <a:gd name="connsiteX4" fmla="*/ 857134 w 2421848"/>
              <a:gd name="connsiteY4" fmla="*/ 253588 h 4370817"/>
              <a:gd name="connsiteX5" fmla="*/ 2421848 w 2421848"/>
              <a:gd name="connsiteY5" fmla="*/ 827815 h 4370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21848" h="4370817">
                <a:moveTo>
                  <a:pt x="1121618" y="4370817"/>
                </a:moveTo>
                <a:lnTo>
                  <a:pt x="0" y="4370816"/>
                </a:lnTo>
                <a:lnTo>
                  <a:pt x="0" y="0"/>
                </a:lnTo>
                <a:lnTo>
                  <a:pt x="950197" y="0"/>
                </a:lnTo>
                <a:lnTo>
                  <a:pt x="857134" y="253588"/>
                </a:lnTo>
                <a:lnTo>
                  <a:pt x="2421848" y="827815"/>
                </a:ln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03" r="52973" b="65360"/>
          <a:stretch/>
        </p:blipFill>
        <p:spPr>
          <a:xfrm rot="1522884">
            <a:off x="8266052" y="-5481530"/>
            <a:ext cx="6133239" cy="8917856"/>
          </a:xfrm>
          <a:custGeom>
            <a:avLst/>
            <a:gdLst>
              <a:gd name="connsiteX0" fmla="*/ 4281332 w 6133239"/>
              <a:gd name="connsiteY0" fmla="*/ 5014479 h 8917856"/>
              <a:gd name="connsiteX1" fmla="*/ 6133239 w 6133239"/>
              <a:gd name="connsiteY1" fmla="*/ 8917856 h 8917856"/>
              <a:gd name="connsiteX2" fmla="*/ 1 w 6133239"/>
              <a:gd name="connsiteY2" fmla="*/ 8917856 h 8917856"/>
              <a:gd name="connsiteX3" fmla="*/ 1 w 6133239"/>
              <a:gd name="connsiteY3" fmla="*/ 7045702 h 8917856"/>
              <a:gd name="connsiteX4" fmla="*/ 0 w 6133239"/>
              <a:gd name="connsiteY4" fmla="*/ 0 h 8917856"/>
              <a:gd name="connsiteX5" fmla="*/ 902484 w 6133239"/>
              <a:gd name="connsiteY5" fmla="*/ 0 h 8917856"/>
              <a:gd name="connsiteX6" fmla="*/ 0 w 6133239"/>
              <a:gd name="connsiteY6" fmla="*/ 428172 h 8917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33239" h="8917856">
                <a:moveTo>
                  <a:pt x="4281332" y="5014479"/>
                </a:moveTo>
                <a:lnTo>
                  <a:pt x="6133239" y="8917856"/>
                </a:lnTo>
                <a:lnTo>
                  <a:pt x="1" y="8917856"/>
                </a:lnTo>
                <a:lnTo>
                  <a:pt x="1" y="7045702"/>
                </a:lnTo>
                <a:close/>
                <a:moveTo>
                  <a:pt x="0" y="0"/>
                </a:moveTo>
                <a:lnTo>
                  <a:pt x="902484" y="0"/>
                </a:lnTo>
                <a:lnTo>
                  <a:pt x="0" y="428172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17" name="文本框 16"/>
          <p:cNvSpPr txBox="1"/>
          <p:nvPr/>
        </p:nvSpPr>
        <p:spPr>
          <a:xfrm>
            <a:off x="3553198" y="2753559"/>
            <a:ext cx="45736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solidFill>
                  <a:srgbClr val="73A3EA"/>
                </a:solidFill>
                <a:cs typeface="+mn-ea"/>
                <a:sym typeface="+mn-lt"/>
              </a:rPr>
              <a:t>演示完毕  感谢聆听</a:t>
            </a:r>
            <a:endParaRPr lang="en-US" sz="4000" dirty="0">
              <a:solidFill>
                <a:srgbClr val="73A3EA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295565" y="3466161"/>
            <a:ext cx="1362874" cy="294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12" dirty="0">
                <a:solidFill>
                  <a:srgbClr val="73A3EA"/>
                </a:solidFill>
                <a:cs typeface="+mn-ea"/>
                <a:sym typeface="+mn-lt"/>
              </a:rPr>
              <a:t>答辩人</a:t>
            </a:r>
            <a:r>
              <a:rPr lang="zh-CN" altLang="en-US" sz="1312" dirty="0" smtClean="0">
                <a:solidFill>
                  <a:srgbClr val="73A3EA"/>
                </a:solidFill>
                <a:cs typeface="+mn-ea"/>
                <a:sym typeface="+mn-lt"/>
              </a:rPr>
              <a:t>：李某某</a:t>
            </a:r>
            <a:endParaRPr lang="zh-CN" altLang="en-US" sz="1312" dirty="0">
              <a:solidFill>
                <a:srgbClr val="73A3EA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18441" y="3466161"/>
            <a:ext cx="1531189" cy="2942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312" dirty="0" smtClean="0">
                <a:solidFill>
                  <a:srgbClr val="73A3EA"/>
                </a:solidFill>
                <a:cs typeface="+mn-ea"/>
                <a:sym typeface="+mn-lt"/>
              </a:rPr>
              <a:t>指导老师：李某某</a:t>
            </a:r>
            <a:endParaRPr lang="zh-CN" altLang="en-US" sz="1312" dirty="0">
              <a:solidFill>
                <a:srgbClr val="73A3EA"/>
              </a:solidFill>
              <a:cs typeface="+mn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-1968886" y="292271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rgbClr val="054C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延迟符号</a:t>
            </a:r>
            <a:endParaRPr lang="zh-CN" altLang="en-US" dirty="0">
              <a:solidFill>
                <a:srgbClr val="054C4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023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0">
        <p:random/>
      </p:transition>
    </mc:Choice>
    <mc:Fallback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 additive="base" accumulate="none">
                                        <p:cTn id="36" dur="3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500000" y="500000"/>
                                      <p:to x="120000" y="120000"/>
                                    </p:animScale>
                                    <p:animScale>
                                      <p:cBhvr additive="base" accumulate="none">
                                        <p:cTn id="37" dur="37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120000" y="1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 additive="base" accumulate="none">
                                        <p:cTn id="41" dur="3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500000" y="500000"/>
                                      <p:to x="120000" y="120000"/>
                                    </p:animScale>
                                    <p:animScale>
                                      <p:cBhvr additive="base" accumulate="none">
                                        <p:cTn id="42" dur="37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120000" y="120000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毕业答辩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2453"/>
  <p:tag name="MH_LIBRARY" val="GRAPHIC"/>
  <p:tag name="MH_TYPE" val="SubTitle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2453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2453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2453"/>
  <p:tag name="MH_LIBRARY" val="GRAPHIC"/>
  <p:tag name="MH_TYPE" val="Other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2453"/>
  <p:tag name="MH_LIBRARY" val="GRAPHIC"/>
  <p:tag name="MH_TYPE" val="SubTitle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2453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SubTitle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SubTitle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121191650"/>
  <p:tag name="MH_LIBRARY" val="GRAPHIC"/>
  <p:tag name="MH_TYPE" val="SubTitle"/>
  <p:tag name="MH_ORDER" val="4"/>
</p:tagLst>
</file>

<file path=ppt/theme/theme1.xml><?xml version="1.0" encoding="utf-8"?>
<a:theme xmlns:a="http://schemas.openxmlformats.org/drawingml/2006/main" name="Office 主题">
  <a:themeElements>
    <a:clrScheme name="我的主题色2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73A3EA"/>
      </a:accent1>
      <a:accent2>
        <a:srgbClr val="73A3EA"/>
      </a:accent2>
      <a:accent3>
        <a:srgbClr val="73A3EA"/>
      </a:accent3>
      <a:accent4>
        <a:srgbClr val="73A3EA"/>
      </a:accent4>
      <a:accent5>
        <a:srgbClr val="73A3EA"/>
      </a:accent5>
      <a:accent6>
        <a:srgbClr val="73A3EA"/>
      </a:accent6>
      <a:hlink>
        <a:srgbClr val="0563C1"/>
      </a:hlink>
      <a:folHlink>
        <a:srgbClr val="954F72"/>
      </a:folHlink>
    </a:clrScheme>
    <a:fontScheme name="Temp">
      <a:majorFont>
        <a:latin typeface="Arial" panose="020F0302020204030204"/>
        <a:ea typeface="微软雅黑 Light"/>
        <a:cs typeface=""/>
      </a:majorFont>
      <a:minorFont>
        <a:latin typeface="Arial" panose="020F0502020204030204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2995</Words>
  <Application>Microsoft Office PowerPoint</Application>
  <PresentationFormat>宽屏</PresentationFormat>
  <Paragraphs>453</Paragraphs>
  <Slides>34</Slides>
  <Notes>34</Notes>
  <HiddenSlides>0</HiddenSlides>
  <MMClips>1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57" baseType="lpstr">
      <vt:lpstr>Aharoni</vt:lpstr>
      <vt:lpstr>Aller Light</vt:lpstr>
      <vt:lpstr>Gill Sans</vt:lpstr>
      <vt:lpstr>Lato Regular</vt:lpstr>
      <vt:lpstr>Roboto Light</vt:lpstr>
      <vt:lpstr>STIXGeneral-Bold</vt:lpstr>
      <vt:lpstr>STIXGeneral-Regular</vt:lpstr>
      <vt:lpstr>方正大黑简体</vt:lpstr>
      <vt:lpstr>方正兰亭超细黑简体</vt:lpstr>
      <vt:lpstr>方正姚体</vt:lpstr>
      <vt:lpstr>时尚中黑简体</vt:lpstr>
      <vt:lpstr>宋体</vt:lpstr>
      <vt:lpstr>微软雅黑</vt:lpstr>
      <vt:lpstr>微软雅黑 Light</vt:lpstr>
      <vt:lpstr>张海山锐谐体2.0-授权联系：Samtype@QQ.com</vt:lpstr>
      <vt:lpstr>Algerian</vt:lpstr>
      <vt:lpstr>Arial</vt:lpstr>
      <vt:lpstr>Calibri</vt:lpstr>
      <vt:lpstr>Impact</vt:lpstr>
      <vt:lpstr>Open Sans</vt:lpstr>
      <vt:lpstr>Open Sans Semibold</vt:lpstr>
      <vt:lpstr>Tahoma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1毕业答辩</dc:title>
  <dc:creator>pc</dc:creator>
  <cp:lastModifiedBy>pc</cp:lastModifiedBy>
  <cp:revision>15</cp:revision>
  <dcterms:created xsi:type="dcterms:W3CDTF">2017-03-09T15:24:12Z</dcterms:created>
  <dcterms:modified xsi:type="dcterms:W3CDTF">2017-03-09T20:27:17Z</dcterms:modified>
</cp:coreProperties>
</file>