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heme/themeOverride2.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heme/themeOverride3.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64" r:id="rId2"/>
    <p:sldId id="305" r:id="rId3"/>
    <p:sldId id="259" r:id="rId4"/>
    <p:sldId id="377" r:id="rId5"/>
    <p:sldId id="367" r:id="rId6"/>
    <p:sldId id="382" r:id="rId7"/>
    <p:sldId id="383" r:id="rId8"/>
    <p:sldId id="384" r:id="rId9"/>
    <p:sldId id="385" r:id="rId10"/>
    <p:sldId id="386" r:id="rId11"/>
    <p:sldId id="368" r:id="rId12"/>
    <p:sldId id="375" r:id="rId13"/>
    <p:sldId id="387" r:id="rId14"/>
    <p:sldId id="388" r:id="rId15"/>
    <p:sldId id="369" r:id="rId16"/>
    <p:sldId id="389" r:id="rId17"/>
    <p:sldId id="390" r:id="rId18"/>
    <p:sldId id="371" r:id="rId19"/>
    <p:sldId id="366" r:id="rId20"/>
    <p:sldId id="357" r:id="rId21"/>
    <p:sldId id="391" r:id="rId22"/>
    <p:sldId id="392" r:id="rId23"/>
    <p:sldId id="393" r:id="rId24"/>
    <p:sldId id="359" r:id="rId25"/>
    <p:sldId id="394" r:id="rId26"/>
  </p:sldIdLst>
  <p:sldSz cx="9144000" cy="5145088"/>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C5C40"/>
    <a:srgbClr val="FFAFAA"/>
    <a:srgbClr val="E1AFAA"/>
    <a:srgbClr val="F6C1BD"/>
    <a:srgbClr val="AFDC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5" d="100"/>
          <a:sy n="115" d="100"/>
        </p:scale>
        <p:origin x="684" y="96"/>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83D41D-2ED6-47F5-B101-2F394F86008F}" type="datetimeFigureOut">
              <a:rPr lang="zh-CN" altLang="en-US" smtClean="0"/>
              <a:t>2018/11/13</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6AD42C-04A9-4ACF-A2E6-3E0F5B345E19}" type="slidenum">
              <a:rPr lang="zh-CN" altLang="en-US" smtClean="0"/>
              <a:t>‹#›</a:t>
            </a:fld>
            <a:endParaRPr lang="zh-CN" altLang="en-US"/>
          </a:p>
        </p:txBody>
      </p:sp>
    </p:spTree>
    <p:extLst>
      <p:ext uri="{BB962C8B-B14F-4D97-AF65-F5344CB8AC3E}">
        <p14:creationId xmlns:p14="http://schemas.microsoft.com/office/powerpoint/2010/main" val="3304941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notesMaster" Target="../notesMasters/notesMaster1.xml"/><Relationship Id="rId1" Type="http://schemas.openxmlformats.org/officeDocument/2006/relationships/themeOverride" Target="../theme/themeOverride2.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slide" Target="../slides/slide17.xml"/><Relationship Id="rId2" Type="http://schemas.openxmlformats.org/officeDocument/2006/relationships/notesMaster" Target="../notesMasters/notesMaster1.xml"/><Relationship Id="rId1" Type="http://schemas.openxmlformats.org/officeDocument/2006/relationships/themeOverride" Target="../theme/themeOverride3.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6AD42C-04A9-4ACF-A2E6-3E0F5B345E19}" type="slidenum">
              <a:rPr lang="zh-CN" altLang="en-US" smtClean="0"/>
              <a:t>1</a:t>
            </a:fld>
            <a:endParaRPr lang="zh-CN" altLang="en-US"/>
          </a:p>
        </p:txBody>
      </p:sp>
    </p:spTree>
    <p:extLst>
      <p:ext uri="{BB962C8B-B14F-4D97-AF65-F5344CB8AC3E}">
        <p14:creationId xmlns:p14="http://schemas.microsoft.com/office/powerpoint/2010/main" val="5837467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6AD42C-04A9-4ACF-A2E6-3E0F5B345E19}" type="slidenum">
              <a:rPr lang="zh-CN" altLang="en-US" smtClean="0"/>
              <a:t>2</a:t>
            </a:fld>
            <a:endParaRPr lang="zh-CN" altLang="en-US"/>
          </a:p>
        </p:txBody>
      </p:sp>
    </p:spTree>
    <p:extLst>
      <p:ext uri="{BB962C8B-B14F-4D97-AF65-F5344CB8AC3E}">
        <p14:creationId xmlns:p14="http://schemas.microsoft.com/office/powerpoint/2010/main" val="2721148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5800" y="1141413"/>
            <a:ext cx="5483225" cy="30861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F072CDB6-E1FA-46ED-B4B9-DDF96359B0CB}" type="slidenum">
              <a:rPr lang="zh-CN" altLang="en-US"/>
              <a:pPr algn="r" eaLnBrk="1" latinLnBrk="1" hangingPunct="1">
                <a:spcBef>
                  <a:spcPct val="0"/>
                </a:spcBef>
              </a:pPr>
              <a:t>3</a:t>
            </a:fld>
            <a:endParaRPr lang="zh-CN" altLang="en-US"/>
          </a:p>
        </p:txBody>
      </p:sp>
    </p:spTree>
    <p:extLst>
      <p:ext uri="{BB962C8B-B14F-4D97-AF65-F5344CB8AC3E}">
        <p14:creationId xmlns:p14="http://schemas.microsoft.com/office/powerpoint/2010/main" val="1365750975"/>
      </p:ext>
    </p:extLst>
  </p:cSld>
  <p:clrMapOvr>
    <a:overrideClrMapping bg1="lt1" tx1="dk1" bg2="lt2" tx2="dk2" accent1="accent1" accent2="accent2" accent3="accent3" accent4="accent4" accent5="accent5" accent6="accent6" hlink="hlink" folHlink="folHlink"/>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6AD42C-04A9-4ACF-A2E6-3E0F5B345E19}" type="slidenum">
              <a:rPr lang="zh-CN" altLang="en-US" smtClean="0"/>
              <a:t>4</a:t>
            </a:fld>
            <a:endParaRPr lang="zh-CN" altLang="en-US"/>
          </a:p>
        </p:txBody>
      </p:sp>
    </p:spTree>
    <p:extLst>
      <p:ext uri="{BB962C8B-B14F-4D97-AF65-F5344CB8AC3E}">
        <p14:creationId xmlns:p14="http://schemas.microsoft.com/office/powerpoint/2010/main" val="1570933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pPr/>
              <a:t>5</a:t>
            </a:fld>
            <a:endParaRPr lang="zh-CN" altLang="en-US"/>
          </a:p>
        </p:txBody>
      </p:sp>
    </p:spTree>
    <p:extLst>
      <p:ext uri="{BB962C8B-B14F-4D97-AF65-F5344CB8AC3E}">
        <p14:creationId xmlns:p14="http://schemas.microsoft.com/office/powerpoint/2010/main" val="2103566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6AD42C-04A9-4ACF-A2E6-3E0F5B345E19}" type="slidenum">
              <a:rPr lang="zh-CN" altLang="en-US" smtClean="0"/>
              <a:t>6</a:t>
            </a:fld>
            <a:endParaRPr lang="zh-CN" altLang="en-US"/>
          </a:p>
        </p:txBody>
      </p:sp>
    </p:spTree>
    <p:extLst>
      <p:ext uri="{BB962C8B-B14F-4D97-AF65-F5344CB8AC3E}">
        <p14:creationId xmlns:p14="http://schemas.microsoft.com/office/powerpoint/2010/main" val="24143594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6AD42C-04A9-4ACF-A2E6-3E0F5B345E19}" type="slidenum">
              <a:rPr lang="zh-CN" altLang="en-US" smtClean="0"/>
              <a:t>7</a:t>
            </a:fld>
            <a:endParaRPr lang="zh-CN" altLang="en-US"/>
          </a:p>
        </p:txBody>
      </p:sp>
    </p:spTree>
    <p:extLst>
      <p:ext uri="{BB962C8B-B14F-4D97-AF65-F5344CB8AC3E}">
        <p14:creationId xmlns:p14="http://schemas.microsoft.com/office/powerpoint/2010/main" val="29520425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6AD42C-04A9-4ACF-A2E6-3E0F5B345E19}" type="slidenum">
              <a:rPr lang="zh-CN" altLang="en-US" smtClean="0"/>
              <a:t>8</a:t>
            </a:fld>
            <a:endParaRPr lang="zh-CN" altLang="en-US"/>
          </a:p>
        </p:txBody>
      </p:sp>
    </p:spTree>
    <p:extLst>
      <p:ext uri="{BB962C8B-B14F-4D97-AF65-F5344CB8AC3E}">
        <p14:creationId xmlns:p14="http://schemas.microsoft.com/office/powerpoint/2010/main" val="18186682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6AD42C-04A9-4ACF-A2E6-3E0F5B345E19}" type="slidenum">
              <a:rPr lang="zh-CN" altLang="en-US" smtClean="0"/>
              <a:t>9</a:t>
            </a:fld>
            <a:endParaRPr lang="zh-CN" altLang="en-US"/>
          </a:p>
        </p:txBody>
      </p:sp>
    </p:spTree>
    <p:extLst>
      <p:ext uri="{BB962C8B-B14F-4D97-AF65-F5344CB8AC3E}">
        <p14:creationId xmlns:p14="http://schemas.microsoft.com/office/powerpoint/2010/main" val="32655235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5800" y="1141413"/>
            <a:ext cx="5483225" cy="30861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F072CDB6-E1FA-46ED-B4B9-DDF96359B0CB}" type="slidenum">
              <a:rPr lang="zh-CN" altLang="en-US"/>
              <a:pPr algn="r" eaLnBrk="1" latinLnBrk="1" hangingPunct="1">
                <a:spcBef>
                  <a:spcPct val="0"/>
                </a:spcBef>
              </a:pPr>
              <a:t>10</a:t>
            </a:fld>
            <a:endParaRPr lang="zh-CN" altLang="en-US"/>
          </a:p>
        </p:txBody>
      </p:sp>
    </p:spTree>
    <p:extLst>
      <p:ext uri="{BB962C8B-B14F-4D97-AF65-F5344CB8AC3E}">
        <p14:creationId xmlns:p14="http://schemas.microsoft.com/office/powerpoint/2010/main" val="2019839987"/>
      </p:ext>
    </p:extLst>
  </p:cSld>
  <p:clrMapOvr>
    <a:overrideClrMapping bg1="lt1" tx1="dk1" bg2="lt2" tx2="dk2" accent1="accent1" accent2="accent2" accent3="accent3" accent4="accent4" accent5="accent5" accent6="accent6" hlink="hlink" folHlink="folHlink"/>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BFD5AA25-83E5-4DE0-929C-E48B54D0E038}" type="slidenum">
              <a:rPr lang="zh-CN" altLang="en-US" smtClean="0"/>
              <a:pPr>
                <a:defRPr/>
              </a:pPr>
              <a:t>11</a:t>
            </a:fld>
            <a:endParaRPr lang="zh-CN" altLang="en-US"/>
          </a:p>
        </p:txBody>
      </p:sp>
    </p:spTree>
    <p:extLst>
      <p:ext uri="{BB962C8B-B14F-4D97-AF65-F5344CB8AC3E}">
        <p14:creationId xmlns:p14="http://schemas.microsoft.com/office/powerpoint/2010/main" val="23801266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pPr/>
              <a:t>12</a:t>
            </a:fld>
            <a:endParaRPr lang="zh-CN" altLang="en-US"/>
          </a:p>
        </p:txBody>
      </p:sp>
    </p:spTree>
    <p:extLst>
      <p:ext uri="{BB962C8B-B14F-4D97-AF65-F5344CB8AC3E}">
        <p14:creationId xmlns:p14="http://schemas.microsoft.com/office/powerpoint/2010/main" val="24376050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pPr/>
              <a:t>13</a:t>
            </a:fld>
            <a:endParaRPr lang="zh-CN" altLang="en-US"/>
          </a:p>
        </p:txBody>
      </p:sp>
    </p:spTree>
    <p:extLst>
      <p:ext uri="{BB962C8B-B14F-4D97-AF65-F5344CB8AC3E}">
        <p14:creationId xmlns:p14="http://schemas.microsoft.com/office/powerpoint/2010/main" val="22822106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pPr/>
              <a:t>14</a:t>
            </a:fld>
            <a:endParaRPr lang="zh-CN" altLang="en-US"/>
          </a:p>
        </p:txBody>
      </p:sp>
    </p:spTree>
    <p:extLst>
      <p:ext uri="{BB962C8B-B14F-4D97-AF65-F5344CB8AC3E}">
        <p14:creationId xmlns:p14="http://schemas.microsoft.com/office/powerpoint/2010/main" val="38676291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17CBE41-6C63-4A16-873F-5A51AEDA08C3}" type="slidenum">
              <a:rPr lang="zh-CN" altLang="en-US" smtClean="0"/>
              <a:pPr/>
              <a:t>15</a:t>
            </a:fld>
            <a:endParaRPr lang="zh-CN" altLang="en-US"/>
          </a:p>
        </p:txBody>
      </p:sp>
    </p:spTree>
    <p:extLst>
      <p:ext uri="{BB962C8B-B14F-4D97-AF65-F5344CB8AC3E}">
        <p14:creationId xmlns:p14="http://schemas.microsoft.com/office/powerpoint/2010/main" val="2124961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17CBE41-6C63-4A16-873F-5A51AEDA08C3}" type="slidenum">
              <a:rPr lang="zh-CN" altLang="en-US" smtClean="0"/>
              <a:pPr/>
              <a:t>16</a:t>
            </a:fld>
            <a:endParaRPr lang="zh-CN" altLang="en-US"/>
          </a:p>
        </p:txBody>
      </p:sp>
    </p:spTree>
    <p:extLst>
      <p:ext uri="{BB962C8B-B14F-4D97-AF65-F5344CB8AC3E}">
        <p14:creationId xmlns:p14="http://schemas.microsoft.com/office/powerpoint/2010/main" val="14846640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5800" y="1141413"/>
            <a:ext cx="5483225" cy="30861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F072CDB6-E1FA-46ED-B4B9-DDF96359B0CB}" type="slidenum">
              <a:rPr lang="zh-CN" altLang="en-US"/>
              <a:pPr algn="r" eaLnBrk="1" latinLnBrk="1" hangingPunct="1">
                <a:spcBef>
                  <a:spcPct val="0"/>
                </a:spcBef>
              </a:pPr>
              <a:t>17</a:t>
            </a:fld>
            <a:endParaRPr lang="zh-CN" altLang="en-US"/>
          </a:p>
        </p:txBody>
      </p:sp>
    </p:spTree>
    <p:extLst>
      <p:ext uri="{BB962C8B-B14F-4D97-AF65-F5344CB8AC3E}">
        <p14:creationId xmlns:p14="http://schemas.microsoft.com/office/powerpoint/2010/main" val="1364168464"/>
      </p:ext>
    </p:extLst>
  </p:cSld>
  <p:clrMapOvr>
    <a:overrideClrMapping bg1="lt1" tx1="dk1" bg2="lt2" tx2="dk2" accent1="accent1" accent2="accent2" accent3="accent3" accent4="accent4" accent5="accent5" accent6="accent6" hlink="hlink" folHlink="folHlink"/>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BFD5AA25-83E5-4DE0-929C-E48B54D0E038}" type="slidenum">
              <a:rPr lang="zh-CN" altLang="en-US" smtClean="0"/>
              <a:pPr>
                <a:defRPr/>
              </a:pPr>
              <a:t>18</a:t>
            </a:fld>
            <a:endParaRPr lang="zh-CN" altLang="en-US"/>
          </a:p>
        </p:txBody>
      </p:sp>
    </p:spTree>
    <p:extLst>
      <p:ext uri="{BB962C8B-B14F-4D97-AF65-F5344CB8AC3E}">
        <p14:creationId xmlns:p14="http://schemas.microsoft.com/office/powerpoint/2010/main" val="17034011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7BA12E-7FFF-4F46-9B4A-ECA91CF409FD}" type="slidenum">
              <a:rPr lang="zh-CN" altLang="en-US" smtClean="0"/>
              <a:pPr/>
              <a:t>19</a:t>
            </a:fld>
            <a:endParaRPr lang="zh-CN" altLang="en-US"/>
          </a:p>
        </p:txBody>
      </p:sp>
    </p:spTree>
    <p:extLst>
      <p:ext uri="{BB962C8B-B14F-4D97-AF65-F5344CB8AC3E}">
        <p14:creationId xmlns:p14="http://schemas.microsoft.com/office/powerpoint/2010/main" val="41409530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6AD42C-04A9-4ACF-A2E6-3E0F5B345E19}" type="slidenum">
              <a:rPr lang="zh-CN" altLang="en-US" smtClean="0"/>
              <a:t>20</a:t>
            </a:fld>
            <a:endParaRPr lang="zh-CN" altLang="en-US"/>
          </a:p>
        </p:txBody>
      </p:sp>
    </p:spTree>
    <p:extLst>
      <p:ext uri="{BB962C8B-B14F-4D97-AF65-F5344CB8AC3E}">
        <p14:creationId xmlns:p14="http://schemas.microsoft.com/office/powerpoint/2010/main" val="29960384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6AD42C-04A9-4ACF-A2E6-3E0F5B345E19}" type="slidenum">
              <a:rPr lang="zh-CN" altLang="en-US" smtClean="0"/>
              <a:t>21</a:t>
            </a:fld>
            <a:endParaRPr lang="zh-CN" altLang="en-US"/>
          </a:p>
        </p:txBody>
      </p:sp>
    </p:spTree>
    <p:extLst>
      <p:ext uri="{BB962C8B-B14F-4D97-AF65-F5344CB8AC3E}">
        <p14:creationId xmlns:p14="http://schemas.microsoft.com/office/powerpoint/2010/main" val="20044419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6AD42C-04A9-4ACF-A2E6-3E0F5B345E19}" type="slidenum">
              <a:rPr lang="zh-CN" altLang="en-US" smtClean="0"/>
              <a:t>22</a:t>
            </a:fld>
            <a:endParaRPr lang="zh-CN" altLang="en-US"/>
          </a:p>
        </p:txBody>
      </p:sp>
    </p:spTree>
    <p:extLst>
      <p:ext uri="{BB962C8B-B14F-4D97-AF65-F5344CB8AC3E}">
        <p14:creationId xmlns:p14="http://schemas.microsoft.com/office/powerpoint/2010/main" val="2134490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6AD42C-04A9-4ACF-A2E6-3E0F5B345E19}" type="slidenum">
              <a:rPr lang="zh-CN" altLang="en-US" smtClean="0"/>
              <a:t>23</a:t>
            </a:fld>
            <a:endParaRPr lang="zh-CN" altLang="en-US"/>
          </a:p>
        </p:txBody>
      </p:sp>
    </p:spTree>
    <p:extLst>
      <p:ext uri="{BB962C8B-B14F-4D97-AF65-F5344CB8AC3E}">
        <p14:creationId xmlns:p14="http://schemas.microsoft.com/office/powerpoint/2010/main" val="9790087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21548797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6AD42C-04A9-4ACF-A2E6-3E0F5B345E19}" type="slidenum">
              <a:rPr lang="zh-CN" altLang="en-US" smtClean="0"/>
              <a:t>25</a:t>
            </a:fld>
            <a:endParaRPr lang="zh-CN" altLang="en-US"/>
          </a:p>
        </p:txBody>
      </p:sp>
    </p:spTree>
    <p:extLst>
      <p:ext uri="{BB962C8B-B14F-4D97-AF65-F5344CB8AC3E}">
        <p14:creationId xmlns:p14="http://schemas.microsoft.com/office/powerpoint/2010/main" val="29723591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76300FE4-3E4C-4186-9926-8621F41A865A}" type="datetimeFigureOut">
              <a:rPr lang="zh-CN" altLang="en-US" smtClean="0"/>
              <a:t>2018/11/13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C13AE0-2A1E-4BD1-9575-FFE8AEF8C36E}"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76300FE4-3E4C-4186-9926-8621F41A865A}" type="datetimeFigureOut">
              <a:rPr lang="zh-CN" altLang="en-US" smtClean="0"/>
              <a:t>2018/11/13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C13AE0-2A1E-4BD1-9575-FFE8AEF8C36E}"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76300FE4-3E4C-4186-9926-8621F41A865A}" type="datetimeFigureOut">
              <a:rPr lang="zh-CN" altLang="en-US" smtClean="0"/>
              <a:t>2018/11/13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C13AE0-2A1E-4BD1-9575-FFE8AEF8C36E}"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76300FE4-3E4C-4186-9926-8621F41A865A}" type="datetimeFigureOut">
              <a:rPr lang="zh-CN" altLang="en-US" smtClean="0"/>
              <a:t>2018/11/13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C13AE0-2A1E-4BD1-9575-FFE8AEF8C36E}"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76300FE4-3E4C-4186-9926-8621F41A865A}" type="datetimeFigureOut">
              <a:rPr lang="zh-CN" altLang="en-US" smtClean="0"/>
              <a:t>2018/11/13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7C13AE0-2A1E-4BD1-9575-FFE8AEF8C36E}"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300FE4-3E4C-4186-9926-8621F41A865A}" type="datetimeFigureOut">
              <a:rPr lang="zh-CN" altLang="en-US" smtClean="0"/>
              <a:t>2018/11/13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7C13AE0-2A1E-4BD1-9575-FFE8AEF8C36E}"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300FE4-3E4C-4186-9926-8621F41A865A}" type="datetimeFigureOut">
              <a:rPr lang="zh-CN" altLang="en-US" smtClean="0"/>
              <a:t>2018/11/13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7C13AE0-2A1E-4BD1-9575-FFE8AEF8C36E}" type="slidenum">
              <a:rPr lang="zh-CN" altLang="en-US" smtClean="0"/>
              <a:t>‹#›</a:t>
            </a:fld>
            <a:endParaRPr lang="zh-CN" altLang="en-US"/>
          </a:p>
        </p:txBody>
      </p:sp>
      <p:sp>
        <p:nvSpPr>
          <p:cNvPr id="5" name="任意多边形 4"/>
          <p:cNvSpPr/>
          <p:nvPr userDrawn="1"/>
        </p:nvSpPr>
        <p:spPr>
          <a:xfrm>
            <a:off x="2096057" y="317612"/>
            <a:ext cx="7048451" cy="174000"/>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itle 1"/>
          <p:cNvSpPr txBox="1">
            <a:spLocks/>
          </p:cNvSpPr>
          <p:nvPr userDrawn="1"/>
        </p:nvSpPr>
        <p:spPr>
          <a:xfrm>
            <a:off x="647564" y="187032"/>
            <a:ext cx="1311550" cy="467780"/>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b="1" dirty="0">
                <a:solidFill>
                  <a:schemeClr val="accent1"/>
                </a:solidFill>
              </a:rPr>
              <a:t>项目介绍</a:t>
            </a:r>
          </a:p>
        </p:txBody>
      </p:sp>
      <p:sp>
        <p:nvSpPr>
          <p:cNvPr id="7" name="Text Placeholder 2"/>
          <p:cNvSpPr txBox="1">
            <a:spLocks/>
          </p:cNvSpPr>
          <p:nvPr userDrawn="1"/>
        </p:nvSpPr>
        <p:spPr>
          <a:xfrm>
            <a:off x="2111942" y="238128"/>
            <a:ext cx="2520280" cy="285838"/>
          </a:xfrm>
          <a:prstGeom prst="rect">
            <a:avLst/>
          </a:prstGeom>
        </p:spPr>
        <p:txBody>
          <a:bodyPr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zh-CN" altLang="en-US" sz="1000" dirty="0">
                <a:solidFill>
                  <a:schemeClr val="accent1"/>
                </a:solidFill>
                <a:latin typeface="微软雅黑" panose="020B0503020204020204" pitchFamily="34" charset="-122"/>
                <a:ea typeface="微软雅黑" panose="020B0503020204020204" pitchFamily="34" charset="-122"/>
              </a:rPr>
              <a:t>所有文字都可以修改  点击修改</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8" name="组合 56"/>
          <p:cNvGrpSpPr/>
          <p:nvPr userDrawn="1"/>
        </p:nvGrpSpPr>
        <p:grpSpPr>
          <a:xfrm>
            <a:off x="-7742" y="420518"/>
            <a:ext cx="619302" cy="79750"/>
            <a:chOff x="157718" y="341172"/>
            <a:chExt cx="619302" cy="79750"/>
          </a:xfrm>
          <a:solidFill>
            <a:schemeClr val="accent1"/>
          </a:solidFill>
        </p:grpSpPr>
        <p:cxnSp>
          <p:nvCxnSpPr>
            <p:cNvPr id="9" name="直接连接符 8"/>
            <p:cNvCxnSpPr>
              <a:cxnSpLocks/>
            </p:cNvCxnSpPr>
            <p:nvPr/>
          </p:nvCxnSpPr>
          <p:spPr>
            <a:xfrm>
              <a:off x="157718" y="412303"/>
              <a:ext cx="590785" cy="1"/>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flipH="1">
              <a:off x="697270" y="341172"/>
              <a:ext cx="79750" cy="797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22" presetClass="entr" presetSubtype="8"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Effect transition="in" filter="wipe(left)">
                                      <p:cBhvr>
                                        <p:cTn id="18"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bui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300FE4-3E4C-4186-9926-8621F41A865A}" type="datetimeFigureOut">
              <a:rPr lang="zh-CN" altLang="en-US" smtClean="0"/>
              <a:t>2018/11/13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7C13AE0-2A1E-4BD1-9575-FFE8AEF8C36E}" type="slidenum">
              <a:rPr lang="zh-CN" altLang="en-US" smtClean="0"/>
              <a:t>‹#›</a:t>
            </a:fld>
            <a:endParaRPr lang="zh-CN" altLang="en-US"/>
          </a:p>
        </p:txBody>
      </p:sp>
      <p:sp>
        <p:nvSpPr>
          <p:cNvPr id="5" name="任意多边形 4"/>
          <p:cNvSpPr/>
          <p:nvPr userDrawn="1"/>
        </p:nvSpPr>
        <p:spPr>
          <a:xfrm>
            <a:off x="2096057" y="317612"/>
            <a:ext cx="7048451" cy="174000"/>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itle 1"/>
          <p:cNvSpPr txBox="1">
            <a:spLocks/>
          </p:cNvSpPr>
          <p:nvPr userDrawn="1"/>
        </p:nvSpPr>
        <p:spPr>
          <a:xfrm>
            <a:off x="647564" y="187032"/>
            <a:ext cx="1311550" cy="467780"/>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b="1" dirty="0">
                <a:solidFill>
                  <a:schemeClr val="accent1"/>
                </a:solidFill>
              </a:rPr>
              <a:t>产品运行</a:t>
            </a:r>
          </a:p>
        </p:txBody>
      </p:sp>
      <p:sp>
        <p:nvSpPr>
          <p:cNvPr id="7" name="Text Placeholder 2"/>
          <p:cNvSpPr txBox="1">
            <a:spLocks/>
          </p:cNvSpPr>
          <p:nvPr userDrawn="1"/>
        </p:nvSpPr>
        <p:spPr>
          <a:xfrm>
            <a:off x="2111942" y="238128"/>
            <a:ext cx="2520280" cy="285838"/>
          </a:xfrm>
          <a:prstGeom prst="rect">
            <a:avLst/>
          </a:prstGeom>
        </p:spPr>
        <p:txBody>
          <a:bodyPr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zh-CN" altLang="en-US" sz="1000" dirty="0">
                <a:solidFill>
                  <a:schemeClr val="accent1"/>
                </a:solidFill>
                <a:latin typeface="微软雅黑" panose="020B0503020204020204" pitchFamily="34" charset="-122"/>
                <a:ea typeface="微软雅黑" panose="020B0503020204020204" pitchFamily="34" charset="-122"/>
              </a:rPr>
              <a:t>所有文字都可以修改  点击修改</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8" name="组合 56"/>
          <p:cNvGrpSpPr/>
          <p:nvPr userDrawn="1"/>
        </p:nvGrpSpPr>
        <p:grpSpPr>
          <a:xfrm>
            <a:off x="-7742" y="420518"/>
            <a:ext cx="619302" cy="79750"/>
            <a:chOff x="157718" y="341172"/>
            <a:chExt cx="619302" cy="79750"/>
          </a:xfrm>
          <a:solidFill>
            <a:schemeClr val="accent1"/>
          </a:solidFill>
        </p:grpSpPr>
        <p:cxnSp>
          <p:nvCxnSpPr>
            <p:cNvPr id="9" name="直接连接符 8"/>
            <p:cNvCxnSpPr>
              <a:cxnSpLocks/>
            </p:cNvCxnSpPr>
            <p:nvPr/>
          </p:nvCxnSpPr>
          <p:spPr>
            <a:xfrm>
              <a:off x="157718" y="412303"/>
              <a:ext cx="590785" cy="1"/>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flipH="1">
              <a:off x="697270" y="341172"/>
              <a:ext cx="79750" cy="797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5137669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22" presetClass="entr" presetSubtype="8"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Effect transition="in" filter="wipe(left)">
                                      <p:cBhvr>
                                        <p:cTn id="18"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bui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300FE4-3E4C-4186-9926-8621F41A865A}" type="datetimeFigureOut">
              <a:rPr lang="zh-CN" altLang="en-US" smtClean="0"/>
              <a:t>2018/11/13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7C13AE0-2A1E-4BD1-9575-FFE8AEF8C36E}" type="slidenum">
              <a:rPr lang="zh-CN" altLang="en-US" smtClean="0"/>
              <a:t>‹#›</a:t>
            </a:fld>
            <a:endParaRPr lang="zh-CN" altLang="en-US"/>
          </a:p>
        </p:txBody>
      </p:sp>
      <p:sp>
        <p:nvSpPr>
          <p:cNvPr id="5" name="任意多边形 4"/>
          <p:cNvSpPr/>
          <p:nvPr userDrawn="1"/>
        </p:nvSpPr>
        <p:spPr>
          <a:xfrm>
            <a:off x="2096057" y="317612"/>
            <a:ext cx="7048451" cy="174000"/>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itle 1"/>
          <p:cNvSpPr txBox="1">
            <a:spLocks/>
          </p:cNvSpPr>
          <p:nvPr userDrawn="1"/>
        </p:nvSpPr>
        <p:spPr>
          <a:xfrm>
            <a:off x="647564" y="187032"/>
            <a:ext cx="1311550" cy="467780"/>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ctr"/>
            <a:r>
              <a:rPr lang="zh-CN" altLang="en-US" sz="1800" b="1" dirty="0">
                <a:solidFill>
                  <a:schemeClr val="accent1"/>
                </a:solidFill>
              </a:rPr>
              <a:t>市场分析</a:t>
            </a:r>
          </a:p>
        </p:txBody>
      </p:sp>
      <p:sp>
        <p:nvSpPr>
          <p:cNvPr id="7" name="Text Placeholder 2"/>
          <p:cNvSpPr txBox="1">
            <a:spLocks/>
          </p:cNvSpPr>
          <p:nvPr userDrawn="1"/>
        </p:nvSpPr>
        <p:spPr>
          <a:xfrm>
            <a:off x="2111942" y="238128"/>
            <a:ext cx="2520280" cy="285838"/>
          </a:xfrm>
          <a:prstGeom prst="rect">
            <a:avLst/>
          </a:prstGeom>
        </p:spPr>
        <p:txBody>
          <a:bodyPr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zh-CN" altLang="en-US" sz="1000" dirty="0">
                <a:solidFill>
                  <a:schemeClr val="accent1"/>
                </a:solidFill>
                <a:latin typeface="微软雅黑" panose="020B0503020204020204" pitchFamily="34" charset="-122"/>
                <a:ea typeface="微软雅黑" panose="020B0503020204020204" pitchFamily="34" charset="-122"/>
              </a:rPr>
              <a:t>所有文字都可以修改  点击修改</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8" name="组合 56"/>
          <p:cNvGrpSpPr/>
          <p:nvPr userDrawn="1"/>
        </p:nvGrpSpPr>
        <p:grpSpPr>
          <a:xfrm>
            <a:off x="-7742" y="420518"/>
            <a:ext cx="619302" cy="79750"/>
            <a:chOff x="157718" y="341172"/>
            <a:chExt cx="619302" cy="79750"/>
          </a:xfrm>
          <a:solidFill>
            <a:schemeClr val="accent1"/>
          </a:solidFill>
        </p:grpSpPr>
        <p:cxnSp>
          <p:nvCxnSpPr>
            <p:cNvPr id="9" name="直接连接符 8"/>
            <p:cNvCxnSpPr>
              <a:cxnSpLocks/>
            </p:cNvCxnSpPr>
            <p:nvPr/>
          </p:nvCxnSpPr>
          <p:spPr>
            <a:xfrm>
              <a:off x="157718" y="412303"/>
              <a:ext cx="590785" cy="1"/>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flipH="1">
              <a:off x="697270" y="341172"/>
              <a:ext cx="79750" cy="797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6564189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22" presetClass="entr" presetSubtype="8"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Effect transition="in" filter="wipe(left)">
                                      <p:cBhvr>
                                        <p:cTn id="18"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bui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300FE4-3E4C-4186-9926-8621F41A865A}" type="datetimeFigureOut">
              <a:rPr lang="zh-CN" altLang="en-US" smtClean="0"/>
              <a:t>2018/11/13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7C13AE0-2A1E-4BD1-9575-FFE8AEF8C36E}" type="slidenum">
              <a:rPr lang="zh-CN" altLang="en-US" smtClean="0"/>
              <a:t>‹#›</a:t>
            </a:fld>
            <a:endParaRPr lang="zh-CN" altLang="en-US"/>
          </a:p>
        </p:txBody>
      </p:sp>
      <p:sp>
        <p:nvSpPr>
          <p:cNvPr id="5" name="任意多边形 4"/>
          <p:cNvSpPr/>
          <p:nvPr userDrawn="1"/>
        </p:nvSpPr>
        <p:spPr>
          <a:xfrm>
            <a:off x="2096057" y="317612"/>
            <a:ext cx="7048451" cy="174000"/>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itle 1"/>
          <p:cNvSpPr txBox="1">
            <a:spLocks/>
          </p:cNvSpPr>
          <p:nvPr userDrawn="1"/>
        </p:nvSpPr>
        <p:spPr>
          <a:xfrm>
            <a:off x="647564" y="187032"/>
            <a:ext cx="1311550" cy="467780"/>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ctr"/>
            <a:r>
              <a:rPr lang="zh-CN" altLang="en-US" sz="1800" dirty="0">
                <a:solidFill>
                  <a:schemeClr val="accent1"/>
                </a:solidFill>
                <a:latin typeface="微软雅黑" pitchFamily="34" charset="-122"/>
                <a:ea typeface="微软雅黑" pitchFamily="34" charset="-122"/>
              </a:rPr>
              <a:t>投资回报</a:t>
            </a:r>
          </a:p>
        </p:txBody>
      </p:sp>
      <p:sp>
        <p:nvSpPr>
          <p:cNvPr id="7" name="Text Placeholder 2"/>
          <p:cNvSpPr txBox="1">
            <a:spLocks/>
          </p:cNvSpPr>
          <p:nvPr userDrawn="1"/>
        </p:nvSpPr>
        <p:spPr>
          <a:xfrm>
            <a:off x="2111942" y="238128"/>
            <a:ext cx="2520280" cy="285838"/>
          </a:xfrm>
          <a:prstGeom prst="rect">
            <a:avLst/>
          </a:prstGeom>
        </p:spPr>
        <p:txBody>
          <a:bodyPr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zh-CN" altLang="en-US" sz="1000" dirty="0">
                <a:solidFill>
                  <a:schemeClr val="accent1"/>
                </a:solidFill>
                <a:latin typeface="微软雅黑" panose="020B0503020204020204" pitchFamily="34" charset="-122"/>
                <a:ea typeface="微软雅黑" panose="020B0503020204020204" pitchFamily="34" charset="-122"/>
              </a:rPr>
              <a:t>所有文字都可以修改  点击修改</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8" name="组合 56"/>
          <p:cNvGrpSpPr/>
          <p:nvPr userDrawn="1"/>
        </p:nvGrpSpPr>
        <p:grpSpPr>
          <a:xfrm>
            <a:off x="-7742" y="420518"/>
            <a:ext cx="619302" cy="79750"/>
            <a:chOff x="157718" y="341172"/>
            <a:chExt cx="619302" cy="79750"/>
          </a:xfrm>
          <a:solidFill>
            <a:schemeClr val="accent1"/>
          </a:solidFill>
        </p:grpSpPr>
        <p:cxnSp>
          <p:nvCxnSpPr>
            <p:cNvPr id="9" name="直接连接符 8"/>
            <p:cNvCxnSpPr>
              <a:cxnSpLocks/>
            </p:cNvCxnSpPr>
            <p:nvPr/>
          </p:nvCxnSpPr>
          <p:spPr>
            <a:xfrm>
              <a:off x="157718" y="412303"/>
              <a:ext cx="590785" cy="1"/>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flipH="1">
              <a:off x="697270" y="341172"/>
              <a:ext cx="79750" cy="797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0754985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22" presetClass="entr" presetSubtype="8"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Effect transition="in" filter="wipe(left)">
                                      <p:cBhvr>
                                        <p:cTn id="18"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bui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76300FE4-3E4C-4186-9926-8621F41A865A}" type="datetimeFigureOut">
              <a:rPr lang="zh-CN" altLang="en-US" smtClean="0"/>
              <a:t>2018/11/13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C13AE0-2A1E-4BD1-9575-FFE8AEF8C36E}"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76300FE4-3E4C-4186-9926-8621F41A865A}" type="datetimeFigureOut">
              <a:rPr lang="zh-CN" altLang="en-US" smtClean="0"/>
              <a:t>2018/11/13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C13AE0-2A1E-4BD1-9575-FFE8AEF8C36E}"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76300FE4-3E4C-4186-9926-8621F41A865A}" type="datetimeFigureOut">
              <a:rPr lang="zh-CN" altLang="en-US" smtClean="0"/>
              <a:t>2018/11/13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C13AE0-2A1E-4BD1-9575-FFE8AEF8C36E}"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76300FE4-3E4C-4186-9926-8621F41A865A}" type="datetimeFigureOut">
              <a:rPr lang="zh-CN" altLang="en-US" smtClean="0"/>
              <a:t>2018/11/13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C13AE0-2A1E-4BD1-9575-FFE8AEF8C36E}"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第一节">
    <p:spTree>
      <p:nvGrpSpPr>
        <p:cNvPr id="1" name=""/>
        <p:cNvGrpSpPr/>
        <p:nvPr/>
      </p:nvGrpSpPr>
      <p:grpSpPr>
        <a:xfrm>
          <a:off x="0" y="0"/>
          <a:ext cx="0" cy="0"/>
          <a:chOff x="0" y="0"/>
          <a:chExt cx="0" cy="0"/>
        </a:xfrm>
      </p:grpSpPr>
    </p:spTree>
    <p:extLst>
      <p:ext uri="{BB962C8B-B14F-4D97-AF65-F5344CB8AC3E}">
        <p14:creationId xmlns:p14="http://schemas.microsoft.com/office/powerpoint/2010/main" val="6291216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3922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第三章">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42639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第五章">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62743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44414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44414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30472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17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92" y="0"/>
            <a:ext cx="9141619" cy="514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 y="1"/>
            <a:ext cx="9143999" cy="442251"/>
          </a:xfrm>
          <a:prstGeom prst="rect">
            <a:avLst/>
          </a:prstGeom>
        </p:spPr>
      </p:pic>
      <p:sp>
        <p:nvSpPr>
          <p:cNvPr id="2" name="标题 1"/>
          <p:cNvSpPr>
            <a:spLocks noGrp="1"/>
          </p:cNvSpPr>
          <p:nvPr>
            <p:ph type="title"/>
          </p:nvPr>
        </p:nvSpPr>
        <p:spPr>
          <a:xfrm>
            <a:off x="628650" y="86840"/>
            <a:ext cx="3379272" cy="358628"/>
          </a:xfrm>
          <a:prstGeom prst="rect">
            <a:avLst/>
          </a:prstGeom>
        </p:spPr>
        <p:txBody>
          <a:bodyPr/>
          <a:lstStyle>
            <a:lvl1pPr>
              <a:defRPr sz="2100">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
        <p:nvSpPr>
          <p:cNvPr id="11" name="燕尾形 10"/>
          <p:cNvSpPr/>
          <p:nvPr userDrawn="1"/>
        </p:nvSpPr>
        <p:spPr>
          <a:xfrm>
            <a:off x="174374" y="101212"/>
            <a:ext cx="266546" cy="287585"/>
          </a:xfrm>
          <a:prstGeom prst="chevron">
            <a:avLst/>
          </a:prstGeom>
          <a:solidFill>
            <a:srgbClr val="678DA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
        <p:nvSpPr>
          <p:cNvPr id="12" name="燕尾形 11"/>
          <p:cNvSpPr/>
          <p:nvPr userDrawn="1"/>
        </p:nvSpPr>
        <p:spPr>
          <a:xfrm>
            <a:off x="363017" y="101212"/>
            <a:ext cx="266546" cy="287585"/>
          </a:xfrm>
          <a:prstGeom prst="chevron">
            <a:avLst/>
          </a:prstGeom>
          <a:solidFill>
            <a:srgbClr val="F7D83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pic>
        <p:nvPicPr>
          <p:cNvPr id="8" name="图片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88" y="4720656"/>
            <a:ext cx="9143999" cy="442251"/>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40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92" y="0"/>
            <a:ext cx="9141619" cy="514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 y="1"/>
            <a:ext cx="9143999" cy="442251"/>
          </a:xfrm>
          <a:prstGeom prst="rect">
            <a:avLst/>
          </a:prstGeom>
        </p:spPr>
      </p:pic>
      <p:sp>
        <p:nvSpPr>
          <p:cNvPr id="2" name="标题 1"/>
          <p:cNvSpPr>
            <a:spLocks noGrp="1"/>
          </p:cNvSpPr>
          <p:nvPr>
            <p:ph type="title"/>
          </p:nvPr>
        </p:nvSpPr>
        <p:spPr>
          <a:xfrm>
            <a:off x="628650" y="86840"/>
            <a:ext cx="3379272" cy="358628"/>
          </a:xfrm>
          <a:prstGeom prst="rect">
            <a:avLst/>
          </a:prstGeom>
        </p:spPr>
        <p:txBody>
          <a:bodyPr/>
          <a:lstStyle>
            <a:lvl1pPr>
              <a:defRPr sz="2100">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
        <p:nvSpPr>
          <p:cNvPr id="11" name="燕尾形 10"/>
          <p:cNvSpPr/>
          <p:nvPr userDrawn="1"/>
        </p:nvSpPr>
        <p:spPr>
          <a:xfrm>
            <a:off x="174374" y="101212"/>
            <a:ext cx="266546" cy="287585"/>
          </a:xfrm>
          <a:prstGeom prst="chevron">
            <a:avLst/>
          </a:prstGeom>
          <a:solidFill>
            <a:srgbClr val="678DA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
        <p:nvSpPr>
          <p:cNvPr id="12" name="燕尾形 11"/>
          <p:cNvSpPr/>
          <p:nvPr userDrawn="1"/>
        </p:nvSpPr>
        <p:spPr>
          <a:xfrm>
            <a:off x="363017" y="101212"/>
            <a:ext cx="266546" cy="287585"/>
          </a:xfrm>
          <a:prstGeom prst="chevron">
            <a:avLst/>
          </a:prstGeom>
          <a:solidFill>
            <a:srgbClr val="F7D83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pic>
        <p:nvPicPr>
          <p:cNvPr id="8" name="图片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89" y="4720656"/>
            <a:ext cx="9143999" cy="442251"/>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83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9" name="Slide Number Placeholder 5"/>
          <p:cNvSpPr>
            <a:spLocks noGrp="1"/>
          </p:cNvSpPr>
          <p:nvPr>
            <p:ph type="sldNum" sz="quarter" idx="4"/>
          </p:nvPr>
        </p:nvSpPr>
        <p:spPr>
          <a:xfrm>
            <a:off x="4381500" y="4870367"/>
            <a:ext cx="381000" cy="274722"/>
          </a:xfrm>
          <a:prstGeom prst="rect">
            <a:avLst/>
          </a:prstGeom>
        </p:spPr>
        <p:txBody>
          <a:bodyPr vert="horz" lIns="91440" tIns="45720" rIns="91440" bIns="45720" rtlCol="0" anchor="ctr"/>
          <a:lstStyle>
            <a:lvl1pPr algn="ctr">
              <a:defRPr sz="1000">
                <a:solidFill>
                  <a:srgbClr val="FFFFFF"/>
                </a:solidFill>
                <a:latin typeface="Glegoo"/>
                <a:cs typeface="Glegoo"/>
              </a:defRPr>
            </a:lvl1pPr>
          </a:lstStyle>
          <a:p>
            <a:fld id="{4F30D5C1-D155-2E40-A967-511B3BD0F2AE}" type="slidenum">
              <a:rPr lang="en-US" smtClean="0"/>
              <a:t>‹#›</a:t>
            </a:fld>
            <a:endParaRPr lang="en-US" dirty="0"/>
          </a:p>
        </p:txBody>
      </p:sp>
      <p:sp>
        <p:nvSpPr>
          <p:cNvPr id="10" name="Title 1"/>
          <p:cNvSpPr>
            <a:spLocks noGrp="1"/>
          </p:cNvSpPr>
          <p:nvPr>
            <p:ph type="title"/>
          </p:nvPr>
        </p:nvSpPr>
        <p:spPr>
          <a:xfrm>
            <a:off x="457201" y="285839"/>
            <a:ext cx="8229600" cy="857515"/>
          </a:xfrm>
        </p:spPr>
        <p:txBody>
          <a:bodyPr>
            <a:normAutofit/>
          </a:bodyPr>
          <a:lstStyle>
            <a:lvl1pPr>
              <a:defRPr sz="2800">
                <a:solidFill>
                  <a:srgbClr val="48597F"/>
                </a:solidFill>
                <a:latin typeface="Lato Light"/>
                <a:cs typeface="Lato Light"/>
              </a:defRPr>
            </a:lvl1pPr>
          </a:lstStyle>
          <a:p>
            <a:r>
              <a:rPr lang="en-US" dirty="0"/>
              <a:t>Click to edit Master title style</a:t>
            </a:r>
          </a:p>
        </p:txBody>
      </p:sp>
      <p:sp>
        <p:nvSpPr>
          <p:cNvPr id="11" name="Text Placeholder 17"/>
          <p:cNvSpPr>
            <a:spLocks noGrp="1"/>
          </p:cNvSpPr>
          <p:nvPr>
            <p:ph type="body" sz="quarter" idx="23"/>
          </p:nvPr>
        </p:nvSpPr>
        <p:spPr>
          <a:xfrm>
            <a:off x="2057401" y="876571"/>
            <a:ext cx="5029200" cy="323950"/>
          </a:xfrm>
        </p:spPr>
        <p:txBody>
          <a:bodyPr>
            <a:noAutofit/>
          </a:bodyPr>
          <a:lstStyle>
            <a:lvl1pPr marL="0" indent="0" algn="ctr">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Tree>
    <p:extLst>
      <p:ext uri="{BB962C8B-B14F-4D97-AF65-F5344CB8AC3E}">
        <p14:creationId xmlns:p14="http://schemas.microsoft.com/office/powerpoint/2010/main" val="29820647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76300FE4-3E4C-4186-9926-8621F41A865A}" type="datetimeFigureOut">
              <a:rPr lang="zh-CN" altLang="en-US" smtClean="0"/>
              <a:t>2018/11/13</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47C13AE0-2A1E-4BD1-9575-FFE8AEF8C36E}"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72" r:id="rId8"/>
    <p:sldLayoutId id="2147483673" r:id="rId9"/>
    <p:sldLayoutId id="2147483674" r:id="rId10"/>
    <p:sldLayoutId id="2147483656" r:id="rId11"/>
    <p:sldLayoutId id="2147483657" r:id="rId12"/>
    <p:sldLayoutId id="2147483658" r:id="rId13"/>
    <p:sldLayoutId id="2147483659" r:id="rId14"/>
    <p:sldLayoutId id="2147483660" r:id="rId15"/>
    <p:sldLayoutId id="2147483661" r:id="rId16"/>
    <p:sldLayoutId id="2147483662" r:id="rId17"/>
    <p:sldLayoutId id="2147483663" r:id="rId18"/>
    <p:sldLayoutId id="2147483664" r:id="rId19"/>
    <p:sldLayoutId id="2147483665" r:id="rId20"/>
    <p:sldLayoutId id="2147483666" r:id="rId21"/>
    <p:sldLayoutId id="2147483667" r:id="rId22"/>
    <p:sldLayoutId id="2147483668" r:id="rId23"/>
    <p:sldLayoutId id="2147483669" r:id="rId24"/>
    <p:sldLayoutId id="2147483675" r:id="rId25"/>
  </p:sldLayoutIdLst>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8.xml"/><Relationship Id="rId5" Type="http://schemas.openxmlformats.org/officeDocument/2006/relationships/image" Target="../media/image19.jp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0.xml"/><Relationship Id="rId5" Type="http://schemas.openxmlformats.org/officeDocument/2006/relationships/image" Target="../media/image22.png"/><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3.pn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4.pn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5">
            <a:extLst>
              <a:ext uri="{28A0092B-C50C-407E-A947-70E740481C1C}">
                <a14:useLocalDpi xmlns:a14="http://schemas.microsoft.com/office/drawing/2010/main" val="0"/>
              </a:ext>
            </a:extLst>
          </a:blip>
          <a:srcRect l="7216" t="384" r="9472" b="-384"/>
          <a:stretch/>
        </p:blipFill>
        <p:spPr>
          <a:xfrm>
            <a:off x="-508" y="0"/>
            <a:ext cx="9144508" cy="5145088"/>
          </a:xfrm>
          <a:prstGeom prst="rect">
            <a:avLst/>
          </a:prstGeom>
        </p:spPr>
      </p:pic>
      <p:sp>
        <p:nvSpPr>
          <p:cNvPr id="13" name="TextBox 12"/>
          <p:cNvSpPr txBox="1"/>
          <p:nvPr/>
        </p:nvSpPr>
        <p:spPr>
          <a:xfrm>
            <a:off x="2267744" y="1591725"/>
            <a:ext cx="4392488" cy="461665"/>
          </a:xfrm>
          <a:prstGeom prst="rect">
            <a:avLst/>
          </a:prstGeom>
          <a:noFill/>
        </p:spPr>
        <p:txBody>
          <a:bodyPr wrap="square" rtlCol="0">
            <a:spAutoFit/>
          </a:bodyPr>
          <a:lstStyle/>
          <a:p>
            <a:r>
              <a:rPr lang="zh-CN" altLang="en-US" sz="2400" b="1" dirty="0">
                <a:solidFill>
                  <a:schemeClr val="accent1"/>
                </a:solidFill>
                <a:latin typeface="微软雅黑" panose="020B0503020204020204" pitchFamily="34" charset="-122"/>
                <a:ea typeface="微软雅黑" panose="020B0503020204020204" pitchFamily="34" charset="-122"/>
              </a:rPr>
              <a:t>介绍大学校园生活</a:t>
            </a:r>
            <a:r>
              <a:rPr lang="en-US" altLang="zh-CN" sz="2400" b="1" dirty="0" err="1">
                <a:solidFill>
                  <a:schemeClr val="accent1"/>
                </a:solidFill>
                <a:latin typeface="微软雅黑" panose="020B0503020204020204" pitchFamily="34" charset="-122"/>
                <a:ea typeface="微软雅黑" panose="020B0503020204020204" pitchFamily="34" charset="-122"/>
              </a:rPr>
              <a:t>ppt</a:t>
            </a:r>
            <a:r>
              <a:rPr lang="zh-CN" altLang="en-US" sz="2400" b="1" dirty="0">
                <a:solidFill>
                  <a:schemeClr val="accent1"/>
                </a:solidFill>
                <a:latin typeface="微软雅黑" panose="020B0503020204020204" pitchFamily="34" charset="-122"/>
                <a:ea typeface="微软雅黑" panose="020B0503020204020204" pitchFamily="34" charset="-122"/>
              </a:rPr>
              <a:t>模板</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cxnSp>
        <p:nvCxnSpPr>
          <p:cNvPr id="4" name="直接连接符 3">
            <a:extLst>
              <a:ext uri="{FF2B5EF4-FFF2-40B4-BE49-F238E27FC236}">
                <a16:creationId xmlns:a16="http://schemas.microsoft.com/office/drawing/2014/main" xmlns="" id="{30F4E5B3-B090-4AE4-A059-D67296A38071}"/>
              </a:ext>
            </a:extLst>
          </p:cNvPr>
          <p:cNvCxnSpPr>
            <a:cxnSpLocks/>
          </p:cNvCxnSpPr>
          <p:nvPr/>
        </p:nvCxnSpPr>
        <p:spPr>
          <a:xfrm>
            <a:off x="2159732" y="2248508"/>
            <a:ext cx="478853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原创设计师QQ598969553                 _15">
            <a:extLst>
              <a:ext uri="{FF2B5EF4-FFF2-40B4-BE49-F238E27FC236}">
                <a16:creationId xmlns:a16="http://schemas.microsoft.com/office/drawing/2014/main" xmlns="" id="{42DF3F79-5500-48AF-9085-AE13FF4F5758}"/>
              </a:ext>
            </a:extLst>
          </p:cNvPr>
          <p:cNvSpPr/>
          <p:nvPr/>
        </p:nvSpPr>
        <p:spPr>
          <a:xfrm>
            <a:off x="2761926" y="2446302"/>
            <a:ext cx="3404123" cy="2524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endParaRPr>
          </a:p>
        </p:txBody>
      </p:sp>
      <p:pic>
        <p:nvPicPr>
          <p:cNvPr id="3" name="蓝色的爱 love is blue">
            <a:hlinkClick r:id="" action="ppaction://media"/>
            <a:extLst>
              <a:ext uri="{FF2B5EF4-FFF2-40B4-BE49-F238E27FC236}">
                <a16:creationId xmlns:a16="http://schemas.microsoft.com/office/drawing/2014/main" xmlns="" id="{F5B7B3AE-2AB1-4493-9FF4-8032C270F1E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56592" y="1043608"/>
            <a:ext cx="609600" cy="609600"/>
          </a:xfrm>
          <a:prstGeom prst="rect">
            <a:avLst/>
          </a:prstGeom>
        </p:spPr>
      </p:pic>
    </p:spTree>
    <p:extLst>
      <p:ext uri="{BB962C8B-B14F-4D97-AF65-F5344CB8AC3E}">
        <p14:creationId xmlns:p14="http://schemas.microsoft.com/office/powerpoint/2010/main" val="25591397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13"/>
                                        </p:tgtEl>
                                        <p:attrNameLst>
                                          <p:attrName>style.visibility</p:attrName>
                                        </p:attrNameLst>
                                      </p:cBhvr>
                                      <p:to>
                                        <p:strVal val="visible"/>
                                      </p:to>
                                    </p:set>
                                    <p:anim calcmode="lin" valueType="num">
                                      <p:cBhvr>
                                        <p:cTn id="10"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13"/>
                                        </p:tgtEl>
                                        <p:attrNameLst>
                                          <p:attrName>ppt_y</p:attrName>
                                        </p:attrNameLst>
                                      </p:cBhvr>
                                      <p:tavLst>
                                        <p:tav tm="0">
                                          <p:val>
                                            <p:strVal val="#ppt_y"/>
                                          </p:val>
                                        </p:tav>
                                        <p:tav tm="100000">
                                          <p:val>
                                            <p:strVal val="#ppt_y"/>
                                          </p:val>
                                        </p:tav>
                                      </p:tavLst>
                                    </p:anim>
                                    <p:anim calcmode="lin" valueType="num">
                                      <p:cBhvr>
                                        <p:cTn id="12"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13"/>
                                        </p:tgtEl>
                                      </p:cBhvr>
                                    </p:animEffect>
                                  </p:childTnLst>
                                </p:cTn>
                              </p:par>
                            </p:childTnLst>
                          </p:cTn>
                        </p:par>
                        <p:par>
                          <p:cTn id="15" fill="hold">
                            <p:stCondLst>
                              <p:cond delay="1100"/>
                            </p:stCondLst>
                            <p:childTnLst>
                              <p:par>
                                <p:cTn id="16" presetID="22" presetClass="entr" presetSubtype="2"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right)">
                                      <p:cBhvr>
                                        <p:cTn id="18" dur="500"/>
                                        <p:tgtEl>
                                          <p:spTgt spid="4"/>
                                        </p:tgtEl>
                                      </p:cBhvr>
                                    </p:animEffect>
                                  </p:childTnLst>
                                </p:cTn>
                              </p:par>
                            </p:childTnLst>
                          </p:cTn>
                        </p:par>
                        <p:par>
                          <p:cTn id="19" fill="hold">
                            <p:stCondLst>
                              <p:cond delay="1600"/>
                            </p:stCondLst>
                            <p:childTnLst>
                              <p:par>
                                <p:cTn id="20" presetID="12" presetClass="entr" presetSubtype="1" fill="hold" grpId="0" nodeType="afterEffect" nodePh="1">
                                  <p:stCondLst>
                                    <p:cond delay="0"/>
                                  </p:stCondLst>
                                  <p:endCondLst>
                                    <p:cond evt="begin" delay="0">
                                      <p:tn val="20"/>
                                    </p:cond>
                                  </p:end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p:tgtEl>
                                          <p:spTgt spid="12"/>
                                        </p:tgtEl>
                                        <p:attrNameLst>
                                          <p:attrName>ppt_y</p:attrName>
                                        </p:attrNameLst>
                                      </p:cBhvr>
                                      <p:tavLst>
                                        <p:tav tm="0">
                                          <p:val>
                                            <p:strVal val="#ppt_y-#ppt_h*1.125000"/>
                                          </p:val>
                                        </p:tav>
                                        <p:tav tm="100000">
                                          <p:val>
                                            <p:strVal val="#ppt_y"/>
                                          </p:val>
                                        </p:tav>
                                      </p:tavLst>
                                    </p:anim>
                                    <p:animEffect transition="in" filter="wipe(down)">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24" repeatCount="indefinite" fill="hold" display="0">
                  <p:stCondLst>
                    <p:cond delay="indefinite"/>
                  </p:stCondLst>
                  <p:endCondLst>
                    <p:cond evt="onStopAudio" delay="0">
                      <p:tgtEl>
                        <p:sldTgt/>
                      </p:tgtEl>
                    </p:cond>
                  </p:endCondLst>
                </p:cTn>
                <p:tgtEl>
                  <p:spTgt spid="3"/>
                </p:tgtEl>
              </p:cMediaNode>
            </p:audio>
          </p:childTnLst>
        </p:cTn>
      </p:par>
    </p:tnLst>
    <p:bldLst>
      <p:bldP spid="13"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9463" r="6892"/>
          <a:stretch/>
        </p:blipFill>
        <p:spPr>
          <a:xfrm>
            <a:off x="-508" y="-5565"/>
            <a:ext cx="9181020" cy="5145088"/>
          </a:xfrm>
          <a:prstGeom prst="rect">
            <a:avLst/>
          </a:prstGeom>
        </p:spPr>
      </p:pic>
      <p:sp>
        <p:nvSpPr>
          <p:cNvPr id="7" name="矩形 6">
            <a:extLst>
              <a:ext uri="{FF2B5EF4-FFF2-40B4-BE49-F238E27FC236}">
                <a16:creationId xmlns:a16="http://schemas.microsoft.com/office/drawing/2014/main" xmlns="" id="{FAF5BC9D-113B-4B1F-A594-4C54CE663A33}"/>
              </a:ext>
            </a:extLst>
          </p:cNvPr>
          <p:cNvSpPr/>
          <p:nvPr/>
        </p:nvSpPr>
        <p:spPr>
          <a:xfrm>
            <a:off x="2123447" y="2734979"/>
            <a:ext cx="958484" cy="311888"/>
          </a:xfrm>
          <a:prstGeom prst="rect">
            <a:avLst/>
          </a:prstGeom>
          <a:effectLst/>
        </p:spPr>
        <p:txBody>
          <a:bodyPr vert="horz" wrap="none" lIns="65032" tIns="32516" rIns="65032" bIns="32516">
            <a:spAutoFit/>
          </a:bodyPr>
          <a:lstStyle/>
          <a:p>
            <a:r>
              <a:rPr lang="zh-CN" altLang="en-US" sz="1600" b="1" dirty="0" smtClean="0">
                <a:solidFill>
                  <a:schemeClr val="accent2">
                    <a:lumMod val="75000"/>
                  </a:schemeClr>
                </a:solidFill>
              </a:rPr>
              <a:t>低碳定义</a:t>
            </a:r>
            <a:endParaRPr lang="zh-CN" altLang="en-US" sz="1600" b="1" dirty="0">
              <a:solidFill>
                <a:schemeClr val="accent2">
                  <a:lumMod val="75000"/>
                </a:schemeClr>
              </a:solidFill>
            </a:endParaRPr>
          </a:p>
        </p:txBody>
      </p:sp>
      <p:sp>
        <p:nvSpPr>
          <p:cNvPr id="8" name="矩形 7">
            <a:extLst>
              <a:ext uri="{FF2B5EF4-FFF2-40B4-BE49-F238E27FC236}">
                <a16:creationId xmlns:a16="http://schemas.microsoft.com/office/drawing/2014/main" xmlns="" id="{AEED9909-FDB8-4988-95A8-66A5F2FF9238}"/>
              </a:ext>
            </a:extLst>
          </p:cNvPr>
          <p:cNvSpPr/>
          <p:nvPr/>
        </p:nvSpPr>
        <p:spPr>
          <a:xfrm>
            <a:off x="1962238" y="2239807"/>
            <a:ext cx="360564" cy="496554"/>
          </a:xfrm>
          <a:prstGeom prst="rect">
            <a:avLst/>
          </a:prstGeom>
          <a:effectLst/>
        </p:spPr>
        <p:txBody>
          <a:bodyPr wrap="none" lIns="65032" tIns="32516" rIns="65032" bIns="32516">
            <a:spAutoFit/>
          </a:bodyPr>
          <a:lstStyle/>
          <a:p>
            <a:r>
              <a:rPr lang="en-US" altLang="zh-CN" sz="2800" dirty="0">
                <a:solidFill>
                  <a:schemeClr val="accent1"/>
                </a:solidFill>
                <a:latin typeface="Agency FB" panose="020B0503020202020204" pitchFamily="34" charset="0"/>
                <a:ea typeface="微软雅黑" panose="020B0503020204020204" pitchFamily="34" charset="-122"/>
                <a:cs typeface="Arial" panose="020B0604020202020204" pitchFamily="34" charset="0"/>
              </a:rPr>
              <a:t>01</a:t>
            </a:r>
            <a:endParaRPr lang="zh-CN" altLang="en-US" sz="2800" dirty="0">
              <a:solidFill>
                <a:schemeClr val="accent1"/>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9" name="矩形 8">
            <a:extLst>
              <a:ext uri="{FF2B5EF4-FFF2-40B4-BE49-F238E27FC236}">
                <a16:creationId xmlns:a16="http://schemas.microsoft.com/office/drawing/2014/main" xmlns="" id="{64C7B98E-6096-4AD4-A638-69D1A0DA507D}"/>
              </a:ext>
            </a:extLst>
          </p:cNvPr>
          <p:cNvSpPr/>
          <p:nvPr/>
        </p:nvSpPr>
        <p:spPr>
          <a:xfrm>
            <a:off x="2339752" y="2311815"/>
            <a:ext cx="725599" cy="342666"/>
          </a:xfrm>
          <a:prstGeom prst="rect">
            <a:avLst/>
          </a:prstGeom>
          <a:effectLst/>
        </p:spPr>
        <p:txBody>
          <a:bodyPr vert="horz" wrap="none" lIns="65032" tIns="32516" rIns="65032" bIns="32516">
            <a:spAutoFit/>
          </a:bodyPr>
          <a:lstStyle/>
          <a:p>
            <a:r>
              <a:rPr lang="en-US" altLang="zh-CN" dirty="0">
                <a:solidFill>
                  <a:schemeClr val="accent1"/>
                </a:solidFill>
                <a:latin typeface="Arial" panose="020B0604020202020204" pitchFamily="34" charset="0"/>
                <a:ea typeface="Arial Unicode MS" panose="020B0604020202020204" pitchFamily="34" charset="-122"/>
                <a:cs typeface="Arial" panose="020B0604020202020204" pitchFamily="34" charset="0"/>
              </a:rPr>
              <a:t>PART</a:t>
            </a:r>
            <a:endParaRPr lang="zh-CN" altLang="en-US" dirty="0">
              <a:solidFill>
                <a:schemeClr val="accent1"/>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xmlns="" id="{7B2AF7F8-78A2-42AE-9775-F06613BEBAB6}"/>
              </a:ext>
            </a:extLst>
          </p:cNvPr>
          <p:cNvSpPr/>
          <p:nvPr/>
        </p:nvSpPr>
        <p:spPr>
          <a:xfrm>
            <a:off x="3597713" y="2730733"/>
            <a:ext cx="958484" cy="311888"/>
          </a:xfrm>
          <a:prstGeom prst="rect">
            <a:avLst/>
          </a:prstGeom>
          <a:effectLst/>
        </p:spPr>
        <p:txBody>
          <a:bodyPr vert="horz" wrap="none" lIns="65032" tIns="32516" rIns="65032" bIns="32516">
            <a:spAutoFit/>
          </a:bodyPr>
          <a:lstStyle/>
          <a:p>
            <a:r>
              <a:rPr lang="zh-CN" altLang="en-US" sz="1600" b="1" dirty="0" smtClean="0">
                <a:solidFill>
                  <a:schemeClr val="accent2">
                    <a:lumMod val="75000"/>
                  </a:schemeClr>
                </a:solidFill>
              </a:rPr>
              <a:t>倡导低碳</a:t>
            </a:r>
            <a:endParaRPr lang="zh-CN" altLang="en-US" sz="1600" b="1" dirty="0">
              <a:solidFill>
                <a:schemeClr val="accent2">
                  <a:lumMod val="75000"/>
                </a:schemeClr>
              </a:solidFill>
            </a:endParaRPr>
          </a:p>
        </p:txBody>
      </p:sp>
      <p:sp>
        <p:nvSpPr>
          <p:cNvPr id="11" name="矩形 10">
            <a:extLst>
              <a:ext uri="{FF2B5EF4-FFF2-40B4-BE49-F238E27FC236}">
                <a16:creationId xmlns:a16="http://schemas.microsoft.com/office/drawing/2014/main" xmlns="" id="{B3E48999-0402-4F7C-8D86-02FC750CA9A4}"/>
              </a:ext>
            </a:extLst>
          </p:cNvPr>
          <p:cNvSpPr/>
          <p:nvPr/>
        </p:nvSpPr>
        <p:spPr>
          <a:xfrm>
            <a:off x="3323834" y="2239807"/>
            <a:ext cx="426287" cy="496554"/>
          </a:xfrm>
          <a:prstGeom prst="rect">
            <a:avLst/>
          </a:prstGeom>
          <a:effectLst/>
        </p:spPr>
        <p:txBody>
          <a:bodyPr wrap="none" lIns="65032" tIns="32516" rIns="65032" bIns="32516">
            <a:spAutoFit/>
          </a:bodyPr>
          <a:lstStyle/>
          <a:p>
            <a:r>
              <a:rPr lang="en-US" altLang="zh-CN" sz="2800" dirty="0">
                <a:solidFill>
                  <a:schemeClr val="accent1"/>
                </a:solidFill>
                <a:latin typeface="Agency FB" panose="020B0503020202020204" pitchFamily="34" charset="0"/>
                <a:ea typeface="微软雅黑" panose="020B0503020204020204" pitchFamily="34" charset="-122"/>
                <a:cs typeface="Arial" panose="020B0604020202020204" pitchFamily="34" charset="0"/>
              </a:rPr>
              <a:t>02</a:t>
            </a:r>
            <a:endParaRPr lang="zh-CN" altLang="en-US" sz="2800" dirty="0">
              <a:solidFill>
                <a:schemeClr val="accent1"/>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12" name="矩形 11">
            <a:extLst>
              <a:ext uri="{FF2B5EF4-FFF2-40B4-BE49-F238E27FC236}">
                <a16:creationId xmlns:a16="http://schemas.microsoft.com/office/drawing/2014/main" xmlns="" id="{56493025-8822-429A-954D-D3F7036FC3C2}"/>
              </a:ext>
            </a:extLst>
          </p:cNvPr>
          <p:cNvSpPr/>
          <p:nvPr/>
        </p:nvSpPr>
        <p:spPr>
          <a:xfrm>
            <a:off x="3719048" y="2311815"/>
            <a:ext cx="725599" cy="342666"/>
          </a:xfrm>
          <a:prstGeom prst="rect">
            <a:avLst/>
          </a:prstGeom>
          <a:effectLst/>
        </p:spPr>
        <p:txBody>
          <a:bodyPr vert="horz" wrap="none" lIns="65032" tIns="32516" rIns="65032" bIns="32516">
            <a:spAutoFit/>
          </a:bodyPr>
          <a:lstStyle/>
          <a:p>
            <a:r>
              <a:rPr lang="en-US" altLang="zh-CN" dirty="0">
                <a:solidFill>
                  <a:schemeClr val="accent1"/>
                </a:solidFill>
                <a:latin typeface="Arial" panose="020B0604020202020204" pitchFamily="34" charset="0"/>
                <a:ea typeface="Arial Unicode MS" panose="020B0604020202020204" pitchFamily="34" charset="-122"/>
                <a:cs typeface="Arial" panose="020B0604020202020204" pitchFamily="34" charset="0"/>
              </a:rPr>
              <a:t>PART</a:t>
            </a:r>
            <a:endParaRPr lang="zh-CN" altLang="en-US" dirty="0">
              <a:solidFill>
                <a:schemeClr val="accent1"/>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13" name="矩形 12">
            <a:extLst>
              <a:ext uri="{FF2B5EF4-FFF2-40B4-BE49-F238E27FC236}">
                <a16:creationId xmlns:a16="http://schemas.microsoft.com/office/drawing/2014/main" xmlns="" id="{9E877B52-0A9F-443D-BD3E-84B3151D450D}"/>
              </a:ext>
            </a:extLst>
          </p:cNvPr>
          <p:cNvSpPr/>
          <p:nvPr/>
        </p:nvSpPr>
        <p:spPr>
          <a:xfrm>
            <a:off x="4856860" y="2730733"/>
            <a:ext cx="958484" cy="311888"/>
          </a:xfrm>
          <a:prstGeom prst="rect">
            <a:avLst/>
          </a:prstGeom>
          <a:effectLst/>
        </p:spPr>
        <p:txBody>
          <a:bodyPr vert="horz" wrap="none" lIns="65032" tIns="32516" rIns="65032" bIns="32516">
            <a:spAutoFit/>
          </a:bodyPr>
          <a:lstStyle/>
          <a:p>
            <a:pPr algn="r"/>
            <a:r>
              <a:rPr lang="zh-CN" altLang="en-US" sz="1600" b="1" dirty="0" smtClean="0">
                <a:solidFill>
                  <a:schemeClr val="accent2">
                    <a:lumMod val="75000"/>
                  </a:schemeClr>
                </a:solidFill>
              </a:rPr>
              <a:t>低碳生活</a:t>
            </a:r>
            <a:endParaRPr lang="zh-CN" altLang="en-US" sz="1600" b="1" dirty="0">
              <a:solidFill>
                <a:schemeClr val="accent2">
                  <a:lumMod val="75000"/>
                </a:schemeClr>
              </a:solidFill>
            </a:endParaRPr>
          </a:p>
        </p:txBody>
      </p:sp>
      <p:sp>
        <p:nvSpPr>
          <p:cNvPr id="14" name="矩形 13">
            <a:extLst>
              <a:ext uri="{FF2B5EF4-FFF2-40B4-BE49-F238E27FC236}">
                <a16:creationId xmlns:a16="http://schemas.microsoft.com/office/drawing/2014/main" xmlns="" id="{841B0E17-B0C1-454F-92C4-2D68FF6D0898}"/>
              </a:ext>
            </a:extLst>
          </p:cNvPr>
          <p:cNvSpPr/>
          <p:nvPr/>
        </p:nvSpPr>
        <p:spPr>
          <a:xfrm>
            <a:off x="4630474" y="2239807"/>
            <a:ext cx="439111" cy="496554"/>
          </a:xfrm>
          <a:prstGeom prst="rect">
            <a:avLst/>
          </a:prstGeom>
          <a:effectLst/>
        </p:spPr>
        <p:txBody>
          <a:bodyPr wrap="none" lIns="65032" tIns="32516" rIns="65032" bIns="32516">
            <a:spAutoFit/>
          </a:bodyPr>
          <a:lstStyle/>
          <a:p>
            <a:r>
              <a:rPr lang="en-US" altLang="zh-CN" sz="2800" dirty="0">
                <a:solidFill>
                  <a:schemeClr val="accent1"/>
                </a:solidFill>
                <a:latin typeface="Agency FB" panose="020B0503020202020204" pitchFamily="34" charset="0"/>
                <a:ea typeface="微软雅黑" panose="020B0503020204020204" pitchFamily="34" charset="-122"/>
                <a:cs typeface="Arial" panose="020B0604020202020204" pitchFamily="34" charset="0"/>
              </a:rPr>
              <a:t>03</a:t>
            </a:r>
            <a:endParaRPr lang="zh-CN" altLang="en-US" sz="2800" dirty="0">
              <a:solidFill>
                <a:schemeClr val="accent1"/>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15" name="矩形 14">
            <a:extLst>
              <a:ext uri="{FF2B5EF4-FFF2-40B4-BE49-F238E27FC236}">
                <a16:creationId xmlns:a16="http://schemas.microsoft.com/office/drawing/2014/main" xmlns="" id="{EE3D512B-6AF1-4BAC-84F2-90C190EAA285}"/>
              </a:ext>
            </a:extLst>
          </p:cNvPr>
          <p:cNvSpPr/>
          <p:nvPr/>
        </p:nvSpPr>
        <p:spPr>
          <a:xfrm>
            <a:off x="5072073" y="2311815"/>
            <a:ext cx="725599" cy="342666"/>
          </a:xfrm>
          <a:prstGeom prst="rect">
            <a:avLst/>
          </a:prstGeom>
          <a:effectLst/>
        </p:spPr>
        <p:txBody>
          <a:bodyPr vert="horz" wrap="none" lIns="65032" tIns="32516" rIns="65032" bIns="32516">
            <a:spAutoFit/>
          </a:bodyPr>
          <a:lstStyle/>
          <a:p>
            <a:r>
              <a:rPr lang="en-US" altLang="zh-CN" dirty="0">
                <a:solidFill>
                  <a:schemeClr val="accent1"/>
                </a:solidFill>
                <a:latin typeface="Arial" panose="020B0604020202020204" pitchFamily="34" charset="0"/>
                <a:ea typeface="Arial Unicode MS" panose="020B0604020202020204" pitchFamily="34" charset="-122"/>
                <a:cs typeface="Arial" panose="020B0604020202020204" pitchFamily="34" charset="0"/>
              </a:rPr>
              <a:t>PART</a:t>
            </a:r>
            <a:endParaRPr lang="zh-CN" altLang="en-US" dirty="0">
              <a:solidFill>
                <a:schemeClr val="accent1"/>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16" name="矩形 15">
            <a:extLst>
              <a:ext uri="{FF2B5EF4-FFF2-40B4-BE49-F238E27FC236}">
                <a16:creationId xmlns:a16="http://schemas.microsoft.com/office/drawing/2014/main" xmlns="" id="{0E18F0B7-2A6B-4936-96A7-980CC634C686}"/>
              </a:ext>
            </a:extLst>
          </p:cNvPr>
          <p:cNvSpPr/>
          <p:nvPr/>
        </p:nvSpPr>
        <p:spPr>
          <a:xfrm>
            <a:off x="6231424" y="2730733"/>
            <a:ext cx="952072" cy="311888"/>
          </a:xfrm>
          <a:prstGeom prst="rect">
            <a:avLst/>
          </a:prstGeom>
          <a:effectLst/>
        </p:spPr>
        <p:txBody>
          <a:bodyPr vert="horz" wrap="none" lIns="65032" tIns="32516" rIns="65032" bIns="32516">
            <a:spAutoFit/>
          </a:bodyPr>
          <a:lstStyle/>
          <a:p>
            <a:pPr algn="r"/>
            <a:r>
              <a:rPr lang="zh-CN" altLang="en-US" sz="1600" dirty="0" smtClean="0">
                <a:solidFill>
                  <a:schemeClr val="accent2">
                    <a:lumMod val="75000"/>
                  </a:schemeClr>
                </a:solidFill>
                <a:latin typeface="微软雅黑" pitchFamily="34" charset="-122"/>
                <a:ea typeface="微软雅黑" pitchFamily="34" charset="-122"/>
              </a:rPr>
              <a:t>从我做起</a:t>
            </a:r>
            <a:endParaRPr lang="zh-CN" altLang="en-US" sz="1600" dirty="0">
              <a:solidFill>
                <a:schemeClr val="accent2">
                  <a:lumMod val="75000"/>
                </a:schemeClr>
              </a:solidFill>
              <a:latin typeface="微软雅黑" pitchFamily="34" charset="-122"/>
              <a:ea typeface="微软雅黑" pitchFamily="34" charset="-122"/>
            </a:endParaRPr>
          </a:p>
        </p:txBody>
      </p:sp>
      <p:sp>
        <p:nvSpPr>
          <p:cNvPr id="17" name="矩形 16">
            <a:extLst>
              <a:ext uri="{FF2B5EF4-FFF2-40B4-BE49-F238E27FC236}">
                <a16:creationId xmlns:a16="http://schemas.microsoft.com/office/drawing/2014/main" xmlns="" id="{9F339142-7A64-4D1F-8B55-A06007548D60}"/>
              </a:ext>
            </a:extLst>
          </p:cNvPr>
          <p:cNvSpPr/>
          <p:nvPr/>
        </p:nvSpPr>
        <p:spPr>
          <a:xfrm>
            <a:off x="6036418" y="2234871"/>
            <a:ext cx="424684" cy="496554"/>
          </a:xfrm>
          <a:prstGeom prst="rect">
            <a:avLst/>
          </a:prstGeom>
          <a:effectLst/>
        </p:spPr>
        <p:txBody>
          <a:bodyPr wrap="none" lIns="65032" tIns="32516" rIns="65032" bIns="32516">
            <a:spAutoFit/>
          </a:bodyPr>
          <a:lstStyle/>
          <a:p>
            <a:r>
              <a:rPr lang="en-US" altLang="zh-CN" sz="2800" dirty="0">
                <a:solidFill>
                  <a:schemeClr val="accent1"/>
                </a:solidFill>
                <a:latin typeface="Agency FB" panose="020B0503020202020204" pitchFamily="34" charset="0"/>
                <a:ea typeface="微软雅黑" panose="020B0503020204020204" pitchFamily="34" charset="-122"/>
                <a:cs typeface="Arial" panose="020B0604020202020204" pitchFamily="34" charset="0"/>
              </a:rPr>
              <a:t>04</a:t>
            </a:r>
            <a:endParaRPr lang="zh-CN" altLang="en-US" sz="2800" dirty="0">
              <a:solidFill>
                <a:schemeClr val="accent1"/>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18" name="矩形 17">
            <a:extLst>
              <a:ext uri="{FF2B5EF4-FFF2-40B4-BE49-F238E27FC236}">
                <a16:creationId xmlns:a16="http://schemas.microsoft.com/office/drawing/2014/main" xmlns="" id="{287610B3-700B-4C97-BA8F-AD824B5F2C75}"/>
              </a:ext>
            </a:extLst>
          </p:cNvPr>
          <p:cNvSpPr/>
          <p:nvPr/>
        </p:nvSpPr>
        <p:spPr>
          <a:xfrm>
            <a:off x="6461102" y="2311815"/>
            <a:ext cx="725599" cy="342666"/>
          </a:xfrm>
          <a:prstGeom prst="rect">
            <a:avLst/>
          </a:prstGeom>
          <a:effectLst/>
        </p:spPr>
        <p:txBody>
          <a:bodyPr vert="horz" wrap="none" lIns="65032" tIns="32516" rIns="65032" bIns="32516">
            <a:spAutoFit/>
          </a:bodyPr>
          <a:lstStyle/>
          <a:p>
            <a:r>
              <a:rPr lang="en-US" altLang="zh-CN" dirty="0">
                <a:solidFill>
                  <a:schemeClr val="accent1"/>
                </a:solidFill>
                <a:latin typeface="Arial" panose="020B0604020202020204" pitchFamily="34" charset="0"/>
                <a:ea typeface="Arial Unicode MS" panose="020B0604020202020204" pitchFamily="34" charset="-122"/>
                <a:cs typeface="Arial" panose="020B0604020202020204" pitchFamily="34" charset="0"/>
              </a:rPr>
              <a:t>PART</a:t>
            </a:r>
            <a:endParaRPr lang="zh-CN" altLang="en-US" dirty="0">
              <a:solidFill>
                <a:schemeClr val="accent1"/>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2" name="流程图: 摘录 1">
            <a:extLst>
              <a:ext uri="{FF2B5EF4-FFF2-40B4-BE49-F238E27FC236}">
                <a16:creationId xmlns:a16="http://schemas.microsoft.com/office/drawing/2014/main" xmlns="" id="{8869BE07-7B95-4A2E-8449-DC4403BE3D53}"/>
              </a:ext>
            </a:extLst>
          </p:cNvPr>
          <p:cNvSpPr/>
          <p:nvPr/>
        </p:nvSpPr>
        <p:spPr>
          <a:xfrm>
            <a:off x="3906343" y="1021549"/>
            <a:ext cx="973773" cy="973773"/>
          </a:xfrm>
          <a:prstGeom prst="flowChartExtra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流程图: 合并 2">
            <a:extLst>
              <a:ext uri="{FF2B5EF4-FFF2-40B4-BE49-F238E27FC236}">
                <a16:creationId xmlns:a16="http://schemas.microsoft.com/office/drawing/2014/main" xmlns="" id="{E56BA1DD-51FA-403E-8EA1-1845CCB9EF3E}"/>
              </a:ext>
            </a:extLst>
          </p:cNvPr>
          <p:cNvSpPr/>
          <p:nvPr/>
        </p:nvSpPr>
        <p:spPr>
          <a:xfrm>
            <a:off x="4571411" y="1062489"/>
            <a:ext cx="973773" cy="973773"/>
          </a:xfrm>
          <a:prstGeom prst="flowChartMerg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a:extLst>
              <a:ext uri="{FF2B5EF4-FFF2-40B4-BE49-F238E27FC236}">
                <a16:creationId xmlns:a16="http://schemas.microsoft.com/office/drawing/2014/main" xmlns="" id="{B0D14609-14F5-470E-8A85-D3B44B9CCA07}"/>
              </a:ext>
            </a:extLst>
          </p:cNvPr>
          <p:cNvSpPr/>
          <p:nvPr/>
        </p:nvSpPr>
        <p:spPr>
          <a:xfrm>
            <a:off x="4136017" y="1468435"/>
            <a:ext cx="490407" cy="496554"/>
          </a:xfrm>
          <a:prstGeom prst="rect">
            <a:avLst/>
          </a:prstGeom>
          <a:effectLst/>
        </p:spPr>
        <p:txBody>
          <a:bodyPr vert="horz" wrap="none" lIns="65032" tIns="32516" rIns="65032" bIns="32516">
            <a:spAutoFit/>
          </a:bodyPr>
          <a:lstStyle/>
          <a:p>
            <a:r>
              <a:rPr lang="zh-CN" altLang="en-US" sz="2800" dirty="0">
                <a:solidFill>
                  <a:schemeClr val="bg1"/>
                </a:solidFill>
                <a:ea typeface="微软雅黑" panose="020B0503020204020204" pitchFamily="34" charset="-122"/>
              </a:rPr>
              <a:t>目</a:t>
            </a:r>
          </a:p>
        </p:txBody>
      </p:sp>
      <p:sp>
        <p:nvSpPr>
          <p:cNvPr id="21" name="矩形 20">
            <a:extLst>
              <a:ext uri="{FF2B5EF4-FFF2-40B4-BE49-F238E27FC236}">
                <a16:creationId xmlns:a16="http://schemas.microsoft.com/office/drawing/2014/main" xmlns="" id="{A93E96C0-288B-406C-A46C-E216EE726A28}"/>
              </a:ext>
            </a:extLst>
          </p:cNvPr>
          <p:cNvSpPr/>
          <p:nvPr/>
        </p:nvSpPr>
        <p:spPr>
          <a:xfrm>
            <a:off x="4817625" y="1137064"/>
            <a:ext cx="490407" cy="496554"/>
          </a:xfrm>
          <a:prstGeom prst="rect">
            <a:avLst/>
          </a:prstGeom>
          <a:effectLst/>
        </p:spPr>
        <p:txBody>
          <a:bodyPr vert="horz" wrap="none" lIns="65032" tIns="32516" rIns="65032" bIns="32516">
            <a:spAutoFit/>
          </a:bodyPr>
          <a:lstStyle/>
          <a:p>
            <a:r>
              <a:rPr lang="zh-CN" altLang="en-US" sz="2800" dirty="0">
                <a:solidFill>
                  <a:schemeClr val="bg1"/>
                </a:solidFill>
                <a:ea typeface="微软雅黑" panose="020B0503020204020204" pitchFamily="34" charset="-122"/>
              </a:rPr>
              <a:t>录</a:t>
            </a:r>
          </a:p>
        </p:txBody>
      </p:sp>
      <p:pic>
        <p:nvPicPr>
          <p:cNvPr id="20" name="图片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8224" y="376300"/>
            <a:ext cx="1846093" cy="1152975"/>
          </a:xfrm>
          <a:prstGeom prst="rect">
            <a:avLst/>
          </a:prstGeom>
        </p:spPr>
      </p:pic>
    </p:spTree>
    <p:extLst>
      <p:ext uri="{BB962C8B-B14F-4D97-AF65-F5344CB8AC3E}">
        <p14:creationId xmlns:p14="http://schemas.microsoft.com/office/powerpoint/2010/main" val="41271429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5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19"/>
                                        </p:tgtEl>
                                        <p:attrNameLst>
                                          <p:attrName>style.visibility</p:attrName>
                                        </p:attrNameLst>
                                      </p:cBhvr>
                                      <p:to>
                                        <p:strVal val="visible"/>
                                      </p:to>
                                    </p:set>
                                    <p:anim calcmode="lin" valueType="num">
                                      <p:cBhvr>
                                        <p:cTn id="18"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9"/>
                                        </p:tgtEl>
                                        <p:attrNameLst>
                                          <p:attrName>ppt_y</p:attrName>
                                        </p:attrNameLst>
                                      </p:cBhvr>
                                      <p:tavLst>
                                        <p:tav tm="0">
                                          <p:val>
                                            <p:strVal val="#ppt_y"/>
                                          </p:val>
                                        </p:tav>
                                        <p:tav tm="100000">
                                          <p:val>
                                            <p:strVal val="#ppt_y"/>
                                          </p:val>
                                        </p:tav>
                                      </p:tavLst>
                                    </p:anim>
                                    <p:anim calcmode="lin" valueType="num">
                                      <p:cBhvr>
                                        <p:cTn id="20"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9"/>
                                        </p:tgtEl>
                                      </p:cBhvr>
                                    </p:animEffect>
                                  </p:childTnLst>
                                </p:cTn>
                              </p:par>
                            </p:childTnLst>
                          </p:cTn>
                        </p:par>
                        <p:par>
                          <p:cTn id="23" fill="hold">
                            <p:stCondLst>
                              <p:cond delay="20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21"/>
                                        </p:tgtEl>
                                        <p:attrNameLst>
                                          <p:attrName>style.visibility</p:attrName>
                                        </p:attrNameLst>
                                      </p:cBhvr>
                                      <p:to>
                                        <p:strVal val="visible"/>
                                      </p:to>
                                    </p:set>
                                    <p:anim calcmode="lin" valueType="num">
                                      <p:cBhvr>
                                        <p:cTn id="26"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21"/>
                                        </p:tgtEl>
                                        <p:attrNameLst>
                                          <p:attrName>ppt_y</p:attrName>
                                        </p:attrNameLst>
                                      </p:cBhvr>
                                      <p:tavLst>
                                        <p:tav tm="0">
                                          <p:val>
                                            <p:strVal val="#ppt_y"/>
                                          </p:val>
                                        </p:tav>
                                        <p:tav tm="100000">
                                          <p:val>
                                            <p:strVal val="#ppt_y"/>
                                          </p:val>
                                        </p:tav>
                                      </p:tavLst>
                                    </p:anim>
                                    <p:anim calcmode="lin" valueType="num">
                                      <p:cBhvr>
                                        <p:cTn id="28"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21"/>
                                        </p:tgtEl>
                                      </p:cBhvr>
                                    </p:animEffect>
                                  </p:childTnLst>
                                </p:cTn>
                              </p:par>
                            </p:childTnLst>
                          </p:cTn>
                        </p:par>
                        <p:par>
                          <p:cTn id="31" fill="hold">
                            <p:stCondLst>
                              <p:cond delay="2500"/>
                            </p:stCondLst>
                            <p:childTnLst>
                              <p:par>
                                <p:cTn id="32" presetID="22" presetClass="entr" presetSubtype="8"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left)">
                                      <p:cBhvr>
                                        <p:cTn id="34" dur="500"/>
                                        <p:tgtEl>
                                          <p:spTgt spid="9"/>
                                        </p:tgtEl>
                                      </p:cBhvr>
                                    </p:animEffect>
                                  </p:childTnLst>
                                </p:cTn>
                              </p:par>
                            </p:childTnLst>
                          </p:cTn>
                        </p:par>
                        <p:par>
                          <p:cTn id="35" fill="hold">
                            <p:stCondLst>
                              <p:cond delay="3000"/>
                            </p:stCondLst>
                            <p:childTnLst>
                              <p:par>
                                <p:cTn id="36" presetID="41" presetClass="entr" presetSubtype="0" fill="hold" grpId="0" nodeType="afterEffect">
                                  <p:stCondLst>
                                    <p:cond delay="0"/>
                                  </p:stCondLst>
                                  <p:iterate type="lt">
                                    <p:tmPct val="0"/>
                                  </p:iterate>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8"/>
                                        </p:tgtEl>
                                        <p:attrNameLst>
                                          <p:attrName>ppt_y</p:attrName>
                                        </p:attrNameLst>
                                      </p:cBhvr>
                                      <p:tavLst>
                                        <p:tav tm="0">
                                          <p:val>
                                            <p:strVal val="#ppt_y"/>
                                          </p:val>
                                        </p:tav>
                                        <p:tav tm="100000">
                                          <p:val>
                                            <p:strVal val="#ppt_y"/>
                                          </p:val>
                                        </p:tav>
                                      </p:tavLst>
                                    </p:anim>
                                    <p:anim calcmode="lin" valueType="num">
                                      <p:cBhvr>
                                        <p:cTn id="40"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8"/>
                                        </p:tgtEl>
                                      </p:cBhvr>
                                    </p:animEffect>
                                  </p:childTnLst>
                                </p:cTn>
                              </p:par>
                            </p:childTnLst>
                          </p:cTn>
                        </p:par>
                        <p:par>
                          <p:cTn id="43" fill="hold">
                            <p:stCondLst>
                              <p:cond delay="3500"/>
                            </p:stCondLst>
                            <p:childTnLst>
                              <p:par>
                                <p:cTn id="44" presetID="53" presetClass="entr" presetSubtype="16" fill="hold" grpId="0"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p:cTn id="46" dur="500" fill="hold"/>
                                        <p:tgtEl>
                                          <p:spTgt spid="7"/>
                                        </p:tgtEl>
                                        <p:attrNameLst>
                                          <p:attrName>ppt_w</p:attrName>
                                        </p:attrNameLst>
                                      </p:cBhvr>
                                      <p:tavLst>
                                        <p:tav tm="0">
                                          <p:val>
                                            <p:fltVal val="0"/>
                                          </p:val>
                                        </p:tav>
                                        <p:tav tm="100000">
                                          <p:val>
                                            <p:strVal val="#ppt_w"/>
                                          </p:val>
                                        </p:tav>
                                      </p:tavLst>
                                    </p:anim>
                                    <p:anim calcmode="lin" valueType="num">
                                      <p:cBhvr>
                                        <p:cTn id="47" dur="500" fill="hold"/>
                                        <p:tgtEl>
                                          <p:spTgt spid="7"/>
                                        </p:tgtEl>
                                        <p:attrNameLst>
                                          <p:attrName>ppt_h</p:attrName>
                                        </p:attrNameLst>
                                      </p:cBhvr>
                                      <p:tavLst>
                                        <p:tav tm="0">
                                          <p:val>
                                            <p:fltVal val="0"/>
                                          </p:val>
                                        </p:tav>
                                        <p:tav tm="100000">
                                          <p:val>
                                            <p:strVal val="#ppt_h"/>
                                          </p:val>
                                        </p:tav>
                                      </p:tavLst>
                                    </p:anim>
                                    <p:animEffect transition="in" filter="fade">
                                      <p:cBhvr>
                                        <p:cTn id="48" dur="500"/>
                                        <p:tgtEl>
                                          <p:spTgt spid="7"/>
                                        </p:tgtEl>
                                      </p:cBhvr>
                                    </p:animEffect>
                                  </p:childTnLst>
                                </p:cTn>
                              </p:par>
                            </p:childTnLst>
                          </p:cTn>
                        </p:par>
                        <p:par>
                          <p:cTn id="49" fill="hold">
                            <p:stCondLst>
                              <p:cond delay="4000"/>
                            </p:stCondLst>
                            <p:childTnLst>
                              <p:par>
                                <p:cTn id="50" presetID="22" presetClass="entr" presetSubtype="8"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left)">
                                      <p:cBhvr>
                                        <p:cTn id="52" dur="500"/>
                                        <p:tgtEl>
                                          <p:spTgt spid="12"/>
                                        </p:tgtEl>
                                      </p:cBhvr>
                                    </p:animEffect>
                                  </p:childTnLst>
                                </p:cTn>
                              </p:par>
                            </p:childTnLst>
                          </p:cTn>
                        </p:par>
                        <p:par>
                          <p:cTn id="53" fill="hold">
                            <p:stCondLst>
                              <p:cond delay="4500"/>
                            </p:stCondLst>
                            <p:childTnLst>
                              <p:par>
                                <p:cTn id="54" presetID="41" presetClass="entr" presetSubtype="0" fill="hold" grpId="0" nodeType="afterEffect">
                                  <p:stCondLst>
                                    <p:cond delay="0"/>
                                  </p:stCondLst>
                                  <p:iterate type="lt">
                                    <p:tmPct val="0"/>
                                  </p:iterate>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11"/>
                                        </p:tgtEl>
                                        <p:attrNameLst>
                                          <p:attrName>ppt_y</p:attrName>
                                        </p:attrNameLst>
                                      </p:cBhvr>
                                      <p:tavLst>
                                        <p:tav tm="0">
                                          <p:val>
                                            <p:strVal val="#ppt_y"/>
                                          </p:val>
                                        </p:tav>
                                        <p:tav tm="100000">
                                          <p:val>
                                            <p:strVal val="#ppt_y"/>
                                          </p:val>
                                        </p:tav>
                                      </p:tavLst>
                                    </p:anim>
                                    <p:anim calcmode="lin" valueType="num">
                                      <p:cBhvr>
                                        <p:cTn id="58"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11"/>
                                        </p:tgtEl>
                                      </p:cBhvr>
                                    </p:animEffect>
                                  </p:childTnLst>
                                </p:cTn>
                              </p:par>
                            </p:childTnLst>
                          </p:cTn>
                        </p:par>
                        <p:par>
                          <p:cTn id="61" fill="hold">
                            <p:stCondLst>
                              <p:cond delay="5000"/>
                            </p:stCondLst>
                            <p:childTnLst>
                              <p:par>
                                <p:cTn id="62" presetID="53" presetClass="entr" presetSubtype="16" fill="hold" grpId="0" nodeType="afterEffect">
                                  <p:stCondLst>
                                    <p:cond delay="0"/>
                                  </p:stCondLst>
                                  <p:childTnLst>
                                    <p:set>
                                      <p:cBhvr>
                                        <p:cTn id="63" dur="1" fill="hold">
                                          <p:stCondLst>
                                            <p:cond delay="0"/>
                                          </p:stCondLst>
                                        </p:cTn>
                                        <p:tgtEl>
                                          <p:spTgt spid="10"/>
                                        </p:tgtEl>
                                        <p:attrNameLst>
                                          <p:attrName>style.visibility</p:attrName>
                                        </p:attrNameLst>
                                      </p:cBhvr>
                                      <p:to>
                                        <p:strVal val="visible"/>
                                      </p:to>
                                    </p:set>
                                    <p:anim calcmode="lin" valueType="num">
                                      <p:cBhvr>
                                        <p:cTn id="64" dur="500" fill="hold"/>
                                        <p:tgtEl>
                                          <p:spTgt spid="10"/>
                                        </p:tgtEl>
                                        <p:attrNameLst>
                                          <p:attrName>ppt_w</p:attrName>
                                        </p:attrNameLst>
                                      </p:cBhvr>
                                      <p:tavLst>
                                        <p:tav tm="0">
                                          <p:val>
                                            <p:fltVal val="0"/>
                                          </p:val>
                                        </p:tav>
                                        <p:tav tm="100000">
                                          <p:val>
                                            <p:strVal val="#ppt_w"/>
                                          </p:val>
                                        </p:tav>
                                      </p:tavLst>
                                    </p:anim>
                                    <p:anim calcmode="lin" valueType="num">
                                      <p:cBhvr>
                                        <p:cTn id="65" dur="500" fill="hold"/>
                                        <p:tgtEl>
                                          <p:spTgt spid="10"/>
                                        </p:tgtEl>
                                        <p:attrNameLst>
                                          <p:attrName>ppt_h</p:attrName>
                                        </p:attrNameLst>
                                      </p:cBhvr>
                                      <p:tavLst>
                                        <p:tav tm="0">
                                          <p:val>
                                            <p:fltVal val="0"/>
                                          </p:val>
                                        </p:tav>
                                        <p:tav tm="100000">
                                          <p:val>
                                            <p:strVal val="#ppt_h"/>
                                          </p:val>
                                        </p:tav>
                                      </p:tavLst>
                                    </p:anim>
                                    <p:animEffect transition="in" filter="fade">
                                      <p:cBhvr>
                                        <p:cTn id="66" dur="500"/>
                                        <p:tgtEl>
                                          <p:spTgt spid="10"/>
                                        </p:tgtEl>
                                      </p:cBhvr>
                                    </p:animEffect>
                                  </p:childTnLst>
                                </p:cTn>
                              </p:par>
                            </p:childTnLst>
                          </p:cTn>
                        </p:par>
                        <p:par>
                          <p:cTn id="67" fill="hold">
                            <p:stCondLst>
                              <p:cond delay="5500"/>
                            </p:stCondLst>
                            <p:childTnLst>
                              <p:par>
                                <p:cTn id="68" presetID="22" presetClass="entr" presetSubtype="8" fill="hold" grpId="0" nodeType="after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wipe(left)">
                                      <p:cBhvr>
                                        <p:cTn id="70" dur="500"/>
                                        <p:tgtEl>
                                          <p:spTgt spid="15"/>
                                        </p:tgtEl>
                                      </p:cBhvr>
                                    </p:animEffect>
                                  </p:childTnLst>
                                </p:cTn>
                              </p:par>
                            </p:childTnLst>
                          </p:cTn>
                        </p:par>
                        <p:par>
                          <p:cTn id="71" fill="hold">
                            <p:stCondLst>
                              <p:cond delay="6000"/>
                            </p:stCondLst>
                            <p:childTnLst>
                              <p:par>
                                <p:cTn id="72" presetID="41" presetClass="entr" presetSubtype="0" fill="hold" grpId="0" nodeType="afterEffect">
                                  <p:stCondLst>
                                    <p:cond delay="0"/>
                                  </p:stCondLst>
                                  <p:iterate type="lt">
                                    <p:tmPct val="0"/>
                                  </p:iterate>
                                  <p:childTnLst>
                                    <p:set>
                                      <p:cBhvr>
                                        <p:cTn id="73" dur="1" fill="hold">
                                          <p:stCondLst>
                                            <p:cond delay="0"/>
                                          </p:stCondLst>
                                        </p:cTn>
                                        <p:tgtEl>
                                          <p:spTgt spid="14"/>
                                        </p:tgtEl>
                                        <p:attrNameLst>
                                          <p:attrName>style.visibility</p:attrName>
                                        </p:attrNameLst>
                                      </p:cBhvr>
                                      <p:to>
                                        <p:strVal val="visible"/>
                                      </p:to>
                                    </p:set>
                                    <p:anim calcmode="lin" valueType="num">
                                      <p:cBhvr>
                                        <p:cTn id="74"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14"/>
                                        </p:tgtEl>
                                        <p:attrNameLst>
                                          <p:attrName>ppt_y</p:attrName>
                                        </p:attrNameLst>
                                      </p:cBhvr>
                                      <p:tavLst>
                                        <p:tav tm="0">
                                          <p:val>
                                            <p:strVal val="#ppt_y"/>
                                          </p:val>
                                        </p:tav>
                                        <p:tav tm="100000">
                                          <p:val>
                                            <p:strVal val="#ppt_y"/>
                                          </p:val>
                                        </p:tav>
                                      </p:tavLst>
                                    </p:anim>
                                    <p:anim calcmode="lin" valueType="num">
                                      <p:cBhvr>
                                        <p:cTn id="76"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78" dur="500" tmFilter="0,0; .5, 1; 1, 1"/>
                                        <p:tgtEl>
                                          <p:spTgt spid="14"/>
                                        </p:tgtEl>
                                      </p:cBhvr>
                                    </p:animEffect>
                                  </p:childTnLst>
                                </p:cTn>
                              </p:par>
                            </p:childTnLst>
                          </p:cTn>
                        </p:par>
                        <p:par>
                          <p:cTn id="79" fill="hold">
                            <p:stCondLst>
                              <p:cond delay="6500"/>
                            </p:stCondLst>
                            <p:childTnLst>
                              <p:par>
                                <p:cTn id="80" presetID="53" presetClass="entr" presetSubtype="16" fill="hold" grpId="0" nodeType="afterEffect">
                                  <p:stCondLst>
                                    <p:cond delay="0"/>
                                  </p:stCondLst>
                                  <p:childTnLst>
                                    <p:set>
                                      <p:cBhvr>
                                        <p:cTn id="81" dur="1" fill="hold">
                                          <p:stCondLst>
                                            <p:cond delay="0"/>
                                          </p:stCondLst>
                                        </p:cTn>
                                        <p:tgtEl>
                                          <p:spTgt spid="13"/>
                                        </p:tgtEl>
                                        <p:attrNameLst>
                                          <p:attrName>style.visibility</p:attrName>
                                        </p:attrNameLst>
                                      </p:cBhvr>
                                      <p:to>
                                        <p:strVal val="visible"/>
                                      </p:to>
                                    </p:set>
                                    <p:anim calcmode="lin" valueType="num">
                                      <p:cBhvr>
                                        <p:cTn id="82" dur="500" fill="hold"/>
                                        <p:tgtEl>
                                          <p:spTgt spid="13"/>
                                        </p:tgtEl>
                                        <p:attrNameLst>
                                          <p:attrName>ppt_w</p:attrName>
                                        </p:attrNameLst>
                                      </p:cBhvr>
                                      <p:tavLst>
                                        <p:tav tm="0">
                                          <p:val>
                                            <p:fltVal val="0"/>
                                          </p:val>
                                        </p:tav>
                                        <p:tav tm="100000">
                                          <p:val>
                                            <p:strVal val="#ppt_w"/>
                                          </p:val>
                                        </p:tav>
                                      </p:tavLst>
                                    </p:anim>
                                    <p:anim calcmode="lin" valueType="num">
                                      <p:cBhvr>
                                        <p:cTn id="83" dur="500" fill="hold"/>
                                        <p:tgtEl>
                                          <p:spTgt spid="13"/>
                                        </p:tgtEl>
                                        <p:attrNameLst>
                                          <p:attrName>ppt_h</p:attrName>
                                        </p:attrNameLst>
                                      </p:cBhvr>
                                      <p:tavLst>
                                        <p:tav tm="0">
                                          <p:val>
                                            <p:fltVal val="0"/>
                                          </p:val>
                                        </p:tav>
                                        <p:tav tm="100000">
                                          <p:val>
                                            <p:strVal val="#ppt_h"/>
                                          </p:val>
                                        </p:tav>
                                      </p:tavLst>
                                    </p:anim>
                                    <p:animEffect transition="in" filter="fade">
                                      <p:cBhvr>
                                        <p:cTn id="84" dur="500"/>
                                        <p:tgtEl>
                                          <p:spTgt spid="13"/>
                                        </p:tgtEl>
                                      </p:cBhvr>
                                    </p:animEffect>
                                  </p:childTnLst>
                                </p:cTn>
                              </p:par>
                            </p:childTnLst>
                          </p:cTn>
                        </p:par>
                        <p:par>
                          <p:cTn id="85" fill="hold">
                            <p:stCondLst>
                              <p:cond delay="7000"/>
                            </p:stCondLst>
                            <p:childTnLst>
                              <p:par>
                                <p:cTn id="86" presetID="22" presetClass="entr" presetSubtype="8" fill="hold" grpId="0" nodeType="afterEffect">
                                  <p:stCondLst>
                                    <p:cond delay="0"/>
                                  </p:stCondLst>
                                  <p:childTnLst>
                                    <p:set>
                                      <p:cBhvr>
                                        <p:cTn id="87" dur="1" fill="hold">
                                          <p:stCondLst>
                                            <p:cond delay="0"/>
                                          </p:stCondLst>
                                        </p:cTn>
                                        <p:tgtEl>
                                          <p:spTgt spid="18"/>
                                        </p:tgtEl>
                                        <p:attrNameLst>
                                          <p:attrName>style.visibility</p:attrName>
                                        </p:attrNameLst>
                                      </p:cBhvr>
                                      <p:to>
                                        <p:strVal val="visible"/>
                                      </p:to>
                                    </p:set>
                                    <p:animEffect transition="in" filter="wipe(left)">
                                      <p:cBhvr>
                                        <p:cTn id="88" dur="500"/>
                                        <p:tgtEl>
                                          <p:spTgt spid="18"/>
                                        </p:tgtEl>
                                      </p:cBhvr>
                                    </p:animEffect>
                                  </p:childTnLst>
                                </p:cTn>
                              </p:par>
                            </p:childTnLst>
                          </p:cTn>
                        </p:par>
                        <p:par>
                          <p:cTn id="89" fill="hold">
                            <p:stCondLst>
                              <p:cond delay="7500"/>
                            </p:stCondLst>
                            <p:childTnLst>
                              <p:par>
                                <p:cTn id="90" presetID="41" presetClass="entr" presetSubtype="0" fill="hold" grpId="0" nodeType="afterEffect">
                                  <p:stCondLst>
                                    <p:cond delay="0"/>
                                  </p:stCondLst>
                                  <p:iterate type="lt">
                                    <p:tmPct val="0"/>
                                  </p:iterate>
                                  <p:childTnLst>
                                    <p:set>
                                      <p:cBhvr>
                                        <p:cTn id="91" dur="1" fill="hold">
                                          <p:stCondLst>
                                            <p:cond delay="0"/>
                                          </p:stCondLst>
                                        </p:cTn>
                                        <p:tgtEl>
                                          <p:spTgt spid="17"/>
                                        </p:tgtEl>
                                        <p:attrNameLst>
                                          <p:attrName>style.visibility</p:attrName>
                                        </p:attrNameLst>
                                      </p:cBhvr>
                                      <p:to>
                                        <p:strVal val="visible"/>
                                      </p:to>
                                    </p:set>
                                    <p:anim calcmode="lin" valueType="num">
                                      <p:cBhvr>
                                        <p:cTn id="92"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93" dur="500" fill="hold"/>
                                        <p:tgtEl>
                                          <p:spTgt spid="17"/>
                                        </p:tgtEl>
                                        <p:attrNameLst>
                                          <p:attrName>ppt_y</p:attrName>
                                        </p:attrNameLst>
                                      </p:cBhvr>
                                      <p:tavLst>
                                        <p:tav tm="0">
                                          <p:val>
                                            <p:strVal val="#ppt_y"/>
                                          </p:val>
                                        </p:tav>
                                        <p:tav tm="100000">
                                          <p:val>
                                            <p:strVal val="#ppt_y"/>
                                          </p:val>
                                        </p:tav>
                                      </p:tavLst>
                                    </p:anim>
                                    <p:anim calcmode="lin" valueType="num">
                                      <p:cBhvr>
                                        <p:cTn id="94"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95"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96" dur="500" tmFilter="0,0; .5, 1; 1, 1"/>
                                        <p:tgtEl>
                                          <p:spTgt spid="17"/>
                                        </p:tgtEl>
                                      </p:cBhvr>
                                    </p:animEffect>
                                  </p:childTnLst>
                                </p:cTn>
                              </p:par>
                            </p:childTnLst>
                          </p:cTn>
                        </p:par>
                        <p:par>
                          <p:cTn id="97" fill="hold">
                            <p:stCondLst>
                              <p:cond delay="8000"/>
                            </p:stCondLst>
                            <p:childTnLst>
                              <p:par>
                                <p:cTn id="98" presetID="53" presetClass="entr" presetSubtype="16" fill="hold" grpId="0" nodeType="afterEffect">
                                  <p:stCondLst>
                                    <p:cond delay="0"/>
                                  </p:stCondLst>
                                  <p:childTnLst>
                                    <p:set>
                                      <p:cBhvr>
                                        <p:cTn id="99" dur="1" fill="hold">
                                          <p:stCondLst>
                                            <p:cond delay="0"/>
                                          </p:stCondLst>
                                        </p:cTn>
                                        <p:tgtEl>
                                          <p:spTgt spid="16"/>
                                        </p:tgtEl>
                                        <p:attrNameLst>
                                          <p:attrName>style.visibility</p:attrName>
                                        </p:attrNameLst>
                                      </p:cBhvr>
                                      <p:to>
                                        <p:strVal val="visible"/>
                                      </p:to>
                                    </p:set>
                                    <p:anim calcmode="lin" valueType="num">
                                      <p:cBhvr>
                                        <p:cTn id="100" dur="500" fill="hold"/>
                                        <p:tgtEl>
                                          <p:spTgt spid="16"/>
                                        </p:tgtEl>
                                        <p:attrNameLst>
                                          <p:attrName>ppt_w</p:attrName>
                                        </p:attrNameLst>
                                      </p:cBhvr>
                                      <p:tavLst>
                                        <p:tav tm="0">
                                          <p:val>
                                            <p:fltVal val="0"/>
                                          </p:val>
                                        </p:tav>
                                        <p:tav tm="100000">
                                          <p:val>
                                            <p:strVal val="#ppt_w"/>
                                          </p:val>
                                        </p:tav>
                                      </p:tavLst>
                                    </p:anim>
                                    <p:anim calcmode="lin" valueType="num">
                                      <p:cBhvr>
                                        <p:cTn id="101" dur="500" fill="hold"/>
                                        <p:tgtEl>
                                          <p:spTgt spid="16"/>
                                        </p:tgtEl>
                                        <p:attrNameLst>
                                          <p:attrName>ppt_h</p:attrName>
                                        </p:attrNameLst>
                                      </p:cBhvr>
                                      <p:tavLst>
                                        <p:tav tm="0">
                                          <p:val>
                                            <p:fltVal val="0"/>
                                          </p:val>
                                        </p:tav>
                                        <p:tav tm="100000">
                                          <p:val>
                                            <p:strVal val="#ppt_h"/>
                                          </p:val>
                                        </p:tav>
                                      </p:tavLst>
                                    </p:anim>
                                    <p:animEffect transition="in" filter="fade">
                                      <p:cBhvr>
                                        <p:cTn id="10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P spid="15" grpId="0"/>
      <p:bldP spid="16" grpId="0"/>
      <p:bldP spid="17" grpId="0"/>
      <p:bldP spid="18" grpId="0"/>
      <p:bldP spid="2" grpId="0" animBg="1"/>
      <p:bldP spid="3" grpId="0" animBg="1"/>
      <p:bldP spid="19" grpId="0"/>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9801" t="-697" r="7217" b="697"/>
          <a:stretch/>
        </p:blipFill>
        <p:spPr>
          <a:xfrm>
            <a:off x="-509" y="-55748"/>
            <a:ext cx="9145017" cy="5165842"/>
          </a:xfrm>
          <a:prstGeom prst="rect">
            <a:avLst/>
          </a:prstGeom>
        </p:spPr>
      </p:pic>
      <p:sp>
        <p:nvSpPr>
          <p:cNvPr id="19" name="矩形 259"/>
          <p:cNvSpPr>
            <a:spLocks noChangeArrowheads="1"/>
          </p:cNvSpPr>
          <p:nvPr/>
        </p:nvSpPr>
        <p:spPr bwMode="auto">
          <a:xfrm>
            <a:off x="4067944" y="2716560"/>
            <a:ext cx="2683703" cy="37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2" tIns="32516" rIns="65032" bIns="325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2000" b="1" dirty="0">
                <a:solidFill>
                  <a:schemeClr val="accent1"/>
                </a:solidFill>
              </a:rPr>
              <a:t>低</a:t>
            </a:r>
            <a:r>
              <a:rPr lang="zh-CN" altLang="en-US" sz="2000" b="1" dirty="0" smtClean="0">
                <a:solidFill>
                  <a:schemeClr val="accent1"/>
                </a:solidFill>
              </a:rPr>
              <a:t>碳生活的定义</a:t>
            </a:r>
            <a:endParaRPr lang="zh-CN" altLang="en-US" sz="2000" b="1" dirty="0">
              <a:solidFill>
                <a:schemeClr val="accent1"/>
              </a:solidFill>
            </a:endParaRPr>
          </a:p>
        </p:txBody>
      </p:sp>
      <p:sp>
        <p:nvSpPr>
          <p:cNvPr id="20" name="矩形 259"/>
          <p:cNvSpPr>
            <a:spLocks noChangeArrowheads="1"/>
          </p:cNvSpPr>
          <p:nvPr/>
        </p:nvSpPr>
        <p:spPr bwMode="auto">
          <a:xfrm>
            <a:off x="3388921" y="3112621"/>
            <a:ext cx="4188475" cy="22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2" tIns="32516" rIns="65032" bIns="325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050" cap="all" dirty="0">
                <a:solidFill>
                  <a:schemeClr val="tx1">
                    <a:lumMod val="50000"/>
                    <a:lumOff val="50000"/>
                  </a:schemeClr>
                </a:solidFill>
                <a:latin typeface="Agency FB" panose="020B0503020202020204" pitchFamily="34" charset="0"/>
                <a:cs typeface="Arial" panose="020B0604020202020204" pitchFamily="34" charset="0"/>
              </a:rPr>
              <a:t>Apply to the reporting on activities report meeting</a:t>
            </a:r>
            <a:endParaRPr lang="zh-CN" altLang="en-US" sz="1050" cap="all" dirty="0">
              <a:solidFill>
                <a:schemeClr val="tx1">
                  <a:lumMod val="50000"/>
                  <a:lumOff val="50000"/>
                </a:schemeClr>
              </a:solidFill>
              <a:latin typeface="Agency FB" panose="020B0503020202020204" pitchFamily="34" charset="0"/>
              <a:cs typeface="Arial" panose="020B0604020202020204" pitchFamily="34" charset="0"/>
            </a:endParaRPr>
          </a:p>
        </p:txBody>
      </p:sp>
      <p:sp>
        <p:nvSpPr>
          <p:cNvPr id="21" name="矩形 20"/>
          <p:cNvSpPr/>
          <p:nvPr/>
        </p:nvSpPr>
        <p:spPr>
          <a:xfrm>
            <a:off x="5009101" y="1592535"/>
            <a:ext cx="801389" cy="1327551"/>
          </a:xfrm>
          <a:prstGeom prst="rect">
            <a:avLst/>
          </a:prstGeom>
          <a:effectLst/>
        </p:spPr>
        <p:txBody>
          <a:bodyPr wrap="none" lIns="65032" tIns="32516" rIns="65032" bIns="32516">
            <a:spAutoFit/>
          </a:bodyPr>
          <a:lstStyle/>
          <a:p>
            <a:pPr algn="ctr"/>
            <a:r>
              <a:rPr lang="en-US" altLang="zh-CN" sz="8200" dirty="0">
                <a:solidFill>
                  <a:schemeClr val="accent1"/>
                </a:solidFill>
                <a:latin typeface="Agency FB" panose="020B0503020202020204" pitchFamily="34" charset="0"/>
                <a:ea typeface="微软雅黑" panose="020B0503020204020204" pitchFamily="34" charset="-122"/>
                <a:cs typeface="Arial" panose="020B0604020202020204" pitchFamily="34" charset="0"/>
              </a:rPr>
              <a:t>01</a:t>
            </a:r>
            <a:endParaRPr lang="zh-CN" altLang="en-US" sz="8200" dirty="0">
              <a:solidFill>
                <a:schemeClr val="accent1"/>
              </a:solidFill>
              <a:latin typeface="Agency FB" panose="020B0503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27347400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9"/>
                                        </p:tgtEl>
                                        <p:attrNameLst>
                                          <p:attrName>ppt_y</p:attrName>
                                        </p:attrNameLst>
                                      </p:cBhvr>
                                      <p:tavLst>
                                        <p:tav tm="0">
                                          <p:val>
                                            <p:strVal val="#ppt_y"/>
                                          </p:val>
                                        </p:tav>
                                        <p:tav tm="100000">
                                          <p:val>
                                            <p:strVal val="#ppt_y"/>
                                          </p:val>
                                        </p:tav>
                                      </p:tavLst>
                                    </p:anim>
                                    <p:anim calcmode="lin" valueType="num">
                                      <p:cBhvr>
                                        <p:cTn id="15"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9"/>
                                        </p:tgtEl>
                                      </p:cBhvr>
                                    </p:animEffect>
                                  </p:childTnLst>
                                </p:cTn>
                              </p:par>
                            </p:childTnLst>
                          </p:cTn>
                        </p:par>
                        <p:par>
                          <p:cTn id="18" fill="hold">
                            <p:stCondLst>
                              <p:cond delay="130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19"/>
                                        </p:tgtEl>
                                      </p:cBhvr>
                                    </p:animEffect>
                                    <p:animScale>
                                      <p:cBhvr>
                                        <p:cTn id="21" dur="250" autoRev="1" fill="hold"/>
                                        <p:tgtEl>
                                          <p:spTgt spid="19"/>
                                        </p:tgtEl>
                                      </p:cBhvr>
                                      <p:by x="105000" y="105000"/>
                                    </p:animScale>
                                  </p:childTnLst>
                                </p:cTn>
                              </p:par>
                            </p:childTnLst>
                          </p:cTn>
                        </p:par>
                        <p:par>
                          <p:cTn id="22" fill="hold">
                            <p:stCondLst>
                              <p:cond delay="18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0"/>
                                        </p:tgtEl>
                                        <p:attrNameLst>
                                          <p:attrName>ppt_y</p:attrName>
                                        </p:attrNameLst>
                                      </p:cBhvr>
                                      <p:tavLst>
                                        <p:tav tm="0">
                                          <p:val>
                                            <p:strVal val="#ppt_y"/>
                                          </p:val>
                                        </p:tav>
                                        <p:tav tm="100000">
                                          <p:val>
                                            <p:strVal val="#ppt_y"/>
                                          </p:val>
                                        </p:tav>
                                      </p:tavLst>
                                    </p:anim>
                                    <p:anim calcmode="lin" valueType="num">
                                      <p:cBhvr>
                                        <p:cTn id="27"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0"/>
                                        </p:tgtEl>
                                      </p:cBhvr>
                                    </p:animEffect>
                                  </p:childTnLst>
                                </p:cTn>
                              </p:par>
                            </p:childTnLst>
                          </p:cTn>
                        </p:par>
                        <p:par>
                          <p:cTn id="30" fill="hold">
                            <p:stCondLst>
                              <p:cond delay="445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20"/>
                                        </p:tgtEl>
                                      </p:cBhvr>
                                    </p:animEffect>
                                    <p:animScale>
                                      <p:cBhvr>
                                        <p:cTn id="33" dur="250" autoRev="1" fill="hold"/>
                                        <p:tgtEl>
                                          <p:spTgt spid="2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1"/>
      <p:bldP spid="20" grpId="0"/>
      <p:bldP spid="20" grpId="1"/>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3" cstate="print">
            <a:extLst>
              <a:ext uri="{28A0092B-C50C-407E-A947-70E740481C1C}">
                <a14:useLocalDpi xmlns:a14="http://schemas.microsoft.com/office/drawing/2010/main" val="0"/>
              </a:ext>
            </a:extLst>
          </a:blip>
          <a:srcRect t="5215"/>
          <a:stretch/>
        </p:blipFill>
        <p:spPr>
          <a:xfrm>
            <a:off x="3599892" y="10520"/>
            <a:ext cx="5879312" cy="4876800"/>
          </a:xfrm>
          <a:prstGeom prst="rect">
            <a:avLst/>
          </a:prstGeom>
        </p:spPr>
      </p:pic>
      <p:sp>
        <p:nvSpPr>
          <p:cNvPr id="18" name="矩形 17"/>
          <p:cNvSpPr/>
          <p:nvPr/>
        </p:nvSpPr>
        <p:spPr>
          <a:xfrm>
            <a:off x="755576" y="1240396"/>
            <a:ext cx="3852428" cy="3370153"/>
          </a:xfrm>
          <a:prstGeom prst="rect">
            <a:avLst/>
          </a:prstGeom>
        </p:spPr>
        <p:txBody>
          <a:bodyPr wrap="square">
            <a:spAutoFit/>
          </a:bodyPr>
          <a:lstStyle/>
          <a:p>
            <a:pPr>
              <a:lnSpc>
                <a:spcPct val="150000"/>
              </a:lnSpc>
            </a:pPr>
            <a:r>
              <a:rPr lang="zh-CN" altLang="en-US" b="1" dirty="0">
                <a:solidFill>
                  <a:srgbClr val="7C5C40"/>
                </a:solidFill>
                <a:latin typeface="微软雅黑" panose="020B0503020204020204" pitchFamily="34" charset="-122"/>
                <a:ea typeface="微软雅黑" panose="020B0503020204020204" pitchFamily="34" charset="-122"/>
              </a:rPr>
              <a:t>低碳</a:t>
            </a:r>
            <a:r>
              <a:rPr lang="zh-CN" altLang="en-US" sz="1200" dirty="0">
                <a:latin typeface="微软雅黑" panose="020B0503020204020204" pitchFamily="34" charset="-122"/>
                <a:ea typeface="微软雅黑" panose="020B0503020204020204" pitchFamily="34" charset="-122"/>
              </a:rPr>
              <a:t>，英文为</a:t>
            </a:r>
            <a:r>
              <a:rPr lang="en-US" altLang="zh-CN" sz="1200" dirty="0">
                <a:latin typeface="微软雅黑" panose="020B0503020204020204" pitchFamily="34" charset="-122"/>
                <a:ea typeface="微软雅黑" panose="020B0503020204020204" pitchFamily="34" charset="-122"/>
              </a:rPr>
              <a:t>low carbon</a:t>
            </a:r>
            <a:r>
              <a:rPr lang="zh-CN" altLang="en-US" sz="1200" dirty="0">
                <a:latin typeface="微软雅黑" panose="020B0503020204020204" pitchFamily="34" charset="-122"/>
                <a:ea typeface="微软雅黑" panose="020B0503020204020204" pitchFamily="34" charset="-122"/>
              </a:rPr>
              <a:t>，意指较低（更低）的温室气体（二氧化碳为主）的排放。“低碳生活”作为一种生活方式，先是从国外兴起，可以理解为：减低二氧化碳的排放</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就是低能量、低消耗、低开支的生活方式</a:t>
            </a:r>
            <a:r>
              <a:rPr lang="zh-CN" altLang="en-US" sz="1200" dirty="0" smtClean="0">
                <a:latin typeface="微软雅黑" panose="020B0503020204020204" pitchFamily="34" charset="-122"/>
                <a:ea typeface="微软雅黑" panose="020B0503020204020204" pitchFamily="34" charset="-122"/>
              </a:rPr>
              <a:t>。</a:t>
            </a:r>
            <a:endParaRPr lang="en-US" altLang="zh-CN" sz="1200" dirty="0" smtClean="0">
              <a:latin typeface="微软雅黑" panose="020B0503020204020204" pitchFamily="34" charset="-122"/>
              <a:ea typeface="微软雅黑" panose="020B0503020204020204" pitchFamily="34" charset="-122"/>
            </a:endParaRPr>
          </a:p>
          <a:p>
            <a:pPr>
              <a:lnSpc>
                <a:spcPct val="150000"/>
              </a:lnSpc>
            </a:pPr>
            <a:endParaRPr lang="en-US" altLang="zh-CN" sz="1200" dirty="0" smtClean="0">
              <a:latin typeface="微软雅黑" panose="020B0503020204020204" pitchFamily="34" charset="-122"/>
              <a:ea typeface="微软雅黑" panose="020B0503020204020204" pitchFamily="34" charset="-122"/>
            </a:endParaRPr>
          </a:p>
          <a:p>
            <a:pPr>
              <a:lnSpc>
                <a:spcPct val="150000"/>
              </a:lnSpc>
            </a:pPr>
            <a:r>
              <a:rPr lang="zh-CN" altLang="en-US" sz="1200" dirty="0">
                <a:latin typeface="微软雅黑" panose="020B0503020204020204" pitchFamily="34" charset="-122"/>
                <a:ea typeface="微软雅黑" panose="020B0503020204020204" pitchFamily="34" charset="-122"/>
              </a:rPr>
              <a:t>如今，这股风潮逐渐在我国一些大城市兴起，潜移默化地改变着人们的生活。低碳生活代表着更健康、更自然、更安全，返璞归真地去进行人与自然的活动。有的人认为从</a:t>
            </a:r>
            <a:r>
              <a:rPr lang="zh-CN" altLang="en-US" sz="1600" b="1" dirty="0">
                <a:solidFill>
                  <a:srgbClr val="7C5C40"/>
                </a:solidFill>
                <a:latin typeface="微软雅黑" panose="020B0503020204020204" pitchFamily="34" charset="-122"/>
                <a:ea typeface="微软雅黑" panose="020B0503020204020204" pitchFamily="34" charset="-122"/>
              </a:rPr>
              <a:t>节电节气和回收</a:t>
            </a:r>
            <a:r>
              <a:rPr lang="zh-CN" altLang="en-US" sz="1200" dirty="0">
                <a:latin typeface="微软雅黑" panose="020B0503020204020204" pitchFamily="34" charset="-122"/>
                <a:ea typeface="微软雅黑" panose="020B0503020204020204" pitchFamily="34" charset="-122"/>
              </a:rPr>
              <a:t>三个环节来改变生活细节，能尽可能接近低碳生活。</a:t>
            </a:r>
          </a:p>
          <a:p>
            <a:pPr>
              <a:lnSpc>
                <a:spcPct val="150000"/>
              </a:lnSpc>
            </a:pPr>
            <a:endParaRPr lang="zh-CN" altLang="en-US" sz="1200" dirty="0">
              <a:latin typeface="微软雅黑" panose="020B0503020204020204" pitchFamily="34" charset="-122"/>
              <a:ea typeface="微软雅黑" panose="020B0503020204020204" pitchFamily="34" charset="-122"/>
            </a:endParaRPr>
          </a:p>
        </p:txBody>
      </p:sp>
      <p:sp>
        <p:nvSpPr>
          <p:cNvPr id="21" name="矩形 20"/>
          <p:cNvSpPr/>
          <p:nvPr/>
        </p:nvSpPr>
        <p:spPr>
          <a:xfrm>
            <a:off x="5472100" y="3868688"/>
            <a:ext cx="2480166" cy="584775"/>
          </a:xfrm>
          <a:prstGeom prst="rect">
            <a:avLst/>
          </a:prstGeom>
        </p:spPr>
        <p:txBody>
          <a:bodyPr wrap="none">
            <a:spAutoFit/>
          </a:bodyPr>
          <a:lstStyle/>
          <a:p>
            <a:r>
              <a:rPr lang="en-US" altLang="zh-CN" sz="3200" b="1" dirty="0">
                <a:solidFill>
                  <a:srgbClr val="7C5C40"/>
                </a:solidFill>
                <a:latin typeface="微软雅黑" panose="020B0503020204020204" pitchFamily="34" charset="-122"/>
                <a:ea typeface="微软雅黑" panose="020B0503020204020204" pitchFamily="34" charset="-122"/>
              </a:rPr>
              <a:t>low carbon</a:t>
            </a:r>
            <a:endParaRPr lang="zh-CN" altLang="en-US" sz="3200" b="1" dirty="0">
              <a:solidFill>
                <a:srgbClr val="7C5C40"/>
              </a:solidFill>
            </a:endParaRPr>
          </a:p>
        </p:txBody>
      </p:sp>
    </p:spTree>
    <p:extLst>
      <p:ext uri="{BB962C8B-B14F-4D97-AF65-F5344CB8AC3E}">
        <p14:creationId xmlns:p14="http://schemas.microsoft.com/office/powerpoint/2010/main" val="40407356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down)">
                                      <p:cBhvr>
                                        <p:cTn id="10" dur="500"/>
                                        <p:tgtEl>
                                          <p:spTgt spid="21"/>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719572" y="1636701"/>
            <a:ext cx="6012668" cy="839076"/>
          </a:xfrm>
          <a:prstGeom prst="rect">
            <a:avLst/>
          </a:prstGeom>
        </p:spPr>
        <p:txBody>
          <a:bodyPr wrap="square">
            <a:spAutoFit/>
          </a:bodyPr>
          <a:lstStyle/>
          <a:p>
            <a:pPr>
              <a:lnSpc>
                <a:spcPct val="150000"/>
              </a:lnSpc>
            </a:pPr>
            <a:r>
              <a:rPr lang="zh-CN" altLang="en-US" sz="1400" dirty="0">
                <a:solidFill>
                  <a:srgbClr val="333333"/>
                </a:solidFill>
                <a:latin typeface="微软雅黑" panose="020B0503020204020204" pitchFamily="34" charset="-122"/>
                <a:ea typeface="微软雅黑" panose="020B0503020204020204" pitchFamily="34" charset="-122"/>
              </a:rPr>
              <a:t>低碳对于普通人来说是一种</a:t>
            </a:r>
            <a:r>
              <a:rPr lang="zh-CN" altLang="en-US" sz="2000" dirty="0">
                <a:solidFill>
                  <a:srgbClr val="7C5C40"/>
                </a:solidFill>
                <a:latin typeface="微软雅黑" panose="020B0503020204020204" pitchFamily="34" charset="-122"/>
                <a:ea typeface="微软雅黑" panose="020B0503020204020204" pitchFamily="34" charset="-122"/>
              </a:rPr>
              <a:t>生活</a:t>
            </a:r>
            <a:r>
              <a:rPr lang="zh-CN" altLang="en-US" sz="2000" dirty="0" smtClean="0">
                <a:solidFill>
                  <a:srgbClr val="7C5C40"/>
                </a:solidFill>
                <a:latin typeface="微软雅黑" panose="020B0503020204020204" pitchFamily="34" charset="-122"/>
                <a:ea typeface="微软雅黑" panose="020B0503020204020204" pitchFamily="34" charset="-122"/>
              </a:rPr>
              <a:t>态度</a:t>
            </a:r>
            <a:endParaRPr lang="en-US" altLang="zh-CN" sz="1400" dirty="0">
              <a:solidFill>
                <a:srgbClr val="333333"/>
              </a:solidFill>
              <a:latin typeface="微软雅黑" panose="020B0503020204020204" pitchFamily="34" charset="-122"/>
              <a:ea typeface="微软雅黑" panose="020B0503020204020204" pitchFamily="34" charset="-122"/>
            </a:endParaRPr>
          </a:p>
          <a:p>
            <a:pPr>
              <a:lnSpc>
                <a:spcPct val="150000"/>
              </a:lnSpc>
            </a:pPr>
            <a:r>
              <a:rPr lang="zh-CN" altLang="en-US" sz="1400" dirty="0" smtClean="0">
                <a:solidFill>
                  <a:srgbClr val="333333"/>
                </a:solidFill>
                <a:latin typeface="微软雅黑" panose="020B0503020204020204" pitchFamily="34" charset="-122"/>
                <a:ea typeface="微软雅黑" panose="020B0503020204020204" pitchFamily="34" charset="-122"/>
              </a:rPr>
              <a:t>同时</a:t>
            </a:r>
            <a:r>
              <a:rPr lang="zh-CN" altLang="en-US" sz="1400" dirty="0">
                <a:solidFill>
                  <a:srgbClr val="333333"/>
                </a:solidFill>
                <a:latin typeface="微软雅黑" panose="020B0503020204020204" pitchFamily="34" charset="-122"/>
                <a:ea typeface="微软雅黑" panose="020B0503020204020204" pitchFamily="34" charset="-122"/>
              </a:rPr>
              <a:t>也成为人们推进潮流的新方式</a:t>
            </a:r>
            <a:endParaRPr lang="zh-CN" altLang="en-US" sz="1400" dirty="0">
              <a:latin typeface="微软雅黑" panose="020B0503020204020204" pitchFamily="34" charset="-122"/>
              <a:ea typeface="微软雅黑" panose="020B0503020204020204" pitchFamily="34" charset="-122"/>
            </a:endParaRPr>
          </a:p>
        </p:txBody>
      </p:sp>
      <p:sp>
        <p:nvSpPr>
          <p:cNvPr id="18" name="矩形 17"/>
          <p:cNvSpPr/>
          <p:nvPr/>
        </p:nvSpPr>
        <p:spPr>
          <a:xfrm>
            <a:off x="709897" y="2733859"/>
            <a:ext cx="3590719" cy="890693"/>
          </a:xfrm>
          <a:prstGeom prst="rect">
            <a:avLst/>
          </a:prstGeom>
        </p:spPr>
        <p:txBody>
          <a:bodyPr wrap="square">
            <a:spAutoFit/>
          </a:bodyPr>
          <a:lstStyle/>
          <a:p>
            <a:pPr>
              <a:lnSpc>
                <a:spcPct val="150000"/>
              </a:lnSpc>
            </a:pPr>
            <a:r>
              <a:rPr lang="zh-CN" altLang="en-US" sz="1200" dirty="0">
                <a:solidFill>
                  <a:srgbClr val="333333"/>
                </a:solidFill>
                <a:latin typeface="微软雅黑" panose="020B0503020204020204" pitchFamily="34" charset="-122"/>
                <a:ea typeface="微软雅黑" panose="020B0503020204020204" pitchFamily="34" charset="-122"/>
              </a:rPr>
              <a:t>它给我们提出的是一个“愿不愿意和大家共同创造低碳生活”的问题</a:t>
            </a:r>
            <a:r>
              <a:rPr lang="en-US" altLang="zh-CN" sz="1200" dirty="0">
                <a:solidFill>
                  <a:srgbClr val="333333"/>
                </a:solidFill>
                <a:latin typeface="微软雅黑" panose="020B0503020204020204" pitchFamily="34" charset="-122"/>
                <a:ea typeface="微软雅黑" panose="020B0503020204020204" pitchFamily="34" charset="-122"/>
              </a:rPr>
              <a:t>, </a:t>
            </a:r>
            <a:r>
              <a:rPr lang="zh-CN" altLang="en-US" sz="1200" dirty="0">
                <a:solidFill>
                  <a:srgbClr val="333333"/>
                </a:solidFill>
                <a:latin typeface="微软雅黑" panose="020B0503020204020204" pitchFamily="34" charset="-122"/>
                <a:ea typeface="微软雅黑" panose="020B0503020204020204" pitchFamily="34" charset="-122"/>
              </a:rPr>
              <a:t>但是我们应该积极提倡并去实践低碳生活，要注意节电、节气、熄灯一小时</a:t>
            </a:r>
            <a:r>
              <a:rPr lang="en-US" altLang="zh-CN" sz="1200" dirty="0" smtClean="0">
                <a:solidFill>
                  <a:srgbClr val="333333"/>
                </a:solidFill>
                <a:latin typeface="微软雅黑" panose="020B0503020204020204" pitchFamily="34" charset="-122"/>
                <a:ea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endParaRPr>
          </a:p>
        </p:txBody>
      </p:sp>
      <p:grpSp>
        <p:nvGrpSpPr>
          <p:cNvPr id="41" name="Group 40"/>
          <p:cNvGrpSpPr/>
          <p:nvPr/>
        </p:nvGrpSpPr>
        <p:grpSpPr>
          <a:xfrm>
            <a:off x="3887924" y="2248508"/>
            <a:ext cx="2685620" cy="1257576"/>
            <a:chOff x="1311695" y="2886233"/>
            <a:chExt cx="3297113" cy="1543916"/>
          </a:xfrm>
        </p:grpSpPr>
        <p:sp>
          <p:nvSpPr>
            <p:cNvPr id="42" name="Right Triangle 76"/>
            <p:cNvSpPr/>
            <p:nvPr/>
          </p:nvSpPr>
          <p:spPr>
            <a:xfrm rot="16828068">
              <a:off x="1666344" y="2723725"/>
              <a:ext cx="1189207" cy="1898505"/>
            </a:xfrm>
            <a:prstGeom prst="rtTriangle">
              <a:avLst/>
            </a:prstGeom>
            <a:gradFill>
              <a:gsLst>
                <a:gs pos="0">
                  <a:schemeClr val="bg1">
                    <a:alpha val="0"/>
                  </a:schemeClr>
                </a:gs>
                <a:gs pos="50000">
                  <a:schemeClr val="tx1">
                    <a:lumMod val="50000"/>
                    <a:lumOff val="50000"/>
                    <a:alpha val="33000"/>
                  </a:schemeClr>
                </a:gs>
              </a:gsLst>
              <a:lin ang="21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3" name="Group 37"/>
            <p:cNvGrpSpPr/>
            <p:nvPr/>
          </p:nvGrpSpPr>
          <p:grpSpPr>
            <a:xfrm>
              <a:off x="2533680" y="2886233"/>
              <a:ext cx="2075128" cy="1543916"/>
              <a:chOff x="2533680" y="2886233"/>
              <a:chExt cx="2075128" cy="1543916"/>
            </a:xfrm>
          </p:grpSpPr>
          <p:sp>
            <p:nvSpPr>
              <p:cNvPr id="44" name="Freeform 21"/>
              <p:cNvSpPr>
                <a:spLocks/>
              </p:cNvSpPr>
              <p:nvPr/>
            </p:nvSpPr>
            <p:spPr bwMode="auto">
              <a:xfrm>
                <a:off x="2533680" y="3064176"/>
                <a:ext cx="553455" cy="1365973"/>
              </a:xfrm>
              <a:custGeom>
                <a:avLst/>
                <a:gdLst/>
                <a:ahLst/>
                <a:cxnLst>
                  <a:cxn ang="0">
                    <a:pos x="423" y="1044"/>
                  </a:cxn>
                  <a:cxn ang="0">
                    <a:pos x="10" y="771"/>
                  </a:cxn>
                  <a:cxn ang="0">
                    <a:pos x="0" y="0"/>
                  </a:cxn>
                  <a:cxn ang="0">
                    <a:pos x="419" y="229"/>
                  </a:cxn>
                  <a:cxn ang="0">
                    <a:pos x="423" y="1044"/>
                  </a:cxn>
                </a:cxnLst>
                <a:rect l="0" t="0" r="r" b="b"/>
                <a:pathLst>
                  <a:path w="423" h="1044">
                    <a:moveTo>
                      <a:pt x="423" y="1044"/>
                    </a:moveTo>
                    <a:lnTo>
                      <a:pt x="10" y="771"/>
                    </a:lnTo>
                    <a:lnTo>
                      <a:pt x="0" y="0"/>
                    </a:lnTo>
                    <a:lnTo>
                      <a:pt x="419" y="229"/>
                    </a:lnTo>
                    <a:lnTo>
                      <a:pt x="423" y="1044"/>
                    </a:lnTo>
                    <a:close/>
                  </a:path>
                </a:pathLst>
              </a:custGeom>
              <a:solidFill>
                <a:schemeClr val="accent1">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22"/>
              <p:cNvSpPr>
                <a:spLocks/>
              </p:cNvSpPr>
              <p:nvPr/>
            </p:nvSpPr>
            <p:spPr bwMode="auto">
              <a:xfrm>
                <a:off x="2533680" y="2886233"/>
                <a:ext cx="2075128" cy="477568"/>
              </a:xfrm>
              <a:custGeom>
                <a:avLst/>
                <a:gdLst/>
                <a:ahLst/>
                <a:cxnLst>
                  <a:cxn ang="0">
                    <a:pos x="419" y="365"/>
                  </a:cxn>
                  <a:cxn ang="0">
                    <a:pos x="0" y="136"/>
                  </a:cxn>
                  <a:cxn ang="0">
                    <a:pos x="1116" y="0"/>
                  </a:cxn>
                  <a:cxn ang="0">
                    <a:pos x="1586" y="211"/>
                  </a:cxn>
                  <a:cxn ang="0">
                    <a:pos x="419" y="365"/>
                  </a:cxn>
                </a:cxnLst>
                <a:rect l="0" t="0" r="r" b="b"/>
                <a:pathLst>
                  <a:path w="1586" h="365">
                    <a:moveTo>
                      <a:pt x="419" y="365"/>
                    </a:moveTo>
                    <a:lnTo>
                      <a:pt x="0" y="136"/>
                    </a:lnTo>
                    <a:lnTo>
                      <a:pt x="1116" y="0"/>
                    </a:lnTo>
                    <a:lnTo>
                      <a:pt x="1586" y="211"/>
                    </a:lnTo>
                    <a:lnTo>
                      <a:pt x="419" y="365"/>
                    </a:lnTo>
                    <a:close/>
                  </a:path>
                </a:pathLst>
              </a:custGeom>
              <a:solidFill>
                <a:schemeClr val="accent1">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23"/>
              <p:cNvSpPr>
                <a:spLocks/>
              </p:cNvSpPr>
              <p:nvPr/>
            </p:nvSpPr>
            <p:spPr bwMode="auto">
              <a:xfrm>
                <a:off x="3081901" y="3162306"/>
                <a:ext cx="1526907" cy="1267843"/>
              </a:xfrm>
              <a:custGeom>
                <a:avLst/>
                <a:gdLst/>
                <a:ahLst/>
                <a:cxnLst>
                  <a:cxn ang="0">
                    <a:pos x="1167" y="0"/>
                  </a:cxn>
                  <a:cxn ang="0">
                    <a:pos x="1153" y="785"/>
                  </a:cxn>
                  <a:cxn ang="0">
                    <a:pos x="4" y="969"/>
                  </a:cxn>
                  <a:cxn ang="0">
                    <a:pos x="0" y="154"/>
                  </a:cxn>
                  <a:cxn ang="0">
                    <a:pos x="1167" y="0"/>
                  </a:cxn>
                </a:cxnLst>
                <a:rect l="0" t="0" r="r" b="b"/>
                <a:pathLst>
                  <a:path w="1167" h="969">
                    <a:moveTo>
                      <a:pt x="1167" y="0"/>
                    </a:moveTo>
                    <a:lnTo>
                      <a:pt x="1153" y="785"/>
                    </a:lnTo>
                    <a:lnTo>
                      <a:pt x="4" y="969"/>
                    </a:lnTo>
                    <a:lnTo>
                      <a:pt x="0" y="154"/>
                    </a:lnTo>
                    <a:lnTo>
                      <a:pt x="1167" y="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grpSp>
        <p:nvGrpSpPr>
          <p:cNvPr id="47" name="Group 41"/>
          <p:cNvGrpSpPr/>
          <p:nvPr/>
        </p:nvGrpSpPr>
        <p:grpSpPr>
          <a:xfrm>
            <a:off x="5975850" y="2208938"/>
            <a:ext cx="2422911" cy="1410982"/>
            <a:chOff x="3889082" y="2981747"/>
            <a:chExt cx="2758218" cy="1606248"/>
          </a:xfrm>
        </p:grpSpPr>
        <p:grpSp>
          <p:nvGrpSpPr>
            <p:cNvPr id="48" name="Group 39"/>
            <p:cNvGrpSpPr/>
            <p:nvPr/>
          </p:nvGrpSpPr>
          <p:grpSpPr>
            <a:xfrm>
              <a:off x="4569555" y="2981747"/>
              <a:ext cx="2077745" cy="1604102"/>
              <a:chOff x="4569555" y="2981747"/>
              <a:chExt cx="2077745" cy="1604102"/>
            </a:xfrm>
          </p:grpSpPr>
          <p:sp>
            <p:nvSpPr>
              <p:cNvPr id="50" name="Freeform 24"/>
              <p:cNvSpPr>
                <a:spLocks/>
              </p:cNvSpPr>
              <p:nvPr/>
            </p:nvSpPr>
            <p:spPr bwMode="auto">
              <a:xfrm>
                <a:off x="5688241" y="3282679"/>
                <a:ext cx="955135" cy="1300553"/>
              </a:xfrm>
              <a:custGeom>
                <a:avLst/>
                <a:gdLst/>
                <a:ahLst/>
                <a:cxnLst>
                  <a:cxn ang="0">
                    <a:pos x="3" y="175"/>
                  </a:cxn>
                  <a:cxn ang="0">
                    <a:pos x="730" y="0"/>
                  </a:cxn>
                  <a:cxn ang="0">
                    <a:pos x="715" y="784"/>
                  </a:cxn>
                  <a:cxn ang="0">
                    <a:pos x="0" y="994"/>
                  </a:cxn>
                  <a:cxn ang="0">
                    <a:pos x="3" y="175"/>
                  </a:cxn>
                </a:cxnLst>
                <a:rect l="0" t="0" r="r" b="b"/>
                <a:pathLst>
                  <a:path w="730" h="994">
                    <a:moveTo>
                      <a:pt x="3" y="175"/>
                    </a:moveTo>
                    <a:lnTo>
                      <a:pt x="730" y="0"/>
                    </a:lnTo>
                    <a:lnTo>
                      <a:pt x="715" y="784"/>
                    </a:lnTo>
                    <a:lnTo>
                      <a:pt x="0" y="994"/>
                    </a:lnTo>
                    <a:lnTo>
                      <a:pt x="3" y="175"/>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25"/>
              <p:cNvSpPr>
                <a:spLocks/>
              </p:cNvSpPr>
              <p:nvPr/>
            </p:nvSpPr>
            <p:spPr bwMode="auto">
              <a:xfrm>
                <a:off x="4569555" y="2981747"/>
                <a:ext cx="2077745" cy="529904"/>
              </a:xfrm>
              <a:custGeom>
                <a:avLst/>
                <a:gdLst/>
                <a:ahLst/>
                <a:cxnLst>
                  <a:cxn ang="0">
                    <a:pos x="0" y="155"/>
                  </a:cxn>
                  <a:cxn ang="0">
                    <a:pos x="718" y="0"/>
                  </a:cxn>
                  <a:cxn ang="0">
                    <a:pos x="1588" y="230"/>
                  </a:cxn>
                  <a:cxn ang="0">
                    <a:pos x="861" y="405"/>
                  </a:cxn>
                  <a:cxn ang="0">
                    <a:pos x="0" y="155"/>
                  </a:cxn>
                </a:cxnLst>
                <a:rect l="0" t="0" r="r" b="b"/>
                <a:pathLst>
                  <a:path w="1588" h="405">
                    <a:moveTo>
                      <a:pt x="0" y="155"/>
                    </a:moveTo>
                    <a:lnTo>
                      <a:pt x="718" y="0"/>
                    </a:lnTo>
                    <a:lnTo>
                      <a:pt x="1588" y="230"/>
                    </a:lnTo>
                    <a:lnTo>
                      <a:pt x="861" y="405"/>
                    </a:lnTo>
                    <a:lnTo>
                      <a:pt x="0" y="155"/>
                    </a:lnTo>
                    <a:close/>
                  </a:path>
                </a:pathLst>
              </a:custGeom>
              <a:solidFill>
                <a:schemeClr val="accent3">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26"/>
              <p:cNvSpPr>
                <a:spLocks/>
              </p:cNvSpPr>
              <p:nvPr/>
            </p:nvSpPr>
            <p:spPr bwMode="auto">
              <a:xfrm>
                <a:off x="4569555" y="3184549"/>
                <a:ext cx="1126536" cy="1401300"/>
              </a:xfrm>
              <a:custGeom>
                <a:avLst/>
                <a:gdLst/>
                <a:ahLst/>
                <a:cxnLst>
                  <a:cxn ang="0">
                    <a:pos x="861" y="250"/>
                  </a:cxn>
                  <a:cxn ang="0">
                    <a:pos x="858" y="1071"/>
                  </a:cxn>
                  <a:cxn ang="0">
                    <a:pos x="12" y="771"/>
                  </a:cxn>
                  <a:cxn ang="0">
                    <a:pos x="0" y="0"/>
                  </a:cxn>
                  <a:cxn ang="0">
                    <a:pos x="861" y="250"/>
                  </a:cxn>
                </a:cxnLst>
                <a:rect l="0" t="0" r="r" b="b"/>
                <a:pathLst>
                  <a:path w="861" h="1071">
                    <a:moveTo>
                      <a:pt x="861" y="250"/>
                    </a:moveTo>
                    <a:lnTo>
                      <a:pt x="858" y="1071"/>
                    </a:lnTo>
                    <a:lnTo>
                      <a:pt x="12" y="771"/>
                    </a:lnTo>
                    <a:lnTo>
                      <a:pt x="0" y="0"/>
                    </a:lnTo>
                    <a:lnTo>
                      <a:pt x="861" y="250"/>
                    </a:lnTo>
                    <a:close/>
                  </a:path>
                </a:pathLst>
              </a:custGeom>
              <a:solidFill>
                <a:schemeClr val="accent3">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49" name="Isosceles Triangle 69"/>
            <p:cNvSpPr/>
            <p:nvPr/>
          </p:nvSpPr>
          <p:spPr>
            <a:xfrm>
              <a:off x="3889082" y="4195392"/>
              <a:ext cx="1813447" cy="392603"/>
            </a:xfrm>
            <a:prstGeom prst="triangle">
              <a:avLst>
                <a:gd name="adj" fmla="val 39116"/>
              </a:avLst>
            </a:prstGeom>
            <a:gradFill>
              <a:gsLst>
                <a:gs pos="0">
                  <a:schemeClr val="tx1">
                    <a:lumMod val="50000"/>
                    <a:lumOff val="50000"/>
                    <a:alpha val="79000"/>
                  </a:schemeClr>
                </a:gs>
                <a:gs pos="50000">
                  <a:schemeClr val="bg1">
                    <a:lumMod val="95000"/>
                    <a:alpha val="0"/>
                  </a:scheme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3" name="Group 38"/>
          <p:cNvGrpSpPr/>
          <p:nvPr/>
        </p:nvGrpSpPr>
        <p:grpSpPr>
          <a:xfrm>
            <a:off x="5678836" y="1425801"/>
            <a:ext cx="1627616" cy="1097318"/>
            <a:chOff x="3499281" y="2003061"/>
            <a:chExt cx="1971764" cy="1329338"/>
          </a:xfrm>
        </p:grpSpPr>
        <p:sp>
          <p:nvSpPr>
            <p:cNvPr id="54" name="Freeform 27"/>
            <p:cNvSpPr>
              <a:spLocks/>
            </p:cNvSpPr>
            <p:nvPr/>
          </p:nvSpPr>
          <p:spPr bwMode="auto">
            <a:xfrm>
              <a:off x="3499281" y="2059322"/>
              <a:ext cx="323176" cy="1273077"/>
            </a:xfrm>
            <a:custGeom>
              <a:avLst/>
              <a:gdLst/>
              <a:ahLst/>
              <a:cxnLst>
                <a:cxn ang="0">
                  <a:pos x="247" y="973"/>
                </a:cxn>
                <a:cxn ang="0">
                  <a:pos x="2" y="783"/>
                </a:cxn>
                <a:cxn ang="0">
                  <a:pos x="0" y="0"/>
                </a:cxn>
                <a:cxn ang="0">
                  <a:pos x="247" y="137"/>
                </a:cxn>
                <a:cxn ang="0">
                  <a:pos x="247" y="973"/>
                </a:cxn>
              </a:cxnLst>
              <a:rect l="0" t="0" r="r" b="b"/>
              <a:pathLst>
                <a:path w="247" h="973">
                  <a:moveTo>
                    <a:pt x="247" y="973"/>
                  </a:moveTo>
                  <a:lnTo>
                    <a:pt x="2" y="783"/>
                  </a:lnTo>
                  <a:lnTo>
                    <a:pt x="0" y="0"/>
                  </a:lnTo>
                  <a:lnTo>
                    <a:pt x="247" y="137"/>
                  </a:lnTo>
                  <a:lnTo>
                    <a:pt x="247" y="973"/>
                  </a:lnTo>
                  <a:close/>
                </a:path>
              </a:pathLst>
            </a:custGeom>
            <a:solidFill>
              <a:schemeClr val="accent4">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28"/>
            <p:cNvSpPr>
              <a:spLocks/>
            </p:cNvSpPr>
            <p:nvPr/>
          </p:nvSpPr>
          <p:spPr bwMode="auto">
            <a:xfrm>
              <a:off x="3499281" y="2003061"/>
              <a:ext cx="1971764" cy="235513"/>
            </a:xfrm>
            <a:custGeom>
              <a:avLst/>
              <a:gdLst/>
              <a:ahLst/>
              <a:cxnLst>
                <a:cxn ang="0">
                  <a:pos x="247" y="180"/>
                </a:cxn>
                <a:cxn ang="0">
                  <a:pos x="0" y="43"/>
                </a:cxn>
                <a:cxn ang="0">
                  <a:pos x="1187" y="0"/>
                </a:cxn>
                <a:cxn ang="0">
                  <a:pos x="1507" y="132"/>
                </a:cxn>
                <a:cxn ang="0">
                  <a:pos x="247" y="180"/>
                </a:cxn>
              </a:cxnLst>
              <a:rect l="0" t="0" r="r" b="b"/>
              <a:pathLst>
                <a:path w="1507" h="180">
                  <a:moveTo>
                    <a:pt x="247" y="180"/>
                  </a:moveTo>
                  <a:lnTo>
                    <a:pt x="0" y="43"/>
                  </a:lnTo>
                  <a:lnTo>
                    <a:pt x="1187" y="0"/>
                  </a:lnTo>
                  <a:lnTo>
                    <a:pt x="1507" y="132"/>
                  </a:lnTo>
                  <a:lnTo>
                    <a:pt x="247" y="180"/>
                  </a:lnTo>
                  <a:close/>
                </a:path>
              </a:pathLst>
            </a:custGeom>
            <a:solidFill>
              <a:schemeClr val="accent4">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29"/>
            <p:cNvSpPr>
              <a:spLocks/>
            </p:cNvSpPr>
            <p:nvPr/>
          </p:nvSpPr>
          <p:spPr bwMode="auto">
            <a:xfrm>
              <a:off x="3822457" y="2175770"/>
              <a:ext cx="1648588" cy="1156628"/>
            </a:xfrm>
            <a:custGeom>
              <a:avLst/>
              <a:gdLst/>
              <a:ahLst/>
              <a:cxnLst>
                <a:cxn ang="0">
                  <a:pos x="1260" y="0"/>
                </a:cxn>
                <a:cxn ang="0">
                  <a:pos x="1247" y="813"/>
                </a:cxn>
                <a:cxn ang="0">
                  <a:pos x="0" y="884"/>
                </a:cxn>
                <a:cxn ang="0">
                  <a:pos x="0" y="48"/>
                </a:cxn>
                <a:cxn ang="0">
                  <a:pos x="1260" y="0"/>
                </a:cxn>
              </a:cxnLst>
              <a:rect l="0" t="0" r="r" b="b"/>
              <a:pathLst>
                <a:path w="1260" h="884">
                  <a:moveTo>
                    <a:pt x="1260" y="0"/>
                  </a:moveTo>
                  <a:lnTo>
                    <a:pt x="1247" y="813"/>
                  </a:lnTo>
                  <a:lnTo>
                    <a:pt x="0" y="884"/>
                  </a:lnTo>
                  <a:lnTo>
                    <a:pt x="0" y="48"/>
                  </a:lnTo>
                  <a:lnTo>
                    <a:pt x="1260" y="0"/>
                  </a:ln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31474" y="1318449"/>
            <a:ext cx="910376" cy="1283196"/>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3263" y="2143207"/>
            <a:ext cx="1015147" cy="1330000"/>
          </a:xfrm>
          <a:prstGeom prst="rect">
            <a:avLst/>
          </a:prstGeom>
        </p:spPr>
      </p:pic>
      <p:sp>
        <p:nvSpPr>
          <p:cNvPr id="57" name="矩形 56"/>
          <p:cNvSpPr/>
          <p:nvPr/>
        </p:nvSpPr>
        <p:spPr>
          <a:xfrm>
            <a:off x="719572" y="3790613"/>
            <a:ext cx="7776864" cy="646331"/>
          </a:xfrm>
          <a:prstGeom prst="rect">
            <a:avLst/>
          </a:prstGeom>
        </p:spPr>
        <p:txBody>
          <a:bodyPr wrap="square">
            <a:spAutoFit/>
          </a:bodyPr>
          <a:lstStyle/>
          <a:p>
            <a:pPr>
              <a:lnSpc>
                <a:spcPct val="150000"/>
              </a:lnSpc>
            </a:pPr>
            <a:r>
              <a:rPr lang="zh-CN" altLang="en-US" sz="1200" dirty="0">
                <a:solidFill>
                  <a:srgbClr val="333333"/>
                </a:solidFill>
                <a:latin typeface="微软雅黑" panose="020B0503020204020204" pitchFamily="34" charset="-122"/>
                <a:ea typeface="微软雅黑" panose="020B0503020204020204" pitchFamily="34" charset="-122"/>
              </a:rPr>
              <a:t>从这些点滴做起。除了植树，还有人买运输里程很短的商品，有人坚持爬楼梯，形形色色，有的很有趣，有的不免有些麻烦。但前提是在不降低生活质量的情况下，尽其所能的节能减排。</a:t>
            </a:r>
            <a:endParaRPr lang="zh-CN" altLang="en-US" sz="12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663881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decel="5000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ppt_x"/>
                                          </p:val>
                                        </p:tav>
                                        <p:tav tm="100000">
                                          <p:val>
                                            <p:strVal val="#ppt_x"/>
                                          </p:val>
                                        </p:tav>
                                      </p:tavLst>
                                    </p:anim>
                                    <p:anim calcmode="lin" valueType="num">
                                      <p:cBhvr additive="base">
                                        <p:cTn id="8" dur="500" fill="hold"/>
                                        <p:tgtEl>
                                          <p:spTgt spid="4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accel="50000" decel="50000" fill="hold" nodeType="after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additive="base">
                                        <p:cTn id="12" dur="500" fill="hold"/>
                                        <p:tgtEl>
                                          <p:spTgt spid="47"/>
                                        </p:tgtEl>
                                        <p:attrNameLst>
                                          <p:attrName>ppt_x</p:attrName>
                                        </p:attrNameLst>
                                      </p:cBhvr>
                                      <p:tavLst>
                                        <p:tav tm="0">
                                          <p:val>
                                            <p:strVal val="#ppt_x"/>
                                          </p:val>
                                        </p:tav>
                                        <p:tav tm="100000">
                                          <p:val>
                                            <p:strVal val="#ppt_x"/>
                                          </p:val>
                                        </p:tav>
                                      </p:tavLst>
                                    </p:anim>
                                    <p:anim calcmode="lin" valueType="num">
                                      <p:cBhvr additive="base">
                                        <p:cTn id="13" dur="500" fill="hold"/>
                                        <p:tgtEl>
                                          <p:spTgt spid="47"/>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accel="50000" decel="50000" fill="hold" nodeType="after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additive="base">
                                        <p:cTn id="17" dur="500" fill="hold"/>
                                        <p:tgtEl>
                                          <p:spTgt spid="53"/>
                                        </p:tgtEl>
                                        <p:attrNameLst>
                                          <p:attrName>ppt_x</p:attrName>
                                        </p:attrNameLst>
                                      </p:cBhvr>
                                      <p:tavLst>
                                        <p:tav tm="0">
                                          <p:val>
                                            <p:strVal val="#ppt_x"/>
                                          </p:val>
                                        </p:tav>
                                        <p:tav tm="100000">
                                          <p:val>
                                            <p:strVal val="#ppt_x"/>
                                          </p:val>
                                        </p:tav>
                                      </p:tavLst>
                                    </p:anim>
                                    <p:anim calcmode="lin" valueType="num">
                                      <p:cBhvr additive="base">
                                        <p:cTn id="18" dur="500" fill="hold"/>
                                        <p:tgtEl>
                                          <p:spTgt spid="53"/>
                                        </p:tgtEl>
                                        <p:attrNameLst>
                                          <p:attrName>ppt_y</p:attrName>
                                        </p:attrNameLst>
                                      </p:cBhvr>
                                      <p:tavLst>
                                        <p:tav tm="0">
                                          <p:val>
                                            <p:strVal val="0-#ppt_h/2"/>
                                          </p:val>
                                        </p:tav>
                                        <p:tav tm="100000">
                                          <p:val>
                                            <p:strVal val="#ppt_y"/>
                                          </p:val>
                                        </p:tav>
                                      </p:tavLst>
                                    </p:anim>
                                  </p:childTnLst>
                                </p:cTn>
                              </p:par>
                              <p:par>
                                <p:cTn id="19" presetID="22" presetClass="entr" presetSubtype="4"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500"/>
                                        <p:tgtEl>
                                          <p:spTgt spid="5"/>
                                        </p:tgtEl>
                                      </p:cBhvr>
                                    </p:animEffect>
                                  </p:childTnLst>
                                </p:cTn>
                              </p:par>
                              <p:par>
                                <p:cTn id="22" presetID="22" presetClass="entr" presetSubtype="4"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down)">
                                      <p:cBhvr>
                                        <p:cTn id="24" dur="500"/>
                                        <p:tgtEl>
                                          <p:spTgt spid="4"/>
                                        </p:tgtEl>
                                      </p:cBhvr>
                                    </p:animEffect>
                                  </p:childTnLst>
                                </p:cTn>
                              </p:par>
                            </p:childTnLst>
                          </p:cTn>
                        </p:par>
                        <p:par>
                          <p:cTn id="25" fill="hold">
                            <p:stCondLst>
                              <p:cond delay="1500"/>
                            </p:stCondLst>
                            <p:childTnLst>
                              <p:par>
                                <p:cTn id="26" presetID="22" presetClass="entr" presetSubtype="4"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500"/>
                                        <p:tgtEl>
                                          <p:spTgt spid="14"/>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down)">
                                      <p:cBhvr>
                                        <p:cTn id="31" dur="500"/>
                                        <p:tgtEl>
                                          <p:spTgt spid="18"/>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wipe(down)">
                                      <p:cBhvr>
                                        <p:cTn id="34"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5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0"/>
          <p:cNvSpPr/>
          <p:nvPr/>
        </p:nvSpPr>
        <p:spPr>
          <a:xfrm>
            <a:off x="3131840" y="2752564"/>
            <a:ext cx="788104" cy="788104"/>
          </a:xfrm>
          <a:custGeom>
            <a:avLst/>
            <a:gdLst>
              <a:gd name="connsiteX0" fmla="*/ 104463 w 788104"/>
              <a:gd name="connsiteY0" fmla="*/ 301371 h 788104"/>
              <a:gd name="connsiteX1" fmla="*/ 301371 w 788104"/>
              <a:gd name="connsiteY1" fmla="*/ 301371 h 788104"/>
              <a:gd name="connsiteX2" fmla="*/ 301371 w 788104"/>
              <a:gd name="connsiteY2" fmla="*/ 104463 h 788104"/>
              <a:gd name="connsiteX3" fmla="*/ 486733 w 788104"/>
              <a:gd name="connsiteY3" fmla="*/ 104463 h 788104"/>
              <a:gd name="connsiteX4" fmla="*/ 486733 w 788104"/>
              <a:gd name="connsiteY4" fmla="*/ 301371 h 788104"/>
              <a:gd name="connsiteX5" fmla="*/ 683641 w 788104"/>
              <a:gd name="connsiteY5" fmla="*/ 301371 h 788104"/>
              <a:gd name="connsiteX6" fmla="*/ 683641 w 788104"/>
              <a:gd name="connsiteY6" fmla="*/ 486733 h 788104"/>
              <a:gd name="connsiteX7" fmla="*/ 486733 w 788104"/>
              <a:gd name="connsiteY7" fmla="*/ 486733 h 788104"/>
              <a:gd name="connsiteX8" fmla="*/ 486733 w 788104"/>
              <a:gd name="connsiteY8" fmla="*/ 683641 h 788104"/>
              <a:gd name="connsiteX9" fmla="*/ 301371 w 788104"/>
              <a:gd name="connsiteY9" fmla="*/ 683641 h 788104"/>
              <a:gd name="connsiteX10" fmla="*/ 301371 w 788104"/>
              <a:gd name="connsiteY10" fmla="*/ 486733 h 788104"/>
              <a:gd name="connsiteX11" fmla="*/ 104463 w 788104"/>
              <a:gd name="connsiteY11" fmla="*/ 486733 h 788104"/>
              <a:gd name="connsiteX12" fmla="*/ 104463 w 788104"/>
              <a:gd name="connsiteY12" fmla="*/ 301371 h 78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8104" h="788104">
                <a:moveTo>
                  <a:pt x="104463" y="301371"/>
                </a:moveTo>
                <a:lnTo>
                  <a:pt x="301371" y="301371"/>
                </a:lnTo>
                <a:lnTo>
                  <a:pt x="301371" y="104463"/>
                </a:lnTo>
                <a:lnTo>
                  <a:pt x="486733" y="104463"/>
                </a:lnTo>
                <a:lnTo>
                  <a:pt x="486733" y="301371"/>
                </a:lnTo>
                <a:lnTo>
                  <a:pt x="683641" y="301371"/>
                </a:lnTo>
                <a:lnTo>
                  <a:pt x="683641" y="486733"/>
                </a:lnTo>
                <a:lnTo>
                  <a:pt x="486733" y="486733"/>
                </a:lnTo>
                <a:lnTo>
                  <a:pt x="486733" y="683641"/>
                </a:lnTo>
                <a:lnTo>
                  <a:pt x="301371" y="683641"/>
                </a:lnTo>
                <a:lnTo>
                  <a:pt x="301371" y="486733"/>
                </a:lnTo>
                <a:lnTo>
                  <a:pt x="104463" y="486733"/>
                </a:lnTo>
                <a:lnTo>
                  <a:pt x="104463" y="301371"/>
                </a:lnTo>
                <a:close/>
              </a:path>
            </a:pathLst>
          </a:custGeom>
          <a:solidFill>
            <a:schemeClr val="bg1">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463" tIns="301371" rIns="104463" bIns="301371" numCol="1" spcCol="1270" anchor="ctr" anchorCtr="0">
            <a:noAutofit/>
          </a:bodyPr>
          <a:lstStyle/>
          <a:p>
            <a:pPr lvl="0" algn="ctr" defTabSz="622300">
              <a:lnSpc>
                <a:spcPct val="90000"/>
              </a:lnSpc>
              <a:spcBef>
                <a:spcPct val="0"/>
              </a:spcBef>
              <a:spcAft>
                <a:spcPct val="35000"/>
              </a:spcAft>
            </a:pPr>
            <a:endParaRPr lang="en-US" sz="1400" kern="1200"/>
          </a:p>
        </p:txBody>
      </p:sp>
      <p:sp>
        <p:nvSpPr>
          <p:cNvPr id="3" name="Freeform 32"/>
          <p:cNvSpPr/>
          <p:nvPr/>
        </p:nvSpPr>
        <p:spPr>
          <a:xfrm>
            <a:off x="5815593" y="2752564"/>
            <a:ext cx="788104" cy="788104"/>
          </a:xfrm>
          <a:custGeom>
            <a:avLst/>
            <a:gdLst>
              <a:gd name="connsiteX0" fmla="*/ 104463 w 788104"/>
              <a:gd name="connsiteY0" fmla="*/ 162349 h 788104"/>
              <a:gd name="connsiteX1" fmla="*/ 683641 w 788104"/>
              <a:gd name="connsiteY1" fmla="*/ 162349 h 788104"/>
              <a:gd name="connsiteX2" fmla="*/ 683641 w 788104"/>
              <a:gd name="connsiteY2" fmla="*/ 347711 h 788104"/>
              <a:gd name="connsiteX3" fmla="*/ 104463 w 788104"/>
              <a:gd name="connsiteY3" fmla="*/ 347711 h 788104"/>
              <a:gd name="connsiteX4" fmla="*/ 104463 w 788104"/>
              <a:gd name="connsiteY4" fmla="*/ 162349 h 788104"/>
              <a:gd name="connsiteX5" fmla="*/ 104463 w 788104"/>
              <a:gd name="connsiteY5" fmla="*/ 440393 h 788104"/>
              <a:gd name="connsiteX6" fmla="*/ 683641 w 788104"/>
              <a:gd name="connsiteY6" fmla="*/ 440393 h 788104"/>
              <a:gd name="connsiteX7" fmla="*/ 683641 w 788104"/>
              <a:gd name="connsiteY7" fmla="*/ 625755 h 788104"/>
              <a:gd name="connsiteX8" fmla="*/ 104463 w 788104"/>
              <a:gd name="connsiteY8" fmla="*/ 625755 h 788104"/>
              <a:gd name="connsiteX9" fmla="*/ 104463 w 788104"/>
              <a:gd name="connsiteY9" fmla="*/ 440393 h 78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8104" h="788104">
                <a:moveTo>
                  <a:pt x="104463" y="162349"/>
                </a:moveTo>
                <a:lnTo>
                  <a:pt x="683641" y="162349"/>
                </a:lnTo>
                <a:lnTo>
                  <a:pt x="683641" y="347711"/>
                </a:lnTo>
                <a:lnTo>
                  <a:pt x="104463" y="347711"/>
                </a:lnTo>
                <a:lnTo>
                  <a:pt x="104463" y="162349"/>
                </a:lnTo>
                <a:close/>
                <a:moveTo>
                  <a:pt x="104463" y="440393"/>
                </a:moveTo>
                <a:lnTo>
                  <a:pt x="683641" y="440393"/>
                </a:lnTo>
                <a:lnTo>
                  <a:pt x="683641" y="625755"/>
                </a:lnTo>
                <a:lnTo>
                  <a:pt x="104463" y="625755"/>
                </a:lnTo>
                <a:lnTo>
                  <a:pt x="104463" y="440393"/>
                </a:lnTo>
                <a:close/>
              </a:path>
            </a:pathLst>
          </a:custGeom>
          <a:solidFill>
            <a:schemeClr val="bg1">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463" tIns="162349" rIns="104463" bIns="162349" numCol="1" spcCol="1270" anchor="ctr" anchorCtr="0">
            <a:noAutofit/>
          </a:bodyPr>
          <a:lstStyle/>
          <a:p>
            <a:pPr lvl="0" algn="ctr" defTabSz="1555750">
              <a:lnSpc>
                <a:spcPct val="90000"/>
              </a:lnSpc>
              <a:spcBef>
                <a:spcPct val="0"/>
              </a:spcBef>
              <a:spcAft>
                <a:spcPct val="35000"/>
              </a:spcAft>
            </a:pPr>
            <a:endParaRPr lang="en-US" sz="3500" kern="1200"/>
          </a:p>
        </p:txBody>
      </p:sp>
      <p:grpSp>
        <p:nvGrpSpPr>
          <p:cNvPr id="4" name="Group 65"/>
          <p:cNvGrpSpPr/>
          <p:nvPr/>
        </p:nvGrpSpPr>
        <p:grpSpPr>
          <a:xfrm>
            <a:off x="3978080" y="2120841"/>
            <a:ext cx="1797174" cy="1420364"/>
            <a:chOff x="3757031" y="1822859"/>
            <a:chExt cx="1797174" cy="1420364"/>
          </a:xfrm>
        </p:grpSpPr>
        <p:grpSp>
          <p:nvGrpSpPr>
            <p:cNvPr id="5" name="Group 36"/>
            <p:cNvGrpSpPr/>
            <p:nvPr/>
          </p:nvGrpSpPr>
          <p:grpSpPr>
            <a:xfrm>
              <a:off x="4160757" y="1822859"/>
              <a:ext cx="977229" cy="1343691"/>
              <a:chOff x="8597901" y="2862263"/>
              <a:chExt cx="571500" cy="785813"/>
            </a:xfrm>
            <a:solidFill>
              <a:schemeClr val="accent4"/>
            </a:solidFill>
          </p:grpSpPr>
          <p:sp>
            <p:nvSpPr>
              <p:cNvPr id="14" name="Freeform 105"/>
              <p:cNvSpPr>
                <a:spLocks noEditPoints="1"/>
              </p:cNvSpPr>
              <p:nvPr/>
            </p:nvSpPr>
            <p:spPr bwMode="auto">
              <a:xfrm>
                <a:off x="8832851" y="3132138"/>
                <a:ext cx="98425" cy="96838"/>
              </a:xfrm>
              <a:custGeom>
                <a:avLst/>
                <a:gdLst/>
                <a:ahLst/>
                <a:cxnLst>
                  <a:cxn ang="0">
                    <a:pos x="34" y="16"/>
                  </a:cxn>
                  <a:cxn ang="0">
                    <a:pos x="17" y="33"/>
                  </a:cxn>
                  <a:cxn ang="0">
                    <a:pos x="0" y="16"/>
                  </a:cxn>
                  <a:cxn ang="0">
                    <a:pos x="17" y="0"/>
                  </a:cxn>
                  <a:cxn ang="0">
                    <a:pos x="34" y="16"/>
                  </a:cxn>
                  <a:cxn ang="0">
                    <a:pos x="34" y="16"/>
                  </a:cxn>
                  <a:cxn ang="0">
                    <a:pos x="34" y="16"/>
                  </a:cxn>
                </a:cxnLst>
                <a:rect l="0" t="0" r="r" b="b"/>
                <a:pathLst>
                  <a:path w="34" h="33">
                    <a:moveTo>
                      <a:pt x="34" y="16"/>
                    </a:moveTo>
                    <a:cubicBezTo>
                      <a:pt x="34" y="26"/>
                      <a:pt x="27" y="33"/>
                      <a:pt x="17" y="33"/>
                    </a:cubicBezTo>
                    <a:cubicBezTo>
                      <a:pt x="8" y="33"/>
                      <a:pt x="0" y="26"/>
                      <a:pt x="0" y="16"/>
                    </a:cubicBezTo>
                    <a:cubicBezTo>
                      <a:pt x="0" y="7"/>
                      <a:pt x="8" y="0"/>
                      <a:pt x="17" y="0"/>
                    </a:cubicBezTo>
                    <a:cubicBezTo>
                      <a:pt x="27" y="0"/>
                      <a:pt x="34" y="7"/>
                      <a:pt x="34" y="16"/>
                    </a:cubicBezTo>
                    <a:close/>
                    <a:moveTo>
                      <a:pt x="34" y="16"/>
                    </a:moveTo>
                    <a:cubicBezTo>
                      <a:pt x="34" y="16"/>
                      <a:pt x="34" y="16"/>
                      <a:pt x="34" y="16"/>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106"/>
              <p:cNvSpPr>
                <a:spLocks noEditPoints="1"/>
              </p:cNvSpPr>
              <p:nvPr/>
            </p:nvSpPr>
            <p:spPr bwMode="auto">
              <a:xfrm>
                <a:off x="8836026" y="2862263"/>
                <a:ext cx="92075" cy="261938"/>
              </a:xfrm>
              <a:custGeom>
                <a:avLst/>
                <a:gdLst/>
                <a:ahLst/>
                <a:cxnLst>
                  <a:cxn ang="0">
                    <a:pos x="32" y="90"/>
                  </a:cxn>
                  <a:cxn ang="0">
                    <a:pos x="16" y="0"/>
                  </a:cxn>
                  <a:cxn ang="0">
                    <a:pos x="0" y="90"/>
                  </a:cxn>
                  <a:cxn ang="0">
                    <a:pos x="16" y="84"/>
                  </a:cxn>
                  <a:cxn ang="0">
                    <a:pos x="32" y="90"/>
                  </a:cxn>
                  <a:cxn ang="0">
                    <a:pos x="32" y="90"/>
                  </a:cxn>
                  <a:cxn ang="0">
                    <a:pos x="32" y="90"/>
                  </a:cxn>
                </a:cxnLst>
                <a:rect l="0" t="0" r="r" b="b"/>
                <a:pathLst>
                  <a:path w="32" h="90">
                    <a:moveTo>
                      <a:pt x="32" y="90"/>
                    </a:moveTo>
                    <a:cubicBezTo>
                      <a:pt x="30" y="63"/>
                      <a:pt x="23" y="0"/>
                      <a:pt x="16" y="0"/>
                    </a:cubicBezTo>
                    <a:cubicBezTo>
                      <a:pt x="10" y="0"/>
                      <a:pt x="3" y="63"/>
                      <a:pt x="0" y="90"/>
                    </a:cubicBezTo>
                    <a:cubicBezTo>
                      <a:pt x="5" y="86"/>
                      <a:pt x="10" y="84"/>
                      <a:pt x="16" y="84"/>
                    </a:cubicBezTo>
                    <a:cubicBezTo>
                      <a:pt x="22" y="84"/>
                      <a:pt x="28" y="86"/>
                      <a:pt x="32" y="90"/>
                    </a:cubicBezTo>
                    <a:close/>
                    <a:moveTo>
                      <a:pt x="32" y="90"/>
                    </a:moveTo>
                    <a:cubicBezTo>
                      <a:pt x="32" y="90"/>
                      <a:pt x="32" y="90"/>
                      <a:pt x="32" y="9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107"/>
              <p:cNvSpPr>
                <a:spLocks noEditPoints="1"/>
              </p:cNvSpPr>
              <p:nvPr/>
            </p:nvSpPr>
            <p:spPr bwMode="auto">
              <a:xfrm>
                <a:off x="8597901" y="3170238"/>
                <a:ext cx="571500" cy="477838"/>
              </a:xfrm>
              <a:custGeom>
                <a:avLst/>
                <a:gdLst/>
                <a:ahLst/>
                <a:cxnLst>
                  <a:cxn ang="0">
                    <a:pos x="123" y="0"/>
                  </a:cxn>
                  <a:cxn ang="0">
                    <a:pos x="124" y="3"/>
                  </a:cxn>
                  <a:cxn ang="0">
                    <a:pos x="98" y="29"/>
                  </a:cxn>
                  <a:cxn ang="0">
                    <a:pos x="73" y="3"/>
                  </a:cxn>
                  <a:cxn ang="0">
                    <a:pos x="73" y="0"/>
                  </a:cxn>
                  <a:cxn ang="0">
                    <a:pos x="3" y="58"/>
                  </a:cxn>
                  <a:cxn ang="0">
                    <a:pos x="89" y="27"/>
                  </a:cxn>
                  <a:cxn ang="0">
                    <a:pos x="81" y="155"/>
                  </a:cxn>
                  <a:cxn ang="0">
                    <a:pos x="98" y="164"/>
                  </a:cxn>
                  <a:cxn ang="0">
                    <a:pos x="115" y="155"/>
                  </a:cxn>
                  <a:cxn ang="0">
                    <a:pos x="108" y="27"/>
                  </a:cxn>
                  <a:cxn ang="0">
                    <a:pos x="193" y="58"/>
                  </a:cxn>
                  <a:cxn ang="0">
                    <a:pos x="123" y="0"/>
                  </a:cxn>
                  <a:cxn ang="0">
                    <a:pos x="123" y="0"/>
                  </a:cxn>
                  <a:cxn ang="0">
                    <a:pos x="123" y="0"/>
                  </a:cxn>
                </a:cxnLst>
                <a:rect l="0" t="0" r="r" b="b"/>
                <a:pathLst>
                  <a:path w="197" h="164">
                    <a:moveTo>
                      <a:pt x="123" y="0"/>
                    </a:moveTo>
                    <a:cubicBezTo>
                      <a:pt x="124" y="1"/>
                      <a:pt x="124" y="2"/>
                      <a:pt x="124" y="3"/>
                    </a:cubicBezTo>
                    <a:cubicBezTo>
                      <a:pt x="124" y="17"/>
                      <a:pt x="112" y="29"/>
                      <a:pt x="98" y="29"/>
                    </a:cubicBezTo>
                    <a:cubicBezTo>
                      <a:pt x="84" y="29"/>
                      <a:pt x="73" y="17"/>
                      <a:pt x="73" y="3"/>
                    </a:cubicBezTo>
                    <a:cubicBezTo>
                      <a:pt x="73" y="2"/>
                      <a:pt x="73" y="1"/>
                      <a:pt x="73" y="0"/>
                    </a:cubicBezTo>
                    <a:cubicBezTo>
                      <a:pt x="52" y="15"/>
                      <a:pt x="0" y="53"/>
                      <a:pt x="3" y="58"/>
                    </a:cubicBezTo>
                    <a:cubicBezTo>
                      <a:pt x="7" y="64"/>
                      <a:pt x="65" y="38"/>
                      <a:pt x="89" y="27"/>
                    </a:cubicBezTo>
                    <a:cubicBezTo>
                      <a:pt x="81" y="155"/>
                      <a:pt x="81" y="155"/>
                      <a:pt x="81" y="155"/>
                    </a:cubicBezTo>
                    <a:cubicBezTo>
                      <a:pt x="81" y="155"/>
                      <a:pt x="86" y="164"/>
                      <a:pt x="98" y="164"/>
                    </a:cubicBezTo>
                    <a:cubicBezTo>
                      <a:pt x="111" y="164"/>
                      <a:pt x="115" y="155"/>
                      <a:pt x="115" y="155"/>
                    </a:cubicBezTo>
                    <a:cubicBezTo>
                      <a:pt x="108" y="27"/>
                      <a:pt x="108" y="27"/>
                      <a:pt x="108" y="27"/>
                    </a:cubicBezTo>
                    <a:cubicBezTo>
                      <a:pt x="132" y="38"/>
                      <a:pt x="190" y="64"/>
                      <a:pt x="193" y="58"/>
                    </a:cubicBezTo>
                    <a:cubicBezTo>
                      <a:pt x="197" y="53"/>
                      <a:pt x="145" y="15"/>
                      <a:pt x="123" y="0"/>
                    </a:cubicBezTo>
                    <a:close/>
                    <a:moveTo>
                      <a:pt x="123" y="0"/>
                    </a:moveTo>
                    <a:cubicBezTo>
                      <a:pt x="123" y="0"/>
                      <a:pt x="123" y="0"/>
                      <a:pt x="123"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6" name="Group 40"/>
            <p:cNvGrpSpPr/>
            <p:nvPr/>
          </p:nvGrpSpPr>
          <p:grpSpPr>
            <a:xfrm>
              <a:off x="3757031" y="2347430"/>
              <a:ext cx="651485" cy="895793"/>
              <a:chOff x="8597901" y="2862263"/>
              <a:chExt cx="571500" cy="785813"/>
            </a:xfrm>
            <a:solidFill>
              <a:schemeClr val="accent4">
                <a:lumMod val="75000"/>
              </a:schemeClr>
            </a:solidFill>
          </p:grpSpPr>
          <p:sp>
            <p:nvSpPr>
              <p:cNvPr id="11" name="Freeform 105"/>
              <p:cNvSpPr>
                <a:spLocks noEditPoints="1"/>
              </p:cNvSpPr>
              <p:nvPr/>
            </p:nvSpPr>
            <p:spPr bwMode="auto">
              <a:xfrm>
                <a:off x="8832851" y="3132138"/>
                <a:ext cx="98425" cy="96838"/>
              </a:xfrm>
              <a:custGeom>
                <a:avLst/>
                <a:gdLst/>
                <a:ahLst/>
                <a:cxnLst>
                  <a:cxn ang="0">
                    <a:pos x="34" y="16"/>
                  </a:cxn>
                  <a:cxn ang="0">
                    <a:pos x="17" y="33"/>
                  </a:cxn>
                  <a:cxn ang="0">
                    <a:pos x="0" y="16"/>
                  </a:cxn>
                  <a:cxn ang="0">
                    <a:pos x="17" y="0"/>
                  </a:cxn>
                  <a:cxn ang="0">
                    <a:pos x="34" y="16"/>
                  </a:cxn>
                  <a:cxn ang="0">
                    <a:pos x="34" y="16"/>
                  </a:cxn>
                  <a:cxn ang="0">
                    <a:pos x="34" y="16"/>
                  </a:cxn>
                </a:cxnLst>
                <a:rect l="0" t="0" r="r" b="b"/>
                <a:pathLst>
                  <a:path w="34" h="33">
                    <a:moveTo>
                      <a:pt x="34" y="16"/>
                    </a:moveTo>
                    <a:cubicBezTo>
                      <a:pt x="34" y="26"/>
                      <a:pt x="27" y="33"/>
                      <a:pt x="17" y="33"/>
                    </a:cubicBezTo>
                    <a:cubicBezTo>
                      <a:pt x="8" y="33"/>
                      <a:pt x="0" y="26"/>
                      <a:pt x="0" y="16"/>
                    </a:cubicBezTo>
                    <a:cubicBezTo>
                      <a:pt x="0" y="7"/>
                      <a:pt x="8" y="0"/>
                      <a:pt x="17" y="0"/>
                    </a:cubicBezTo>
                    <a:cubicBezTo>
                      <a:pt x="27" y="0"/>
                      <a:pt x="34" y="7"/>
                      <a:pt x="34" y="16"/>
                    </a:cubicBezTo>
                    <a:close/>
                    <a:moveTo>
                      <a:pt x="34" y="16"/>
                    </a:moveTo>
                    <a:cubicBezTo>
                      <a:pt x="34" y="16"/>
                      <a:pt x="34" y="16"/>
                      <a:pt x="34" y="16"/>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06"/>
              <p:cNvSpPr>
                <a:spLocks noEditPoints="1"/>
              </p:cNvSpPr>
              <p:nvPr/>
            </p:nvSpPr>
            <p:spPr bwMode="auto">
              <a:xfrm>
                <a:off x="8836026" y="2862263"/>
                <a:ext cx="92075" cy="261938"/>
              </a:xfrm>
              <a:custGeom>
                <a:avLst/>
                <a:gdLst/>
                <a:ahLst/>
                <a:cxnLst>
                  <a:cxn ang="0">
                    <a:pos x="32" y="90"/>
                  </a:cxn>
                  <a:cxn ang="0">
                    <a:pos x="16" y="0"/>
                  </a:cxn>
                  <a:cxn ang="0">
                    <a:pos x="0" y="90"/>
                  </a:cxn>
                  <a:cxn ang="0">
                    <a:pos x="16" y="84"/>
                  </a:cxn>
                  <a:cxn ang="0">
                    <a:pos x="32" y="90"/>
                  </a:cxn>
                  <a:cxn ang="0">
                    <a:pos x="32" y="90"/>
                  </a:cxn>
                  <a:cxn ang="0">
                    <a:pos x="32" y="90"/>
                  </a:cxn>
                </a:cxnLst>
                <a:rect l="0" t="0" r="r" b="b"/>
                <a:pathLst>
                  <a:path w="32" h="90">
                    <a:moveTo>
                      <a:pt x="32" y="90"/>
                    </a:moveTo>
                    <a:cubicBezTo>
                      <a:pt x="30" y="63"/>
                      <a:pt x="23" y="0"/>
                      <a:pt x="16" y="0"/>
                    </a:cubicBezTo>
                    <a:cubicBezTo>
                      <a:pt x="10" y="0"/>
                      <a:pt x="3" y="63"/>
                      <a:pt x="0" y="90"/>
                    </a:cubicBezTo>
                    <a:cubicBezTo>
                      <a:pt x="5" y="86"/>
                      <a:pt x="10" y="84"/>
                      <a:pt x="16" y="84"/>
                    </a:cubicBezTo>
                    <a:cubicBezTo>
                      <a:pt x="22" y="84"/>
                      <a:pt x="28" y="86"/>
                      <a:pt x="32" y="90"/>
                    </a:cubicBezTo>
                    <a:close/>
                    <a:moveTo>
                      <a:pt x="32" y="90"/>
                    </a:moveTo>
                    <a:cubicBezTo>
                      <a:pt x="32" y="90"/>
                      <a:pt x="32" y="90"/>
                      <a:pt x="32" y="9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107"/>
              <p:cNvSpPr>
                <a:spLocks noEditPoints="1"/>
              </p:cNvSpPr>
              <p:nvPr/>
            </p:nvSpPr>
            <p:spPr bwMode="auto">
              <a:xfrm>
                <a:off x="8597901" y="3170238"/>
                <a:ext cx="571500" cy="477838"/>
              </a:xfrm>
              <a:custGeom>
                <a:avLst/>
                <a:gdLst/>
                <a:ahLst/>
                <a:cxnLst>
                  <a:cxn ang="0">
                    <a:pos x="123" y="0"/>
                  </a:cxn>
                  <a:cxn ang="0">
                    <a:pos x="124" y="3"/>
                  </a:cxn>
                  <a:cxn ang="0">
                    <a:pos x="98" y="29"/>
                  </a:cxn>
                  <a:cxn ang="0">
                    <a:pos x="73" y="3"/>
                  </a:cxn>
                  <a:cxn ang="0">
                    <a:pos x="73" y="0"/>
                  </a:cxn>
                  <a:cxn ang="0">
                    <a:pos x="3" y="58"/>
                  </a:cxn>
                  <a:cxn ang="0">
                    <a:pos x="89" y="27"/>
                  </a:cxn>
                  <a:cxn ang="0">
                    <a:pos x="81" y="155"/>
                  </a:cxn>
                  <a:cxn ang="0">
                    <a:pos x="98" y="164"/>
                  </a:cxn>
                  <a:cxn ang="0">
                    <a:pos x="115" y="155"/>
                  </a:cxn>
                  <a:cxn ang="0">
                    <a:pos x="108" y="27"/>
                  </a:cxn>
                  <a:cxn ang="0">
                    <a:pos x="193" y="58"/>
                  </a:cxn>
                  <a:cxn ang="0">
                    <a:pos x="123" y="0"/>
                  </a:cxn>
                  <a:cxn ang="0">
                    <a:pos x="123" y="0"/>
                  </a:cxn>
                  <a:cxn ang="0">
                    <a:pos x="123" y="0"/>
                  </a:cxn>
                </a:cxnLst>
                <a:rect l="0" t="0" r="r" b="b"/>
                <a:pathLst>
                  <a:path w="197" h="164">
                    <a:moveTo>
                      <a:pt x="123" y="0"/>
                    </a:moveTo>
                    <a:cubicBezTo>
                      <a:pt x="124" y="1"/>
                      <a:pt x="124" y="2"/>
                      <a:pt x="124" y="3"/>
                    </a:cubicBezTo>
                    <a:cubicBezTo>
                      <a:pt x="124" y="17"/>
                      <a:pt x="112" y="29"/>
                      <a:pt x="98" y="29"/>
                    </a:cubicBezTo>
                    <a:cubicBezTo>
                      <a:pt x="84" y="29"/>
                      <a:pt x="73" y="17"/>
                      <a:pt x="73" y="3"/>
                    </a:cubicBezTo>
                    <a:cubicBezTo>
                      <a:pt x="73" y="2"/>
                      <a:pt x="73" y="1"/>
                      <a:pt x="73" y="0"/>
                    </a:cubicBezTo>
                    <a:cubicBezTo>
                      <a:pt x="52" y="15"/>
                      <a:pt x="0" y="53"/>
                      <a:pt x="3" y="58"/>
                    </a:cubicBezTo>
                    <a:cubicBezTo>
                      <a:pt x="7" y="64"/>
                      <a:pt x="65" y="38"/>
                      <a:pt x="89" y="27"/>
                    </a:cubicBezTo>
                    <a:cubicBezTo>
                      <a:pt x="81" y="155"/>
                      <a:pt x="81" y="155"/>
                      <a:pt x="81" y="155"/>
                    </a:cubicBezTo>
                    <a:cubicBezTo>
                      <a:pt x="81" y="155"/>
                      <a:pt x="86" y="164"/>
                      <a:pt x="98" y="164"/>
                    </a:cubicBezTo>
                    <a:cubicBezTo>
                      <a:pt x="111" y="164"/>
                      <a:pt x="115" y="155"/>
                      <a:pt x="115" y="155"/>
                    </a:cubicBezTo>
                    <a:cubicBezTo>
                      <a:pt x="108" y="27"/>
                      <a:pt x="108" y="27"/>
                      <a:pt x="108" y="27"/>
                    </a:cubicBezTo>
                    <a:cubicBezTo>
                      <a:pt x="132" y="38"/>
                      <a:pt x="190" y="64"/>
                      <a:pt x="193" y="58"/>
                    </a:cubicBezTo>
                    <a:cubicBezTo>
                      <a:pt x="197" y="53"/>
                      <a:pt x="145" y="15"/>
                      <a:pt x="123" y="0"/>
                    </a:cubicBezTo>
                    <a:close/>
                    <a:moveTo>
                      <a:pt x="123" y="0"/>
                    </a:moveTo>
                    <a:cubicBezTo>
                      <a:pt x="123" y="0"/>
                      <a:pt x="123" y="0"/>
                      <a:pt x="123"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7" name="Group 53"/>
            <p:cNvGrpSpPr/>
            <p:nvPr/>
          </p:nvGrpSpPr>
          <p:grpSpPr>
            <a:xfrm>
              <a:off x="4902720" y="2347430"/>
              <a:ext cx="651485" cy="895793"/>
              <a:chOff x="4336242" y="2337452"/>
              <a:chExt cx="581400" cy="799425"/>
            </a:xfrm>
            <a:solidFill>
              <a:schemeClr val="accent4">
                <a:lumMod val="75000"/>
              </a:schemeClr>
            </a:solidFill>
          </p:grpSpPr>
          <p:sp>
            <p:nvSpPr>
              <p:cNvPr id="8" name="Freeform 105"/>
              <p:cNvSpPr>
                <a:spLocks noEditPoints="1"/>
              </p:cNvSpPr>
              <p:nvPr/>
            </p:nvSpPr>
            <p:spPr bwMode="auto">
              <a:xfrm>
                <a:off x="4575262" y="2612002"/>
                <a:ext cx="100130" cy="98515"/>
              </a:xfrm>
              <a:custGeom>
                <a:avLst/>
                <a:gdLst/>
                <a:ahLst/>
                <a:cxnLst>
                  <a:cxn ang="0">
                    <a:pos x="34" y="16"/>
                  </a:cxn>
                  <a:cxn ang="0">
                    <a:pos x="17" y="33"/>
                  </a:cxn>
                  <a:cxn ang="0">
                    <a:pos x="0" y="16"/>
                  </a:cxn>
                  <a:cxn ang="0">
                    <a:pos x="17" y="0"/>
                  </a:cxn>
                  <a:cxn ang="0">
                    <a:pos x="34" y="16"/>
                  </a:cxn>
                  <a:cxn ang="0">
                    <a:pos x="34" y="16"/>
                  </a:cxn>
                  <a:cxn ang="0">
                    <a:pos x="34" y="16"/>
                  </a:cxn>
                </a:cxnLst>
                <a:rect l="0" t="0" r="r" b="b"/>
                <a:pathLst>
                  <a:path w="34" h="33">
                    <a:moveTo>
                      <a:pt x="34" y="16"/>
                    </a:moveTo>
                    <a:cubicBezTo>
                      <a:pt x="34" y="26"/>
                      <a:pt x="27" y="33"/>
                      <a:pt x="17" y="33"/>
                    </a:cubicBezTo>
                    <a:cubicBezTo>
                      <a:pt x="8" y="33"/>
                      <a:pt x="0" y="26"/>
                      <a:pt x="0" y="16"/>
                    </a:cubicBezTo>
                    <a:cubicBezTo>
                      <a:pt x="0" y="7"/>
                      <a:pt x="8" y="0"/>
                      <a:pt x="17" y="0"/>
                    </a:cubicBezTo>
                    <a:cubicBezTo>
                      <a:pt x="27" y="0"/>
                      <a:pt x="34" y="7"/>
                      <a:pt x="34" y="16"/>
                    </a:cubicBezTo>
                    <a:close/>
                    <a:moveTo>
                      <a:pt x="34" y="16"/>
                    </a:moveTo>
                    <a:cubicBezTo>
                      <a:pt x="34" y="16"/>
                      <a:pt x="34" y="16"/>
                      <a:pt x="34" y="16"/>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106"/>
              <p:cNvSpPr>
                <a:spLocks noEditPoints="1"/>
              </p:cNvSpPr>
              <p:nvPr/>
            </p:nvSpPr>
            <p:spPr bwMode="auto">
              <a:xfrm>
                <a:off x="4578492" y="2337452"/>
                <a:ext cx="93670" cy="266475"/>
              </a:xfrm>
              <a:custGeom>
                <a:avLst/>
                <a:gdLst/>
                <a:ahLst/>
                <a:cxnLst>
                  <a:cxn ang="0">
                    <a:pos x="32" y="90"/>
                  </a:cxn>
                  <a:cxn ang="0">
                    <a:pos x="16" y="0"/>
                  </a:cxn>
                  <a:cxn ang="0">
                    <a:pos x="0" y="90"/>
                  </a:cxn>
                  <a:cxn ang="0">
                    <a:pos x="16" y="84"/>
                  </a:cxn>
                  <a:cxn ang="0">
                    <a:pos x="32" y="90"/>
                  </a:cxn>
                  <a:cxn ang="0">
                    <a:pos x="32" y="90"/>
                  </a:cxn>
                  <a:cxn ang="0">
                    <a:pos x="32" y="90"/>
                  </a:cxn>
                </a:cxnLst>
                <a:rect l="0" t="0" r="r" b="b"/>
                <a:pathLst>
                  <a:path w="32" h="90">
                    <a:moveTo>
                      <a:pt x="32" y="90"/>
                    </a:moveTo>
                    <a:cubicBezTo>
                      <a:pt x="30" y="63"/>
                      <a:pt x="23" y="0"/>
                      <a:pt x="16" y="0"/>
                    </a:cubicBezTo>
                    <a:cubicBezTo>
                      <a:pt x="10" y="0"/>
                      <a:pt x="3" y="63"/>
                      <a:pt x="0" y="90"/>
                    </a:cubicBezTo>
                    <a:cubicBezTo>
                      <a:pt x="5" y="86"/>
                      <a:pt x="10" y="84"/>
                      <a:pt x="16" y="84"/>
                    </a:cubicBezTo>
                    <a:cubicBezTo>
                      <a:pt x="22" y="84"/>
                      <a:pt x="28" y="86"/>
                      <a:pt x="32" y="90"/>
                    </a:cubicBezTo>
                    <a:close/>
                    <a:moveTo>
                      <a:pt x="32" y="90"/>
                    </a:moveTo>
                    <a:cubicBezTo>
                      <a:pt x="32" y="90"/>
                      <a:pt x="32" y="90"/>
                      <a:pt x="32" y="9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07"/>
              <p:cNvSpPr>
                <a:spLocks noEditPoints="1"/>
              </p:cNvSpPr>
              <p:nvPr/>
            </p:nvSpPr>
            <p:spPr bwMode="auto">
              <a:xfrm>
                <a:off x="4336242" y="2650762"/>
                <a:ext cx="581400" cy="486115"/>
              </a:xfrm>
              <a:custGeom>
                <a:avLst/>
                <a:gdLst/>
                <a:ahLst/>
                <a:cxnLst>
                  <a:cxn ang="0">
                    <a:pos x="123" y="0"/>
                  </a:cxn>
                  <a:cxn ang="0">
                    <a:pos x="124" y="3"/>
                  </a:cxn>
                  <a:cxn ang="0">
                    <a:pos x="98" y="29"/>
                  </a:cxn>
                  <a:cxn ang="0">
                    <a:pos x="73" y="3"/>
                  </a:cxn>
                  <a:cxn ang="0">
                    <a:pos x="73" y="0"/>
                  </a:cxn>
                  <a:cxn ang="0">
                    <a:pos x="3" y="58"/>
                  </a:cxn>
                  <a:cxn ang="0">
                    <a:pos x="89" y="27"/>
                  </a:cxn>
                  <a:cxn ang="0">
                    <a:pos x="81" y="155"/>
                  </a:cxn>
                  <a:cxn ang="0">
                    <a:pos x="98" y="164"/>
                  </a:cxn>
                  <a:cxn ang="0">
                    <a:pos x="115" y="155"/>
                  </a:cxn>
                  <a:cxn ang="0">
                    <a:pos x="108" y="27"/>
                  </a:cxn>
                  <a:cxn ang="0">
                    <a:pos x="193" y="58"/>
                  </a:cxn>
                  <a:cxn ang="0">
                    <a:pos x="123" y="0"/>
                  </a:cxn>
                  <a:cxn ang="0">
                    <a:pos x="123" y="0"/>
                  </a:cxn>
                  <a:cxn ang="0">
                    <a:pos x="123" y="0"/>
                  </a:cxn>
                </a:cxnLst>
                <a:rect l="0" t="0" r="r" b="b"/>
                <a:pathLst>
                  <a:path w="197" h="164">
                    <a:moveTo>
                      <a:pt x="123" y="0"/>
                    </a:moveTo>
                    <a:cubicBezTo>
                      <a:pt x="124" y="1"/>
                      <a:pt x="124" y="2"/>
                      <a:pt x="124" y="3"/>
                    </a:cubicBezTo>
                    <a:cubicBezTo>
                      <a:pt x="124" y="17"/>
                      <a:pt x="112" y="29"/>
                      <a:pt x="98" y="29"/>
                    </a:cubicBezTo>
                    <a:cubicBezTo>
                      <a:pt x="84" y="29"/>
                      <a:pt x="73" y="17"/>
                      <a:pt x="73" y="3"/>
                    </a:cubicBezTo>
                    <a:cubicBezTo>
                      <a:pt x="73" y="2"/>
                      <a:pt x="73" y="1"/>
                      <a:pt x="73" y="0"/>
                    </a:cubicBezTo>
                    <a:cubicBezTo>
                      <a:pt x="52" y="15"/>
                      <a:pt x="0" y="53"/>
                      <a:pt x="3" y="58"/>
                    </a:cubicBezTo>
                    <a:cubicBezTo>
                      <a:pt x="7" y="64"/>
                      <a:pt x="65" y="38"/>
                      <a:pt x="89" y="27"/>
                    </a:cubicBezTo>
                    <a:cubicBezTo>
                      <a:pt x="81" y="155"/>
                      <a:pt x="81" y="155"/>
                      <a:pt x="81" y="155"/>
                    </a:cubicBezTo>
                    <a:cubicBezTo>
                      <a:pt x="81" y="155"/>
                      <a:pt x="86" y="164"/>
                      <a:pt x="98" y="164"/>
                    </a:cubicBezTo>
                    <a:cubicBezTo>
                      <a:pt x="111" y="164"/>
                      <a:pt x="115" y="155"/>
                      <a:pt x="115" y="155"/>
                    </a:cubicBezTo>
                    <a:cubicBezTo>
                      <a:pt x="108" y="27"/>
                      <a:pt x="108" y="27"/>
                      <a:pt x="108" y="27"/>
                    </a:cubicBezTo>
                    <a:cubicBezTo>
                      <a:pt x="132" y="38"/>
                      <a:pt x="190" y="64"/>
                      <a:pt x="193" y="58"/>
                    </a:cubicBezTo>
                    <a:cubicBezTo>
                      <a:pt x="197" y="53"/>
                      <a:pt x="145" y="15"/>
                      <a:pt x="123" y="0"/>
                    </a:cubicBezTo>
                    <a:close/>
                    <a:moveTo>
                      <a:pt x="123" y="0"/>
                    </a:moveTo>
                    <a:cubicBezTo>
                      <a:pt x="123" y="0"/>
                      <a:pt x="123" y="0"/>
                      <a:pt x="123"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grpSp>
        <p:nvGrpSpPr>
          <p:cNvPr id="17" name="Group 48"/>
          <p:cNvGrpSpPr/>
          <p:nvPr/>
        </p:nvGrpSpPr>
        <p:grpSpPr>
          <a:xfrm>
            <a:off x="6796851" y="2345857"/>
            <a:ext cx="1204190" cy="1143813"/>
            <a:chOff x="6008688" y="1755775"/>
            <a:chExt cx="569913" cy="541338"/>
          </a:xfrm>
          <a:solidFill>
            <a:schemeClr val="accent3"/>
          </a:solidFill>
        </p:grpSpPr>
        <p:sp>
          <p:nvSpPr>
            <p:cNvPr id="18" name="Freeform 73"/>
            <p:cNvSpPr>
              <a:spLocks noEditPoints="1"/>
            </p:cNvSpPr>
            <p:nvPr/>
          </p:nvSpPr>
          <p:spPr bwMode="auto">
            <a:xfrm>
              <a:off x="6008688" y="1755775"/>
              <a:ext cx="569913" cy="541338"/>
            </a:xfrm>
            <a:custGeom>
              <a:avLst/>
              <a:gdLst/>
              <a:ahLst/>
              <a:cxnLst>
                <a:cxn ang="0">
                  <a:pos x="75" y="162"/>
                </a:cxn>
                <a:cxn ang="0">
                  <a:pos x="62" y="92"/>
                </a:cxn>
                <a:cxn ang="0">
                  <a:pos x="33" y="77"/>
                </a:cxn>
                <a:cxn ang="0">
                  <a:pos x="34" y="129"/>
                </a:cxn>
                <a:cxn ang="0">
                  <a:pos x="20" y="83"/>
                </a:cxn>
                <a:cxn ang="0">
                  <a:pos x="103" y="10"/>
                </a:cxn>
                <a:cxn ang="0">
                  <a:pos x="186" y="94"/>
                </a:cxn>
                <a:cxn ang="0">
                  <a:pos x="103" y="177"/>
                </a:cxn>
                <a:cxn ang="0">
                  <a:pos x="96" y="177"/>
                </a:cxn>
                <a:cxn ang="0">
                  <a:pos x="107" y="152"/>
                </a:cxn>
                <a:cxn ang="0">
                  <a:pos x="98" y="148"/>
                </a:cxn>
                <a:cxn ang="0">
                  <a:pos x="85" y="179"/>
                </a:cxn>
                <a:cxn ang="0">
                  <a:pos x="85" y="183"/>
                </a:cxn>
                <a:cxn ang="0">
                  <a:pos x="89" y="185"/>
                </a:cxn>
                <a:cxn ang="0">
                  <a:pos x="103" y="186"/>
                </a:cxn>
                <a:cxn ang="0">
                  <a:pos x="196" y="93"/>
                </a:cxn>
                <a:cxn ang="0">
                  <a:pos x="103" y="0"/>
                </a:cxn>
                <a:cxn ang="0">
                  <a:pos x="10" y="89"/>
                </a:cxn>
                <a:cxn ang="0">
                  <a:pos x="12" y="130"/>
                </a:cxn>
                <a:cxn ang="0">
                  <a:pos x="75" y="162"/>
                </a:cxn>
                <a:cxn ang="0">
                  <a:pos x="75" y="162"/>
                </a:cxn>
                <a:cxn ang="0">
                  <a:pos x="75" y="162"/>
                </a:cxn>
              </a:cxnLst>
              <a:rect l="0" t="0" r="r" b="b"/>
              <a:pathLst>
                <a:path w="196" h="186">
                  <a:moveTo>
                    <a:pt x="75" y="162"/>
                  </a:moveTo>
                  <a:cubicBezTo>
                    <a:pt x="49" y="133"/>
                    <a:pt x="75" y="115"/>
                    <a:pt x="62" y="92"/>
                  </a:cubicBezTo>
                  <a:cubicBezTo>
                    <a:pt x="54" y="78"/>
                    <a:pt x="42" y="76"/>
                    <a:pt x="33" y="77"/>
                  </a:cubicBezTo>
                  <a:cubicBezTo>
                    <a:pt x="32" y="90"/>
                    <a:pt x="28" y="116"/>
                    <a:pt x="34" y="129"/>
                  </a:cubicBezTo>
                  <a:cubicBezTo>
                    <a:pt x="34" y="129"/>
                    <a:pt x="20" y="113"/>
                    <a:pt x="20" y="83"/>
                  </a:cubicBezTo>
                  <a:cubicBezTo>
                    <a:pt x="25" y="43"/>
                    <a:pt x="60" y="10"/>
                    <a:pt x="103" y="10"/>
                  </a:cubicBezTo>
                  <a:cubicBezTo>
                    <a:pt x="149" y="10"/>
                    <a:pt x="186" y="48"/>
                    <a:pt x="186" y="94"/>
                  </a:cubicBezTo>
                  <a:cubicBezTo>
                    <a:pt x="186" y="139"/>
                    <a:pt x="149" y="177"/>
                    <a:pt x="103" y="177"/>
                  </a:cubicBezTo>
                  <a:cubicBezTo>
                    <a:pt x="101" y="177"/>
                    <a:pt x="98" y="177"/>
                    <a:pt x="96" y="177"/>
                  </a:cubicBezTo>
                  <a:cubicBezTo>
                    <a:pt x="107" y="152"/>
                    <a:pt x="107" y="152"/>
                    <a:pt x="107" y="152"/>
                  </a:cubicBezTo>
                  <a:cubicBezTo>
                    <a:pt x="98" y="148"/>
                    <a:pt x="98" y="148"/>
                    <a:pt x="98" y="148"/>
                  </a:cubicBezTo>
                  <a:cubicBezTo>
                    <a:pt x="85" y="179"/>
                    <a:pt x="85" y="179"/>
                    <a:pt x="85" y="179"/>
                  </a:cubicBezTo>
                  <a:cubicBezTo>
                    <a:pt x="84" y="180"/>
                    <a:pt x="84" y="182"/>
                    <a:pt x="85" y="183"/>
                  </a:cubicBezTo>
                  <a:cubicBezTo>
                    <a:pt x="86" y="184"/>
                    <a:pt x="87" y="185"/>
                    <a:pt x="89" y="185"/>
                  </a:cubicBezTo>
                  <a:cubicBezTo>
                    <a:pt x="93" y="186"/>
                    <a:pt x="98" y="186"/>
                    <a:pt x="103" y="186"/>
                  </a:cubicBezTo>
                  <a:cubicBezTo>
                    <a:pt x="154" y="186"/>
                    <a:pt x="196" y="145"/>
                    <a:pt x="196" y="93"/>
                  </a:cubicBezTo>
                  <a:cubicBezTo>
                    <a:pt x="196" y="42"/>
                    <a:pt x="154" y="0"/>
                    <a:pt x="103" y="0"/>
                  </a:cubicBezTo>
                  <a:cubicBezTo>
                    <a:pt x="53" y="0"/>
                    <a:pt x="12" y="39"/>
                    <a:pt x="10" y="89"/>
                  </a:cubicBezTo>
                  <a:cubicBezTo>
                    <a:pt x="4" y="97"/>
                    <a:pt x="0" y="110"/>
                    <a:pt x="12" y="130"/>
                  </a:cubicBezTo>
                  <a:cubicBezTo>
                    <a:pt x="31" y="163"/>
                    <a:pt x="75" y="162"/>
                    <a:pt x="75" y="162"/>
                  </a:cubicBezTo>
                  <a:close/>
                  <a:moveTo>
                    <a:pt x="75" y="162"/>
                  </a:moveTo>
                  <a:cubicBezTo>
                    <a:pt x="75" y="162"/>
                    <a:pt x="75" y="162"/>
                    <a:pt x="75" y="16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74"/>
            <p:cNvSpPr>
              <a:spLocks noEditPoints="1"/>
            </p:cNvSpPr>
            <p:nvPr/>
          </p:nvSpPr>
          <p:spPr bwMode="auto">
            <a:xfrm>
              <a:off x="6246813" y="1962150"/>
              <a:ext cx="228600" cy="238125"/>
            </a:xfrm>
            <a:custGeom>
              <a:avLst/>
              <a:gdLst/>
              <a:ahLst/>
              <a:cxnLst>
                <a:cxn ang="0">
                  <a:pos x="18" y="5"/>
                </a:cxn>
                <a:cxn ang="0">
                  <a:pos x="2" y="55"/>
                </a:cxn>
                <a:cxn ang="0">
                  <a:pos x="5" y="65"/>
                </a:cxn>
                <a:cxn ang="0">
                  <a:pos x="40" y="81"/>
                </a:cxn>
                <a:cxn ang="0">
                  <a:pos x="49" y="77"/>
                </a:cxn>
                <a:cxn ang="0">
                  <a:pos x="77" y="33"/>
                </a:cxn>
                <a:cxn ang="0">
                  <a:pos x="74" y="24"/>
                </a:cxn>
                <a:cxn ang="0">
                  <a:pos x="27" y="2"/>
                </a:cxn>
                <a:cxn ang="0">
                  <a:pos x="18" y="5"/>
                </a:cxn>
                <a:cxn ang="0">
                  <a:pos x="44" y="68"/>
                </a:cxn>
                <a:cxn ang="0">
                  <a:pos x="43" y="69"/>
                </a:cxn>
                <a:cxn ang="0">
                  <a:pos x="40" y="70"/>
                </a:cxn>
                <a:cxn ang="0">
                  <a:pos x="13" y="58"/>
                </a:cxn>
                <a:cxn ang="0">
                  <a:pos x="12" y="54"/>
                </a:cxn>
                <a:cxn ang="0">
                  <a:pos x="13" y="53"/>
                </a:cxn>
                <a:cxn ang="0">
                  <a:pos x="16" y="52"/>
                </a:cxn>
                <a:cxn ang="0">
                  <a:pos x="43" y="64"/>
                </a:cxn>
                <a:cxn ang="0">
                  <a:pos x="44" y="68"/>
                </a:cxn>
                <a:cxn ang="0">
                  <a:pos x="52" y="52"/>
                </a:cxn>
                <a:cxn ang="0">
                  <a:pos x="51" y="53"/>
                </a:cxn>
                <a:cxn ang="0">
                  <a:pos x="48" y="55"/>
                </a:cxn>
                <a:cxn ang="0">
                  <a:pos x="21" y="42"/>
                </a:cxn>
                <a:cxn ang="0">
                  <a:pos x="20" y="39"/>
                </a:cxn>
                <a:cxn ang="0">
                  <a:pos x="21" y="37"/>
                </a:cxn>
                <a:cxn ang="0">
                  <a:pos x="24" y="36"/>
                </a:cxn>
                <a:cxn ang="0">
                  <a:pos x="51" y="48"/>
                </a:cxn>
                <a:cxn ang="0">
                  <a:pos x="52" y="52"/>
                </a:cxn>
                <a:cxn ang="0">
                  <a:pos x="40" y="25"/>
                </a:cxn>
                <a:cxn ang="0">
                  <a:pos x="48" y="22"/>
                </a:cxn>
                <a:cxn ang="0">
                  <a:pos x="51" y="30"/>
                </a:cxn>
                <a:cxn ang="0">
                  <a:pos x="43" y="33"/>
                </a:cxn>
                <a:cxn ang="0">
                  <a:pos x="40" y="25"/>
                </a:cxn>
                <a:cxn ang="0">
                  <a:pos x="40" y="25"/>
                </a:cxn>
                <a:cxn ang="0">
                  <a:pos x="40" y="25"/>
                </a:cxn>
              </a:cxnLst>
              <a:rect l="0" t="0" r="r" b="b"/>
              <a:pathLst>
                <a:path w="79" h="82">
                  <a:moveTo>
                    <a:pt x="18" y="5"/>
                  </a:moveTo>
                  <a:cubicBezTo>
                    <a:pt x="2" y="55"/>
                    <a:pt x="2" y="55"/>
                    <a:pt x="2" y="55"/>
                  </a:cubicBezTo>
                  <a:cubicBezTo>
                    <a:pt x="0" y="59"/>
                    <a:pt x="2" y="63"/>
                    <a:pt x="5" y="65"/>
                  </a:cubicBezTo>
                  <a:cubicBezTo>
                    <a:pt x="40" y="81"/>
                    <a:pt x="40" y="81"/>
                    <a:pt x="40" y="81"/>
                  </a:cubicBezTo>
                  <a:cubicBezTo>
                    <a:pt x="43" y="82"/>
                    <a:pt x="47" y="81"/>
                    <a:pt x="49" y="77"/>
                  </a:cubicBezTo>
                  <a:cubicBezTo>
                    <a:pt x="77" y="33"/>
                    <a:pt x="77" y="33"/>
                    <a:pt x="77" y="33"/>
                  </a:cubicBezTo>
                  <a:cubicBezTo>
                    <a:pt x="79" y="30"/>
                    <a:pt x="77" y="26"/>
                    <a:pt x="74" y="24"/>
                  </a:cubicBezTo>
                  <a:cubicBezTo>
                    <a:pt x="27" y="2"/>
                    <a:pt x="27" y="2"/>
                    <a:pt x="27" y="2"/>
                  </a:cubicBezTo>
                  <a:cubicBezTo>
                    <a:pt x="24" y="0"/>
                    <a:pt x="19" y="2"/>
                    <a:pt x="18" y="5"/>
                  </a:cubicBezTo>
                  <a:close/>
                  <a:moveTo>
                    <a:pt x="44" y="68"/>
                  </a:moveTo>
                  <a:cubicBezTo>
                    <a:pt x="43" y="69"/>
                    <a:pt x="43" y="69"/>
                    <a:pt x="43" y="69"/>
                  </a:cubicBezTo>
                  <a:cubicBezTo>
                    <a:pt x="43" y="70"/>
                    <a:pt x="41" y="71"/>
                    <a:pt x="40" y="70"/>
                  </a:cubicBezTo>
                  <a:cubicBezTo>
                    <a:pt x="13" y="58"/>
                    <a:pt x="13" y="58"/>
                    <a:pt x="13" y="58"/>
                  </a:cubicBezTo>
                  <a:cubicBezTo>
                    <a:pt x="12" y="57"/>
                    <a:pt x="12" y="56"/>
                    <a:pt x="12" y="54"/>
                  </a:cubicBezTo>
                  <a:cubicBezTo>
                    <a:pt x="13" y="53"/>
                    <a:pt x="13" y="53"/>
                    <a:pt x="13" y="53"/>
                  </a:cubicBezTo>
                  <a:cubicBezTo>
                    <a:pt x="14" y="51"/>
                    <a:pt x="15" y="51"/>
                    <a:pt x="16" y="52"/>
                  </a:cubicBezTo>
                  <a:cubicBezTo>
                    <a:pt x="43" y="64"/>
                    <a:pt x="43" y="64"/>
                    <a:pt x="43" y="64"/>
                  </a:cubicBezTo>
                  <a:cubicBezTo>
                    <a:pt x="44" y="65"/>
                    <a:pt x="45" y="66"/>
                    <a:pt x="44" y="68"/>
                  </a:cubicBezTo>
                  <a:close/>
                  <a:moveTo>
                    <a:pt x="52" y="52"/>
                  </a:moveTo>
                  <a:cubicBezTo>
                    <a:pt x="51" y="53"/>
                    <a:pt x="51" y="53"/>
                    <a:pt x="51" y="53"/>
                  </a:cubicBezTo>
                  <a:cubicBezTo>
                    <a:pt x="51" y="55"/>
                    <a:pt x="49" y="55"/>
                    <a:pt x="48" y="55"/>
                  </a:cubicBezTo>
                  <a:cubicBezTo>
                    <a:pt x="21" y="42"/>
                    <a:pt x="21" y="42"/>
                    <a:pt x="21" y="42"/>
                  </a:cubicBezTo>
                  <a:cubicBezTo>
                    <a:pt x="20" y="41"/>
                    <a:pt x="19" y="40"/>
                    <a:pt x="20" y="39"/>
                  </a:cubicBezTo>
                  <a:cubicBezTo>
                    <a:pt x="21" y="37"/>
                    <a:pt x="21" y="37"/>
                    <a:pt x="21" y="37"/>
                  </a:cubicBezTo>
                  <a:cubicBezTo>
                    <a:pt x="21" y="36"/>
                    <a:pt x="23" y="35"/>
                    <a:pt x="24" y="36"/>
                  </a:cubicBezTo>
                  <a:cubicBezTo>
                    <a:pt x="51" y="48"/>
                    <a:pt x="51" y="48"/>
                    <a:pt x="51" y="48"/>
                  </a:cubicBezTo>
                  <a:cubicBezTo>
                    <a:pt x="52" y="49"/>
                    <a:pt x="52" y="50"/>
                    <a:pt x="52" y="52"/>
                  </a:cubicBezTo>
                  <a:close/>
                  <a:moveTo>
                    <a:pt x="40" y="25"/>
                  </a:moveTo>
                  <a:cubicBezTo>
                    <a:pt x="41" y="22"/>
                    <a:pt x="45" y="21"/>
                    <a:pt x="48" y="22"/>
                  </a:cubicBezTo>
                  <a:cubicBezTo>
                    <a:pt x="51" y="23"/>
                    <a:pt x="53" y="27"/>
                    <a:pt x="51" y="30"/>
                  </a:cubicBezTo>
                  <a:cubicBezTo>
                    <a:pt x="50" y="34"/>
                    <a:pt x="46" y="35"/>
                    <a:pt x="43" y="33"/>
                  </a:cubicBezTo>
                  <a:cubicBezTo>
                    <a:pt x="39" y="32"/>
                    <a:pt x="38" y="28"/>
                    <a:pt x="40" y="25"/>
                  </a:cubicBezTo>
                  <a:close/>
                  <a:moveTo>
                    <a:pt x="40" y="25"/>
                  </a:moveTo>
                  <a:cubicBezTo>
                    <a:pt x="40" y="25"/>
                    <a:pt x="40" y="25"/>
                    <a:pt x="40" y="25"/>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75"/>
            <p:cNvSpPr>
              <a:spLocks noEditPoints="1"/>
            </p:cNvSpPr>
            <p:nvPr/>
          </p:nvSpPr>
          <p:spPr bwMode="auto">
            <a:xfrm>
              <a:off x="6348413" y="1878013"/>
              <a:ext cx="58738" cy="98425"/>
            </a:xfrm>
            <a:custGeom>
              <a:avLst/>
              <a:gdLst/>
              <a:ahLst/>
              <a:cxnLst>
                <a:cxn ang="0">
                  <a:pos x="18" y="1"/>
                </a:cxn>
                <a:cxn ang="0">
                  <a:pos x="13" y="3"/>
                </a:cxn>
                <a:cxn ang="0">
                  <a:pos x="0" y="31"/>
                </a:cxn>
                <a:cxn ang="0">
                  <a:pos x="6" y="34"/>
                </a:cxn>
                <a:cxn ang="0">
                  <a:pos x="19" y="6"/>
                </a:cxn>
                <a:cxn ang="0">
                  <a:pos x="18" y="1"/>
                </a:cxn>
                <a:cxn ang="0">
                  <a:pos x="18" y="1"/>
                </a:cxn>
                <a:cxn ang="0">
                  <a:pos x="18" y="1"/>
                </a:cxn>
              </a:cxnLst>
              <a:rect l="0" t="0" r="r" b="b"/>
              <a:pathLst>
                <a:path w="20" h="34">
                  <a:moveTo>
                    <a:pt x="18" y="1"/>
                  </a:moveTo>
                  <a:cubicBezTo>
                    <a:pt x="16" y="0"/>
                    <a:pt x="14" y="1"/>
                    <a:pt x="13" y="3"/>
                  </a:cubicBezTo>
                  <a:cubicBezTo>
                    <a:pt x="0" y="31"/>
                    <a:pt x="0" y="31"/>
                    <a:pt x="0" y="31"/>
                  </a:cubicBezTo>
                  <a:cubicBezTo>
                    <a:pt x="6" y="34"/>
                    <a:pt x="6" y="34"/>
                    <a:pt x="6" y="34"/>
                  </a:cubicBezTo>
                  <a:cubicBezTo>
                    <a:pt x="19" y="6"/>
                    <a:pt x="19" y="6"/>
                    <a:pt x="19" y="6"/>
                  </a:cubicBezTo>
                  <a:cubicBezTo>
                    <a:pt x="20" y="4"/>
                    <a:pt x="19" y="2"/>
                    <a:pt x="18" y="1"/>
                  </a:cubicBezTo>
                  <a:close/>
                  <a:moveTo>
                    <a:pt x="18" y="1"/>
                  </a:moveTo>
                  <a:cubicBezTo>
                    <a:pt x="18" y="1"/>
                    <a:pt x="18" y="1"/>
                    <a:pt x="18"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76"/>
            <p:cNvSpPr>
              <a:spLocks noEditPoints="1"/>
            </p:cNvSpPr>
            <p:nvPr/>
          </p:nvSpPr>
          <p:spPr bwMode="auto">
            <a:xfrm>
              <a:off x="6429376" y="1919288"/>
              <a:ext cx="58738" cy="95250"/>
            </a:xfrm>
            <a:custGeom>
              <a:avLst/>
              <a:gdLst/>
              <a:ahLst/>
              <a:cxnLst>
                <a:cxn ang="0">
                  <a:pos x="18" y="0"/>
                </a:cxn>
                <a:cxn ang="0">
                  <a:pos x="13" y="2"/>
                </a:cxn>
                <a:cxn ang="0">
                  <a:pos x="0" y="30"/>
                </a:cxn>
                <a:cxn ang="0">
                  <a:pos x="6" y="33"/>
                </a:cxn>
                <a:cxn ang="0">
                  <a:pos x="20" y="5"/>
                </a:cxn>
                <a:cxn ang="0">
                  <a:pos x="18" y="0"/>
                </a:cxn>
                <a:cxn ang="0">
                  <a:pos x="18" y="0"/>
                </a:cxn>
                <a:cxn ang="0">
                  <a:pos x="18" y="0"/>
                </a:cxn>
              </a:cxnLst>
              <a:rect l="0" t="0" r="r" b="b"/>
              <a:pathLst>
                <a:path w="20" h="33">
                  <a:moveTo>
                    <a:pt x="18" y="0"/>
                  </a:moveTo>
                  <a:cubicBezTo>
                    <a:pt x="16" y="0"/>
                    <a:pt x="14" y="0"/>
                    <a:pt x="13" y="2"/>
                  </a:cubicBezTo>
                  <a:cubicBezTo>
                    <a:pt x="0" y="30"/>
                    <a:pt x="0" y="30"/>
                    <a:pt x="0" y="30"/>
                  </a:cubicBezTo>
                  <a:cubicBezTo>
                    <a:pt x="6" y="33"/>
                    <a:pt x="6" y="33"/>
                    <a:pt x="6" y="33"/>
                  </a:cubicBezTo>
                  <a:cubicBezTo>
                    <a:pt x="20" y="5"/>
                    <a:pt x="20" y="5"/>
                    <a:pt x="20" y="5"/>
                  </a:cubicBezTo>
                  <a:cubicBezTo>
                    <a:pt x="20" y="3"/>
                    <a:pt x="20" y="1"/>
                    <a:pt x="18" y="0"/>
                  </a:cubicBezTo>
                  <a:close/>
                  <a:moveTo>
                    <a:pt x="18" y="0"/>
                  </a:moveTo>
                  <a:cubicBezTo>
                    <a:pt x="18" y="0"/>
                    <a:pt x="18" y="0"/>
                    <a:pt x="1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Arc 66"/>
          <p:cNvSpPr/>
          <p:nvPr/>
        </p:nvSpPr>
        <p:spPr>
          <a:xfrm rot="19051047">
            <a:off x="1573397" y="1727407"/>
            <a:ext cx="1636328" cy="1636328"/>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3" name="Arc 67"/>
          <p:cNvSpPr/>
          <p:nvPr/>
        </p:nvSpPr>
        <p:spPr>
          <a:xfrm rot="19051047">
            <a:off x="4115709" y="1727408"/>
            <a:ext cx="1636328" cy="1636328"/>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24" name="Group 81"/>
          <p:cNvGrpSpPr/>
          <p:nvPr/>
        </p:nvGrpSpPr>
        <p:grpSpPr>
          <a:xfrm>
            <a:off x="6261406" y="1603241"/>
            <a:ext cx="932464" cy="933245"/>
            <a:chOff x="6001423" y="1305259"/>
            <a:chExt cx="932464" cy="933245"/>
          </a:xfrm>
        </p:grpSpPr>
        <p:grpSp>
          <p:nvGrpSpPr>
            <p:cNvPr id="25" name="Group 130"/>
            <p:cNvGrpSpPr/>
            <p:nvPr/>
          </p:nvGrpSpPr>
          <p:grpSpPr>
            <a:xfrm>
              <a:off x="6001423" y="1305259"/>
              <a:ext cx="932464" cy="933245"/>
              <a:chOff x="3287425" y="3613920"/>
              <a:chExt cx="648499" cy="649042"/>
            </a:xfrm>
          </p:grpSpPr>
          <p:sp>
            <p:nvSpPr>
              <p:cNvPr id="27" name="Oval 73"/>
              <p:cNvSpPr>
                <a:spLocks noChangeAspect="1"/>
              </p:cNvSpPr>
              <p:nvPr/>
            </p:nvSpPr>
            <p:spPr>
              <a:xfrm>
                <a:off x="3287425" y="3613920"/>
                <a:ext cx="648499" cy="649042"/>
              </a:xfrm>
              <a:prstGeom prst="ellipse">
                <a:avLst/>
              </a:prstGeom>
              <a:solidFill>
                <a:schemeClr val="accent3">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sp>
            <p:nvSpPr>
              <p:cNvPr id="28" name="Oval 74"/>
              <p:cNvSpPr>
                <a:spLocks noChangeAspect="1"/>
              </p:cNvSpPr>
              <p:nvPr/>
            </p:nvSpPr>
            <p:spPr>
              <a:xfrm>
                <a:off x="3362252" y="3688810"/>
                <a:ext cx="498845" cy="499263"/>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solidFill>
                    <a:schemeClr val="bg1"/>
                  </a:solidFill>
                  <a:latin typeface="+mj-lt"/>
                </a:endParaRPr>
              </a:p>
            </p:txBody>
          </p:sp>
        </p:grpSp>
        <p:sp>
          <p:nvSpPr>
            <p:cNvPr id="26" name="Rectangle 78"/>
            <p:cNvSpPr/>
            <p:nvPr/>
          </p:nvSpPr>
          <p:spPr>
            <a:xfrm>
              <a:off x="6111910" y="1602604"/>
              <a:ext cx="708848" cy="338554"/>
            </a:xfrm>
            <a:prstGeom prst="rect">
              <a:avLst/>
            </a:prstGeom>
          </p:spPr>
          <p:txBody>
            <a:bodyPr wrap="none">
              <a:spAutoFit/>
            </a:bodyPr>
            <a:lstStyle/>
            <a:p>
              <a:pPr algn="ctr"/>
              <a:r>
                <a:rPr lang="en-US" sz="1600" b="1" dirty="0" smtClean="0">
                  <a:solidFill>
                    <a:schemeClr val="bg1"/>
                  </a:solidFill>
                </a:rPr>
                <a:t>100%</a:t>
              </a:r>
              <a:endParaRPr lang="en-US" sz="1600" b="1" dirty="0">
                <a:solidFill>
                  <a:schemeClr val="bg1"/>
                </a:solidFill>
              </a:endParaRPr>
            </a:p>
          </p:txBody>
        </p:sp>
      </p:grpSp>
      <p:grpSp>
        <p:nvGrpSpPr>
          <p:cNvPr id="29" name="Group 82"/>
          <p:cNvGrpSpPr/>
          <p:nvPr/>
        </p:nvGrpSpPr>
        <p:grpSpPr>
          <a:xfrm>
            <a:off x="3317075" y="1603241"/>
            <a:ext cx="932464" cy="933245"/>
            <a:chOff x="3200111" y="1305259"/>
            <a:chExt cx="932464" cy="933245"/>
          </a:xfrm>
        </p:grpSpPr>
        <p:grpSp>
          <p:nvGrpSpPr>
            <p:cNvPr id="30" name="Group 129"/>
            <p:cNvGrpSpPr/>
            <p:nvPr/>
          </p:nvGrpSpPr>
          <p:grpSpPr>
            <a:xfrm>
              <a:off x="3200111" y="1305259"/>
              <a:ext cx="932464" cy="933245"/>
              <a:chOff x="2779491" y="2517212"/>
              <a:chExt cx="648499" cy="649042"/>
            </a:xfrm>
          </p:grpSpPr>
          <p:sp>
            <p:nvSpPr>
              <p:cNvPr id="32" name="Oval 70"/>
              <p:cNvSpPr>
                <a:spLocks noChangeAspect="1"/>
              </p:cNvSpPr>
              <p:nvPr/>
            </p:nvSpPr>
            <p:spPr>
              <a:xfrm>
                <a:off x="2779491" y="2517212"/>
                <a:ext cx="648499" cy="649042"/>
              </a:xfrm>
              <a:prstGeom prst="ellipse">
                <a:avLst/>
              </a:prstGeom>
              <a:solidFill>
                <a:schemeClr val="accent4">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sp>
            <p:nvSpPr>
              <p:cNvPr id="33" name="Oval 71"/>
              <p:cNvSpPr>
                <a:spLocks noChangeAspect="1"/>
              </p:cNvSpPr>
              <p:nvPr/>
            </p:nvSpPr>
            <p:spPr>
              <a:xfrm>
                <a:off x="2854318" y="2592102"/>
                <a:ext cx="498845" cy="499263"/>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solidFill>
                    <a:schemeClr val="bg1"/>
                  </a:solidFill>
                  <a:latin typeface="+mj-lt"/>
                </a:endParaRPr>
              </a:p>
            </p:txBody>
          </p:sp>
        </p:grpSp>
        <p:sp>
          <p:nvSpPr>
            <p:cNvPr id="31" name="Rectangle 79"/>
            <p:cNvSpPr/>
            <p:nvPr/>
          </p:nvSpPr>
          <p:spPr>
            <a:xfrm>
              <a:off x="3364609" y="1602604"/>
              <a:ext cx="595035" cy="338554"/>
            </a:xfrm>
            <a:prstGeom prst="rect">
              <a:avLst/>
            </a:prstGeom>
          </p:spPr>
          <p:txBody>
            <a:bodyPr wrap="none">
              <a:spAutoFit/>
            </a:bodyPr>
            <a:lstStyle/>
            <a:p>
              <a:pPr algn="ctr"/>
              <a:r>
                <a:rPr lang="en-US" sz="1600" b="1" dirty="0" smtClean="0">
                  <a:solidFill>
                    <a:schemeClr val="bg1"/>
                  </a:solidFill>
                </a:rPr>
                <a:t>50%</a:t>
              </a:r>
              <a:endParaRPr lang="en-US" sz="1600" b="1" dirty="0">
                <a:solidFill>
                  <a:schemeClr val="bg1"/>
                </a:solidFill>
              </a:endParaRPr>
            </a:p>
          </p:txBody>
        </p:sp>
      </p:grpSp>
      <p:grpSp>
        <p:nvGrpSpPr>
          <p:cNvPr id="34" name="Group 83"/>
          <p:cNvGrpSpPr/>
          <p:nvPr/>
        </p:nvGrpSpPr>
        <p:grpSpPr>
          <a:xfrm>
            <a:off x="829222" y="1603241"/>
            <a:ext cx="932464" cy="933245"/>
            <a:chOff x="573826" y="1305259"/>
            <a:chExt cx="932464" cy="933245"/>
          </a:xfrm>
        </p:grpSpPr>
        <p:grpSp>
          <p:nvGrpSpPr>
            <p:cNvPr id="35" name="Group 134"/>
            <p:cNvGrpSpPr/>
            <p:nvPr/>
          </p:nvGrpSpPr>
          <p:grpSpPr>
            <a:xfrm>
              <a:off x="573826" y="1305259"/>
              <a:ext cx="932464" cy="933245"/>
              <a:chOff x="3287425" y="1417883"/>
              <a:chExt cx="648499" cy="649042"/>
            </a:xfrm>
          </p:grpSpPr>
          <p:sp>
            <p:nvSpPr>
              <p:cNvPr id="37" name="Oval 76"/>
              <p:cNvSpPr>
                <a:spLocks noChangeAspect="1"/>
              </p:cNvSpPr>
              <p:nvPr/>
            </p:nvSpPr>
            <p:spPr>
              <a:xfrm>
                <a:off x="3287425" y="1417883"/>
                <a:ext cx="648499" cy="649042"/>
              </a:xfrm>
              <a:prstGeom prst="ellipse">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sp>
            <p:nvSpPr>
              <p:cNvPr id="38" name="Oval 77"/>
              <p:cNvSpPr>
                <a:spLocks noChangeAspect="1"/>
              </p:cNvSpPr>
              <p:nvPr/>
            </p:nvSpPr>
            <p:spPr>
              <a:xfrm>
                <a:off x="3362252" y="1492773"/>
                <a:ext cx="498845" cy="49926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grpSp>
        <p:sp>
          <p:nvSpPr>
            <p:cNvPr id="36" name="Rectangle 80"/>
            <p:cNvSpPr/>
            <p:nvPr/>
          </p:nvSpPr>
          <p:spPr>
            <a:xfrm>
              <a:off x="727243" y="1602604"/>
              <a:ext cx="595035" cy="338554"/>
            </a:xfrm>
            <a:prstGeom prst="rect">
              <a:avLst/>
            </a:prstGeom>
          </p:spPr>
          <p:txBody>
            <a:bodyPr wrap="none">
              <a:spAutoFit/>
            </a:bodyPr>
            <a:lstStyle/>
            <a:p>
              <a:pPr algn="ctr"/>
              <a:r>
                <a:rPr lang="en-US" sz="1600" b="1" dirty="0" smtClean="0">
                  <a:solidFill>
                    <a:schemeClr val="bg1"/>
                  </a:solidFill>
                </a:rPr>
                <a:t>50%</a:t>
              </a:r>
              <a:endParaRPr lang="en-US" sz="1600" b="1" dirty="0">
                <a:solidFill>
                  <a:schemeClr val="bg1"/>
                </a:solidFill>
              </a:endParaRPr>
            </a:p>
          </p:txBody>
        </p:sp>
      </p:grpSp>
      <p:grpSp>
        <p:nvGrpSpPr>
          <p:cNvPr id="39" name="Group 145"/>
          <p:cNvGrpSpPr/>
          <p:nvPr/>
        </p:nvGrpSpPr>
        <p:grpSpPr>
          <a:xfrm>
            <a:off x="1432403" y="2014167"/>
            <a:ext cx="1899767" cy="1553533"/>
            <a:chOff x="1347272" y="1882322"/>
            <a:chExt cx="1899767" cy="1553533"/>
          </a:xfrm>
        </p:grpSpPr>
        <p:sp>
          <p:nvSpPr>
            <p:cNvPr id="40" name="Freeform 7"/>
            <p:cNvSpPr>
              <a:spLocks/>
            </p:cNvSpPr>
            <p:nvPr/>
          </p:nvSpPr>
          <p:spPr bwMode="auto">
            <a:xfrm>
              <a:off x="1347272" y="3104382"/>
              <a:ext cx="1559627" cy="331473"/>
            </a:xfrm>
            <a:custGeom>
              <a:avLst/>
              <a:gdLst/>
              <a:ahLst/>
              <a:cxnLst>
                <a:cxn ang="0">
                  <a:pos x="367" y="24"/>
                </a:cxn>
                <a:cxn ang="0">
                  <a:pos x="367" y="0"/>
                </a:cxn>
                <a:cxn ang="0">
                  <a:pos x="0" y="0"/>
                </a:cxn>
                <a:cxn ang="0">
                  <a:pos x="0" y="24"/>
                </a:cxn>
                <a:cxn ang="0">
                  <a:pos x="164" y="24"/>
                </a:cxn>
                <a:cxn ang="0">
                  <a:pos x="164" y="53"/>
                </a:cxn>
                <a:cxn ang="0">
                  <a:pos x="132" y="53"/>
                </a:cxn>
                <a:cxn ang="0">
                  <a:pos x="132" y="78"/>
                </a:cxn>
                <a:cxn ang="0">
                  <a:pos x="235" y="78"/>
                </a:cxn>
                <a:cxn ang="0">
                  <a:pos x="235" y="53"/>
                </a:cxn>
                <a:cxn ang="0">
                  <a:pos x="203" y="53"/>
                </a:cxn>
                <a:cxn ang="0">
                  <a:pos x="203" y="24"/>
                </a:cxn>
                <a:cxn ang="0">
                  <a:pos x="367" y="24"/>
                </a:cxn>
              </a:cxnLst>
              <a:rect l="0" t="0" r="r" b="b"/>
              <a:pathLst>
                <a:path w="367" h="78">
                  <a:moveTo>
                    <a:pt x="367" y="24"/>
                  </a:moveTo>
                  <a:lnTo>
                    <a:pt x="367" y="0"/>
                  </a:lnTo>
                  <a:lnTo>
                    <a:pt x="0" y="0"/>
                  </a:lnTo>
                  <a:lnTo>
                    <a:pt x="0" y="24"/>
                  </a:lnTo>
                  <a:lnTo>
                    <a:pt x="164" y="24"/>
                  </a:lnTo>
                  <a:lnTo>
                    <a:pt x="164" y="53"/>
                  </a:lnTo>
                  <a:lnTo>
                    <a:pt x="132" y="53"/>
                  </a:lnTo>
                  <a:lnTo>
                    <a:pt x="132" y="78"/>
                  </a:lnTo>
                  <a:lnTo>
                    <a:pt x="235" y="78"/>
                  </a:lnTo>
                  <a:lnTo>
                    <a:pt x="235" y="53"/>
                  </a:lnTo>
                  <a:lnTo>
                    <a:pt x="203" y="53"/>
                  </a:lnTo>
                  <a:lnTo>
                    <a:pt x="203" y="24"/>
                  </a:lnTo>
                  <a:lnTo>
                    <a:pt x="367" y="24"/>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8"/>
            <p:cNvSpPr>
              <a:spLocks/>
            </p:cNvSpPr>
            <p:nvPr/>
          </p:nvSpPr>
          <p:spPr bwMode="auto">
            <a:xfrm>
              <a:off x="2141957" y="2475433"/>
              <a:ext cx="322975" cy="114742"/>
            </a:xfrm>
            <a:custGeom>
              <a:avLst/>
              <a:gdLst/>
              <a:ahLst/>
              <a:cxnLst>
                <a:cxn ang="0">
                  <a:pos x="76" y="27"/>
                </a:cxn>
                <a:cxn ang="0">
                  <a:pos x="70" y="0"/>
                </a:cxn>
                <a:cxn ang="0">
                  <a:pos x="0" y="0"/>
                </a:cxn>
                <a:cxn ang="0">
                  <a:pos x="0" y="27"/>
                </a:cxn>
                <a:cxn ang="0">
                  <a:pos x="76" y="27"/>
                </a:cxn>
              </a:cxnLst>
              <a:rect l="0" t="0" r="r" b="b"/>
              <a:pathLst>
                <a:path w="76" h="27">
                  <a:moveTo>
                    <a:pt x="76" y="27"/>
                  </a:moveTo>
                  <a:lnTo>
                    <a:pt x="70" y="0"/>
                  </a:lnTo>
                  <a:lnTo>
                    <a:pt x="0" y="0"/>
                  </a:lnTo>
                  <a:lnTo>
                    <a:pt x="0" y="27"/>
                  </a:lnTo>
                  <a:lnTo>
                    <a:pt x="76" y="27"/>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9"/>
            <p:cNvSpPr>
              <a:spLocks/>
            </p:cNvSpPr>
            <p:nvPr/>
          </p:nvSpPr>
          <p:spPr bwMode="auto">
            <a:xfrm>
              <a:off x="2137709" y="2615672"/>
              <a:ext cx="390969" cy="216733"/>
            </a:xfrm>
            <a:custGeom>
              <a:avLst/>
              <a:gdLst/>
              <a:ahLst/>
              <a:cxnLst>
                <a:cxn ang="0">
                  <a:pos x="0" y="51"/>
                </a:cxn>
                <a:cxn ang="0">
                  <a:pos x="92" y="51"/>
                </a:cxn>
                <a:cxn ang="0">
                  <a:pos x="79" y="0"/>
                </a:cxn>
                <a:cxn ang="0">
                  <a:pos x="1" y="0"/>
                </a:cxn>
                <a:cxn ang="0">
                  <a:pos x="0" y="51"/>
                </a:cxn>
              </a:cxnLst>
              <a:rect l="0" t="0" r="r" b="b"/>
              <a:pathLst>
                <a:path w="92" h="51">
                  <a:moveTo>
                    <a:pt x="0" y="51"/>
                  </a:moveTo>
                  <a:lnTo>
                    <a:pt x="92" y="51"/>
                  </a:lnTo>
                  <a:lnTo>
                    <a:pt x="79" y="0"/>
                  </a:lnTo>
                  <a:lnTo>
                    <a:pt x="1" y="0"/>
                  </a:lnTo>
                  <a:lnTo>
                    <a:pt x="0" y="51"/>
                  </a:lnTo>
                  <a:close/>
                </a:path>
              </a:pathLst>
            </a:custGeom>
            <a:solidFill>
              <a:schemeClr val="accent1">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10"/>
            <p:cNvSpPr>
              <a:spLocks/>
            </p:cNvSpPr>
            <p:nvPr/>
          </p:nvSpPr>
          <p:spPr bwMode="auto">
            <a:xfrm>
              <a:off x="2477681" y="2475433"/>
              <a:ext cx="250732" cy="114742"/>
            </a:xfrm>
            <a:custGeom>
              <a:avLst/>
              <a:gdLst/>
              <a:ahLst/>
              <a:cxnLst>
                <a:cxn ang="0">
                  <a:pos x="59" y="27"/>
                </a:cxn>
                <a:cxn ang="0">
                  <a:pos x="51" y="0"/>
                </a:cxn>
                <a:cxn ang="0">
                  <a:pos x="0" y="0"/>
                </a:cxn>
                <a:cxn ang="0">
                  <a:pos x="8" y="27"/>
                </a:cxn>
                <a:cxn ang="0">
                  <a:pos x="59" y="27"/>
                </a:cxn>
              </a:cxnLst>
              <a:rect l="0" t="0" r="r" b="b"/>
              <a:pathLst>
                <a:path w="59" h="27">
                  <a:moveTo>
                    <a:pt x="59" y="27"/>
                  </a:moveTo>
                  <a:lnTo>
                    <a:pt x="51" y="0"/>
                  </a:lnTo>
                  <a:lnTo>
                    <a:pt x="0" y="0"/>
                  </a:lnTo>
                  <a:lnTo>
                    <a:pt x="8" y="27"/>
                  </a:lnTo>
                  <a:lnTo>
                    <a:pt x="59" y="27"/>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11"/>
            <p:cNvSpPr>
              <a:spLocks/>
            </p:cNvSpPr>
            <p:nvPr/>
          </p:nvSpPr>
          <p:spPr bwMode="auto">
            <a:xfrm>
              <a:off x="2515927" y="2615672"/>
              <a:ext cx="284729" cy="216733"/>
            </a:xfrm>
            <a:custGeom>
              <a:avLst/>
              <a:gdLst/>
              <a:ahLst/>
              <a:cxnLst>
                <a:cxn ang="0">
                  <a:pos x="12" y="51"/>
                </a:cxn>
                <a:cxn ang="0">
                  <a:pos x="67" y="51"/>
                </a:cxn>
                <a:cxn ang="0">
                  <a:pos x="52" y="0"/>
                </a:cxn>
                <a:cxn ang="0">
                  <a:pos x="0" y="0"/>
                </a:cxn>
                <a:cxn ang="0">
                  <a:pos x="12" y="51"/>
                </a:cxn>
              </a:cxnLst>
              <a:rect l="0" t="0" r="r" b="b"/>
              <a:pathLst>
                <a:path w="67" h="51">
                  <a:moveTo>
                    <a:pt x="12" y="51"/>
                  </a:moveTo>
                  <a:lnTo>
                    <a:pt x="67" y="51"/>
                  </a:lnTo>
                  <a:lnTo>
                    <a:pt x="52" y="0"/>
                  </a:lnTo>
                  <a:lnTo>
                    <a:pt x="0" y="0"/>
                  </a:lnTo>
                  <a:lnTo>
                    <a:pt x="12" y="51"/>
                  </a:lnTo>
                  <a:close/>
                </a:path>
              </a:pathLst>
            </a:custGeom>
            <a:solidFill>
              <a:schemeClr val="accent1">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12"/>
            <p:cNvSpPr>
              <a:spLocks/>
            </p:cNvSpPr>
            <p:nvPr/>
          </p:nvSpPr>
          <p:spPr bwMode="auto">
            <a:xfrm>
              <a:off x="1432264" y="2615672"/>
              <a:ext cx="297476" cy="216733"/>
            </a:xfrm>
            <a:custGeom>
              <a:avLst/>
              <a:gdLst/>
              <a:ahLst/>
              <a:cxnLst>
                <a:cxn ang="0">
                  <a:pos x="70" y="0"/>
                </a:cxn>
                <a:cxn ang="0">
                  <a:pos x="17" y="0"/>
                </a:cxn>
                <a:cxn ang="0">
                  <a:pos x="0" y="51"/>
                </a:cxn>
                <a:cxn ang="0">
                  <a:pos x="56" y="51"/>
                </a:cxn>
                <a:cxn ang="0">
                  <a:pos x="70" y="0"/>
                </a:cxn>
              </a:cxnLst>
              <a:rect l="0" t="0" r="r" b="b"/>
              <a:pathLst>
                <a:path w="70" h="51">
                  <a:moveTo>
                    <a:pt x="70" y="0"/>
                  </a:moveTo>
                  <a:lnTo>
                    <a:pt x="17" y="0"/>
                  </a:lnTo>
                  <a:lnTo>
                    <a:pt x="0" y="51"/>
                  </a:lnTo>
                  <a:lnTo>
                    <a:pt x="56" y="51"/>
                  </a:lnTo>
                  <a:lnTo>
                    <a:pt x="70" y="0"/>
                  </a:lnTo>
                  <a:close/>
                </a:path>
              </a:pathLst>
            </a:custGeom>
            <a:solidFill>
              <a:schemeClr val="accent1">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13"/>
            <p:cNvSpPr>
              <a:spLocks/>
            </p:cNvSpPr>
            <p:nvPr/>
          </p:nvSpPr>
          <p:spPr bwMode="auto">
            <a:xfrm>
              <a:off x="1513007" y="2475433"/>
              <a:ext cx="254979" cy="114742"/>
            </a:xfrm>
            <a:custGeom>
              <a:avLst/>
              <a:gdLst/>
              <a:ahLst/>
              <a:cxnLst>
                <a:cxn ang="0">
                  <a:pos x="60" y="0"/>
                </a:cxn>
                <a:cxn ang="0">
                  <a:pos x="8" y="0"/>
                </a:cxn>
                <a:cxn ang="0">
                  <a:pos x="0" y="27"/>
                </a:cxn>
                <a:cxn ang="0">
                  <a:pos x="52" y="27"/>
                </a:cxn>
                <a:cxn ang="0">
                  <a:pos x="60" y="0"/>
                </a:cxn>
              </a:cxnLst>
              <a:rect l="0" t="0" r="r" b="b"/>
              <a:pathLst>
                <a:path w="60" h="27">
                  <a:moveTo>
                    <a:pt x="60" y="0"/>
                  </a:moveTo>
                  <a:lnTo>
                    <a:pt x="8" y="0"/>
                  </a:lnTo>
                  <a:lnTo>
                    <a:pt x="0" y="27"/>
                  </a:lnTo>
                  <a:lnTo>
                    <a:pt x="52" y="27"/>
                  </a:lnTo>
                  <a:lnTo>
                    <a:pt x="60" y="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14"/>
            <p:cNvSpPr>
              <a:spLocks/>
            </p:cNvSpPr>
            <p:nvPr/>
          </p:nvSpPr>
          <p:spPr bwMode="auto">
            <a:xfrm>
              <a:off x="1355770" y="2857902"/>
              <a:ext cx="305976" cy="199735"/>
            </a:xfrm>
            <a:custGeom>
              <a:avLst/>
              <a:gdLst/>
              <a:ahLst/>
              <a:cxnLst>
                <a:cxn ang="0">
                  <a:pos x="16" y="0"/>
                </a:cxn>
                <a:cxn ang="0">
                  <a:pos x="0" y="47"/>
                </a:cxn>
                <a:cxn ang="0">
                  <a:pos x="60" y="47"/>
                </a:cxn>
                <a:cxn ang="0">
                  <a:pos x="72" y="0"/>
                </a:cxn>
                <a:cxn ang="0">
                  <a:pos x="16" y="0"/>
                </a:cxn>
              </a:cxnLst>
              <a:rect l="0" t="0" r="r" b="b"/>
              <a:pathLst>
                <a:path w="72" h="47">
                  <a:moveTo>
                    <a:pt x="16" y="0"/>
                  </a:moveTo>
                  <a:lnTo>
                    <a:pt x="0" y="47"/>
                  </a:lnTo>
                  <a:lnTo>
                    <a:pt x="60" y="47"/>
                  </a:lnTo>
                  <a:lnTo>
                    <a:pt x="72" y="0"/>
                  </a:lnTo>
                  <a:lnTo>
                    <a:pt x="16" y="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15"/>
            <p:cNvSpPr>
              <a:spLocks/>
            </p:cNvSpPr>
            <p:nvPr/>
          </p:nvSpPr>
          <p:spPr bwMode="auto">
            <a:xfrm>
              <a:off x="1780737" y="2475433"/>
              <a:ext cx="318726" cy="114742"/>
            </a:xfrm>
            <a:custGeom>
              <a:avLst/>
              <a:gdLst/>
              <a:ahLst/>
              <a:cxnLst>
                <a:cxn ang="0">
                  <a:pos x="75" y="27"/>
                </a:cxn>
                <a:cxn ang="0">
                  <a:pos x="75" y="0"/>
                </a:cxn>
                <a:cxn ang="0">
                  <a:pos x="7" y="0"/>
                </a:cxn>
                <a:cxn ang="0">
                  <a:pos x="0" y="27"/>
                </a:cxn>
                <a:cxn ang="0">
                  <a:pos x="75" y="27"/>
                </a:cxn>
              </a:cxnLst>
              <a:rect l="0" t="0" r="r" b="b"/>
              <a:pathLst>
                <a:path w="75" h="27">
                  <a:moveTo>
                    <a:pt x="75" y="27"/>
                  </a:moveTo>
                  <a:lnTo>
                    <a:pt x="75" y="0"/>
                  </a:lnTo>
                  <a:lnTo>
                    <a:pt x="7" y="0"/>
                  </a:lnTo>
                  <a:lnTo>
                    <a:pt x="0" y="27"/>
                  </a:lnTo>
                  <a:lnTo>
                    <a:pt x="75" y="27"/>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16"/>
            <p:cNvSpPr>
              <a:spLocks/>
            </p:cNvSpPr>
            <p:nvPr/>
          </p:nvSpPr>
          <p:spPr bwMode="auto">
            <a:xfrm>
              <a:off x="2571174" y="2857902"/>
              <a:ext cx="301727" cy="199735"/>
            </a:xfrm>
            <a:custGeom>
              <a:avLst/>
              <a:gdLst/>
              <a:ahLst/>
              <a:cxnLst>
                <a:cxn ang="0">
                  <a:pos x="12" y="47"/>
                </a:cxn>
                <a:cxn ang="0">
                  <a:pos x="71" y="47"/>
                </a:cxn>
                <a:cxn ang="0">
                  <a:pos x="56" y="0"/>
                </a:cxn>
                <a:cxn ang="0">
                  <a:pos x="0" y="0"/>
                </a:cxn>
                <a:cxn ang="0">
                  <a:pos x="12" y="47"/>
                </a:cxn>
              </a:cxnLst>
              <a:rect l="0" t="0" r="r" b="b"/>
              <a:pathLst>
                <a:path w="71" h="47">
                  <a:moveTo>
                    <a:pt x="12" y="47"/>
                  </a:moveTo>
                  <a:lnTo>
                    <a:pt x="71" y="47"/>
                  </a:lnTo>
                  <a:lnTo>
                    <a:pt x="56" y="0"/>
                  </a:lnTo>
                  <a:lnTo>
                    <a:pt x="0" y="0"/>
                  </a:lnTo>
                  <a:lnTo>
                    <a:pt x="12" y="47"/>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17"/>
            <p:cNvSpPr>
              <a:spLocks/>
            </p:cNvSpPr>
            <p:nvPr/>
          </p:nvSpPr>
          <p:spPr bwMode="auto">
            <a:xfrm>
              <a:off x="2137709" y="2857902"/>
              <a:ext cx="446216" cy="199735"/>
            </a:xfrm>
            <a:custGeom>
              <a:avLst/>
              <a:gdLst/>
              <a:ahLst/>
              <a:cxnLst>
                <a:cxn ang="0">
                  <a:pos x="0" y="0"/>
                </a:cxn>
                <a:cxn ang="0">
                  <a:pos x="0" y="47"/>
                </a:cxn>
                <a:cxn ang="0">
                  <a:pos x="105" y="47"/>
                </a:cxn>
                <a:cxn ang="0">
                  <a:pos x="93" y="0"/>
                </a:cxn>
                <a:cxn ang="0">
                  <a:pos x="0" y="0"/>
                </a:cxn>
              </a:cxnLst>
              <a:rect l="0" t="0" r="r" b="b"/>
              <a:pathLst>
                <a:path w="105" h="47">
                  <a:moveTo>
                    <a:pt x="0" y="0"/>
                  </a:moveTo>
                  <a:lnTo>
                    <a:pt x="0" y="47"/>
                  </a:lnTo>
                  <a:lnTo>
                    <a:pt x="105" y="47"/>
                  </a:lnTo>
                  <a:lnTo>
                    <a:pt x="93" y="0"/>
                  </a:lnTo>
                  <a:lnTo>
                    <a:pt x="0" y="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18"/>
            <p:cNvSpPr>
              <a:spLocks/>
            </p:cNvSpPr>
            <p:nvPr/>
          </p:nvSpPr>
          <p:spPr bwMode="auto">
            <a:xfrm>
              <a:off x="1648996" y="2857902"/>
              <a:ext cx="446216" cy="199735"/>
            </a:xfrm>
            <a:custGeom>
              <a:avLst/>
              <a:gdLst/>
              <a:ahLst/>
              <a:cxnLst>
                <a:cxn ang="0">
                  <a:pos x="13" y="0"/>
                </a:cxn>
                <a:cxn ang="0">
                  <a:pos x="0" y="47"/>
                </a:cxn>
                <a:cxn ang="0">
                  <a:pos x="105" y="47"/>
                </a:cxn>
                <a:cxn ang="0">
                  <a:pos x="105" y="0"/>
                </a:cxn>
                <a:cxn ang="0">
                  <a:pos x="13" y="0"/>
                </a:cxn>
              </a:cxnLst>
              <a:rect l="0" t="0" r="r" b="b"/>
              <a:pathLst>
                <a:path w="105" h="47">
                  <a:moveTo>
                    <a:pt x="13" y="0"/>
                  </a:moveTo>
                  <a:lnTo>
                    <a:pt x="0" y="47"/>
                  </a:lnTo>
                  <a:lnTo>
                    <a:pt x="105" y="47"/>
                  </a:lnTo>
                  <a:lnTo>
                    <a:pt x="105" y="0"/>
                  </a:lnTo>
                  <a:lnTo>
                    <a:pt x="13" y="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19"/>
            <p:cNvSpPr>
              <a:spLocks/>
            </p:cNvSpPr>
            <p:nvPr/>
          </p:nvSpPr>
          <p:spPr bwMode="auto">
            <a:xfrm>
              <a:off x="1712742" y="2615672"/>
              <a:ext cx="386720" cy="216733"/>
            </a:xfrm>
            <a:custGeom>
              <a:avLst/>
              <a:gdLst/>
              <a:ahLst/>
              <a:cxnLst>
                <a:cxn ang="0">
                  <a:pos x="0" y="51"/>
                </a:cxn>
                <a:cxn ang="0">
                  <a:pos x="90" y="51"/>
                </a:cxn>
                <a:cxn ang="0">
                  <a:pos x="91" y="0"/>
                </a:cxn>
                <a:cxn ang="0">
                  <a:pos x="14" y="0"/>
                </a:cxn>
                <a:cxn ang="0">
                  <a:pos x="0" y="51"/>
                </a:cxn>
              </a:cxnLst>
              <a:rect l="0" t="0" r="r" b="b"/>
              <a:pathLst>
                <a:path w="91" h="51">
                  <a:moveTo>
                    <a:pt x="0" y="51"/>
                  </a:moveTo>
                  <a:lnTo>
                    <a:pt x="90" y="51"/>
                  </a:lnTo>
                  <a:lnTo>
                    <a:pt x="91" y="0"/>
                  </a:lnTo>
                  <a:lnTo>
                    <a:pt x="14" y="0"/>
                  </a:lnTo>
                  <a:lnTo>
                    <a:pt x="0" y="51"/>
                  </a:lnTo>
                  <a:close/>
                </a:path>
              </a:pathLst>
            </a:custGeom>
            <a:solidFill>
              <a:schemeClr val="accent1">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53" name="Group 112"/>
            <p:cNvGrpSpPr/>
            <p:nvPr/>
          </p:nvGrpSpPr>
          <p:grpSpPr>
            <a:xfrm flipH="1">
              <a:off x="2251123" y="1882322"/>
              <a:ext cx="995916" cy="974874"/>
              <a:chOff x="703295" y="84831"/>
              <a:chExt cx="1044237" cy="1022174"/>
            </a:xfrm>
            <a:solidFill>
              <a:schemeClr val="accent1"/>
            </a:solidFill>
          </p:grpSpPr>
          <p:sp>
            <p:nvSpPr>
              <p:cNvPr id="54" name="Freeform 21"/>
              <p:cNvSpPr>
                <a:spLocks/>
              </p:cNvSpPr>
              <p:nvPr/>
            </p:nvSpPr>
            <p:spPr bwMode="auto">
              <a:xfrm>
                <a:off x="887139" y="279707"/>
                <a:ext cx="683901" cy="661839"/>
              </a:xfrm>
              <a:custGeom>
                <a:avLst/>
                <a:gdLst/>
                <a:ahLst/>
                <a:cxnLst>
                  <a:cxn ang="0">
                    <a:pos x="176" y="100"/>
                  </a:cxn>
                  <a:cxn ang="0">
                    <a:pos x="177" y="89"/>
                  </a:cxn>
                  <a:cxn ang="0">
                    <a:pos x="88" y="0"/>
                  </a:cxn>
                  <a:cxn ang="0">
                    <a:pos x="0" y="89"/>
                  </a:cxn>
                  <a:cxn ang="0">
                    <a:pos x="59" y="172"/>
                  </a:cxn>
                  <a:cxn ang="0">
                    <a:pos x="96" y="100"/>
                  </a:cxn>
                  <a:cxn ang="0">
                    <a:pos x="176" y="100"/>
                  </a:cxn>
                </a:cxnLst>
                <a:rect l="0" t="0" r="r" b="b"/>
                <a:pathLst>
                  <a:path w="177" h="172">
                    <a:moveTo>
                      <a:pt x="176" y="100"/>
                    </a:moveTo>
                    <a:cubicBezTo>
                      <a:pt x="177" y="97"/>
                      <a:pt x="177" y="93"/>
                      <a:pt x="177" y="89"/>
                    </a:cubicBezTo>
                    <a:cubicBezTo>
                      <a:pt x="177" y="40"/>
                      <a:pt x="137" y="0"/>
                      <a:pt x="88" y="0"/>
                    </a:cubicBezTo>
                    <a:cubicBezTo>
                      <a:pt x="40" y="0"/>
                      <a:pt x="0" y="40"/>
                      <a:pt x="0" y="89"/>
                    </a:cubicBezTo>
                    <a:cubicBezTo>
                      <a:pt x="0" y="127"/>
                      <a:pt x="24" y="159"/>
                      <a:pt x="59" y="172"/>
                    </a:cubicBezTo>
                    <a:cubicBezTo>
                      <a:pt x="96" y="100"/>
                      <a:pt x="96" y="100"/>
                      <a:pt x="96" y="100"/>
                    </a:cubicBezTo>
                    <a:lnTo>
                      <a:pt x="176" y="10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22"/>
              <p:cNvSpPr>
                <a:spLocks/>
              </p:cNvSpPr>
              <p:nvPr/>
            </p:nvSpPr>
            <p:spPr bwMode="auto">
              <a:xfrm>
                <a:off x="872432" y="834916"/>
                <a:ext cx="125014" cy="128692"/>
              </a:xfrm>
              <a:custGeom>
                <a:avLst/>
                <a:gdLst/>
                <a:ahLst/>
                <a:cxnLst>
                  <a:cxn ang="0">
                    <a:pos x="18" y="0"/>
                  </a:cxn>
                  <a:cxn ang="0">
                    <a:pos x="0" y="33"/>
                  </a:cxn>
                  <a:cxn ang="0">
                    <a:pos x="32" y="15"/>
                  </a:cxn>
                  <a:cxn ang="0">
                    <a:pos x="18" y="0"/>
                  </a:cxn>
                </a:cxnLst>
                <a:rect l="0" t="0" r="r" b="b"/>
                <a:pathLst>
                  <a:path w="32" h="33">
                    <a:moveTo>
                      <a:pt x="18" y="0"/>
                    </a:moveTo>
                    <a:cubicBezTo>
                      <a:pt x="0" y="33"/>
                      <a:pt x="0" y="33"/>
                      <a:pt x="0" y="33"/>
                    </a:cubicBezTo>
                    <a:cubicBezTo>
                      <a:pt x="32" y="15"/>
                      <a:pt x="32" y="15"/>
                      <a:pt x="32" y="15"/>
                    </a:cubicBezTo>
                    <a:cubicBezTo>
                      <a:pt x="27" y="10"/>
                      <a:pt x="22" y="6"/>
                      <a:pt x="1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23"/>
              <p:cNvSpPr>
                <a:spLocks/>
              </p:cNvSpPr>
              <p:nvPr/>
            </p:nvSpPr>
            <p:spPr bwMode="auto">
              <a:xfrm>
                <a:off x="997446" y="915807"/>
                <a:ext cx="106631" cy="191198"/>
              </a:xfrm>
              <a:custGeom>
                <a:avLst/>
                <a:gdLst/>
                <a:ahLst/>
                <a:cxnLst>
                  <a:cxn ang="0">
                    <a:pos x="0" y="49"/>
                  </a:cxn>
                  <a:cxn ang="0">
                    <a:pos x="28" y="10"/>
                  </a:cxn>
                  <a:cxn ang="0">
                    <a:pos x="8" y="0"/>
                  </a:cxn>
                  <a:cxn ang="0">
                    <a:pos x="0" y="49"/>
                  </a:cxn>
                </a:cxnLst>
                <a:rect l="0" t="0" r="r" b="b"/>
                <a:pathLst>
                  <a:path w="28" h="49">
                    <a:moveTo>
                      <a:pt x="0" y="49"/>
                    </a:moveTo>
                    <a:cubicBezTo>
                      <a:pt x="28" y="10"/>
                      <a:pt x="28" y="10"/>
                      <a:pt x="28" y="10"/>
                    </a:cubicBezTo>
                    <a:cubicBezTo>
                      <a:pt x="21" y="8"/>
                      <a:pt x="14" y="4"/>
                      <a:pt x="8" y="0"/>
                    </a:cubicBezTo>
                    <a:lnTo>
                      <a:pt x="0" y="4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24"/>
              <p:cNvSpPr>
                <a:spLocks/>
              </p:cNvSpPr>
              <p:nvPr/>
            </p:nvSpPr>
            <p:spPr bwMode="auto">
              <a:xfrm>
                <a:off x="747418" y="724609"/>
                <a:ext cx="176491" cy="125014"/>
              </a:xfrm>
              <a:custGeom>
                <a:avLst/>
                <a:gdLst/>
                <a:ahLst/>
                <a:cxnLst>
                  <a:cxn ang="0">
                    <a:pos x="0" y="33"/>
                  </a:cxn>
                  <a:cxn ang="0">
                    <a:pos x="46" y="21"/>
                  </a:cxn>
                  <a:cxn ang="0">
                    <a:pos x="36" y="0"/>
                  </a:cxn>
                  <a:cxn ang="0">
                    <a:pos x="0" y="33"/>
                  </a:cxn>
                </a:cxnLst>
                <a:rect l="0" t="0" r="r" b="b"/>
                <a:pathLst>
                  <a:path w="46" h="33">
                    <a:moveTo>
                      <a:pt x="0" y="33"/>
                    </a:moveTo>
                    <a:cubicBezTo>
                      <a:pt x="46" y="21"/>
                      <a:pt x="46" y="21"/>
                      <a:pt x="46" y="21"/>
                    </a:cubicBezTo>
                    <a:cubicBezTo>
                      <a:pt x="42" y="14"/>
                      <a:pt x="39" y="7"/>
                      <a:pt x="36" y="0"/>
                    </a:cubicBezTo>
                    <a:lnTo>
                      <a:pt x="0" y="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25"/>
              <p:cNvSpPr>
                <a:spLocks/>
              </p:cNvSpPr>
              <p:nvPr/>
            </p:nvSpPr>
            <p:spPr bwMode="auto">
              <a:xfrm>
                <a:off x="703295" y="470905"/>
                <a:ext cx="194876" cy="91923"/>
              </a:xfrm>
              <a:custGeom>
                <a:avLst/>
                <a:gdLst/>
                <a:ahLst/>
                <a:cxnLst>
                  <a:cxn ang="0">
                    <a:pos x="0" y="0"/>
                  </a:cxn>
                  <a:cxn ang="0">
                    <a:pos x="47" y="23"/>
                  </a:cxn>
                  <a:cxn ang="0">
                    <a:pos x="51" y="2"/>
                  </a:cxn>
                  <a:cxn ang="0">
                    <a:pos x="0" y="0"/>
                  </a:cxn>
                </a:cxnLst>
                <a:rect l="0" t="0" r="r" b="b"/>
                <a:pathLst>
                  <a:path w="51" h="23">
                    <a:moveTo>
                      <a:pt x="0" y="0"/>
                    </a:moveTo>
                    <a:cubicBezTo>
                      <a:pt x="47" y="23"/>
                      <a:pt x="47" y="23"/>
                      <a:pt x="47" y="23"/>
                    </a:cubicBezTo>
                    <a:cubicBezTo>
                      <a:pt x="45" y="18"/>
                      <a:pt x="48" y="10"/>
                      <a:pt x="51" y="2"/>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26"/>
              <p:cNvSpPr>
                <a:spLocks/>
              </p:cNvSpPr>
              <p:nvPr/>
            </p:nvSpPr>
            <p:spPr bwMode="auto">
              <a:xfrm>
                <a:off x="767642" y="592241"/>
                <a:ext cx="99277" cy="77216"/>
              </a:xfrm>
              <a:custGeom>
                <a:avLst/>
                <a:gdLst/>
                <a:ahLst/>
                <a:cxnLst>
                  <a:cxn ang="0">
                    <a:pos x="26" y="0"/>
                  </a:cxn>
                  <a:cxn ang="0">
                    <a:pos x="0" y="14"/>
                  </a:cxn>
                  <a:cxn ang="0">
                    <a:pos x="26" y="20"/>
                  </a:cxn>
                  <a:cxn ang="0">
                    <a:pos x="25" y="6"/>
                  </a:cxn>
                  <a:cxn ang="0">
                    <a:pos x="26" y="0"/>
                  </a:cxn>
                </a:cxnLst>
                <a:rect l="0" t="0" r="r" b="b"/>
                <a:pathLst>
                  <a:path w="26" h="20">
                    <a:moveTo>
                      <a:pt x="26" y="0"/>
                    </a:moveTo>
                    <a:cubicBezTo>
                      <a:pt x="0" y="14"/>
                      <a:pt x="0" y="14"/>
                      <a:pt x="0" y="14"/>
                    </a:cubicBezTo>
                    <a:cubicBezTo>
                      <a:pt x="26" y="20"/>
                      <a:pt x="26" y="20"/>
                      <a:pt x="26" y="20"/>
                    </a:cubicBezTo>
                    <a:cubicBezTo>
                      <a:pt x="26" y="15"/>
                      <a:pt x="25" y="11"/>
                      <a:pt x="25" y="6"/>
                    </a:cubicBezTo>
                    <a:cubicBezTo>
                      <a:pt x="25" y="4"/>
                      <a:pt x="25" y="2"/>
                      <a:pt x="26"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27"/>
              <p:cNvSpPr>
                <a:spLocks/>
              </p:cNvSpPr>
              <p:nvPr/>
            </p:nvSpPr>
            <p:spPr bwMode="auto">
              <a:xfrm>
                <a:off x="817280" y="371628"/>
                <a:ext cx="147076" cy="91923"/>
              </a:xfrm>
              <a:custGeom>
                <a:avLst/>
                <a:gdLst/>
                <a:ahLst/>
                <a:cxnLst>
                  <a:cxn ang="0">
                    <a:pos x="0" y="0"/>
                  </a:cxn>
                  <a:cxn ang="0">
                    <a:pos x="23" y="24"/>
                  </a:cxn>
                  <a:cxn ang="0">
                    <a:pos x="38" y="2"/>
                  </a:cxn>
                  <a:cxn ang="0">
                    <a:pos x="0" y="0"/>
                  </a:cxn>
                </a:cxnLst>
                <a:rect l="0" t="0" r="r" b="b"/>
                <a:pathLst>
                  <a:path w="38" h="24">
                    <a:moveTo>
                      <a:pt x="0" y="0"/>
                    </a:moveTo>
                    <a:cubicBezTo>
                      <a:pt x="23" y="24"/>
                      <a:pt x="23" y="24"/>
                      <a:pt x="23" y="24"/>
                    </a:cubicBezTo>
                    <a:cubicBezTo>
                      <a:pt x="27" y="16"/>
                      <a:pt x="32" y="9"/>
                      <a:pt x="38" y="2"/>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28"/>
              <p:cNvSpPr>
                <a:spLocks/>
              </p:cNvSpPr>
              <p:nvPr/>
            </p:nvSpPr>
            <p:spPr bwMode="auto">
              <a:xfrm>
                <a:off x="1074662" y="180430"/>
                <a:ext cx="69862" cy="113985"/>
              </a:xfrm>
              <a:custGeom>
                <a:avLst/>
                <a:gdLst/>
                <a:ahLst/>
                <a:cxnLst>
                  <a:cxn ang="0">
                    <a:pos x="0" y="0"/>
                  </a:cxn>
                  <a:cxn ang="0">
                    <a:pos x="1" y="30"/>
                  </a:cxn>
                  <a:cxn ang="0">
                    <a:pos x="18" y="25"/>
                  </a:cxn>
                  <a:cxn ang="0">
                    <a:pos x="0" y="0"/>
                  </a:cxn>
                </a:cxnLst>
                <a:rect l="0" t="0" r="r" b="b"/>
                <a:pathLst>
                  <a:path w="18" h="30">
                    <a:moveTo>
                      <a:pt x="0" y="0"/>
                    </a:moveTo>
                    <a:cubicBezTo>
                      <a:pt x="1" y="30"/>
                      <a:pt x="1" y="30"/>
                      <a:pt x="1" y="30"/>
                    </a:cubicBezTo>
                    <a:cubicBezTo>
                      <a:pt x="6" y="28"/>
                      <a:pt x="12" y="26"/>
                      <a:pt x="18" y="25"/>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29"/>
              <p:cNvSpPr>
                <a:spLocks/>
              </p:cNvSpPr>
              <p:nvPr/>
            </p:nvSpPr>
            <p:spPr bwMode="auto">
              <a:xfrm>
                <a:off x="883464" y="220877"/>
                <a:ext cx="147076" cy="150753"/>
              </a:xfrm>
              <a:custGeom>
                <a:avLst/>
                <a:gdLst/>
                <a:ahLst/>
                <a:cxnLst>
                  <a:cxn ang="0">
                    <a:pos x="38" y="26"/>
                  </a:cxn>
                  <a:cxn ang="0">
                    <a:pos x="0" y="0"/>
                  </a:cxn>
                  <a:cxn ang="0">
                    <a:pos x="23" y="39"/>
                  </a:cxn>
                  <a:cxn ang="0">
                    <a:pos x="38" y="26"/>
                  </a:cxn>
                </a:cxnLst>
                <a:rect l="0" t="0" r="r" b="b"/>
                <a:pathLst>
                  <a:path w="38" h="39">
                    <a:moveTo>
                      <a:pt x="38" y="26"/>
                    </a:moveTo>
                    <a:cubicBezTo>
                      <a:pt x="0" y="0"/>
                      <a:pt x="0" y="0"/>
                      <a:pt x="0" y="0"/>
                    </a:cubicBezTo>
                    <a:cubicBezTo>
                      <a:pt x="23" y="39"/>
                      <a:pt x="23" y="39"/>
                      <a:pt x="23" y="39"/>
                    </a:cubicBezTo>
                    <a:cubicBezTo>
                      <a:pt x="27" y="34"/>
                      <a:pt x="32" y="30"/>
                      <a:pt x="38" y="26"/>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30"/>
              <p:cNvSpPr>
                <a:spLocks/>
              </p:cNvSpPr>
              <p:nvPr/>
            </p:nvSpPr>
            <p:spPr bwMode="auto">
              <a:xfrm>
                <a:off x="1192322" y="84831"/>
                <a:ext cx="77216" cy="180169"/>
              </a:xfrm>
              <a:custGeom>
                <a:avLst/>
                <a:gdLst/>
                <a:ahLst/>
                <a:cxnLst>
                  <a:cxn ang="0">
                    <a:pos x="20" y="46"/>
                  </a:cxn>
                  <a:cxn ang="0">
                    <a:pos x="7" y="0"/>
                  </a:cxn>
                  <a:cxn ang="0">
                    <a:pos x="0" y="46"/>
                  </a:cxn>
                  <a:cxn ang="0">
                    <a:pos x="9" y="46"/>
                  </a:cxn>
                  <a:cxn ang="0">
                    <a:pos x="20" y="46"/>
                  </a:cxn>
                </a:cxnLst>
                <a:rect l="0" t="0" r="r" b="b"/>
                <a:pathLst>
                  <a:path w="20" h="46">
                    <a:moveTo>
                      <a:pt x="20" y="46"/>
                    </a:moveTo>
                    <a:cubicBezTo>
                      <a:pt x="7" y="0"/>
                      <a:pt x="7" y="0"/>
                      <a:pt x="7" y="0"/>
                    </a:cubicBezTo>
                    <a:cubicBezTo>
                      <a:pt x="0" y="46"/>
                      <a:pt x="0" y="46"/>
                      <a:pt x="0" y="46"/>
                    </a:cubicBezTo>
                    <a:cubicBezTo>
                      <a:pt x="3" y="46"/>
                      <a:pt x="6" y="46"/>
                      <a:pt x="9" y="46"/>
                    </a:cubicBezTo>
                    <a:cubicBezTo>
                      <a:pt x="13" y="46"/>
                      <a:pt x="17" y="46"/>
                      <a:pt x="20" y="46"/>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31"/>
              <p:cNvSpPr>
                <a:spLocks/>
              </p:cNvSpPr>
              <p:nvPr/>
            </p:nvSpPr>
            <p:spPr bwMode="auto">
              <a:xfrm>
                <a:off x="1405582" y="184108"/>
                <a:ext cx="128692" cy="180169"/>
              </a:xfrm>
              <a:custGeom>
                <a:avLst/>
                <a:gdLst/>
                <a:ahLst/>
                <a:cxnLst>
                  <a:cxn ang="0">
                    <a:pos x="33" y="0"/>
                  </a:cxn>
                  <a:cxn ang="0">
                    <a:pos x="0" y="32"/>
                  </a:cxn>
                  <a:cxn ang="0">
                    <a:pos x="19" y="47"/>
                  </a:cxn>
                  <a:cxn ang="0">
                    <a:pos x="33" y="0"/>
                  </a:cxn>
                </a:cxnLst>
                <a:rect l="0" t="0" r="r" b="b"/>
                <a:pathLst>
                  <a:path w="33" h="47">
                    <a:moveTo>
                      <a:pt x="33" y="0"/>
                    </a:moveTo>
                    <a:cubicBezTo>
                      <a:pt x="0" y="32"/>
                      <a:pt x="0" y="32"/>
                      <a:pt x="0" y="32"/>
                    </a:cubicBezTo>
                    <a:cubicBezTo>
                      <a:pt x="7" y="36"/>
                      <a:pt x="13" y="41"/>
                      <a:pt x="19" y="47"/>
                    </a:cubicBezTo>
                    <a:lnTo>
                      <a:pt x="33"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32"/>
              <p:cNvSpPr>
                <a:spLocks/>
              </p:cNvSpPr>
              <p:nvPr/>
            </p:nvSpPr>
            <p:spPr bwMode="auto">
              <a:xfrm>
                <a:off x="1309983" y="180430"/>
                <a:ext cx="91923" cy="125014"/>
              </a:xfrm>
              <a:custGeom>
                <a:avLst/>
                <a:gdLst/>
                <a:ahLst/>
                <a:cxnLst>
                  <a:cxn ang="0">
                    <a:pos x="18" y="0"/>
                  </a:cxn>
                  <a:cxn ang="0">
                    <a:pos x="0" y="24"/>
                  </a:cxn>
                  <a:cxn ang="0">
                    <a:pos x="24" y="33"/>
                  </a:cxn>
                  <a:cxn ang="0">
                    <a:pos x="18" y="0"/>
                  </a:cxn>
                </a:cxnLst>
                <a:rect l="0" t="0" r="r" b="b"/>
                <a:pathLst>
                  <a:path w="24" h="33">
                    <a:moveTo>
                      <a:pt x="18" y="0"/>
                    </a:moveTo>
                    <a:cubicBezTo>
                      <a:pt x="0" y="24"/>
                      <a:pt x="0" y="24"/>
                      <a:pt x="0" y="24"/>
                    </a:cubicBezTo>
                    <a:cubicBezTo>
                      <a:pt x="9" y="26"/>
                      <a:pt x="16" y="29"/>
                      <a:pt x="24" y="33"/>
                    </a:cubicBezTo>
                    <a:lnTo>
                      <a:pt x="18"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33"/>
              <p:cNvSpPr>
                <a:spLocks/>
              </p:cNvSpPr>
              <p:nvPr/>
            </p:nvSpPr>
            <p:spPr bwMode="auto">
              <a:xfrm>
                <a:off x="1295275" y="301768"/>
                <a:ext cx="14708" cy="3678"/>
              </a:xfrm>
              <a:custGeom>
                <a:avLst/>
                <a:gdLst/>
                <a:ahLst/>
                <a:cxnLst>
                  <a:cxn ang="0">
                    <a:pos x="4" y="1"/>
                  </a:cxn>
                  <a:cxn ang="0">
                    <a:pos x="0" y="0"/>
                  </a:cxn>
                  <a:cxn ang="0">
                    <a:pos x="0" y="1"/>
                  </a:cxn>
                  <a:cxn ang="0">
                    <a:pos x="4" y="1"/>
                  </a:cxn>
                </a:cxnLst>
                <a:rect l="0" t="0" r="r" b="b"/>
                <a:pathLst>
                  <a:path w="4" h="1">
                    <a:moveTo>
                      <a:pt x="4" y="1"/>
                    </a:moveTo>
                    <a:cubicBezTo>
                      <a:pt x="3" y="1"/>
                      <a:pt x="1" y="0"/>
                      <a:pt x="0" y="0"/>
                    </a:cubicBezTo>
                    <a:cubicBezTo>
                      <a:pt x="0" y="1"/>
                      <a:pt x="0" y="1"/>
                      <a:pt x="0" y="1"/>
                    </a:cubicBezTo>
                    <a:lnTo>
                      <a:pt x="4" y="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34"/>
              <p:cNvSpPr>
                <a:spLocks/>
              </p:cNvSpPr>
              <p:nvPr/>
            </p:nvSpPr>
            <p:spPr bwMode="auto">
              <a:xfrm>
                <a:off x="1493827" y="360599"/>
                <a:ext cx="136046" cy="102953"/>
              </a:xfrm>
              <a:custGeom>
                <a:avLst/>
                <a:gdLst/>
                <a:ahLst/>
                <a:cxnLst>
                  <a:cxn ang="0">
                    <a:pos x="35" y="0"/>
                  </a:cxn>
                  <a:cxn ang="0">
                    <a:pos x="0" y="5"/>
                  </a:cxn>
                  <a:cxn ang="0">
                    <a:pos x="15" y="27"/>
                  </a:cxn>
                  <a:cxn ang="0">
                    <a:pos x="35" y="0"/>
                  </a:cxn>
                </a:cxnLst>
                <a:rect l="0" t="0" r="r" b="b"/>
                <a:pathLst>
                  <a:path w="35" h="27">
                    <a:moveTo>
                      <a:pt x="35" y="0"/>
                    </a:moveTo>
                    <a:cubicBezTo>
                      <a:pt x="0" y="5"/>
                      <a:pt x="0" y="5"/>
                      <a:pt x="0" y="5"/>
                    </a:cubicBezTo>
                    <a:cubicBezTo>
                      <a:pt x="6" y="11"/>
                      <a:pt x="11" y="19"/>
                      <a:pt x="15" y="27"/>
                    </a:cubicBezTo>
                    <a:lnTo>
                      <a:pt x="35"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35"/>
              <p:cNvSpPr>
                <a:spLocks/>
              </p:cNvSpPr>
              <p:nvPr/>
            </p:nvSpPr>
            <p:spPr bwMode="auto">
              <a:xfrm>
                <a:off x="1571041" y="515028"/>
                <a:ext cx="176491" cy="128692"/>
              </a:xfrm>
              <a:custGeom>
                <a:avLst/>
                <a:gdLst/>
                <a:ahLst/>
                <a:cxnLst>
                  <a:cxn ang="0">
                    <a:pos x="4" y="33"/>
                  </a:cxn>
                  <a:cxn ang="0">
                    <a:pos x="46" y="10"/>
                  </a:cxn>
                  <a:cxn ang="0">
                    <a:pos x="0" y="0"/>
                  </a:cxn>
                  <a:cxn ang="0">
                    <a:pos x="4" y="28"/>
                  </a:cxn>
                  <a:cxn ang="0">
                    <a:pos x="4" y="33"/>
                  </a:cxn>
                </a:cxnLst>
                <a:rect l="0" t="0" r="r" b="b"/>
                <a:pathLst>
                  <a:path w="46" h="33">
                    <a:moveTo>
                      <a:pt x="4" y="33"/>
                    </a:moveTo>
                    <a:cubicBezTo>
                      <a:pt x="46" y="10"/>
                      <a:pt x="46" y="10"/>
                      <a:pt x="46" y="10"/>
                    </a:cubicBezTo>
                    <a:cubicBezTo>
                      <a:pt x="0" y="0"/>
                      <a:pt x="0" y="0"/>
                      <a:pt x="0" y="0"/>
                    </a:cubicBezTo>
                    <a:cubicBezTo>
                      <a:pt x="3" y="9"/>
                      <a:pt x="4" y="18"/>
                      <a:pt x="4" y="28"/>
                    </a:cubicBezTo>
                    <a:cubicBezTo>
                      <a:pt x="4" y="29"/>
                      <a:pt x="4" y="31"/>
                      <a:pt x="4" y="3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sp>
        <p:nvSpPr>
          <p:cNvPr id="69" name="矩形 68"/>
          <p:cNvSpPr/>
          <p:nvPr/>
        </p:nvSpPr>
        <p:spPr>
          <a:xfrm>
            <a:off x="683568" y="3783080"/>
            <a:ext cx="8064896" cy="1078116"/>
          </a:xfrm>
          <a:prstGeom prst="rect">
            <a:avLst/>
          </a:prstGeom>
        </p:spPr>
        <p:txBody>
          <a:bodyPr wrap="square">
            <a:spAutoFit/>
          </a:bodyPr>
          <a:lstStyle/>
          <a:p>
            <a:pPr>
              <a:lnSpc>
                <a:spcPct val="150000"/>
              </a:lnSpc>
            </a:pPr>
            <a:r>
              <a:rPr lang="zh-CN" altLang="en-US" sz="1100" dirty="0" smtClean="0">
                <a:solidFill>
                  <a:srgbClr val="333333"/>
                </a:solidFill>
                <a:latin typeface="微软雅黑" panose="020B0503020204020204" pitchFamily="34" charset="-122"/>
                <a:ea typeface="微软雅黑" panose="020B0503020204020204" pitchFamily="34" charset="-122"/>
              </a:rPr>
              <a:t>提高</a:t>
            </a:r>
            <a:r>
              <a:rPr lang="zh-CN" altLang="en-US" sz="1100" dirty="0">
                <a:solidFill>
                  <a:srgbClr val="333333"/>
                </a:solidFill>
                <a:latin typeface="微软雅黑" panose="020B0503020204020204" pitchFamily="34" charset="-122"/>
                <a:ea typeface="微软雅黑" panose="020B0503020204020204" pitchFamily="34" charset="-122"/>
              </a:rPr>
              <a:t>“节能减排”意识，对自己的生活方式或消费习惯进行简单易行的改变，一起减少全球温室气体（主要减少二氧化碳）排放，意义十分重大。“低碳生活”节能环保，有利于减缓全球气候变暖和环境恶化的速度。减少二氧化碳排放，选择“低碳生活”，是每位公民应尽的责任，也是每位公民应尽的义务。低碳是提倡借助低能量、低消耗、低开支的生活方式，把消耗的能量降到最低，从而减少二氧化碳的排放，保护地球环境，保证人类在地球上长期舒适安逸地生活和发展。</a:t>
            </a:r>
            <a:endParaRPr lang="zh-CN" altLang="en-US" sz="1100" dirty="0">
              <a:latin typeface="微软雅黑" panose="020B0503020204020204" pitchFamily="34" charset="-122"/>
              <a:ea typeface="微软雅黑" panose="020B0503020204020204" pitchFamily="34" charset="-122"/>
            </a:endParaRPr>
          </a:p>
        </p:txBody>
      </p:sp>
      <p:sp>
        <p:nvSpPr>
          <p:cNvPr id="70" name="矩形 69"/>
          <p:cNvSpPr/>
          <p:nvPr/>
        </p:nvSpPr>
        <p:spPr>
          <a:xfrm>
            <a:off x="1367290" y="989989"/>
            <a:ext cx="6318448" cy="307777"/>
          </a:xfrm>
          <a:prstGeom prst="rect">
            <a:avLst/>
          </a:prstGeom>
        </p:spPr>
        <p:txBody>
          <a:bodyPr wrap="square">
            <a:spAutoFit/>
          </a:bodyPr>
          <a:lstStyle/>
          <a:p>
            <a:r>
              <a:rPr lang="zh-CN" altLang="en-US" sz="1400" dirty="0">
                <a:solidFill>
                  <a:srgbClr val="7C5C40"/>
                </a:solidFill>
                <a:latin typeface="微软雅黑" panose="020B0503020204020204" pitchFamily="34" charset="-122"/>
                <a:ea typeface="微软雅黑" panose="020B0503020204020204" pitchFamily="34" charset="-122"/>
              </a:rPr>
              <a:t>“节能减排”，不仅是当今社会的流行语</a:t>
            </a:r>
            <a:r>
              <a:rPr lang="en-US" altLang="zh-CN" sz="1400" dirty="0">
                <a:solidFill>
                  <a:srgbClr val="7C5C40"/>
                </a:solidFill>
                <a:latin typeface="微软雅黑" panose="020B0503020204020204" pitchFamily="34" charset="-122"/>
                <a:ea typeface="微软雅黑" panose="020B0503020204020204" pitchFamily="34" charset="-122"/>
              </a:rPr>
              <a:t>, </a:t>
            </a:r>
            <a:r>
              <a:rPr lang="zh-CN" altLang="en-US" sz="1400" dirty="0">
                <a:solidFill>
                  <a:srgbClr val="7C5C40"/>
                </a:solidFill>
                <a:latin typeface="微软雅黑" panose="020B0503020204020204" pitchFamily="34" charset="-122"/>
                <a:ea typeface="微软雅黑" panose="020B0503020204020204" pitchFamily="34" charset="-122"/>
              </a:rPr>
              <a:t>更是关系到人类未来的战略选择。</a:t>
            </a:r>
            <a:endParaRPr lang="zh-CN" altLang="en-US" sz="1400" dirty="0">
              <a:solidFill>
                <a:srgbClr val="7C5C40"/>
              </a:solidFill>
            </a:endParaRPr>
          </a:p>
        </p:txBody>
      </p:sp>
    </p:spTree>
    <p:extLst>
      <p:ext uri="{BB962C8B-B14F-4D97-AF65-F5344CB8AC3E}">
        <p14:creationId xmlns:p14="http://schemas.microsoft.com/office/powerpoint/2010/main" val="9143727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p:cTn id="13" dur="500" fill="hold"/>
                                        <p:tgtEl>
                                          <p:spTgt spid="34"/>
                                        </p:tgtEl>
                                        <p:attrNameLst>
                                          <p:attrName>ppt_w</p:attrName>
                                        </p:attrNameLst>
                                      </p:cBhvr>
                                      <p:tavLst>
                                        <p:tav tm="0">
                                          <p:val>
                                            <p:fltVal val="0"/>
                                          </p:val>
                                        </p:tav>
                                        <p:tav tm="100000">
                                          <p:val>
                                            <p:strVal val="#ppt_w"/>
                                          </p:val>
                                        </p:tav>
                                      </p:tavLst>
                                    </p:anim>
                                    <p:anim calcmode="lin" valueType="num">
                                      <p:cBhvr>
                                        <p:cTn id="14" dur="500" fill="hold"/>
                                        <p:tgtEl>
                                          <p:spTgt spid="34"/>
                                        </p:tgtEl>
                                        <p:attrNameLst>
                                          <p:attrName>ppt_h</p:attrName>
                                        </p:attrNameLst>
                                      </p:cBhvr>
                                      <p:tavLst>
                                        <p:tav tm="0">
                                          <p:val>
                                            <p:fltVal val="0"/>
                                          </p:val>
                                        </p:tav>
                                        <p:tav tm="100000">
                                          <p:val>
                                            <p:strVal val="#ppt_h"/>
                                          </p:val>
                                        </p:tav>
                                      </p:tavLst>
                                    </p:anim>
                                    <p:animEffect transition="in" filter="fade">
                                      <p:cBhvr>
                                        <p:cTn id="15" dur="500"/>
                                        <p:tgtEl>
                                          <p:spTgt spid="34"/>
                                        </p:tgtEl>
                                      </p:cBhvr>
                                    </p:animEffect>
                                  </p:childTnLst>
                                </p:cTn>
                              </p:par>
                            </p:childTnLst>
                          </p:cTn>
                        </p:par>
                        <p:par>
                          <p:cTn id="16" fill="hold">
                            <p:stCondLst>
                              <p:cond delay="1000"/>
                            </p:stCondLst>
                            <p:childTnLst>
                              <p:par>
                                <p:cTn id="17" presetID="18" presetClass="entr" presetSubtype="6"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strips(downRight)">
                                      <p:cBhvr>
                                        <p:cTn id="19" dur="500"/>
                                        <p:tgtEl>
                                          <p:spTgt spid="22"/>
                                        </p:tgtEl>
                                      </p:cBhvr>
                                    </p:animEffect>
                                  </p:childTnLst>
                                </p:cTn>
                              </p:par>
                            </p:childTnLst>
                          </p:cTn>
                        </p:par>
                        <p:par>
                          <p:cTn id="20" fill="hold">
                            <p:stCondLst>
                              <p:cond delay="1500"/>
                            </p:stCondLst>
                            <p:childTnLst>
                              <p:par>
                                <p:cTn id="21" presetID="53" presetClass="entr" presetSubtype="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Effect transition="in" filter="fade">
                                      <p:cBhvr>
                                        <p:cTn id="25" dur="500"/>
                                        <p:tgtEl>
                                          <p:spTgt spid="2"/>
                                        </p:tgtEl>
                                      </p:cBhvr>
                                    </p:animEffect>
                                  </p:childTnLst>
                                </p:cTn>
                              </p:par>
                            </p:childTnLst>
                          </p:cTn>
                        </p:par>
                        <p:par>
                          <p:cTn id="26" fill="hold">
                            <p:stCondLst>
                              <p:cond delay="2000"/>
                            </p:stCondLst>
                            <p:childTnLst>
                              <p:par>
                                <p:cTn id="27" presetID="53" presetClass="entr" presetSubtype="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fill="hold"/>
                                        <p:tgtEl>
                                          <p:spTgt spid="4"/>
                                        </p:tgtEl>
                                        <p:attrNameLst>
                                          <p:attrName>ppt_w</p:attrName>
                                        </p:attrNameLst>
                                      </p:cBhvr>
                                      <p:tavLst>
                                        <p:tav tm="0">
                                          <p:val>
                                            <p:fltVal val="0"/>
                                          </p:val>
                                        </p:tav>
                                        <p:tav tm="100000">
                                          <p:val>
                                            <p:strVal val="#ppt_w"/>
                                          </p:val>
                                        </p:tav>
                                      </p:tavLst>
                                    </p:anim>
                                    <p:anim calcmode="lin" valueType="num">
                                      <p:cBhvr>
                                        <p:cTn id="30" dur="500" fill="hold"/>
                                        <p:tgtEl>
                                          <p:spTgt spid="4"/>
                                        </p:tgtEl>
                                        <p:attrNameLst>
                                          <p:attrName>ppt_h</p:attrName>
                                        </p:attrNameLst>
                                      </p:cBhvr>
                                      <p:tavLst>
                                        <p:tav tm="0">
                                          <p:val>
                                            <p:fltVal val="0"/>
                                          </p:val>
                                        </p:tav>
                                        <p:tav tm="100000">
                                          <p:val>
                                            <p:strVal val="#ppt_h"/>
                                          </p:val>
                                        </p:tav>
                                      </p:tavLst>
                                    </p:anim>
                                    <p:animEffect transition="in" filter="fade">
                                      <p:cBhvr>
                                        <p:cTn id="31" dur="500"/>
                                        <p:tgtEl>
                                          <p:spTgt spid="4"/>
                                        </p:tgtEl>
                                      </p:cBhvr>
                                    </p:animEffect>
                                  </p:childTnLst>
                                </p:cTn>
                              </p:par>
                            </p:childTnLst>
                          </p:cTn>
                        </p:par>
                        <p:par>
                          <p:cTn id="32" fill="hold">
                            <p:stCondLst>
                              <p:cond delay="2500"/>
                            </p:stCondLst>
                            <p:childTnLst>
                              <p:par>
                                <p:cTn id="33" presetID="53" presetClass="entr" presetSubtype="0" fill="hold" nodeType="after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p:cTn id="35" dur="500" fill="hold"/>
                                        <p:tgtEl>
                                          <p:spTgt spid="29"/>
                                        </p:tgtEl>
                                        <p:attrNameLst>
                                          <p:attrName>ppt_w</p:attrName>
                                        </p:attrNameLst>
                                      </p:cBhvr>
                                      <p:tavLst>
                                        <p:tav tm="0">
                                          <p:val>
                                            <p:fltVal val="0"/>
                                          </p:val>
                                        </p:tav>
                                        <p:tav tm="100000">
                                          <p:val>
                                            <p:strVal val="#ppt_w"/>
                                          </p:val>
                                        </p:tav>
                                      </p:tavLst>
                                    </p:anim>
                                    <p:anim calcmode="lin" valueType="num">
                                      <p:cBhvr>
                                        <p:cTn id="36" dur="500" fill="hold"/>
                                        <p:tgtEl>
                                          <p:spTgt spid="29"/>
                                        </p:tgtEl>
                                        <p:attrNameLst>
                                          <p:attrName>ppt_h</p:attrName>
                                        </p:attrNameLst>
                                      </p:cBhvr>
                                      <p:tavLst>
                                        <p:tav tm="0">
                                          <p:val>
                                            <p:fltVal val="0"/>
                                          </p:val>
                                        </p:tav>
                                        <p:tav tm="100000">
                                          <p:val>
                                            <p:strVal val="#ppt_h"/>
                                          </p:val>
                                        </p:tav>
                                      </p:tavLst>
                                    </p:anim>
                                    <p:animEffect transition="in" filter="fade">
                                      <p:cBhvr>
                                        <p:cTn id="37" dur="500"/>
                                        <p:tgtEl>
                                          <p:spTgt spid="29"/>
                                        </p:tgtEl>
                                      </p:cBhvr>
                                    </p:animEffect>
                                  </p:childTnLst>
                                </p:cTn>
                              </p:par>
                            </p:childTnLst>
                          </p:cTn>
                        </p:par>
                        <p:par>
                          <p:cTn id="38" fill="hold">
                            <p:stCondLst>
                              <p:cond delay="3000"/>
                            </p:stCondLst>
                            <p:childTnLst>
                              <p:par>
                                <p:cTn id="39" presetID="18" presetClass="entr" presetSubtype="6"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strips(downRight)">
                                      <p:cBhvr>
                                        <p:cTn id="41" dur="500"/>
                                        <p:tgtEl>
                                          <p:spTgt spid="23"/>
                                        </p:tgtEl>
                                      </p:cBhvr>
                                    </p:animEffect>
                                  </p:childTnLst>
                                </p:cTn>
                              </p:par>
                            </p:childTnLst>
                          </p:cTn>
                        </p:par>
                        <p:par>
                          <p:cTn id="42" fill="hold">
                            <p:stCondLst>
                              <p:cond delay="3500"/>
                            </p:stCondLst>
                            <p:childTnLst>
                              <p:par>
                                <p:cTn id="43" presetID="53" presetClass="entr" presetSubtype="0" fill="hold" grpId="0" nodeType="after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p:cTn id="45" dur="500" fill="hold"/>
                                        <p:tgtEl>
                                          <p:spTgt spid="3"/>
                                        </p:tgtEl>
                                        <p:attrNameLst>
                                          <p:attrName>ppt_w</p:attrName>
                                        </p:attrNameLst>
                                      </p:cBhvr>
                                      <p:tavLst>
                                        <p:tav tm="0">
                                          <p:val>
                                            <p:fltVal val="0"/>
                                          </p:val>
                                        </p:tav>
                                        <p:tav tm="100000">
                                          <p:val>
                                            <p:strVal val="#ppt_w"/>
                                          </p:val>
                                        </p:tav>
                                      </p:tavLst>
                                    </p:anim>
                                    <p:anim calcmode="lin" valueType="num">
                                      <p:cBhvr>
                                        <p:cTn id="46" dur="500" fill="hold"/>
                                        <p:tgtEl>
                                          <p:spTgt spid="3"/>
                                        </p:tgtEl>
                                        <p:attrNameLst>
                                          <p:attrName>ppt_h</p:attrName>
                                        </p:attrNameLst>
                                      </p:cBhvr>
                                      <p:tavLst>
                                        <p:tav tm="0">
                                          <p:val>
                                            <p:fltVal val="0"/>
                                          </p:val>
                                        </p:tav>
                                        <p:tav tm="100000">
                                          <p:val>
                                            <p:strVal val="#ppt_h"/>
                                          </p:val>
                                        </p:tav>
                                      </p:tavLst>
                                    </p:anim>
                                    <p:animEffect transition="in" filter="fade">
                                      <p:cBhvr>
                                        <p:cTn id="47" dur="500"/>
                                        <p:tgtEl>
                                          <p:spTgt spid="3"/>
                                        </p:tgtEl>
                                      </p:cBhvr>
                                    </p:animEffect>
                                  </p:childTnLst>
                                </p:cTn>
                              </p:par>
                            </p:childTnLst>
                          </p:cTn>
                        </p:par>
                        <p:par>
                          <p:cTn id="48" fill="hold">
                            <p:stCondLst>
                              <p:cond delay="4000"/>
                            </p:stCondLst>
                            <p:childTnLst>
                              <p:par>
                                <p:cTn id="49" presetID="53" presetClass="entr" presetSubtype="0" fill="hold" nodeType="after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p:cTn id="51" dur="500" fill="hold"/>
                                        <p:tgtEl>
                                          <p:spTgt spid="17"/>
                                        </p:tgtEl>
                                        <p:attrNameLst>
                                          <p:attrName>ppt_w</p:attrName>
                                        </p:attrNameLst>
                                      </p:cBhvr>
                                      <p:tavLst>
                                        <p:tav tm="0">
                                          <p:val>
                                            <p:fltVal val="0"/>
                                          </p:val>
                                        </p:tav>
                                        <p:tav tm="100000">
                                          <p:val>
                                            <p:strVal val="#ppt_w"/>
                                          </p:val>
                                        </p:tav>
                                      </p:tavLst>
                                    </p:anim>
                                    <p:anim calcmode="lin" valueType="num">
                                      <p:cBhvr>
                                        <p:cTn id="52" dur="500" fill="hold"/>
                                        <p:tgtEl>
                                          <p:spTgt spid="17"/>
                                        </p:tgtEl>
                                        <p:attrNameLst>
                                          <p:attrName>ppt_h</p:attrName>
                                        </p:attrNameLst>
                                      </p:cBhvr>
                                      <p:tavLst>
                                        <p:tav tm="0">
                                          <p:val>
                                            <p:fltVal val="0"/>
                                          </p:val>
                                        </p:tav>
                                        <p:tav tm="100000">
                                          <p:val>
                                            <p:strVal val="#ppt_h"/>
                                          </p:val>
                                        </p:tav>
                                      </p:tavLst>
                                    </p:anim>
                                    <p:animEffect transition="in" filter="fade">
                                      <p:cBhvr>
                                        <p:cTn id="53" dur="500"/>
                                        <p:tgtEl>
                                          <p:spTgt spid="17"/>
                                        </p:tgtEl>
                                      </p:cBhvr>
                                    </p:animEffect>
                                  </p:childTnLst>
                                </p:cTn>
                              </p:par>
                            </p:childTnLst>
                          </p:cTn>
                        </p:par>
                        <p:par>
                          <p:cTn id="54" fill="hold">
                            <p:stCondLst>
                              <p:cond delay="4500"/>
                            </p:stCondLst>
                            <p:childTnLst>
                              <p:par>
                                <p:cTn id="55" presetID="53" presetClass="entr" presetSubtype="0" fill="hold" nodeType="after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p:cTn id="57" dur="500" fill="hold"/>
                                        <p:tgtEl>
                                          <p:spTgt spid="24"/>
                                        </p:tgtEl>
                                        <p:attrNameLst>
                                          <p:attrName>ppt_w</p:attrName>
                                        </p:attrNameLst>
                                      </p:cBhvr>
                                      <p:tavLst>
                                        <p:tav tm="0">
                                          <p:val>
                                            <p:fltVal val="0"/>
                                          </p:val>
                                        </p:tav>
                                        <p:tav tm="100000">
                                          <p:val>
                                            <p:strVal val="#ppt_w"/>
                                          </p:val>
                                        </p:tav>
                                      </p:tavLst>
                                    </p:anim>
                                    <p:anim calcmode="lin" valueType="num">
                                      <p:cBhvr>
                                        <p:cTn id="58" dur="500" fill="hold"/>
                                        <p:tgtEl>
                                          <p:spTgt spid="24"/>
                                        </p:tgtEl>
                                        <p:attrNameLst>
                                          <p:attrName>ppt_h</p:attrName>
                                        </p:attrNameLst>
                                      </p:cBhvr>
                                      <p:tavLst>
                                        <p:tav tm="0">
                                          <p:val>
                                            <p:fltVal val="0"/>
                                          </p:val>
                                        </p:tav>
                                        <p:tav tm="100000">
                                          <p:val>
                                            <p:strVal val="#ppt_h"/>
                                          </p:val>
                                        </p:tav>
                                      </p:tavLst>
                                    </p:anim>
                                    <p:animEffect transition="in" filter="fade">
                                      <p:cBhvr>
                                        <p:cTn id="59" dur="500"/>
                                        <p:tgtEl>
                                          <p:spTgt spid="24"/>
                                        </p:tgtEl>
                                      </p:cBhvr>
                                    </p:animEffect>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p:stCondLst>
                                    <p:cond delay="0"/>
                                  </p:stCondLst>
                                  <p:childTnLst>
                                    <p:set>
                                      <p:cBhvr>
                                        <p:cTn id="63" dur="1" fill="hold">
                                          <p:stCondLst>
                                            <p:cond delay="0"/>
                                          </p:stCondLst>
                                        </p:cTn>
                                        <p:tgtEl>
                                          <p:spTgt spid="70"/>
                                        </p:tgtEl>
                                        <p:attrNameLst>
                                          <p:attrName>style.visibility</p:attrName>
                                        </p:attrNameLst>
                                      </p:cBhvr>
                                      <p:to>
                                        <p:strVal val="visible"/>
                                      </p:to>
                                    </p:set>
                                    <p:animEffect transition="in" filter="fade">
                                      <p:cBhvr>
                                        <p:cTn id="64" dur="1000"/>
                                        <p:tgtEl>
                                          <p:spTgt spid="70"/>
                                        </p:tgtEl>
                                      </p:cBhvr>
                                    </p:animEffect>
                                    <p:anim calcmode="lin" valueType="num">
                                      <p:cBhvr>
                                        <p:cTn id="65" dur="1000" fill="hold"/>
                                        <p:tgtEl>
                                          <p:spTgt spid="70"/>
                                        </p:tgtEl>
                                        <p:attrNameLst>
                                          <p:attrName>ppt_x</p:attrName>
                                        </p:attrNameLst>
                                      </p:cBhvr>
                                      <p:tavLst>
                                        <p:tav tm="0">
                                          <p:val>
                                            <p:strVal val="#ppt_x"/>
                                          </p:val>
                                        </p:tav>
                                        <p:tav tm="100000">
                                          <p:val>
                                            <p:strVal val="#ppt_x"/>
                                          </p:val>
                                        </p:tav>
                                      </p:tavLst>
                                    </p:anim>
                                    <p:anim calcmode="lin" valueType="num">
                                      <p:cBhvr>
                                        <p:cTn id="66" dur="1000" fill="hold"/>
                                        <p:tgtEl>
                                          <p:spTgt spid="70"/>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69"/>
                                        </p:tgtEl>
                                        <p:attrNameLst>
                                          <p:attrName>style.visibility</p:attrName>
                                        </p:attrNameLst>
                                      </p:cBhvr>
                                      <p:to>
                                        <p:strVal val="visible"/>
                                      </p:to>
                                    </p:set>
                                    <p:animEffect transition="in" filter="fade">
                                      <p:cBhvr>
                                        <p:cTn id="69" dur="1000"/>
                                        <p:tgtEl>
                                          <p:spTgt spid="69"/>
                                        </p:tgtEl>
                                      </p:cBhvr>
                                    </p:animEffect>
                                    <p:anim calcmode="lin" valueType="num">
                                      <p:cBhvr>
                                        <p:cTn id="70" dur="1000" fill="hold"/>
                                        <p:tgtEl>
                                          <p:spTgt spid="69"/>
                                        </p:tgtEl>
                                        <p:attrNameLst>
                                          <p:attrName>ppt_x</p:attrName>
                                        </p:attrNameLst>
                                      </p:cBhvr>
                                      <p:tavLst>
                                        <p:tav tm="0">
                                          <p:val>
                                            <p:strVal val="#ppt_x"/>
                                          </p:val>
                                        </p:tav>
                                        <p:tav tm="100000">
                                          <p:val>
                                            <p:strVal val="#ppt_x"/>
                                          </p:val>
                                        </p:tav>
                                      </p:tavLst>
                                    </p:anim>
                                    <p:anim calcmode="lin" valueType="num">
                                      <p:cBhvr>
                                        <p:cTn id="71"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22" grpId="0" animBg="1"/>
      <p:bldP spid="23" grpId="0" animBg="1"/>
      <p:bldP spid="69" grpId="0"/>
      <p:bldP spid="7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Oval 129"/>
          <p:cNvSpPr>
            <a:spLocks noChangeAspect="1"/>
          </p:cNvSpPr>
          <p:nvPr/>
        </p:nvSpPr>
        <p:spPr>
          <a:xfrm>
            <a:off x="3526544" y="1779760"/>
            <a:ext cx="2093490" cy="2093490"/>
          </a:xfrm>
          <a:prstGeom prst="ellipse">
            <a:avLst/>
          </a:prstGeom>
          <a:solidFill>
            <a:schemeClr val="accent2">
              <a:alpha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bg1"/>
              </a:solidFill>
              <a:latin typeface="+mj-lt"/>
            </a:endParaRPr>
          </a:p>
        </p:txBody>
      </p:sp>
      <p:sp>
        <p:nvSpPr>
          <p:cNvPr id="2" name="Oval 128"/>
          <p:cNvSpPr>
            <a:spLocks noChangeAspect="1"/>
          </p:cNvSpPr>
          <p:nvPr/>
        </p:nvSpPr>
        <p:spPr>
          <a:xfrm>
            <a:off x="2303748" y="2212504"/>
            <a:ext cx="1452658" cy="1452658"/>
          </a:xfrm>
          <a:prstGeom prst="ellipse">
            <a:avLst/>
          </a:prstGeom>
          <a:solidFill>
            <a:schemeClr val="accent1">
              <a:alpha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smtClean="0">
              <a:solidFill>
                <a:schemeClr val="bg1"/>
              </a:solidFill>
              <a:latin typeface="+mj-lt"/>
            </a:endParaRPr>
          </a:p>
        </p:txBody>
      </p:sp>
      <p:grpSp>
        <p:nvGrpSpPr>
          <p:cNvPr id="3" name="Group 154"/>
          <p:cNvGrpSpPr/>
          <p:nvPr/>
        </p:nvGrpSpPr>
        <p:grpSpPr>
          <a:xfrm>
            <a:off x="2775601" y="2551170"/>
            <a:ext cx="508953" cy="775327"/>
            <a:chOff x="-938213" y="903288"/>
            <a:chExt cx="1765301" cy="2689225"/>
          </a:xfrm>
          <a:solidFill>
            <a:schemeClr val="bg1"/>
          </a:solidFill>
        </p:grpSpPr>
        <p:sp>
          <p:nvSpPr>
            <p:cNvPr id="4" name="Freeform 17"/>
            <p:cNvSpPr>
              <a:spLocks noEditPoints="1"/>
            </p:cNvSpPr>
            <p:nvPr/>
          </p:nvSpPr>
          <p:spPr bwMode="auto">
            <a:xfrm>
              <a:off x="-409575" y="3113088"/>
              <a:ext cx="708025" cy="479425"/>
            </a:xfrm>
            <a:custGeom>
              <a:avLst/>
              <a:gdLst/>
              <a:ahLst/>
              <a:cxnLst>
                <a:cxn ang="0">
                  <a:pos x="176" y="2"/>
                </a:cxn>
                <a:cxn ang="0">
                  <a:pos x="13" y="2"/>
                </a:cxn>
                <a:cxn ang="0">
                  <a:pos x="2" y="0"/>
                </a:cxn>
                <a:cxn ang="0">
                  <a:pos x="0" y="0"/>
                </a:cxn>
                <a:cxn ang="0">
                  <a:pos x="0" y="86"/>
                </a:cxn>
                <a:cxn ang="0">
                  <a:pos x="16" y="102"/>
                </a:cxn>
                <a:cxn ang="0">
                  <a:pos x="48" y="102"/>
                </a:cxn>
                <a:cxn ang="0">
                  <a:pos x="65" y="122"/>
                </a:cxn>
                <a:cxn ang="0">
                  <a:pos x="77" y="127"/>
                </a:cxn>
                <a:cxn ang="0">
                  <a:pos x="111" y="127"/>
                </a:cxn>
                <a:cxn ang="0">
                  <a:pos x="123" y="122"/>
                </a:cxn>
                <a:cxn ang="0">
                  <a:pos x="140" y="102"/>
                </a:cxn>
                <a:cxn ang="0">
                  <a:pos x="172" y="102"/>
                </a:cxn>
                <a:cxn ang="0">
                  <a:pos x="188" y="86"/>
                </a:cxn>
                <a:cxn ang="0">
                  <a:pos x="188" y="0"/>
                </a:cxn>
                <a:cxn ang="0">
                  <a:pos x="186" y="1"/>
                </a:cxn>
                <a:cxn ang="0">
                  <a:pos x="176" y="2"/>
                </a:cxn>
                <a:cxn ang="0">
                  <a:pos x="176" y="2"/>
                </a:cxn>
                <a:cxn ang="0">
                  <a:pos x="176" y="2"/>
                </a:cxn>
              </a:cxnLst>
              <a:rect l="0" t="0" r="r" b="b"/>
              <a:pathLst>
                <a:path w="188" h="127">
                  <a:moveTo>
                    <a:pt x="176" y="2"/>
                  </a:moveTo>
                  <a:cubicBezTo>
                    <a:pt x="13" y="2"/>
                    <a:pt x="13" y="2"/>
                    <a:pt x="13" y="2"/>
                  </a:cubicBezTo>
                  <a:cubicBezTo>
                    <a:pt x="10" y="2"/>
                    <a:pt x="6" y="2"/>
                    <a:pt x="2" y="0"/>
                  </a:cubicBezTo>
                  <a:cubicBezTo>
                    <a:pt x="0" y="0"/>
                    <a:pt x="0" y="0"/>
                    <a:pt x="0" y="0"/>
                  </a:cubicBezTo>
                  <a:cubicBezTo>
                    <a:pt x="0" y="86"/>
                    <a:pt x="0" y="86"/>
                    <a:pt x="0" y="86"/>
                  </a:cubicBezTo>
                  <a:cubicBezTo>
                    <a:pt x="0" y="95"/>
                    <a:pt x="7" y="102"/>
                    <a:pt x="16" y="102"/>
                  </a:cubicBezTo>
                  <a:cubicBezTo>
                    <a:pt x="48" y="102"/>
                    <a:pt x="48" y="102"/>
                    <a:pt x="48" y="102"/>
                  </a:cubicBezTo>
                  <a:cubicBezTo>
                    <a:pt x="65" y="122"/>
                    <a:pt x="65" y="122"/>
                    <a:pt x="65" y="122"/>
                  </a:cubicBezTo>
                  <a:cubicBezTo>
                    <a:pt x="68" y="125"/>
                    <a:pt x="72" y="127"/>
                    <a:pt x="77" y="127"/>
                  </a:cubicBezTo>
                  <a:cubicBezTo>
                    <a:pt x="111" y="127"/>
                    <a:pt x="111" y="127"/>
                    <a:pt x="111" y="127"/>
                  </a:cubicBezTo>
                  <a:cubicBezTo>
                    <a:pt x="116" y="127"/>
                    <a:pt x="120" y="125"/>
                    <a:pt x="123" y="122"/>
                  </a:cubicBezTo>
                  <a:cubicBezTo>
                    <a:pt x="140" y="102"/>
                    <a:pt x="140" y="102"/>
                    <a:pt x="140" y="102"/>
                  </a:cubicBezTo>
                  <a:cubicBezTo>
                    <a:pt x="172" y="102"/>
                    <a:pt x="172" y="102"/>
                    <a:pt x="172" y="102"/>
                  </a:cubicBezTo>
                  <a:cubicBezTo>
                    <a:pt x="181" y="102"/>
                    <a:pt x="188" y="95"/>
                    <a:pt x="188" y="86"/>
                  </a:cubicBezTo>
                  <a:cubicBezTo>
                    <a:pt x="188" y="0"/>
                    <a:pt x="188" y="0"/>
                    <a:pt x="188" y="0"/>
                  </a:cubicBezTo>
                  <a:cubicBezTo>
                    <a:pt x="186" y="1"/>
                    <a:pt x="186" y="1"/>
                    <a:pt x="186" y="1"/>
                  </a:cubicBezTo>
                  <a:cubicBezTo>
                    <a:pt x="182" y="2"/>
                    <a:pt x="179" y="2"/>
                    <a:pt x="176" y="2"/>
                  </a:cubicBezTo>
                  <a:close/>
                  <a:moveTo>
                    <a:pt x="176" y="2"/>
                  </a:moveTo>
                  <a:cubicBezTo>
                    <a:pt x="176" y="2"/>
                    <a:pt x="176" y="2"/>
                    <a:pt x="176"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Freeform 18"/>
            <p:cNvSpPr>
              <a:spLocks noEditPoints="1"/>
            </p:cNvSpPr>
            <p:nvPr/>
          </p:nvSpPr>
          <p:spPr bwMode="auto">
            <a:xfrm>
              <a:off x="-938213" y="903288"/>
              <a:ext cx="1765301" cy="2132013"/>
            </a:xfrm>
            <a:custGeom>
              <a:avLst/>
              <a:gdLst/>
              <a:ahLst/>
              <a:cxnLst>
                <a:cxn ang="0">
                  <a:pos x="234" y="0"/>
                </a:cxn>
                <a:cxn ang="0">
                  <a:pos x="0" y="230"/>
                </a:cxn>
                <a:cxn ang="0">
                  <a:pos x="74" y="421"/>
                </a:cxn>
                <a:cxn ang="0">
                  <a:pos x="76" y="424"/>
                </a:cxn>
                <a:cxn ang="0">
                  <a:pos x="134" y="548"/>
                </a:cxn>
                <a:cxn ang="0">
                  <a:pos x="153" y="566"/>
                </a:cxn>
                <a:cxn ang="0">
                  <a:pos x="215" y="566"/>
                </a:cxn>
                <a:cxn ang="0">
                  <a:pos x="237" y="500"/>
                </a:cxn>
                <a:cxn ang="0">
                  <a:pos x="270" y="404"/>
                </a:cxn>
                <a:cxn ang="0">
                  <a:pos x="261" y="400"/>
                </a:cxn>
                <a:cxn ang="0">
                  <a:pos x="145" y="273"/>
                </a:cxn>
                <a:cxn ang="0">
                  <a:pos x="176" y="196"/>
                </a:cxn>
                <a:cxn ang="0">
                  <a:pos x="201" y="134"/>
                </a:cxn>
                <a:cxn ang="0">
                  <a:pos x="198" y="106"/>
                </a:cxn>
                <a:cxn ang="0">
                  <a:pos x="219" y="125"/>
                </a:cxn>
                <a:cxn ang="0">
                  <a:pos x="235" y="140"/>
                </a:cxn>
                <a:cxn ang="0">
                  <a:pos x="304" y="360"/>
                </a:cxn>
                <a:cxn ang="0">
                  <a:pos x="292" y="373"/>
                </a:cxn>
                <a:cxn ang="0">
                  <a:pos x="292" y="375"/>
                </a:cxn>
                <a:cxn ang="0">
                  <a:pos x="257" y="508"/>
                </a:cxn>
                <a:cxn ang="0">
                  <a:pos x="236" y="566"/>
                </a:cxn>
                <a:cxn ang="0">
                  <a:pos x="323" y="565"/>
                </a:cxn>
                <a:cxn ang="0">
                  <a:pos x="335" y="548"/>
                </a:cxn>
                <a:cxn ang="0">
                  <a:pos x="393" y="424"/>
                </a:cxn>
                <a:cxn ang="0">
                  <a:pos x="395" y="421"/>
                </a:cxn>
                <a:cxn ang="0">
                  <a:pos x="396" y="419"/>
                </a:cxn>
                <a:cxn ang="0">
                  <a:pos x="468" y="230"/>
                </a:cxn>
                <a:cxn ang="0">
                  <a:pos x="234" y="0"/>
                </a:cxn>
                <a:cxn ang="0">
                  <a:pos x="234" y="0"/>
                </a:cxn>
                <a:cxn ang="0">
                  <a:pos x="234" y="0"/>
                </a:cxn>
              </a:cxnLst>
              <a:rect l="0" t="0" r="r" b="b"/>
              <a:pathLst>
                <a:path w="468" h="566">
                  <a:moveTo>
                    <a:pt x="234" y="0"/>
                  </a:moveTo>
                  <a:cubicBezTo>
                    <a:pt x="105" y="0"/>
                    <a:pt x="0" y="103"/>
                    <a:pt x="0" y="230"/>
                  </a:cubicBezTo>
                  <a:cubicBezTo>
                    <a:pt x="0" y="295"/>
                    <a:pt x="28" y="367"/>
                    <a:pt x="74" y="421"/>
                  </a:cubicBezTo>
                  <a:cubicBezTo>
                    <a:pt x="76" y="424"/>
                    <a:pt x="76" y="424"/>
                    <a:pt x="76" y="424"/>
                  </a:cubicBezTo>
                  <a:cubicBezTo>
                    <a:pt x="82" y="432"/>
                    <a:pt x="134" y="500"/>
                    <a:pt x="134" y="548"/>
                  </a:cubicBezTo>
                  <a:cubicBezTo>
                    <a:pt x="134" y="558"/>
                    <a:pt x="142" y="566"/>
                    <a:pt x="153" y="566"/>
                  </a:cubicBezTo>
                  <a:cubicBezTo>
                    <a:pt x="215" y="566"/>
                    <a:pt x="215" y="566"/>
                    <a:pt x="215" y="566"/>
                  </a:cubicBezTo>
                  <a:cubicBezTo>
                    <a:pt x="216" y="552"/>
                    <a:pt x="224" y="532"/>
                    <a:pt x="237" y="500"/>
                  </a:cubicBezTo>
                  <a:cubicBezTo>
                    <a:pt x="250" y="470"/>
                    <a:pt x="265" y="434"/>
                    <a:pt x="270" y="404"/>
                  </a:cubicBezTo>
                  <a:cubicBezTo>
                    <a:pt x="261" y="400"/>
                    <a:pt x="261" y="400"/>
                    <a:pt x="261" y="400"/>
                  </a:cubicBezTo>
                  <a:cubicBezTo>
                    <a:pt x="228" y="384"/>
                    <a:pt x="150" y="340"/>
                    <a:pt x="145" y="273"/>
                  </a:cubicBezTo>
                  <a:cubicBezTo>
                    <a:pt x="143" y="242"/>
                    <a:pt x="160" y="218"/>
                    <a:pt x="176" y="196"/>
                  </a:cubicBezTo>
                  <a:cubicBezTo>
                    <a:pt x="190" y="176"/>
                    <a:pt x="204" y="157"/>
                    <a:pt x="201" y="134"/>
                  </a:cubicBezTo>
                  <a:cubicBezTo>
                    <a:pt x="198" y="106"/>
                    <a:pt x="198" y="106"/>
                    <a:pt x="198" y="106"/>
                  </a:cubicBezTo>
                  <a:cubicBezTo>
                    <a:pt x="219" y="125"/>
                    <a:pt x="219" y="125"/>
                    <a:pt x="219" y="125"/>
                  </a:cubicBezTo>
                  <a:cubicBezTo>
                    <a:pt x="224" y="130"/>
                    <a:pt x="229" y="135"/>
                    <a:pt x="235" y="140"/>
                  </a:cubicBezTo>
                  <a:cubicBezTo>
                    <a:pt x="297" y="197"/>
                    <a:pt x="368" y="263"/>
                    <a:pt x="304" y="360"/>
                  </a:cubicBezTo>
                  <a:cubicBezTo>
                    <a:pt x="292" y="373"/>
                    <a:pt x="292" y="373"/>
                    <a:pt x="292" y="373"/>
                  </a:cubicBezTo>
                  <a:cubicBezTo>
                    <a:pt x="292" y="374"/>
                    <a:pt x="292" y="374"/>
                    <a:pt x="292" y="375"/>
                  </a:cubicBezTo>
                  <a:cubicBezTo>
                    <a:pt x="297" y="413"/>
                    <a:pt x="274" y="466"/>
                    <a:pt x="257" y="508"/>
                  </a:cubicBezTo>
                  <a:cubicBezTo>
                    <a:pt x="249" y="525"/>
                    <a:pt x="237" y="556"/>
                    <a:pt x="236" y="566"/>
                  </a:cubicBezTo>
                  <a:cubicBezTo>
                    <a:pt x="323" y="565"/>
                    <a:pt x="323" y="565"/>
                    <a:pt x="323" y="565"/>
                  </a:cubicBezTo>
                  <a:cubicBezTo>
                    <a:pt x="330" y="562"/>
                    <a:pt x="335" y="555"/>
                    <a:pt x="335" y="548"/>
                  </a:cubicBezTo>
                  <a:cubicBezTo>
                    <a:pt x="335" y="505"/>
                    <a:pt x="377" y="444"/>
                    <a:pt x="393" y="424"/>
                  </a:cubicBezTo>
                  <a:cubicBezTo>
                    <a:pt x="394" y="423"/>
                    <a:pt x="395" y="422"/>
                    <a:pt x="395" y="421"/>
                  </a:cubicBezTo>
                  <a:cubicBezTo>
                    <a:pt x="396" y="419"/>
                    <a:pt x="396" y="419"/>
                    <a:pt x="396" y="419"/>
                  </a:cubicBezTo>
                  <a:cubicBezTo>
                    <a:pt x="441" y="364"/>
                    <a:pt x="468" y="294"/>
                    <a:pt x="468" y="230"/>
                  </a:cubicBezTo>
                  <a:cubicBezTo>
                    <a:pt x="468" y="103"/>
                    <a:pt x="363" y="0"/>
                    <a:pt x="234" y="0"/>
                  </a:cubicBezTo>
                  <a:close/>
                  <a:moveTo>
                    <a:pt x="234" y="0"/>
                  </a:moveTo>
                  <a:cubicBezTo>
                    <a:pt x="234" y="0"/>
                    <a:pt x="234" y="0"/>
                    <a:pt x="234"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19"/>
            <p:cNvSpPr>
              <a:spLocks noEditPoints="1"/>
            </p:cNvSpPr>
            <p:nvPr/>
          </p:nvSpPr>
          <p:spPr bwMode="auto">
            <a:xfrm>
              <a:off x="-319088" y="1490663"/>
              <a:ext cx="660400" cy="850900"/>
            </a:xfrm>
            <a:custGeom>
              <a:avLst/>
              <a:gdLst/>
              <a:ahLst/>
              <a:cxnLst>
                <a:cxn ang="0">
                  <a:pos x="64" y="66"/>
                </a:cxn>
                <a:cxn ang="0">
                  <a:pos x="124" y="190"/>
                </a:cxn>
                <a:cxn ang="0">
                  <a:pos x="57" y="0"/>
                </a:cxn>
                <a:cxn ang="0">
                  <a:pos x="29" y="52"/>
                </a:cxn>
                <a:cxn ang="0">
                  <a:pos x="2" y="116"/>
                </a:cxn>
                <a:cxn ang="0">
                  <a:pos x="106" y="225"/>
                </a:cxn>
                <a:cxn ang="0">
                  <a:pos x="108" y="226"/>
                </a:cxn>
                <a:cxn ang="0">
                  <a:pos x="107" y="221"/>
                </a:cxn>
                <a:cxn ang="0">
                  <a:pos x="48" y="79"/>
                </a:cxn>
                <a:cxn ang="0">
                  <a:pos x="46" y="77"/>
                </a:cxn>
                <a:cxn ang="0">
                  <a:pos x="62" y="63"/>
                </a:cxn>
                <a:cxn ang="0">
                  <a:pos x="64" y="66"/>
                </a:cxn>
                <a:cxn ang="0">
                  <a:pos x="64" y="66"/>
                </a:cxn>
                <a:cxn ang="0">
                  <a:pos x="64" y="66"/>
                </a:cxn>
              </a:cxnLst>
              <a:rect l="0" t="0" r="r" b="b"/>
              <a:pathLst>
                <a:path w="175" h="226">
                  <a:moveTo>
                    <a:pt x="64" y="66"/>
                  </a:moveTo>
                  <a:cubicBezTo>
                    <a:pt x="100" y="109"/>
                    <a:pt x="115" y="140"/>
                    <a:pt x="124" y="190"/>
                  </a:cubicBezTo>
                  <a:cubicBezTo>
                    <a:pt x="175" y="109"/>
                    <a:pt x="118" y="56"/>
                    <a:pt x="57" y="0"/>
                  </a:cubicBezTo>
                  <a:cubicBezTo>
                    <a:pt x="52" y="19"/>
                    <a:pt x="40" y="36"/>
                    <a:pt x="29" y="52"/>
                  </a:cubicBezTo>
                  <a:cubicBezTo>
                    <a:pt x="14" y="73"/>
                    <a:pt x="0" y="92"/>
                    <a:pt x="2" y="116"/>
                  </a:cubicBezTo>
                  <a:cubicBezTo>
                    <a:pt x="6" y="173"/>
                    <a:pt x="83" y="214"/>
                    <a:pt x="106" y="225"/>
                  </a:cubicBezTo>
                  <a:cubicBezTo>
                    <a:pt x="108" y="226"/>
                    <a:pt x="108" y="226"/>
                    <a:pt x="108" y="226"/>
                  </a:cubicBezTo>
                  <a:cubicBezTo>
                    <a:pt x="107" y="224"/>
                    <a:pt x="108" y="223"/>
                    <a:pt x="107" y="221"/>
                  </a:cubicBezTo>
                  <a:cubicBezTo>
                    <a:pt x="100" y="157"/>
                    <a:pt x="87" y="127"/>
                    <a:pt x="48" y="79"/>
                  </a:cubicBezTo>
                  <a:cubicBezTo>
                    <a:pt x="46" y="77"/>
                    <a:pt x="46" y="77"/>
                    <a:pt x="46" y="77"/>
                  </a:cubicBezTo>
                  <a:cubicBezTo>
                    <a:pt x="62" y="63"/>
                    <a:pt x="62" y="63"/>
                    <a:pt x="62" y="63"/>
                  </a:cubicBezTo>
                  <a:lnTo>
                    <a:pt x="64" y="66"/>
                  </a:lnTo>
                  <a:close/>
                  <a:moveTo>
                    <a:pt x="64" y="66"/>
                  </a:moveTo>
                  <a:cubicBezTo>
                    <a:pt x="64" y="66"/>
                    <a:pt x="64" y="66"/>
                    <a:pt x="64" y="66"/>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7" name="Oval 145"/>
          <p:cNvSpPr>
            <a:spLocks noChangeAspect="1"/>
          </p:cNvSpPr>
          <p:nvPr/>
        </p:nvSpPr>
        <p:spPr>
          <a:xfrm>
            <a:off x="5118999" y="2900397"/>
            <a:ext cx="1487009" cy="1487009"/>
          </a:xfrm>
          <a:prstGeom prst="ellipse">
            <a:avLst/>
          </a:prstGeom>
          <a:solidFill>
            <a:schemeClr val="accent3">
              <a:alpha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bg1"/>
              </a:solidFill>
              <a:latin typeface="+mj-lt"/>
            </a:endParaRPr>
          </a:p>
        </p:txBody>
      </p:sp>
      <p:grpSp>
        <p:nvGrpSpPr>
          <p:cNvPr id="8" name="Group 147"/>
          <p:cNvGrpSpPr/>
          <p:nvPr/>
        </p:nvGrpSpPr>
        <p:grpSpPr>
          <a:xfrm>
            <a:off x="4200269" y="2286194"/>
            <a:ext cx="826860" cy="956795"/>
            <a:chOff x="427038" y="271462"/>
            <a:chExt cx="1111250" cy="1285875"/>
          </a:xfrm>
          <a:solidFill>
            <a:schemeClr val="bg1"/>
          </a:solidFill>
        </p:grpSpPr>
        <p:sp>
          <p:nvSpPr>
            <p:cNvPr id="9" name="Freeform 5"/>
            <p:cNvSpPr>
              <a:spLocks noEditPoints="1"/>
            </p:cNvSpPr>
            <p:nvPr/>
          </p:nvSpPr>
          <p:spPr bwMode="auto">
            <a:xfrm>
              <a:off x="700088" y="271462"/>
              <a:ext cx="838200" cy="1285875"/>
            </a:xfrm>
            <a:custGeom>
              <a:avLst/>
              <a:gdLst/>
              <a:ahLst/>
              <a:cxnLst>
                <a:cxn ang="0">
                  <a:pos x="132" y="58"/>
                </a:cxn>
                <a:cxn ang="0">
                  <a:pos x="140" y="73"/>
                </a:cxn>
                <a:cxn ang="0">
                  <a:pos x="141" y="77"/>
                </a:cxn>
                <a:cxn ang="0">
                  <a:pos x="209" y="193"/>
                </a:cxn>
                <a:cxn ang="0">
                  <a:pos x="75" y="327"/>
                </a:cxn>
                <a:cxn ang="0">
                  <a:pos x="52" y="316"/>
                </a:cxn>
                <a:cxn ang="0">
                  <a:pos x="60" y="269"/>
                </a:cxn>
                <a:cxn ang="0">
                  <a:pos x="84" y="251"/>
                </a:cxn>
                <a:cxn ang="0">
                  <a:pos x="118" y="208"/>
                </a:cxn>
                <a:cxn ang="0">
                  <a:pos x="137" y="152"/>
                </a:cxn>
                <a:cxn ang="0">
                  <a:pos x="135" y="90"/>
                </a:cxn>
                <a:cxn ang="0">
                  <a:pos x="111" y="36"/>
                </a:cxn>
                <a:cxn ang="0">
                  <a:pos x="75" y="5"/>
                </a:cxn>
                <a:cxn ang="0">
                  <a:pos x="61" y="1"/>
                </a:cxn>
                <a:cxn ang="0">
                  <a:pos x="56" y="0"/>
                </a:cxn>
                <a:cxn ang="0">
                  <a:pos x="55" y="5"/>
                </a:cxn>
                <a:cxn ang="0">
                  <a:pos x="51" y="17"/>
                </a:cxn>
                <a:cxn ang="0">
                  <a:pos x="34" y="48"/>
                </a:cxn>
                <a:cxn ang="0">
                  <a:pos x="3" y="132"/>
                </a:cxn>
                <a:cxn ang="0">
                  <a:pos x="2" y="180"/>
                </a:cxn>
                <a:cxn ang="0">
                  <a:pos x="10" y="227"/>
                </a:cxn>
                <a:cxn ang="0">
                  <a:pos x="26" y="277"/>
                </a:cxn>
                <a:cxn ang="0">
                  <a:pos x="47" y="243"/>
                </a:cxn>
                <a:cxn ang="0">
                  <a:pos x="59" y="217"/>
                </a:cxn>
                <a:cxn ang="0">
                  <a:pos x="68" y="191"/>
                </a:cxn>
                <a:cxn ang="0">
                  <a:pos x="74" y="166"/>
                </a:cxn>
                <a:cxn ang="0">
                  <a:pos x="76" y="143"/>
                </a:cxn>
                <a:cxn ang="0">
                  <a:pos x="75" y="124"/>
                </a:cxn>
                <a:cxn ang="0">
                  <a:pos x="73" y="109"/>
                </a:cxn>
                <a:cxn ang="0">
                  <a:pos x="70" y="96"/>
                </a:cxn>
                <a:cxn ang="0">
                  <a:pos x="74" y="109"/>
                </a:cxn>
                <a:cxn ang="0">
                  <a:pos x="77" y="123"/>
                </a:cxn>
                <a:cxn ang="0">
                  <a:pos x="80" y="143"/>
                </a:cxn>
                <a:cxn ang="0">
                  <a:pos x="79" y="167"/>
                </a:cxn>
                <a:cxn ang="0">
                  <a:pos x="75" y="193"/>
                </a:cxn>
                <a:cxn ang="0">
                  <a:pos x="68" y="220"/>
                </a:cxn>
                <a:cxn ang="0">
                  <a:pos x="57" y="248"/>
                </a:cxn>
                <a:cxn ang="0">
                  <a:pos x="50" y="263"/>
                </a:cxn>
                <a:cxn ang="0">
                  <a:pos x="50" y="263"/>
                </a:cxn>
                <a:cxn ang="0">
                  <a:pos x="44" y="274"/>
                </a:cxn>
                <a:cxn ang="0">
                  <a:pos x="43" y="277"/>
                </a:cxn>
                <a:cxn ang="0">
                  <a:pos x="43" y="277"/>
                </a:cxn>
                <a:cxn ang="0">
                  <a:pos x="42" y="322"/>
                </a:cxn>
                <a:cxn ang="0">
                  <a:pos x="75" y="340"/>
                </a:cxn>
                <a:cxn ang="0">
                  <a:pos x="221" y="193"/>
                </a:cxn>
                <a:cxn ang="0">
                  <a:pos x="132" y="58"/>
                </a:cxn>
                <a:cxn ang="0">
                  <a:pos x="132" y="58"/>
                </a:cxn>
                <a:cxn ang="0">
                  <a:pos x="132" y="58"/>
                </a:cxn>
              </a:cxnLst>
              <a:rect l="0" t="0" r="r" b="b"/>
              <a:pathLst>
                <a:path w="221" h="340">
                  <a:moveTo>
                    <a:pt x="132" y="58"/>
                  </a:moveTo>
                  <a:cubicBezTo>
                    <a:pt x="134" y="64"/>
                    <a:pt x="137" y="68"/>
                    <a:pt x="140" y="73"/>
                  </a:cubicBezTo>
                  <a:cubicBezTo>
                    <a:pt x="140" y="74"/>
                    <a:pt x="141" y="76"/>
                    <a:pt x="141" y="77"/>
                  </a:cubicBezTo>
                  <a:cubicBezTo>
                    <a:pt x="182" y="100"/>
                    <a:pt x="209" y="143"/>
                    <a:pt x="209" y="193"/>
                  </a:cubicBezTo>
                  <a:cubicBezTo>
                    <a:pt x="209" y="267"/>
                    <a:pt x="149" y="327"/>
                    <a:pt x="75" y="327"/>
                  </a:cubicBezTo>
                  <a:cubicBezTo>
                    <a:pt x="75" y="327"/>
                    <a:pt x="59" y="327"/>
                    <a:pt x="52" y="316"/>
                  </a:cubicBezTo>
                  <a:cubicBezTo>
                    <a:pt x="46" y="306"/>
                    <a:pt x="49" y="290"/>
                    <a:pt x="60" y="269"/>
                  </a:cubicBezTo>
                  <a:cubicBezTo>
                    <a:pt x="68" y="264"/>
                    <a:pt x="76" y="258"/>
                    <a:pt x="84" y="251"/>
                  </a:cubicBezTo>
                  <a:cubicBezTo>
                    <a:pt x="97" y="240"/>
                    <a:pt x="109" y="225"/>
                    <a:pt x="118" y="208"/>
                  </a:cubicBezTo>
                  <a:cubicBezTo>
                    <a:pt x="127" y="191"/>
                    <a:pt x="134" y="172"/>
                    <a:pt x="137" y="152"/>
                  </a:cubicBezTo>
                  <a:cubicBezTo>
                    <a:pt x="140" y="132"/>
                    <a:pt x="140" y="111"/>
                    <a:pt x="135" y="90"/>
                  </a:cubicBezTo>
                  <a:cubicBezTo>
                    <a:pt x="131" y="70"/>
                    <a:pt x="122" y="51"/>
                    <a:pt x="111" y="36"/>
                  </a:cubicBezTo>
                  <a:cubicBezTo>
                    <a:pt x="100" y="20"/>
                    <a:pt x="86" y="9"/>
                    <a:pt x="75" y="5"/>
                  </a:cubicBezTo>
                  <a:cubicBezTo>
                    <a:pt x="70" y="2"/>
                    <a:pt x="64" y="1"/>
                    <a:pt x="61" y="1"/>
                  </a:cubicBezTo>
                  <a:cubicBezTo>
                    <a:pt x="58" y="0"/>
                    <a:pt x="56" y="0"/>
                    <a:pt x="56" y="0"/>
                  </a:cubicBezTo>
                  <a:cubicBezTo>
                    <a:pt x="56" y="0"/>
                    <a:pt x="56" y="2"/>
                    <a:pt x="55" y="5"/>
                  </a:cubicBezTo>
                  <a:cubicBezTo>
                    <a:pt x="55" y="8"/>
                    <a:pt x="53" y="12"/>
                    <a:pt x="51" y="17"/>
                  </a:cubicBezTo>
                  <a:cubicBezTo>
                    <a:pt x="47" y="26"/>
                    <a:pt x="41" y="37"/>
                    <a:pt x="34" y="48"/>
                  </a:cubicBezTo>
                  <a:cubicBezTo>
                    <a:pt x="20" y="71"/>
                    <a:pt x="8" y="100"/>
                    <a:pt x="3" y="132"/>
                  </a:cubicBezTo>
                  <a:cubicBezTo>
                    <a:pt x="1" y="147"/>
                    <a:pt x="0" y="164"/>
                    <a:pt x="2" y="180"/>
                  </a:cubicBezTo>
                  <a:cubicBezTo>
                    <a:pt x="3" y="196"/>
                    <a:pt x="6" y="212"/>
                    <a:pt x="10" y="227"/>
                  </a:cubicBezTo>
                  <a:cubicBezTo>
                    <a:pt x="14" y="239"/>
                    <a:pt x="22" y="269"/>
                    <a:pt x="26" y="277"/>
                  </a:cubicBezTo>
                  <a:cubicBezTo>
                    <a:pt x="34" y="266"/>
                    <a:pt x="41" y="255"/>
                    <a:pt x="47" y="243"/>
                  </a:cubicBezTo>
                  <a:cubicBezTo>
                    <a:pt x="52" y="234"/>
                    <a:pt x="55" y="226"/>
                    <a:pt x="59" y="217"/>
                  </a:cubicBezTo>
                  <a:cubicBezTo>
                    <a:pt x="63" y="209"/>
                    <a:pt x="65" y="200"/>
                    <a:pt x="68" y="191"/>
                  </a:cubicBezTo>
                  <a:cubicBezTo>
                    <a:pt x="71" y="183"/>
                    <a:pt x="72" y="174"/>
                    <a:pt x="74" y="166"/>
                  </a:cubicBezTo>
                  <a:cubicBezTo>
                    <a:pt x="75" y="158"/>
                    <a:pt x="76" y="150"/>
                    <a:pt x="76" y="143"/>
                  </a:cubicBezTo>
                  <a:cubicBezTo>
                    <a:pt x="76" y="136"/>
                    <a:pt x="76" y="130"/>
                    <a:pt x="75" y="124"/>
                  </a:cubicBezTo>
                  <a:cubicBezTo>
                    <a:pt x="75" y="118"/>
                    <a:pt x="73" y="113"/>
                    <a:pt x="73" y="109"/>
                  </a:cubicBezTo>
                  <a:cubicBezTo>
                    <a:pt x="71" y="101"/>
                    <a:pt x="70" y="96"/>
                    <a:pt x="70" y="96"/>
                  </a:cubicBezTo>
                  <a:cubicBezTo>
                    <a:pt x="70" y="96"/>
                    <a:pt x="71" y="101"/>
                    <a:pt x="74" y="109"/>
                  </a:cubicBezTo>
                  <a:cubicBezTo>
                    <a:pt x="75" y="113"/>
                    <a:pt x="77" y="117"/>
                    <a:pt x="77" y="123"/>
                  </a:cubicBezTo>
                  <a:cubicBezTo>
                    <a:pt x="78" y="129"/>
                    <a:pt x="79" y="136"/>
                    <a:pt x="80" y="143"/>
                  </a:cubicBezTo>
                  <a:cubicBezTo>
                    <a:pt x="80" y="151"/>
                    <a:pt x="80" y="159"/>
                    <a:pt x="79" y="167"/>
                  </a:cubicBezTo>
                  <a:cubicBezTo>
                    <a:pt x="78" y="175"/>
                    <a:pt x="77" y="184"/>
                    <a:pt x="75" y="193"/>
                  </a:cubicBezTo>
                  <a:cubicBezTo>
                    <a:pt x="73" y="202"/>
                    <a:pt x="71" y="211"/>
                    <a:pt x="68" y="220"/>
                  </a:cubicBezTo>
                  <a:cubicBezTo>
                    <a:pt x="64" y="229"/>
                    <a:pt x="61" y="239"/>
                    <a:pt x="57" y="248"/>
                  </a:cubicBezTo>
                  <a:cubicBezTo>
                    <a:pt x="55" y="253"/>
                    <a:pt x="52" y="258"/>
                    <a:pt x="50" y="263"/>
                  </a:cubicBezTo>
                  <a:cubicBezTo>
                    <a:pt x="50" y="263"/>
                    <a:pt x="50" y="263"/>
                    <a:pt x="50" y="263"/>
                  </a:cubicBezTo>
                  <a:cubicBezTo>
                    <a:pt x="48" y="267"/>
                    <a:pt x="46" y="270"/>
                    <a:pt x="44" y="274"/>
                  </a:cubicBezTo>
                  <a:cubicBezTo>
                    <a:pt x="44" y="275"/>
                    <a:pt x="43" y="276"/>
                    <a:pt x="43" y="277"/>
                  </a:cubicBezTo>
                  <a:cubicBezTo>
                    <a:pt x="43" y="277"/>
                    <a:pt x="43" y="277"/>
                    <a:pt x="43" y="277"/>
                  </a:cubicBezTo>
                  <a:cubicBezTo>
                    <a:pt x="36" y="296"/>
                    <a:pt x="35" y="311"/>
                    <a:pt x="42" y="322"/>
                  </a:cubicBezTo>
                  <a:cubicBezTo>
                    <a:pt x="52" y="339"/>
                    <a:pt x="74" y="340"/>
                    <a:pt x="75" y="340"/>
                  </a:cubicBezTo>
                  <a:cubicBezTo>
                    <a:pt x="155" y="340"/>
                    <a:pt x="221" y="274"/>
                    <a:pt x="221" y="193"/>
                  </a:cubicBezTo>
                  <a:cubicBezTo>
                    <a:pt x="221" y="133"/>
                    <a:pt x="184" y="81"/>
                    <a:pt x="132" y="58"/>
                  </a:cubicBezTo>
                  <a:close/>
                  <a:moveTo>
                    <a:pt x="132" y="58"/>
                  </a:moveTo>
                  <a:cubicBezTo>
                    <a:pt x="132" y="58"/>
                    <a:pt x="132" y="58"/>
                    <a:pt x="132" y="58"/>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6"/>
            <p:cNvSpPr>
              <a:spLocks noEditPoints="1"/>
            </p:cNvSpPr>
            <p:nvPr/>
          </p:nvSpPr>
          <p:spPr bwMode="auto">
            <a:xfrm>
              <a:off x="427038" y="490537"/>
              <a:ext cx="346075" cy="1001713"/>
            </a:xfrm>
            <a:custGeom>
              <a:avLst/>
              <a:gdLst/>
              <a:ahLst/>
              <a:cxnLst>
                <a:cxn ang="0">
                  <a:pos x="69" y="217"/>
                </a:cxn>
                <a:cxn ang="0">
                  <a:pos x="32" y="205"/>
                </a:cxn>
                <a:cxn ang="0">
                  <a:pos x="12" y="135"/>
                </a:cxn>
                <a:cxn ang="0">
                  <a:pos x="85" y="16"/>
                </a:cxn>
                <a:cxn ang="0">
                  <a:pos x="91" y="0"/>
                </a:cxn>
                <a:cxn ang="0">
                  <a:pos x="0" y="135"/>
                </a:cxn>
                <a:cxn ang="0">
                  <a:pos x="22" y="212"/>
                </a:cxn>
                <a:cxn ang="0">
                  <a:pos x="17" y="251"/>
                </a:cxn>
                <a:cxn ang="0">
                  <a:pos x="20" y="256"/>
                </a:cxn>
                <a:cxn ang="0">
                  <a:pos x="29" y="250"/>
                </a:cxn>
                <a:cxn ang="0">
                  <a:pos x="39" y="265"/>
                </a:cxn>
                <a:cxn ang="0">
                  <a:pos x="49" y="259"/>
                </a:cxn>
                <a:cxn ang="0">
                  <a:pos x="40" y="243"/>
                </a:cxn>
                <a:cxn ang="0">
                  <a:pos x="51" y="236"/>
                </a:cxn>
                <a:cxn ang="0">
                  <a:pos x="61" y="251"/>
                </a:cxn>
                <a:cxn ang="0">
                  <a:pos x="71" y="245"/>
                </a:cxn>
                <a:cxn ang="0">
                  <a:pos x="61" y="230"/>
                </a:cxn>
                <a:cxn ang="0">
                  <a:pos x="73" y="222"/>
                </a:cxn>
                <a:cxn ang="0">
                  <a:pos x="69" y="217"/>
                </a:cxn>
                <a:cxn ang="0">
                  <a:pos x="25" y="238"/>
                </a:cxn>
                <a:cxn ang="0">
                  <a:pos x="33" y="218"/>
                </a:cxn>
                <a:cxn ang="0">
                  <a:pos x="55" y="219"/>
                </a:cxn>
                <a:cxn ang="0">
                  <a:pos x="25" y="238"/>
                </a:cxn>
                <a:cxn ang="0">
                  <a:pos x="25" y="238"/>
                </a:cxn>
                <a:cxn ang="0">
                  <a:pos x="25" y="238"/>
                </a:cxn>
              </a:cxnLst>
              <a:rect l="0" t="0" r="r" b="b"/>
              <a:pathLst>
                <a:path w="91" h="265">
                  <a:moveTo>
                    <a:pt x="69" y="217"/>
                  </a:moveTo>
                  <a:cubicBezTo>
                    <a:pt x="61" y="205"/>
                    <a:pt x="46" y="200"/>
                    <a:pt x="32" y="205"/>
                  </a:cubicBezTo>
                  <a:cubicBezTo>
                    <a:pt x="19" y="184"/>
                    <a:pt x="12" y="160"/>
                    <a:pt x="12" y="135"/>
                  </a:cubicBezTo>
                  <a:cubicBezTo>
                    <a:pt x="12" y="83"/>
                    <a:pt x="42" y="39"/>
                    <a:pt x="85" y="16"/>
                  </a:cubicBezTo>
                  <a:cubicBezTo>
                    <a:pt x="86" y="10"/>
                    <a:pt x="88" y="5"/>
                    <a:pt x="91" y="0"/>
                  </a:cubicBezTo>
                  <a:cubicBezTo>
                    <a:pt x="38" y="22"/>
                    <a:pt x="0" y="74"/>
                    <a:pt x="0" y="135"/>
                  </a:cubicBezTo>
                  <a:cubicBezTo>
                    <a:pt x="0" y="162"/>
                    <a:pt x="8" y="189"/>
                    <a:pt x="22" y="212"/>
                  </a:cubicBezTo>
                  <a:cubicBezTo>
                    <a:pt x="11" y="222"/>
                    <a:pt x="9" y="238"/>
                    <a:pt x="17" y="251"/>
                  </a:cubicBezTo>
                  <a:cubicBezTo>
                    <a:pt x="20" y="256"/>
                    <a:pt x="20" y="256"/>
                    <a:pt x="20" y="256"/>
                  </a:cubicBezTo>
                  <a:cubicBezTo>
                    <a:pt x="29" y="250"/>
                    <a:pt x="29" y="250"/>
                    <a:pt x="29" y="250"/>
                  </a:cubicBezTo>
                  <a:cubicBezTo>
                    <a:pt x="39" y="265"/>
                    <a:pt x="39" y="265"/>
                    <a:pt x="39" y="265"/>
                  </a:cubicBezTo>
                  <a:cubicBezTo>
                    <a:pt x="49" y="259"/>
                    <a:pt x="49" y="259"/>
                    <a:pt x="49" y="259"/>
                  </a:cubicBezTo>
                  <a:cubicBezTo>
                    <a:pt x="40" y="243"/>
                    <a:pt x="40" y="243"/>
                    <a:pt x="40" y="243"/>
                  </a:cubicBezTo>
                  <a:cubicBezTo>
                    <a:pt x="51" y="236"/>
                    <a:pt x="51" y="236"/>
                    <a:pt x="51" y="236"/>
                  </a:cubicBezTo>
                  <a:cubicBezTo>
                    <a:pt x="61" y="251"/>
                    <a:pt x="61" y="251"/>
                    <a:pt x="61" y="251"/>
                  </a:cubicBezTo>
                  <a:cubicBezTo>
                    <a:pt x="71" y="245"/>
                    <a:pt x="71" y="245"/>
                    <a:pt x="71" y="245"/>
                  </a:cubicBezTo>
                  <a:cubicBezTo>
                    <a:pt x="61" y="230"/>
                    <a:pt x="61" y="230"/>
                    <a:pt x="61" y="230"/>
                  </a:cubicBezTo>
                  <a:cubicBezTo>
                    <a:pt x="73" y="222"/>
                    <a:pt x="73" y="222"/>
                    <a:pt x="73" y="222"/>
                  </a:cubicBezTo>
                  <a:lnTo>
                    <a:pt x="69" y="217"/>
                  </a:lnTo>
                  <a:close/>
                  <a:moveTo>
                    <a:pt x="25" y="238"/>
                  </a:moveTo>
                  <a:cubicBezTo>
                    <a:pt x="23" y="231"/>
                    <a:pt x="26" y="222"/>
                    <a:pt x="33" y="218"/>
                  </a:cubicBezTo>
                  <a:cubicBezTo>
                    <a:pt x="40" y="213"/>
                    <a:pt x="49" y="214"/>
                    <a:pt x="55" y="219"/>
                  </a:cubicBezTo>
                  <a:lnTo>
                    <a:pt x="25" y="238"/>
                  </a:lnTo>
                  <a:close/>
                  <a:moveTo>
                    <a:pt x="25" y="238"/>
                  </a:moveTo>
                  <a:cubicBezTo>
                    <a:pt x="25" y="238"/>
                    <a:pt x="25" y="238"/>
                    <a:pt x="25" y="238"/>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1" name="Group 152"/>
          <p:cNvGrpSpPr/>
          <p:nvPr/>
        </p:nvGrpSpPr>
        <p:grpSpPr>
          <a:xfrm>
            <a:off x="5464052" y="3369172"/>
            <a:ext cx="837999" cy="502301"/>
            <a:chOff x="-958850" y="123825"/>
            <a:chExt cx="3201988" cy="1919288"/>
          </a:xfrm>
          <a:solidFill>
            <a:schemeClr val="bg1"/>
          </a:solidFill>
        </p:grpSpPr>
        <p:grpSp>
          <p:nvGrpSpPr>
            <p:cNvPr id="12" name="Group 151"/>
            <p:cNvGrpSpPr/>
            <p:nvPr/>
          </p:nvGrpSpPr>
          <p:grpSpPr>
            <a:xfrm>
              <a:off x="-958850" y="123825"/>
              <a:ext cx="3201988" cy="1919288"/>
              <a:chOff x="-958850" y="123825"/>
              <a:chExt cx="3201988" cy="1919288"/>
            </a:xfrm>
            <a:grpFill/>
          </p:grpSpPr>
          <p:sp>
            <p:nvSpPr>
              <p:cNvPr id="14" name="Freeform 11"/>
              <p:cNvSpPr>
                <a:spLocks noEditPoints="1"/>
              </p:cNvSpPr>
              <p:nvPr/>
            </p:nvSpPr>
            <p:spPr bwMode="auto">
              <a:xfrm>
                <a:off x="-958850" y="968375"/>
                <a:ext cx="598488" cy="1058863"/>
              </a:xfrm>
              <a:custGeom>
                <a:avLst/>
                <a:gdLst/>
                <a:ahLst/>
                <a:cxnLst>
                  <a:cxn ang="0">
                    <a:pos x="0" y="667"/>
                  </a:cxn>
                  <a:cxn ang="0">
                    <a:pos x="377" y="667"/>
                  </a:cxn>
                  <a:cxn ang="0">
                    <a:pos x="377" y="575"/>
                  </a:cxn>
                  <a:cxn ang="0">
                    <a:pos x="109" y="575"/>
                  </a:cxn>
                  <a:cxn ang="0">
                    <a:pos x="109" y="366"/>
                  </a:cxn>
                  <a:cxn ang="0">
                    <a:pos x="358" y="366"/>
                  </a:cxn>
                  <a:cxn ang="0">
                    <a:pos x="358" y="273"/>
                  </a:cxn>
                  <a:cxn ang="0">
                    <a:pos x="109" y="273"/>
                  </a:cxn>
                  <a:cxn ang="0">
                    <a:pos x="109" y="93"/>
                  </a:cxn>
                  <a:cxn ang="0">
                    <a:pos x="377" y="93"/>
                  </a:cxn>
                  <a:cxn ang="0">
                    <a:pos x="377" y="0"/>
                  </a:cxn>
                  <a:cxn ang="0">
                    <a:pos x="0" y="0"/>
                  </a:cxn>
                  <a:cxn ang="0">
                    <a:pos x="0" y="667"/>
                  </a:cxn>
                  <a:cxn ang="0">
                    <a:pos x="0" y="667"/>
                  </a:cxn>
                  <a:cxn ang="0">
                    <a:pos x="0" y="667"/>
                  </a:cxn>
                </a:cxnLst>
                <a:rect l="0" t="0" r="r" b="b"/>
                <a:pathLst>
                  <a:path w="377" h="667">
                    <a:moveTo>
                      <a:pt x="0" y="667"/>
                    </a:moveTo>
                    <a:lnTo>
                      <a:pt x="377" y="667"/>
                    </a:lnTo>
                    <a:lnTo>
                      <a:pt x="377" y="575"/>
                    </a:lnTo>
                    <a:lnTo>
                      <a:pt x="109" y="575"/>
                    </a:lnTo>
                    <a:lnTo>
                      <a:pt x="109" y="366"/>
                    </a:lnTo>
                    <a:lnTo>
                      <a:pt x="358" y="366"/>
                    </a:lnTo>
                    <a:lnTo>
                      <a:pt x="358" y="273"/>
                    </a:lnTo>
                    <a:lnTo>
                      <a:pt x="109" y="273"/>
                    </a:lnTo>
                    <a:lnTo>
                      <a:pt x="109" y="93"/>
                    </a:lnTo>
                    <a:lnTo>
                      <a:pt x="377" y="93"/>
                    </a:lnTo>
                    <a:lnTo>
                      <a:pt x="377" y="0"/>
                    </a:lnTo>
                    <a:lnTo>
                      <a:pt x="0" y="0"/>
                    </a:lnTo>
                    <a:lnTo>
                      <a:pt x="0" y="667"/>
                    </a:lnTo>
                    <a:moveTo>
                      <a:pt x="0" y="667"/>
                    </a:moveTo>
                    <a:lnTo>
                      <a:pt x="0" y="667"/>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12"/>
              <p:cNvSpPr>
                <a:spLocks noEditPoints="1"/>
              </p:cNvSpPr>
              <p:nvPr/>
            </p:nvSpPr>
            <p:spPr bwMode="auto">
              <a:xfrm>
                <a:off x="-187325" y="954088"/>
                <a:ext cx="801688" cy="1089025"/>
              </a:xfrm>
              <a:custGeom>
                <a:avLst/>
                <a:gdLst/>
                <a:ahLst/>
                <a:cxnLst>
                  <a:cxn ang="0">
                    <a:pos x="134" y="39"/>
                  </a:cxn>
                  <a:cxn ang="0">
                    <a:pos x="167" y="45"/>
                  </a:cxn>
                  <a:cxn ang="0">
                    <a:pos x="197" y="56"/>
                  </a:cxn>
                  <a:cxn ang="0">
                    <a:pos x="213" y="18"/>
                  </a:cxn>
                  <a:cxn ang="0">
                    <a:pos x="134" y="0"/>
                  </a:cxn>
                  <a:cxn ang="0">
                    <a:pos x="63" y="18"/>
                  </a:cxn>
                  <a:cxn ang="0">
                    <a:pos x="16" y="68"/>
                  </a:cxn>
                  <a:cxn ang="0">
                    <a:pos x="0" y="145"/>
                  </a:cxn>
                  <a:cxn ang="0">
                    <a:pos x="33" y="251"/>
                  </a:cxn>
                  <a:cxn ang="0">
                    <a:pos x="128" y="289"/>
                  </a:cxn>
                  <a:cxn ang="0">
                    <a:pos x="203" y="276"/>
                  </a:cxn>
                  <a:cxn ang="0">
                    <a:pos x="203" y="237"/>
                  </a:cxn>
                  <a:cxn ang="0">
                    <a:pos x="168" y="246"/>
                  </a:cxn>
                  <a:cxn ang="0">
                    <a:pos x="134" y="250"/>
                  </a:cxn>
                  <a:cxn ang="0">
                    <a:pos x="71" y="223"/>
                  </a:cxn>
                  <a:cxn ang="0">
                    <a:pos x="49" y="145"/>
                  </a:cxn>
                  <a:cxn ang="0">
                    <a:pos x="71" y="67"/>
                  </a:cxn>
                  <a:cxn ang="0">
                    <a:pos x="134" y="39"/>
                  </a:cxn>
                  <a:cxn ang="0">
                    <a:pos x="134" y="39"/>
                  </a:cxn>
                  <a:cxn ang="0">
                    <a:pos x="134" y="39"/>
                  </a:cxn>
                </a:cxnLst>
                <a:rect l="0" t="0" r="r" b="b"/>
                <a:pathLst>
                  <a:path w="213" h="289">
                    <a:moveTo>
                      <a:pt x="134" y="39"/>
                    </a:moveTo>
                    <a:cubicBezTo>
                      <a:pt x="145" y="39"/>
                      <a:pt x="156" y="41"/>
                      <a:pt x="167" y="45"/>
                    </a:cubicBezTo>
                    <a:cubicBezTo>
                      <a:pt x="177" y="48"/>
                      <a:pt x="188" y="52"/>
                      <a:pt x="197" y="56"/>
                    </a:cubicBezTo>
                    <a:cubicBezTo>
                      <a:pt x="213" y="18"/>
                      <a:pt x="213" y="18"/>
                      <a:pt x="213" y="18"/>
                    </a:cubicBezTo>
                    <a:cubicBezTo>
                      <a:pt x="189" y="6"/>
                      <a:pt x="163" y="0"/>
                      <a:pt x="134" y="0"/>
                    </a:cubicBezTo>
                    <a:cubicBezTo>
                      <a:pt x="107" y="0"/>
                      <a:pt x="83" y="6"/>
                      <a:pt x="63" y="18"/>
                    </a:cubicBezTo>
                    <a:cubicBezTo>
                      <a:pt x="43" y="29"/>
                      <a:pt x="27" y="46"/>
                      <a:pt x="16" y="68"/>
                    </a:cubicBezTo>
                    <a:cubicBezTo>
                      <a:pt x="6" y="90"/>
                      <a:pt x="0" y="115"/>
                      <a:pt x="0" y="145"/>
                    </a:cubicBezTo>
                    <a:cubicBezTo>
                      <a:pt x="0" y="191"/>
                      <a:pt x="11" y="226"/>
                      <a:pt x="33" y="251"/>
                    </a:cubicBezTo>
                    <a:cubicBezTo>
                      <a:pt x="55" y="276"/>
                      <a:pt x="87" y="289"/>
                      <a:pt x="128" y="289"/>
                    </a:cubicBezTo>
                    <a:cubicBezTo>
                      <a:pt x="156" y="289"/>
                      <a:pt x="181" y="285"/>
                      <a:pt x="203" y="276"/>
                    </a:cubicBezTo>
                    <a:cubicBezTo>
                      <a:pt x="203" y="237"/>
                      <a:pt x="203" y="237"/>
                      <a:pt x="203" y="237"/>
                    </a:cubicBezTo>
                    <a:cubicBezTo>
                      <a:pt x="191" y="241"/>
                      <a:pt x="179" y="244"/>
                      <a:pt x="168" y="246"/>
                    </a:cubicBezTo>
                    <a:cubicBezTo>
                      <a:pt x="157" y="248"/>
                      <a:pt x="145" y="250"/>
                      <a:pt x="134" y="250"/>
                    </a:cubicBezTo>
                    <a:cubicBezTo>
                      <a:pt x="106" y="250"/>
                      <a:pt x="85" y="241"/>
                      <a:pt x="71" y="223"/>
                    </a:cubicBezTo>
                    <a:cubicBezTo>
                      <a:pt x="56" y="205"/>
                      <a:pt x="49" y="179"/>
                      <a:pt x="49" y="145"/>
                    </a:cubicBezTo>
                    <a:cubicBezTo>
                      <a:pt x="49" y="112"/>
                      <a:pt x="56" y="86"/>
                      <a:pt x="71" y="67"/>
                    </a:cubicBezTo>
                    <a:cubicBezTo>
                      <a:pt x="86" y="49"/>
                      <a:pt x="107" y="39"/>
                      <a:pt x="134" y="39"/>
                    </a:cubicBezTo>
                    <a:close/>
                    <a:moveTo>
                      <a:pt x="134" y="39"/>
                    </a:moveTo>
                    <a:cubicBezTo>
                      <a:pt x="134" y="39"/>
                      <a:pt x="134" y="39"/>
                      <a:pt x="134" y="39"/>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13"/>
              <p:cNvSpPr>
                <a:spLocks noEditPoints="1"/>
              </p:cNvSpPr>
              <p:nvPr/>
            </p:nvSpPr>
            <p:spPr bwMode="auto">
              <a:xfrm>
                <a:off x="752475" y="123825"/>
                <a:ext cx="1490663" cy="1919288"/>
              </a:xfrm>
              <a:custGeom>
                <a:avLst/>
                <a:gdLst/>
                <a:ahLst/>
                <a:cxnLst>
                  <a:cxn ang="0">
                    <a:pos x="377" y="4"/>
                  </a:cxn>
                  <a:cxn ang="0">
                    <a:pos x="328" y="1"/>
                  </a:cxn>
                  <a:cxn ang="0">
                    <a:pos x="268" y="21"/>
                  </a:cxn>
                  <a:cxn ang="0">
                    <a:pos x="216" y="66"/>
                  </a:cxn>
                  <a:cxn ang="0">
                    <a:pos x="185" y="124"/>
                  </a:cxn>
                  <a:cxn ang="0">
                    <a:pos x="179" y="209"/>
                  </a:cxn>
                  <a:cxn ang="0">
                    <a:pos x="139" y="221"/>
                  </a:cxn>
                  <a:cxn ang="0">
                    <a:pos x="132" y="220"/>
                  </a:cxn>
                  <a:cxn ang="0">
                    <a:pos x="0" y="364"/>
                  </a:cxn>
                  <a:cxn ang="0">
                    <a:pos x="1" y="390"/>
                  </a:cxn>
                  <a:cxn ang="0">
                    <a:pos x="34" y="471"/>
                  </a:cxn>
                  <a:cxn ang="0">
                    <a:pos x="123" y="509"/>
                  </a:cxn>
                  <a:cxn ang="0">
                    <a:pos x="228" y="472"/>
                  </a:cxn>
                  <a:cxn ang="0">
                    <a:pos x="263" y="364"/>
                  </a:cxn>
                  <a:cxn ang="0">
                    <a:pos x="229" y="258"/>
                  </a:cxn>
                  <a:cxn ang="0">
                    <a:pos x="217" y="240"/>
                  </a:cxn>
                  <a:cxn ang="0">
                    <a:pos x="253" y="225"/>
                  </a:cxn>
                  <a:cxn ang="0">
                    <a:pos x="296" y="196"/>
                  </a:cxn>
                  <a:cxn ang="0">
                    <a:pos x="333" y="159"/>
                  </a:cxn>
                  <a:cxn ang="0">
                    <a:pos x="370" y="94"/>
                  </a:cxn>
                  <a:cxn ang="0">
                    <a:pos x="385" y="50"/>
                  </a:cxn>
                  <a:cxn ang="0">
                    <a:pos x="395" y="17"/>
                  </a:cxn>
                  <a:cxn ang="0">
                    <a:pos x="391" y="9"/>
                  </a:cxn>
                  <a:cxn ang="0">
                    <a:pos x="211" y="396"/>
                  </a:cxn>
                  <a:cxn ang="0">
                    <a:pos x="203" y="425"/>
                  </a:cxn>
                  <a:cxn ang="0">
                    <a:pos x="193" y="443"/>
                  </a:cxn>
                  <a:cxn ang="0">
                    <a:pos x="131" y="470"/>
                  </a:cxn>
                  <a:cxn ang="0">
                    <a:pos x="48" y="364"/>
                  </a:cxn>
                  <a:cxn ang="0">
                    <a:pos x="51" y="332"/>
                  </a:cxn>
                  <a:cxn ang="0">
                    <a:pos x="59" y="303"/>
                  </a:cxn>
                  <a:cxn ang="0">
                    <a:pos x="69" y="286"/>
                  </a:cxn>
                  <a:cxn ang="0">
                    <a:pos x="131" y="259"/>
                  </a:cxn>
                  <a:cxn ang="0">
                    <a:pos x="214" y="365"/>
                  </a:cxn>
                  <a:cxn ang="0">
                    <a:pos x="293" y="92"/>
                  </a:cxn>
                  <a:cxn ang="0">
                    <a:pos x="275" y="108"/>
                  </a:cxn>
                  <a:cxn ang="0">
                    <a:pos x="254" y="134"/>
                  </a:cxn>
                  <a:cxn ang="0">
                    <a:pos x="205" y="233"/>
                  </a:cxn>
                  <a:cxn ang="0">
                    <a:pos x="190" y="231"/>
                  </a:cxn>
                  <a:cxn ang="0">
                    <a:pos x="227" y="163"/>
                  </a:cxn>
                  <a:cxn ang="0">
                    <a:pos x="262" y="118"/>
                  </a:cxn>
                  <a:cxn ang="0">
                    <a:pos x="284" y="98"/>
                  </a:cxn>
                  <a:cxn ang="0">
                    <a:pos x="300" y="87"/>
                  </a:cxn>
                  <a:cxn ang="0">
                    <a:pos x="293" y="92"/>
                  </a:cxn>
                </a:cxnLst>
                <a:rect l="0" t="0" r="r" b="b"/>
                <a:pathLst>
                  <a:path w="396" h="509">
                    <a:moveTo>
                      <a:pt x="391" y="9"/>
                    </a:moveTo>
                    <a:cubicBezTo>
                      <a:pt x="388" y="8"/>
                      <a:pt x="383" y="6"/>
                      <a:pt x="377" y="4"/>
                    </a:cubicBezTo>
                    <a:cubicBezTo>
                      <a:pt x="371" y="3"/>
                      <a:pt x="363" y="1"/>
                      <a:pt x="355" y="0"/>
                    </a:cubicBezTo>
                    <a:cubicBezTo>
                      <a:pt x="347" y="0"/>
                      <a:pt x="338" y="0"/>
                      <a:pt x="328" y="1"/>
                    </a:cubicBezTo>
                    <a:cubicBezTo>
                      <a:pt x="318" y="2"/>
                      <a:pt x="308" y="5"/>
                      <a:pt x="298" y="8"/>
                    </a:cubicBezTo>
                    <a:cubicBezTo>
                      <a:pt x="287" y="11"/>
                      <a:pt x="278" y="16"/>
                      <a:pt x="268" y="21"/>
                    </a:cubicBezTo>
                    <a:cubicBezTo>
                      <a:pt x="258" y="27"/>
                      <a:pt x="249" y="34"/>
                      <a:pt x="240" y="41"/>
                    </a:cubicBezTo>
                    <a:cubicBezTo>
                      <a:pt x="231" y="49"/>
                      <a:pt x="223" y="57"/>
                      <a:pt x="216" y="66"/>
                    </a:cubicBezTo>
                    <a:cubicBezTo>
                      <a:pt x="209" y="75"/>
                      <a:pt x="203" y="84"/>
                      <a:pt x="198" y="94"/>
                    </a:cubicBezTo>
                    <a:cubicBezTo>
                      <a:pt x="193" y="104"/>
                      <a:pt x="188" y="114"/>
                      <a:pt x="185" y="124"/>
                    </a:cubicBezTo>
                    <a:cubicBezTo>
                      <a:pt x="178" y="144"/>
                      <a:pt x="176" y="165"/>
                      <a:pt x="177" y="183"/>
                    </a:cubicBezTo>
                    <a:cubicBezTo>
                      <a:pt x="177" y="193"/>
                      <a:pt x="178" y="201"/>
                      <a:pt x="179" y="209"/>
                    </a:cubicBezTo>
                    <a:cubicBezTo>
                      <a:pt x="181" y="217"/>
                      <a:pt x="183" y="224"/>
                      <a:pt x="185" y="229"/>
                    </a:cubicBezTo>
                    <a:cubicBezTo>
                      <a:pt x="171" y="225"/>
                      <a:pt x="156" y="221"/>
                      <a:pt x="139" y="221"/>
                    </a:cubicBezTo>
                    <a:cubicBezTo>
                      <a:pt x="139" y="220"/>
                      <a:pt x="139" y="220"/>
                      <a:pt x="139" y="220"/>
                    </a:cubicBezTo>
                    <a:cubicBezTo>
                      <a:pt x="137" y="220"/>
                      <a:pt x="134" y="220"/>
                      <a:pt x="132" y="220"/>
                    </a:cubicBezTo>
                    <a:cubicBezTo>
                      <a:pt x="89" y="220"/>
                      <a:pt x="57" y="232"/>
                      <a:pt x="34" y="257"/>
                    </a:cubicBezTo>
                    <a:cubicBezTo>
                      <a:pt x="11" y="282"/>
                      <a:pt x="0" y="317"/>
                      <a:pt x="0" y="364"/>
                    </a:cubicBezTo>
                    <a:cubicBezTo>
                      <a:pt x="0" y="365"/>
                      <a:pt x="0" y="365"/>
                      <a:pt x="0" y="365"/>
                    </a:cubicBezTo>
                    <a:cubicBezTo>
                      <a:pt x="0" y="374"/>
                      <a:pt x="0" y="382"/>
                      <a:pt x="1" y="390"/>
                    </a:cubicBezTo>
                    <a:cubicBezTo>
                      <a:pt x="1" y="390"/>
                      <a:pt x="1" y="390"/>
                      <a:pt x="1" y="390"/>
                    </a:cubicBezTo>
                    <a:cubicBezTo>
                      <a:pt x="5" y="424"/>
                      <a:pt x="16" y="451"/>
                      <a:pt x="34" y="471"/>
                    </a:cubicBezTo>
                    <a:cubicBezTo>
                      <a:pt x="55" y="495"/>
                      <a:pt x="85" y="507"/>
                      <a:pt x="124" y="508"/>
                    </a:cubicBezTo>
                    <a:cubicBezTo>
                      <a:pt x="123" y="509"/>
                      <a:pt x="123" y="509"/>
                      <a:pt x="123" y="509"/>
                    </a:cubicBezTo>
                    <a:cubicBezTo>
                      <a:pt x="126" y="509"/>
                      <a:pt x="128" y="509"/>
                      <a:pt x="131" y="509"/>
                    </a:cubicBezTo>
                    <a:cubicBezTo>
                      <a:pt x="173" y="509"/>
                      <a:pt x="206" y="497"/>
                      <a:pt x="228" y="472"/>
                    </a:cubicBezTo>
                    <a:cubicBezTo>
                      <a:pt x="251" y="447"/>
                      <a:pt x="263" y="411"/>
                      <a:pt x="263" y="365"/>
                    </a:cubicBezTo>
                    <a:cubicBezTo>
                      <a:pt x="263" y="364"/>
                      <a:pt x="263" y="364"/>
                      <a:pt x="263" y="364"/>
                    </a:cubicBezTo>
                    <a:cubicBezTo>
                      <a:pt x="263" y="355"/>
                      <a:pt x="262" y="347"/>
                      <a:pt x="261" y="338"/>
                    </a:cubicBezTo>
                    <a:cubicBezTo>
                      <a:pt x="257" y="305"/>
                      <a:pt x="247" y="278"/>
                      <a:pt x="229" y="258"/>
                    </a:cubicBezTo>
                    <a:cubicBezTo>
                      <a:pt x="222" y="251"/>
                      <a:pt x="215" y="245"/>
                      <a:pt x="207" y="240"/>
                    </a:cubicBezTo>
                    <a:cubicBezTo>
                      <a:pt x="217" y="240"/>
                      <a:pt x="217" y="240"/>
                      <a:pt x="217" y="240"/>
                    </a:cubicBezTo>
                    <a:cubicBezTo>
                      <a:pt x="221" y="239"/>
                      <a:pt x="226" y="237"/>
                      <a:pt x="231" y="235"/>
                    </a:cubicBezTo>
                    <a:cubicBezTo>
                      <a:pt x="238" y="232"/>
                      <a:pt x="245" y="228"/>
                      <a:pt x="253" y="225"/>
                    </a:cubicBezTo>
                    <a:cubicBezTo>
                      <a:pt x="260" y="221"/>
                      <a:pt x="267" y="216"/>
                      <a:pt x="275" y="211"/>
                    </a:cubicBezTo>
                    <a:cubicBezTo>
                      <a:pt x="282" y="207"/>
                      <a:pt x="290" y="201"/>
                      <a:pt x="296" y="196"/>
                    </a:cubicBezTo>
                    <a:cubicBezTo>
                      <a:pt x="303" y="190"/>
                      <a:pt x="310" y="184"/>
                      <a:pt x="316" y="178"/>
                    </a:cubicBezTo>
                    <a:cubicBezTo>
                      <a:pt x="322" y="172"/>
                      <a:pt x="328" y="166"/>
                      <a:pt x="333" y="159"/>
                    </a:cubicBezTo>
                    <a:cubicBezTo>
                      <a:pt x="344" y="145"/>
                      <a:pt x="353" y="131"/>
                      <a:pt x="360" y="117"/>
                    </a:cubicBezTo>
                    <a:cubicBezTo>
                      <a:pt x="364" y="110"/>
                      <a:pt x="367" y="102"/>
                      <a:pt x="370" y="94"/>
                    </a:cubicBezTo>
                    <a:cubicBezTo>
                      <a:pt x="373" y="87"/>
                      <a:pt x="375" y="79"/>
                      <a:pt x="378" y="72"/>
                    </a:cubicBezTo>
                    <a:cubicBezTo>
                      <a:pt x="380" y="64"/>
                      <a:pt x="383" y="57"/>
                      <a:pt x="385" y="50"/>
                    </a:cubicBezTo>
                    <a:cubicBezTo>
                      <a:pt x="387" y="42"/>
                      <a:pt x="389" y="36"/>
                      <a:pt x="391" y="31"/>
                    </a:cubicBezTo>
                    <a:cubicBezTo>
                      <a:pt x="393" y="26"/>
                      <a:pt x="394" y="20"/>
                      <a:pt x="395" y="17"/>
                    </a:cubicBezTo>
                    <a:cubicBezTo>
                      <a:pt x="396" y="13"/>
                      <a:pt x="396" y="11"/>
                      <a:pt x="396" y="11"/>
                    </a:cubicBezTo>
                    <a:cubicBezTo>
                      <a:pt x="396" y="11"/>
                      <a:pt x="394" y="11"/>
                      <a:pt x="391" y="9"/>
                    </a:cubicBezTo>
                    <a:close/>
                    <a:moveTo>
                      <a:pt x="211" y="396"/>
                    </a:moveTo>
                    <a:cubicBezTo>
                      <a:pt x="211" y="396"/>
                      <a:pt x="211" y="396"/>
                      <a:pt x="211" y="396"/>
                    </a:cubicBezTo>
                    <a:cubicBezTo>
                      <a:pt x="210" y="404"/>
                      <a:pt x="208" y="410"/>
                      <a:pt x="206" y="417"/>
                    </a:cubicBezTo>
                    <a:cubicBezTo>
                      <a:pt x="205" y="420"/>
                      <a:pt x="204" y="423"/>
                      <a:pt x="203" y="425"/>
                    </a:cubicBezTo>
                    <a:cubicBezTo>
                      <a:pt x="202" y="427"/>
                      <a:pt x="202" y="428"/>
                      <a:pt x="201" y="430"/>
                    </a:cubicBezTo>
                    <a:cubicBezTo>
                      <a:pt x="199" y="435"/>
                      <a:pt x="196" y="439"/>
                      <a:pt x="193" y="443"/>
                    </a:cubicBezTo>
                    <a:cubicBezTo>
                      <a:pt x="186" y="452"/>
                      <a:pt x="176" y="459"/>
                      <a:pt x="165" y="463"/>
                    </a:cubicBezTo>
                    <a:cubicBezTo>
                      <a:pt x="155" y="467"/>
                      <a:pt x="144" y="470"/>
                      <a:pt x="131" y="470"/>
                    </a:cubicBezTo>
                    <a:cubicBezTo>
                      <a:pt x="104" y="470"/>
                      <a:pt x="83" y="461"/>
                      <a:pt x="69" y="443"/>
                    </a:cubicBezTo>
                    <a:cubicBezTo>
                      <a:pt x="55" y="425"/>
                      <a:pt x="48" y="399"/>
                      <a:pt x="48" y="364"/>
                    </a:cubicBezTo>
                    <a:cubicBezTo>
                      <a:pt x="48" y="353"/>
                      <a:pt x="49" y="342"/>
                      <a:pt x="51" y="332"/>
                    </a:cubicBezTo>
                    <a:cubicBezTo>
                      <a:pt x="51" y="332"/>
                      <a:pt x="51" y="332"/>
                      <a:pt x="51" y="332"/>
                    </a:cubicBezTo>
                    <a:cubicBezTo>
                      <a:pt x="52" y="325"/>
                      <a:pt x="54" y="318"/>
                      <a:pt x="56" y="312"/>
                    </a:cubicBezTo>
                    <a:cubicBezTo>
                      <a:pt x="57" y="309"/>
                      <a:pt x="58" y="306"/>
                      <a:pt x="59" y="303"/>
                    </a:cubicBezTo>
                    <a:cubicBezTo>
                      <a:pt x="60" y="302"/>
                      <a:pt x="61" y="300"/>
                      <a:pt x="61" y="299"/>
                    </a:cubicBezTo>
                    <a:cubicBezTo>
                      <a:pt x="64" y="294"/>
                      <a:pt x="66" y="290"/>
                      <a:pt x="69" y="286"/>
                    </a:cubicBezTo>
                    <a:cubicBezTo>
                      <a:pt x="77" y="276"/>
                      <a:pt x="86" y="270"/>
                      <a:pt x="97" y="265"/>
                    </a:cubicBezTo>
                    <a:cubicBezTo>
                      <a:pt x="107" y="261"/>
                      <a:pt x="118" y="259"/>
                      <a:pt x="131" y="259"/>
                    </a:cubicBezTo>
                    <a:cubicBezTo>
                      <a:pt x="158" y="259"/>
                      <a:pt x="179" y="268"/>
                      <a:pt x="193" y="286"/>
                    </a:cubicBezTo>
                    <a:cubicBezTo>
                      <a:pt x="207" y="304"/>
                      <a:pt x="214" y="330"/>
                      <a:pt x="214" y="365"/>
                    </a:cubicBezTo>
                    <a:cubicBezTo>
                      <a:pt x="214" y="376"/>
                      <a:pt x="213" y="387"/>
                      <a:pt x="211" y="396"/>
                    </a:cubicBezTo>
                    <a:close/>
                    <a:moveTo>
                      <a:pt x="293" y="92"/>
                    </a:moveTo>
                    <a:cubicBezTo>
                      <a:pt x="290" y="94"/>
                      <a:pt x="287" y="96"/>
                      <a:pt x="285" y="99"/>
                    </a:cubicBezTo>
                    <a:cubicBezTo>
                      <a:pt x="282" y="102"/>
                      <a:pt x="279" y="105"/>
                      <a:pt x="275" y="108"/>
                    </a:cubicBezTo>
                    <a:cubicBezTo>
                      <a:pt x="272" y="112"/>
                      <a:pt x="268" y="116"/>
                      <a:pt x="265" y="120"/>
                    </a:cubicBezTo>
                    <a:cubicBezTo>
                      <a:pt x="261" y="125"/>
                      <a:pt x="258" y="130"/>
                      <a:pt x="254" y="134"/>
                    </a:cubicBezTo>
                    <a:cubicBezTo>
                      <a:pt x="247" y="144"/>
                      <a:pt x="240" y="156"/>
                      <a:pt x="234" y="167"/>
                    </a:cubicBezTo>
                    <a:cubicBezTo>
                      <a:pt x="222" y="190"/>
                      <a:pt x="212" y="214"/>
                      <a:pt x="205" y="233"/>
                    </a:cubicBezTo>
                    <a:cubicBezTo>
                      <a:pt x="204" y="234"/>
                      <a:pt x="204" y="236"/>
                      <a:pt x="203" y="238"/>
                    </a:cubicBezTo>
                    <a:cubicBezTo>
                      <a:pt x="199" y="236"/>
                      <a:pt x="195" y="233"/>
                      <a:pt x="190" y="231"/>
                    </a:cubicBezTo>
                    <a:cubicBezTo>
                      <a:pt x="191" y="230"/>
                      <a:pt x="191" y="229"/>
                      <a:pt x="192" y="227"/>
                    </a:cubicBezTo>
                    <a:cubicBezTo>
                      <a:pt x="200" y="209"/>
                      <a:pt x="212" y="185"/>
                      <a:pt x="227" y="163"/>
                    </a:cubicBezTo>
                    <a:cubicBezTo>
                      <a:pt x="234" y="152"/>
                      <a:pt x="242" y="141"/>
                      <a:pt x="250" y="131"/>
                    </a:cubicBezTo>
                    <a:cubicBezTo>
                      <a:pt x="254" y="127"/>
                      <a:pt x="258" y="122"/>
                      <a:pt x="262" y="118"/>
                    </a:cubicBezTo>
                    <a:cubicBezTo>
                      <a:pt x="266" y="114"/>
                      <a:pt x="270" y="110"/>
                      <a:pt x="273" y="106"/>
                    </a:cubicBezTo>
                    <a:cubicBezTo>
                      <a:pt x="277" y="103"/>
                      <a:pt x="281" y="100"/>
                      <a:pt x="284" y="98"/>
                    </a:cubicBezTo>
                    <a:cubicBezTo>
                      <a:pt x="287" y="95"/>
                      <a:pt x="290" y="94"/>
                      <a:pt x="292" y="92"/>
                    </a:cubicBezTo>
                    <a:cubicBezTo>
                      <a:pt x="297" y="89"/>
                      <a:pt x="300" y="87"/>
                      <a:pt x="300" y="87"/>
                    </a:cubicBezTo>
                    <a:cubicBezTo>
                      <a:pt x="300" y="87"/>
                      <a:pt x="297" y="89"/>
                      <a:pt x="293" y="92"/>
                    </a:cubicBezTo>
                    <a:close/>
                    <a:moveTo>
                      <a:pt x="293" y="92"/>
                    </a:moveTo>
                    <a:cubicBezTo>
                      <a:pt x="293" y="92"/>
                      <a:pt x="293" y="92"/>
                      <a:pt x="293" y="9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3" name="Freeform 10"/>
            <p:cNvSpPr>
              <a:spLocks noEditPoints="1"/>
            </p:cNvSpPr>
            <p:nvPr/>
          </p:nvSpPr>
          <p:spPr bwMode="auto">
            <a:xfrm>
              <a:off x="-958850" y="968375"/>
              <a:ext cx="598488" cy="1058863"/>
            </a:xfrm>
            <a:custGeom>
              <a:avLst/>
              <a:gdLst/>
              <a:ahLst/>
              <a:cxnLst>
                <a:cxn ang="0">
                  <a:pos x="0" y="667"/>
                </a:cxn>
                <a:cxn ang="0">
                  <a:pos x="377" y="667"/>
                </a:cxn>
                <a:cxn ang="0">
                  <a:pos x="377" y="575"/>
                </a:cxn>
                <a:cxn ang="0">
                  <a:pos x="109" y="575"/>
                </a:cxn>
                <a:cxn ang="0">
                  <a:pos x="109" y="366"/>
                </a:cxn>
                <a:cxn ang="0">
                  <a:pos x="358" y="366"/>
                </a:cxn>
                <a:cxn ang="0">
                  <a:pos x="358" y="273"/>
                </a:cxn>
                <a:cxn ang="0">
                  <a:pos x="109" y="273"/>
                </a:cxn>
                <a:cxn ang="0">
                  <a:pos x="109" y="93"/>
                </a:cxn>
                <a:cxn ang="0">
                  <a:pos x="377" y="93"/>
                </a:cxn>
                <a:cxn ang="0">
                  <a:pos x="377" y="0"/>
                </a:cxn>
                <a:cxn ang="0">
                  <a:pos x="0" y="0"/>
                </a:cxn>
                <a:cxn ang="0">
                  <a:pos x="0" y="667"/>
                </a:cxn>
                <a:cxn ang="0">
                  <a:pos x="0" y="667"/>
                </a:cxn>
                <a:cxn ang="0">
                  <a:pos x="0" y="667"/>
                </a:cxn>
              </a:cxnLst>
              <a:rect l="0" t="0" r="r" b="b"/>
              <a:pathLst>
                <a:path w="377" h="667">
                  <a:moveTo>
                    <a:pt x="0" y="667"/>
                  </a:moveTo>
                  <a:lnTo>
                    <a:pt x="377" y="667"/>
                  </a:lnTo>
                  <a:lnTo>
                    <a:pt x="377" y="575"/>
                  </a:lnTo>
                  <a:lnTo>
                    <a:pt x="109" y="575"/>
                  </a:lnTo>
                  <a:lnTo>
                    <a:pt x="109" y="366"/>
                  </a:lnTo>
                  <a:lnTo>
                    <a:pt x="358" y="366"/>
                  </a:lnTo>
                  <a:lnTo>
                    <a:pt x="358" y="273"/>
                  </a:lnTo>
                  <a:lnTo>
                    <a:pt x="109" y="273"/>
                  </a:lnTo>
                  <a:lnTo>
                    <a:pt x="109" y="93"/>
                  </a:lnTo>
                  <a:lnTo>
                    <a:pt x="377" y="93"/>
                  </a:lnTo>
                  <a:lnTo>
                    <a:pt x="377" y="0"/>
                  </a:lnTo>
                  <a:lnTo>
                    <a:pt x="0" y="0"/>
                  </a:lnTo>
                  <a:lnTo>
                    <a:pt x="0" y="667"/>
                  </a:lnTo>
                  <a:close/>
                  <a:moveTo>
                    <a:pt x="0" y="667"/>
                  </a:moveTo>
                  <a:lnTo>
                    <a:pt x="0" y="66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7" name="Oval 114"/>
          <p:cNvSpPr>
            <a:spLocks noChangeAspect="1"/>
          </p:cNvSpPr>
          <p:nvPr/>
        </p:nvSpPr>
        <p:spPr>
          <a:xfrm>
            <a:off x="4607106" y="980129"/>
            <a:ext cx="1147479" cy="1147479"/>
          </a:xfrm>
          <a:prstGeom prst="ellipse">
            <a:avLst/>
          </a:prstGeom>
          <a:solidFill>
            <a:schemeClr val="accent4">
              <a:alpha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bg1"/>
              </a:solidFill>
              <a:latin typeface="+mj-lt"/>
            </a:endParaRPr>
          </a:p>
        </p:txBody>
      </p:sp>
      <p:grpSp>
        <p:nvGrpSpPr>
          <p:cNvPr id="18" name="Group 156"/>
          <p:cNvGrpSpPr/>
          <p:nvPr/>
        </p:nvGrpSpPr>
        <p:grpSpPr>
          <a:xfrm>
            <a:off x="5021999" y="1305845"/>
            <a:ext cx="317693" cy="496046"/>
            <a:chOff x="582613" y="280988"/>
            <a:chExt cx="1085850" cy="1695450"/>
          </a:xfrm>
          <a:solidFill>
            <a:schemeClr val="bg1"/>
          </a:solidFill>
        </p:grpSpPr>
        <p:sp>
          <p:nvSpPr>
            <p:cNvPr id="19" name="Freeform 23"/>
            <p:cNvSpPr>
              <a:spLocks noEditPoints="1"/>
            </p:cNvSpPr>
            <p:nvPr/>
          </p:nvSpPr>
          <p:spPr bwMode="auto">
            <a:xfrm>
              <a:off x="582613" y="280988"/>
              <a:ext cx="1085850" cy="1695450"/>
            </a:xfrm>
            <a:custGeom>
              <a:avLst/>
              <a:gdLst/>
              <a:ahLst/>
              <a:cxnLst>
                <a:cxn ang="0">
                  <a:pos x="255" y="40"/>
                </a:cxn>
                <a:cxn ang="0">
                  <a:pos x="214" y="40"/>
                </a:cxn>
                <a:cxn ang="0">
                  <a:pos x="214" y="20"/>
                </a:cxn>
                <a:cxn ang="0">
                  <a:pos x="194" y="0"/>
                </a:cxn>
                <a:cxn ang="0">
                  <a:pos x="92" y="0"/>
                </a:cxn>
                <a:cxn ang="0">
                  <a:pos x="71" y="20"/>
                </a:cxn>
                <a:cxn ang="0">
                  <a:pos x="71" y="40"/>
                </a:cxn>
                <a:cxn ang="0">
                  <a:pos x="30" y="40"/>
                </a:cxn>
                <a:cxn ang="0">
                  <a:pos x="0" y="71"/>
                </a:cxn>
                <a:cxn ang="0">
                  <a:pos x="0" y="419"/>
                </a:cxn>
                <a:cxn ang="0">
                  <a:pos x="30" y="449"/>
                </a:cxn>
                <a:cxn ang="0">
                  <a:pos x="255" y="449"/>
                </a:cxn>
                <a:cxn ang="0">
                  <a:pos x="286" y="419"/>
                </a:cxn>
                <a:cxn ang="0">
                  <a:pos x="286" y="71"/>
                </a:cxn>
                <a:cxn ang="0">
                  <a:pos x="255" y="40"/>
                </a:cxn>
                <a:cxn ang="0">
                  <a:pos x="265" y="419"/>
                </a:cxn>
                <a:cxn ang="0">
                  <a:pos x="255" y="429"/>
                </a:cxn>
                <a:cxn ang="0">
                  <a:pos x="30" y="429"/>
                </a:cxn>
                <a:cxn ang="0">
                  <a:pos x="20" y="419"/>
                </a:cxn>
                <a:cxn ang="0">
                  <a:pos x="20" y="71"/>
                </a:cxn>
                <a:cxn ang="0">
                  <a:pos x="30" y="61"/>
                </a:cxn>
                <a:cxn ang="0">
                  <a:pos x="255" y="61"/>
                </a:cxn>
                <a:cxn ang="0">
                  <a:pos x="265" y="71"/>
                </a:cxn>
                <a:cxn ang="0">
                  <a:pos x="265" y="419"/>
                </a:cxn>
                <a:cxn ang="0">
                  <a:pos x="265" y="419"/>
                </a:cxn>
                <a:cxn ang="0">
                  <a:pos x="265" y="419"/>
                </a:cxn>
              </a:cxnLst>
              <a:rect l="0" t="0" r="r" b="b"/>
              <a:pathLst>
                <a:path w="286" h="449">
                  <a:moveTo>
                    <a:pt x="255" y="40"/>
                  </a:moveTo>
                  <a:cubicBezTo>
                    <a:pt x="214" y="40"/>
                    <a:pt x="214" y="40"/>
                    <a:pt x="214" y="40"/>
                  </a:cubicBezTo>
                  <a:cubicBezTo>
                    <a:pt x="214" y="20"/>
                    <a:pt x="214" y="20"/>
                    <a:pt x="214" y="20"/>
                  </a:cubicBezTo>
                  <a:cubicBezTo>
                    <a:pt x="214" y="9"/>
                    <a:pt x="205" y="0"/>
                    <a:pt x="194" y="0"/>
                  </a:cubicBezTo>
                  <a:cubicBezTo>
                    <a:pt x="92" y="0"/>
                    <a:pt x="92" y="0"/>
                    <a:pt x="92" y="0"/>
                  </a:cubicBezTo>
                  <a:cubicBezTo>
                    <a:pt x="80" y="0"/>
                    <a:pt x="71" y="9"/>
                    <a:pt x="71" y="20"/>
                  </a:cubicBezTo>
                  <a:cubicBezTo>
                    <a:pt x="71" y="40"/>
                    <a:pt x="71" y="40"/>
                    <a:pt x="71" y="40"/>
                  </a:cubicBezTo>
                  <a:cubicBezTo>
                    <a:pt x="30" y="40"/>
                    <a:pt x="30" y="40"/>
                    <a:pt x="30" y="40"/>
                  </a:cubicBezTo>
                  <a:cubicBezTo>
                    <a:pt x="13" y="40"/>
                    <a:pt x="0" y="54"/>
                    <a:pt x="0" y="71"/>
                  </a:cubicBezTo>
                  <a:cubicBezTo>
                    <a:pt x="0" y="419"/>
                    <a:pt x="0" y="419"/>
                    <a:pt x="0" y="419"/>
                  </a:cubicBezTo>
                  <a:cubicBezTo>
                    <a:pt x="0" y="436"/>
                    <a:pt x="13" y="449"/>
                    <a:pt x="30" y="449"/>
                  </a:cubicBezTo>
                  <a:cubicBezTo>
                    <a:pt x="255" y="449"/>
                    <a:pt x="255" y="449"/>
                    <a:pt x="255" y="449"/>
                  </a:cubicBezTo>
                  <a:cubicBezTo>
                    <a:pt x="272" y="449"/>
                    <a:pt x="286" y="436"/>
                    <a:pt x="286" y="419"/>
                  </a:cubicBezTo>
                  <a:cubicBezTo>
                    <a:pt x="286" y="71"/>
                    <a:pt x="286" y="71"/>
                    <a:pt x="286" y="71"/>
                  </a:cubicBezTo>
                  <a:cubicBezTo>
                    <a:pt x="286" y="54"/>
                    <a:pt x="272" y="40"/>
                    <a:pt x="255" y="40"/>
                  </a:cubicBezTo>
                  <a:close/>
                  <a:moveTo>
                    <a:pt x="265" y="419"/>
                  </a:moveTo>
                  <a:cubicBezTo>
                    <a:pt x="265" y="424"/>
                    <a:pt x="261" y="429"/>
                    <a:pt x="255" y="429"/>
                  </a:cubicBezTo>
                  <a:cubicBezTo>
                    <a:pt x="30" y="429"/>
                    <a:pt x="30" y="429"/>
                    <a:pt x="30" y="429"/>
                  </a:cubicBezTo>
                  <a:cubicBezTo>
                    <a:pt x="25" y="429"/>
                    <a:pt x="20" y="424"/>
                    <a:pt x="20" y="419"/>
                  </a:cubicBezTo>
                  <a:cubicBezTo>
                    <a:pt x="20" y="71"/>
                    <a:pt x="20" y="71"/>
                    <a:pt x="20" y="71"/>
                  </a:cubicBezTo>
                  <a:cubicBezTo>
                    <a:pt x="20" y="65"/>
                    <a:pt x="25" y="61"/>
                    <a:pt x="30" y="61"/>
                  </a:cubicBezTo>
                  <a:cubicBezTo>
                    <a:pt x="255" y="61"/>
                    <a:pt x="255" y="61"/>
                    <a:pt x="255" y="61"/>
                  </a:cubicBezTo>
                  <a:cubicBezTo>
                    <a:pt x="261" y="61"/>
                    <a:pt x="265" y="65"/>
                    <a:pt x="265" y="71"/>
                  </a:cubicBezTo>
                  <a:lnTo>
                    <a:pt x="265" y="419"/>
                  </a:lnTo>
                  <a:close/>
                  <a:moveTo>
                    <a:pt x="265" y="419"/>
                  </a:moveTo>
                  <a:cubicBezTo>
                    <a:pt x="265" y="419"/>
                    <a:pt x="265" y="419"/>
                    <a:pt x="265" y="419"/>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Rectangle 24"/>
            <p:cNvSpPr>
              <a:spLocks noChangeArrowheads="1"/>
            </p:cNvSpPr>
            <p:nvPr/>
          </p:nvSpPr>
          <p:spPr bwMode="auto">
            <a:xfrm>
              <a:off x="738188" y="587376"/>
              <a:ext cx="774700" cy="388938"/>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 name="Rectangle 25"/>
            <p:cNvSpPr>
              <a:spLocks noChangeArrowheads="1"/>
            </p:cNvSpPr>
            <p:nvPr/>
          </p:nvSpPr>
          <p:spPr bwMode="auto">
            <a:xfrm>
              <a:off x="738188" y="1014413"/>
              <a:ext cx="774700" cy="38417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2" name="Rectangle 26"/>
            <p:cNvSpPr>
              <a:spLocks noChangeArrowheads="1"/>
            </p:cNvSpPr>
            <p:nvPr/>
          </p:nvSpPr>
          <p:spPr bwMode="auto">
            <a:xfrm>
              <a:off x="738188" y="1436688"/>
              <a:ext cx="774700" cy="385763"/>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grpSp>
      <p:sp>
        <p:nvSpPr>
          <p:cNvPr id="24" name="矩形 23"/>
          <p:cNvSpPr/>
          <p:nvPr/>
        </p:nvSpPr>
        <p:spPr>
          <a:xfrm>
            <a:off x="5911926" y="1372752"/>
            <a:ext cx="2836538" cy="646331"/>
          </a:xfrm>
          <a:prstGeom prst="rect">
            <a:avLst/>
          </a:prstGeom>
        </p:spPr>
        <p:txBody>
          <a:bodyPr wrap="square">
            <a:spAutoFit/>
          </a:bodyPr>
          <a:lstStyle/>
          <a:p>
            <a:r>
              <a:rPr lang="zh-CN" altLang="en-US" sz="1200" dirty="0">
                <a:solidFill>
                  <a:srgbClr val="7C5C40"/>
                </a:solidFill>
                <a:latin typeface="微软雅黑" panose="020B0503020204020204" pitchFamily="34" charset="-122"/>
                <a:ea typeface="微软雅黑" panose="020B0503020204020204" pitchFamily="34" charset="-122"/>
              </a:rPr>
              <a:t>关心</a:t>
            </a:r>
            <a:r>
              <a:rPr lang="zh-CN" altLang="en-US" sz="1200" dirty="0" smtClean="0">
                <a:solidFill>
                  <a:srgbClr val="7C5C40"/>
                </a:solidFill>
                <a:latin typeface="微软雅黑" panose="020B0503020204020204" pitchFamily="34" charset="-122"/>
                <a:ea typeface="微软雅黑" panose="020B0503020204020204" pitchFamily="34" charset="-122"/>
              </a:rPr>
              <a:t>全球</a:t>
            </a:r>
            <a:r>
              <a:rPr lang="zh-CN" altLang="en-US" sz="1200" b="1" dirty="0">
                <a:solidFill>
                  <a:srgbClr val="7C5C40"/>
                </a:solidFill>
                <a:latin typeface="微软雅黑" panose="020B0503020204020204" pitchFamily="34" charset="-122"/>
                <a:ea typeface="微软雅黑" panose="020B0503020204020204" pitchFamily="34" charset="-122"/>
              </a:rPr>
              <a:t>气候变暖</a:t>
            </a:r>
            <a:r>
              <a:rPr lang="zh-CN" altLang="en-US" sz="1200" dirty="0" smtClean="0">
                <a:solidFill>
                  <a:srgbClr val="7C5C40"/>
                </a:solidFill>
                <a:latin typeface="微软雅黑" panose="020B0503020204020204" pitchFamily="34" charset="-122"/>
                <a:ea typeface="微软雅黑" panose="020B0503020204020204" pitchFamily="34" charset="-122"/>
              </a:rPr>
              <a:t>的</a:t>
            </a:r>
            <a:r>
              <a:rPr lang="zh-CN" altLang="en-US" sz="1200" dirty="0">
                <a:solidFill>
                  <a:srgbClr val="7C5C40"/>
                </a:solidFill>
                <a:latin typeface="微软雅黑" panose="020B0503020204020204" pitchFamily="34" charset="-122"/>
                <a:ea typeface="微软雅黑" panose="020B0503020204020204" pitchFamily="34" charset="-122"/>
              </a:rPr>
              <a:t>人们却把减少二氧化碳实实在在地带入了生活转向低碳生活方式的</a:t>
            </a:r>
            <a:r>
              <a:rPr lang="zh-CN" altLang="en-US" sz="1200" b="1" dirty="0">
                <a:solidFill>
                  <a:srgbClr val="7C5C40"/>
                </a:solidFill>
                <a:latin typeface="微软雅黑" panose="020B0503020204020204" pitchFamily="34" charset="-122"/>
                <a:ea typeface="微软雅黑" panose="020B0503020204020204" pitchFamily="34" charset="-122"/>
              </a:rPr>
              <a:t>重要途径之一</a:t>
            </a:r>
            <a:endParaRPr lang="zh-CN" altLang="en-US" sz="1200" dirty="0">
              <a:solidFill>
                <a:srgbClr val="7C5C40"/>
              </a:solidFill>
              <a:latin typeface="微软雅黑" panose="020B0503020204020204" pitchFamily="34" charset="-122"/>
              <a:ea typeface="微软雅黑" panose="020B0503020204020204" pitchFamily="34" charset="-122"/>
            </a:endParaRPr>
          </a:p>
        </p:txBody>
      </p:sp>
      <p:sp>
        <p:nvSpPr>
          <p:cNvPr id="25" name="矩形 24"/>
          <p:cNvSpPr/>
          <p:nvPr/>
        </p:nvSpPr>
        <p:spPr>
          <a:xfrm>
            <a:off x="396232" y="1666346"/>
            <a:ext cx="2972971" cy="646331"/>
          </a:xfrm>
          <a:prstGeom prst="rect">
            <a:avLst/>
          </a:prstGeom>
        </p:spPr>
        <p:txBody>
          <a:bodyPr wrap="square">
            <a:spAutoFit/>
          </a:bodyPr>
          <a:lstStyle/>
          <a:p>
            <a:r>
              <a:rPr lang="zh-CN" altLang="en-US" sz="1200" dirty="0" smtClean="0">
                <a:solidFill>
                  <a:srgbClr val="7C5C40"/>
                </a:solidFill>
                <a:latin typeface="微软雅黑" panose="020B0503020204020204" pitchFamily="34" charset="-122"/>
                <a:ea typeface="微软雅黑" panose="020B0503020204020204" pitchFamily="34" charset="-122"/>
              </a:rPr>
              <a:t>是戒除以高耗能源为代价的“便利消费”嗜好。“便利”是现代商业营销和消费生活中流行的价值观。</a:t>
            </a:r>
            <a:endParaRPr lang="zh-CN" altLang="en-US" sz="1200" dirty="0">
              <a:solidFill>
                <a:srgbClr val="7C5C40"/>
              </a:solidFill>
              <a:latin typeface="微软雅黑" panose="020B0503020204020204" pitchFamily="34" charset="-122"/>
              <a:ea typeface="微软雅黑" panose="020B0503020204020204" pitchFamily="34" charset="-122"/>
            </a:endParaRPr>
          </a:p>
        </p:txBody>
      </p:sp>
      <p:sp>
        <p:nvSpPr>
          <p:cNvPr id="26" name="矩形 25"/>
          <p:cNvSpPr/>
          <p:nvPr/>
        </p:nvSpPr>
        <p:spPr>
          <a:xfrm>
            <a:off x="2894657" y="4596751"/>
            <a:ext cx="4364477" cy="240066"/>
          </a:xfrm>
          <a:prstGeom prst="rect">
            <a:avLst/>
          </a:prstGeom>
        </p:spPr>
        <p:txBody>
          <a:bodyPr wrap="square">
            <a:spAutoFit/>
          </a:bodyPr>
          <a:lstStyle/>
          <a:p>
            <a:pPr>
              <a:lnSpc>
                <a:spcPct val="80000"/>
              </a:lnSpc>
            </a:pPr>
            <a:r>
              <a:rPr lang="zh-CN" altLang="en-US" sz="1200" dirty="0">
                <a:solidFill>
                  <a:srgbClr val="7C5C40"/>
                </a:solidFill>
                <a:latin typeface="微软雅黑" panose="020B0503020204020204" pitchFamily="34" charset="-122"/>
                <a:ea typeface="微软雅黑" panose="020B0503020204020204" pitchFamily="34" charset="-122"/>
              </a:rPr>
              <a:t>不少便利消费方式在人们不经意中浪费着巨大的能源。</a:t>
            </a:r>
          </a:p>
        </p:txBody>
      </p:sp>
      <p:sp>
        <p:nvSpPr>
          <p:cNvPr id="27" name="矩形 26"/>
          <p:cNvSpPr/>
          <p:nvPr/>
        </p:nvSpPr>
        <p:spPr>
          <a:xfrm>
            <a:off x="5911926" y="980129"/>
            <a:ext cx="2972971" cy="369332"/>
          </a:xfrm>
          <a:prstGeom prst="rect">
            <a:avLst/>
          </a:prstGeom>
        </p:spPr>
        <p:txBody>
          <a:bodyPr wrap="square">
            <a:spAutoFit/>
          </a:bodyPr>
          <a:lstStyle/>
          <a:p>
            <a:r>
              <a:rPr lang="zh-CN" altLang="en-US" b="1" dirty="0" smtClean="0">
                <a:solidFill>
                  <a:srgbClr val="7C5C40"/>
                </a:solidFill>
                <a:latin typeface="微软雅黑" panose="020B0503020204020204" pitchFamily="34" charset="-122"/>
                <a:ea typeface="微软雅黑" panose="020B0503020204020204" pitchFamily="34" charset="-122"/>
              </a:rPr>
              <a:t>全球气候变暖</a:t>
            </a:r>
            <a:endParaRPr lang="zh-CN" altLang="en-US" b="1" dirty="0">
              <a:solidFill>
                <a:srgbClr val="7C5C40"/>
              </a:solidFill>
              <a:latin typeface="微软雅黑" panose="020B0503020204020204" pitchFamily="34" charset="-122"/>
              <a:ea typeface="微软雅黑" panose="020B0503020204020204" pitchFamily="34" charset="-122"/>
            </a:endParaRPr>
          </a:p>
        </p:txBody>
      </p:sp>
      <p:sp>
        <p:nvSpPr>
          <p:cNvPr id="28" name="矩形 27"/>
          <p:cNvSpPr/>
          <p:nvPr/>
        </p:nvSpPr>
        <p:spPr>
          <a:xfrm>
            <a:off x="2889372" y="4210495"/>
            <a:ext cx="2972971" cy="338554"/>
          </a:xfrm>
          <a:prstGeom prst="rect">
            <a:avLst/>
          </a:prstGeom>
        </p:spPr>
        <p:txBody>
          <a:bodyPr wrap="square">
            <a:spAutoFit/>
          </a:bodyPr>
          <a:lstStyle/>
          <a:p>
            <a:r>
              <a:rPr lang="zh-CN" altLang="en-US" sz="1600" b="1" dirty="0" smtClean="0">
                <a:solidFill>
                  <a:srgbClr val="7C5C40"/>
                </a:solidFill>
                <a:latin typeface="微软雅黑" panose="020B0503020204020204" pitchFamily="34" charset="-122"/>
                <a:ea typeface="微软雅黑" panose="020B0503020204020204" pitchFamily="34" charset="-122"/>
              </a:rPr>
              <a:t>便利消费造成能源浪费</a:t>
            </a:r>
            <a:endParaRPr lang="zh-CN" altLang="en-US" sz="1600" b="1" dirty="0">
              <a:solidFill>
                <a:srgbClr val="7C5C40"/>
              </a:solidFill>
              <a:latin typeface="微软雅黑" panose="020B0503020204020204" pitchFamily="34" charset="-122"/>
              <a:ea typeface="微软雅黑" panose="020B0503020204020204" pitchFamily="34" charset="-122"/>
            </a:endParaRPr>
          </a:p>
        </p:txBody>
      </p:sp>
      <p:sp>
        <p:nvSpPr>
          <p:cNvPr id="29" name="矩形 28"/>
          <p:cNvSpPr/>
          <p:nvPr/>
        </p:nvSpPr>
        <p:spPr>
          <a:xfrm>
            <a:off x="400092" y="1297014"/>
            <a:ext cx="2972971" cy="369332"/>
          </a:xfrm>
          <a:prstGeom prst="rect">
            <a:avLst/>
          </a:prstGeom>
        </p:spPr>
        <p:txBody>
          <a:bodyPr wrap="square">
            <a:spAutoFit/>
          </a:bodyPr>
          <a:lstStyle/>
          <a:p>
            <a:r>
              <a:rPr lang="zh-CN" altLang="en-US" b="1" dirty="0" smtClean="0">
                <a:solidFill>
                  <a:srgbClr val="7C5C40"/>
                </a:solidFill>
                <a:latin typeface="微软雅黑" panose="020B0503020204020204" pitchFamily="34" charset="-122"/>
                <a:ea typeface="微软雅黑" panose="020B0503020204020204" pitchFamily="34" charset="-122"/>
              </a:rPr>
              <a:t>改变消费价值观</a:t>
            </a:r>
            <a:endParaRPr lang="zh-CN" altLang="en-US" b="1" dirty="0">
              <a:solidFill>
                <a:srgbClr val="7C5C4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351818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000"/>
                            </p:stCondLst>
                            <p:childTnLst>
                              <p:par>
                                <p:cTn id="17" presetID="53"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childTnLst>
                          </p:cTn>
                        </p:par>
                        <p:par>
                          <p:cTn id="22" fill="hold">
                            <p:stCondLst>
                              <p:cond delay="1500"/>
                            </p:stCondLst>
                            <p:childTnLst>
                              <p:par>
                                <p:cTn id="23" presetID="53" presetClass="entr" presetSubtype="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Effect transition="in" filter="fade">
                                      <p:cBhvr>
                                        <p:cTn id="27" dur="500"/>
                                        <p:tgtEl>
                                          <p:spTgt spid="17"/>
                                        </p:tgtEl>
                                      </p:cBhvr>
                                    </p:animEffect>
                                  </p:childTnLst>
                                </p:cTn>
                              </p:par>
                            </p:childTnLst>
                          </p:cTn>
                        </p:par>
                        <p:par>
                          <p:cTn id="28" fill="hold">
                            <p:stCondLst>
                              <p:cond delay="2000"/>
                            </p:stCondLst>
                            <p:childTnLst>
                              <p:par>
                                <p:cTn id="29" presetID="53" presetClass="entr" presetSubtype="0"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53" presetClass="entr" presetSubtype="0"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childTnLst>
                          </p:cTn>
                        </p:par>
                        <p:par>
                          <p:cTn id="40" fill="hold">
                            <p:stCondLst>
                              <p:cond delay="3000"/>
                            </p:stCondLst>
                            <p:childTnLst>
                              <p:par>
                                <p:cTn id="41" presetID="53" presetClass="entr" presetSubtype="0"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p:cTn id="43" dur="500" fill="hold"/>
                                        <p:tgtEl>
                                          <p:spTgt spid="11"/>
                                        </p:tgtEl>
                                        <p:attrNameLst>
                                          <p:attrName>ppt_w</p:attrName>
                                        </p:attrNameLst>
                                      </p:cBhvr>
                                      <p:tavLst>
                                        <p:tav tm="0">
                                          <p:val>
                                            <p:fltVal val="0"/>
                                          </p:val>
                                        </p:tav>
                                        <p:tav tm="100000">
                                          <p:val>
                                            <p:strVal val="#ppt_w"/>
                                          </p:val>
                                        </p:tav>
                                      </p:tavLst>
                                    </p:anim>
                                    <p:anim calcmode="lin" valueType="num">
                                      <p:cBhvr>
                                        <p:cTn id="44" dur="500" fill="hold"/>
                                        <p:tgtEl>
                                          <p:spTgt spid="11"/>
                                        </p:tgtEl>
                                        <p:attrNameLst>
                                          <p:attrName>ppt_h</p:attrName>
                                        </p:attrNameLst>
                                      </p:cBhvr>
                                      <p:tavLst>
                                        <p:tav tm="0">
                                          <p:val>
                                            <p:fltVal val="0"/>
                                          </p:val>
                                        </p:tav>
                                        <p:tav tm="100000">
                                          <p:val>
                                            <p:strVal val="#ppt_h"/>
                                          </p:val>
                                        </p:tav>
                                      </p:tavLst>
                                    </p:anim>
                                    <p:animEffect transition="in" filter="fade">
                                      <p:cBhvr>
                                        <p:cTn id="45" dur="500"/>
                                        <p:tgtEl>
                                          <p:spTgt spid="11"/>
                                        </p:tgtEl>
                                      </p:cBhvr>
                                    </p:animEffect>
                                  </p:childTnLst>
                                </p:cTn>
                              </p:par>
                            </p:childTnLst>
                          </p:cTn>
                        </p:par>
                        <p:par>
                          <p:cTn id="46" fill="hold">
                            <p:stCondLst>
                              <p:cond delay="3500"/>
                            </p:stCondLst>
                            <p:childTnLst>
                              <p:par>
                                <p:cTn id="47" presetID="53" presetClass="entr" presetSubtype="0"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p:cTn id="49" dur="500" fill="hold"/>
                                        <p:tgtEl>
                                          <p:spTgt spid="23"/>
                                        </p:tgtEl>
                                        <p:attrNameLst>
                                          <p:attrName>ppt_w</p:attrName>
                                        </p:attrNameLst>
                                      </p:cBhvr>
                                      <p:tavLst>
                                        <p:tav tm="0">
                                          <p:val>
                                            <p:fltVal val="0"/>
                                          </p:val>
                                        </p:tav>
                                        <p:tav tm="100000">
                                          <p:val>
                                            <p:strVal val="#ppt_w"/>
                                          </p:val>
                                        </p:tav>
                                      </p:tavLst>
                                    </p:anim>
                                    <p:anim calcmode="lin" valueType="num">
                                      <p:cBhvr>
                                        <p:cTn id="50" dur="500" fill="hold"/>
                                        <p:tgtEl>
                                          <p:spTgt spid="23"/>
                                        </p:tgtEl>
                                        <p:attrNameLst>
                                          <p:attrName>ppt_h</p:attrName>
                                        </p:attrNameLst>
                                      </p:cBhvr>
                                      <p:tavLst>
                                        <p:tav tm="0">
                                          <p:val>
                                            <p:fltVal val="0"/>
                                          </p:val>
                                        </p:tav>
                                        <p:tav tm="100000">
                                          <p:val>
                                            <p:strVal val="#ppt_h"/>
                                          </p:val>
                                        </p:tav>
                                      </p:tavLst>
                                    </p:anim>
                                    <p:animEffect transition="in" filter="fade">
                                      <p:cBhvr>
                                        <p:cTn id="51" dur="500"/>
                                        <p:tgtEl>
                                          <p:spTgt spid="2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500"/>
                                        <p:tgtEl>
                                          <p:spTgt spid="25"/>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fade">
                                      <p:cBhvr>
                                        <p:cTn id="57" dur="500"/>
                                        <p:tgtEl>
                                          <p:spTgt spid="2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fade">
                                      <p:cBhvr>
                                        <p:cTn id="60" dur="500"/>
                                        <p:tgtEl>
                                          <p:spTgt spid="28"/>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fade">
                                      <p:cBhvr>
                                        <p:cTn id="63" dur="500"/>
                                        <p:tgtEl>
                                          <p:spTgt spid="26"/>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500"/>
                                        <p:tgtEl>
                                          <p:spTgt spid="24"/>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fade">
                                      <p:cBhvr>
                                        <p:cTn id="6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 grpId="0" animBg="1"/>
      <p:bldP spid="7" grpId="0" animBg="1"/>
      <p:bldP spid="17" grpId="0" animBg="1"/>
      <p:bldP spid="24" grpId="0"/>
      <p:bldP spid="25" grpId="0"/>
      <p:bldP spid="26" grpId="0"/>
      <p:bldP spid="27" grpId="0"/>
      <p:bldP spid="28" grpId="0"/>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3"/>
          <p:cNvGrpSpPr/>
          <p:nvPr/>
        </p:nvGrpSpPr>
        <p:grpSpPr>
          <a:xfrm>
            <a:off x="611560" y="1348408"/>
            <a:ext cx="1813499" cy="2136638"/>
            <a:chOff x="1208671" y="1659213"/>
            <a:chExt cx="2151201" cy="2534514"/>
          </a:xfrm>
          <a:solidFill>
            <a:schemeClr val="accent1"/>
          </a:solidFill>
        </p:grpSpPr>
        <p:sp>
          <p:nvSpPr>
            <p:cNvPr id="3" name="Flowchart: Alternate Process 24"/>
            <p:cNvSpPr/>
            <p:nvPr/>
          </p:nvSpPr>
          <p:spPr>
            <a:xfrm>
              <a:off x="1208671" y="1659213"/>
              <a:ext cx="2151201" cy="2151201"/>
            </a:xfrm>
            <a:prstGeom prst="flowChartAlternate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Isosceles Triangle 31"/>
            <p:cNvSpPr/>
            <p:nvPr/>
          </p:nvSpPr>
          <p:spPr>
            <a:xfrm rot="10800000">
              <a:off x="2007871" y="3790478"/>
              <a:ext cx="552799" cy="40324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 name="Group 33"/>
          <p:cNvGrpSpPr/>
          <p:nvPr/>
        </p:nvGrpSpPr>
        <p:grpSpPr>
          <a:xfrm>
            <a:off x="2635128" y="1348408"/>
            <a:ext cx="1813499" cy="2136638"/>
            <a:chOff x="1208671" y="1659213"/>
            <a:chExt cx="2151201" cy="2534514"/>
          </a:xfrm>
          <a:solidFill>
            <a:schemeClr val="accent2"/>
          </a:solidFill>
        </p:grpSpPr>
        <p:sp>
          <p:nvSpPr>
            <p:cNvPr id="6" name="Flowchart: Alternate Process 33"/>
            <p:cNvSpPr/>
            <p:nvPr/>
          </p:nvSpPr>
          <p:spPr>
            <a:xfrm>
              <a:off x="1208671" y="1659213"/>
              <a:ext cx="2151201" cy="2151201"/>
            </a:xfrm>
            <a:prstGeom prst="flowChartAlternate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Isosceles Triangle 34"/>
            <p:cNvSpPr/>
            <p:nvPr/>
          </p:nvSpPr>
          <p:spPr>
            <a:xfrm rot="10800000">
              <a:off x="2007871" y="3790478"/>
              <a:ext cx="552799" cy="40324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8" name="Group 33"/>
          <p:cNvGrpSpPr/>
          <p:nvPr/>
        </p:nvGrpSpPr>
        <p:grpSpPr>
          <a:xfrm>
            <a:off x="4658696" y="1348408"/>
            <a:ext cx="1813499" cy="2136638"/>
            <a:chOff x="1208671" y="1659213"/>
            <a:chExt cx="2151201" cy="2534514"/>
          </a:xfrm>
          <a:solidFill>
            <a:schemeClr val="accent3"/>
          </a:solidFill>
        </p:grpSpPr>
        <p:sp>
          <p:nvSpPr>
            <p:cNvPr id="9" name="Flowchart: Alternate Process 43"/>
            <p:cNvSpPr/>
            <p:nvPr/>
          </p:nvSpPr>
          <p:spPr>
            <a:xfrm>
              <a:off x="1208671" y="1659213"/>
              <a:ext cx="2151201" cy="2151201"/>
            </a:xfrm>
            <a:prstGeom prst="flowChartAlternate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Isosceles Triangle 48"/>
            <p:cNvSpPr/>
            <p:nvPr/>
          </p:nvSpPr>
          <p:spPr>
            <a:xfrm rot="10800000">
              <a:off x="2007871" y="3790478"/>
              <a:ext cx="552799" cy="40324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1" name="Group 33"/>
          <p:cNvGrpSpPr/>
          <p:nvPr/>
        </p:nvGrpSpPr>
        <p:grpSpPr>
          <a:xfrm>
            <a:off x="6682263" y="1348408"/>
            <a:ext cx="1813499" cy="2136638"/>
            <a:chOff x="1208671" y="1659213"/>
            <a:chExt cx="2151201" cy="2534514"/>
          </a:xfrm>
          <a:solidFill>
            <a:schemeClr val="accent4"/>
          </a:solidFill>
        </p:grpSpPr>
        <p:sp>
          <p:nvSpPr>
            <p:cNvPr id="12" name="Flowchart: Alternate Process 52"/>
            <p:cNvSpPr/>
            <p:nvPr/>
          </p:nvSpPr>
          <p:spPr>
            <a:xfrm>
              <a:off x="1208671" y="1659213"/>
              <a:ext cx="2151201" cy="2151201"/>
            </a:xfrm>
            <a:prstGeom prst="flowChartAlternate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Isosceles Triangle 53"/>
            <p:cNvSpPr/>
            <p:nvPr/>
          </p:nvSpPr>
          <p:spPr>
            <a:xfrm rot="10800000">
              <a:off x="2007871" y="3790478"/>
              <a:ext cx="552799" cy="40324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4" name="TextBox 54"/>
          <p:cNvSpPr txBox="1"/>
          <p:nvPr/>
        </p:nvSpPr>
        <p:spPr>
          <a:xfrm>
            <a:off x="860883" y="2513927"/>
            <a:ext cx="1314852" cy="461665"/>
          </a:xfrm>
          <a:prstGeom prst="rect">
            <a:avLst/>
          </a:prstGeom>
          <a:noFill/>
        </p:spPr>
        <p:txBody>
          <a:bodyPr wrap="square" lIns="0" tIns="0" rIns="0" bIns="0" rtlCol="0">
            <a:spAutoFit/>
          </a:bodyPr>
          <a:lstStyle/>
          <a:p>
            <a:pPr lvl="0" algn="ctr" defTabSz="914400">
              <a:spcBef>
                <a:spcPct val="20000"/>
              </a:spcBef>
              <a:defRPr/>
            </a:pPr>
            <a:r>
              <a:rPr lang="en-US" sz="1000" dirty="0" smtClean="0">
                <a:solidFill>
                  <a:schemeClr val="bg1"/>
                </a:solidFill>
              </a:rPr>
              <a:t>There are many variations passages of lorem ipsum</a:t>
            </a:r>
            <a:endParaRPr lang="en-US" sz="1000" dirty="0">
              <a:solidFill>
                <a:schemeClr val="bg1"/>
              </a:solidFill>
            </a:endParaRPr>
          </a:p>
        </p:txBody>
      </p:sp>
      <p:sp>
        <p:nvSpPr>
          <p:cNvPr id="15" name="Rectangle 55"/>
          <p:cNvSpPr/>
          <p:nvPr/>
        </p:nvSpPr>
        <p:spPr>
          <a:xfrm>
            <a:off x="1115154" y="2266124"/>
            <a:ext cx="806311" cy="215444"/>
          </a:xfrm>
          <a:prstGeom prst="rect">
            <a:avLst/>
          </a:prstGeom>
        </p:spPr>
        <p:txBody>
          <a:bodyPr wrap="none" lIns="0" tIns="0" rIns="0" bIns="0">
            <a:spAutoFit/>
          </a:bodyPr>
          <a:lstStyle/>
          <a:p>
            <a:pPr algn="ctr"/>
            <a:r>
              <a:rPr lang="en-US" sz="1400" b="1" dirty="0" smtClean="0">
                <a:solidFill>
                  <a:schemeClr val="bg1"/>
                </a:solidFill>
              </a:rPr>
              <a:t>Oil &amp; Gas</a:t>
            </a:r>
          </a:p>
        </p:txBody>
      </p:sp>
      <p:sp>
        <p:nvSpPr>
          <p:cNvPr id="16" name="TextBox 26"/>
          <p:cNvSpPr txBox="1"/>
          <p:nvPr/>
        </p:nvSpPr>
        <p:spPr>
          <a:xfrm>
            <a:off x="2884451" y="2528525"/>
            <a:ext cx="1314852" cy="461665"/>
          </a:xfrm>
          <a:prstGeom prst="rect">
            <a:avLst/>
          </a:prstGeom>
          <a:noFill/>
        </p:spPr>
        <p:txBody>
          <a:bodyPr wrap="square" lIns="0" tIns="0" rIns="0" bIns="0" rtlCol="0">
            <a:spAutoFit/>
          </a:bodyPr>
          <a:lstStyle/>
          <a:p>
            <a:pPr lvl="0" algn="ctr" defTabSz="914400">
              <a:spcBef>
                <a:spcPct val="20000"/>
              </a:spcBef>
              <a:defRPr/>
            </a:pPr>
            <a:r>
              <a:rPr lang="en-US" sz="1000" dirty="0" smtClean="0">
                <a:solidFill>
                  <a:schemeClr val="bg1"/>
                </a:solidFill>
              </a:rPr>
              <a:t>There are many variations passages of lorem ipsum</a:t>
            </a:r>
            <a:endParaRPr lang="en-US" sz="1000" dirty="0">
              <a:solidFill>
                <a:schemeClr val="bg1"/>
              </a:solidFill>
            </a:endParaRPr>
          </a:p>
        </p:txBody>
      </p:sp>
      <p:sp>
        <p:nvSpPr>
          <p:cNvPr id="17" name="Rectangle 27"/>
          <p:cNvSpPr/>
          <p:nvPr/>
        </p:nvSpPr>
        <p:spPr>
          <a:xfrm>
            <a:off x="3039336" y="2280722"/>
            <a:ext cx="1005083" cy="215444"/>
          </a:xfrm>
          <a:prstGeom prst="rect">
            <a:avLst/>
          </a:prstGeom>
        </p:spPr>
        <p:txBody>
          <a:bodyPr wrap="none" lIns="0" tIns="0" rIns="0" bIns="0">
            <a:spAutoFit/>
          </a:bodyPr>
          <a:lstStyle/>
          <a:p>
            <a:pPr algn="ctr"/>
            <a:r>
              <a:rPr lang="en-US" sz="1400" b="1" dirty="0" smtClean="0">
                <a:solidFill>
                  <a:schemeClr val="bg1"/>
                </a:solidFill>
              </a:rPr>
              <a:t>Coal &amp; Heat</a:t>
            </a:r>
          </a:p>
        </p:txBody>
      </p:sp>
      <p:sp>
        <p:nvSpPr>
          <p:cNvPr id="18" name="TextBox 29"/>
          <p:cNvSpPr txBox="1"/>
          <p:nvPr/>
        </p:nvSpPr>
        <p:spPr>
          <a:xfrm>
            <a:off x="4908019" y="2479109"/>
            <a:ext cx="1314852" cy="461665"/>
          </a:xfrm>
          <a:prstGeom prst="rect">
            <a:avLst/>
          </a:prstGeom>
          <a:noFill/>
        </p:spPr>
        <p:txBody>
          <a:bodyPr wrap="square" lIns="0" tIns="0" rIns="0" bIns="0" rtlCol="0">
            <a:spAutoFit/>
          </a:bodyPr>
          <a:lstStyle/>
          <a:p>
            <a:pPr lvl="0" algn="ctr" defTabSz="914400">
              <a:spcBef>
                <a:spcPct val="20000"/>
              </a:spcBef>
              <a:defRPr/>
            </a:pPr>
            <a:r>
              <a:rPr lang="en-US" sz="1000" dirty="0" smtClean="0">
                <a:solidFill>
                  <a:schemeClr val="bg1"/>
                </a:solidFill>
              </a:rPr>
              <a:t>There are many variations passages of lorem ipsum</a:t>
            </a:r>
            <a:endParaRPr lang="en-US" sz="1000" dirty="0">
              <a:solidFill>
                <a:schemeClr val="bg1"/>
              </a:solidFill>
            </a:endParaRPr>
          </a:p>
        </p:txBody>
      </p:sp>
      <p:sp>
        <p:nvSpPr>
          <p:cNvPr id="19" name="Rectangle 30"/>
          <p:cNvSpPr/>
          <p:nvPr/>
        </p:nvSpPr>
        <p:spPr>
          <a:xfrm>
            <a:off x="5236830" y="2231306"/>
            <a:ext cx="657231" cy="215444"/>
          </a:xfrm>
          <a:prstGeom prst="rect">
            <a:avLst/>
          </a:prstGeom>
        </p:spPr>
        <p:txBody>
          <a:bodyPr wrap="none" lIns="0" tIns="0" rIns="0" bIns="0">
            <a:spAutoFit/>
          </a:bodyPr>
          <a:lstStyle/>
          <a:p>
            <a:pPr algn="ctr"/>
            <a:r>
              <a:rPr lang="en-US" sz="1400" b="1" dirty="0" smtClean="0">
                <a:solidFill>
                  <a:schemeClr val="bg1"/>
                </a:solidFill>
              </a:rPr>
              <a:t>Nuclear</a:t>
            </a:r>
          </a:p>
        </p:txBody>
      </p:sp>
      <p:sp>
        <p:nvSpPr>
          <p:cNvPr id="20" name="TextBox 38"/>
          <p:cNvSpPr txBox="1"/>
          <p:nvPr/>
        </p:nvSpPr>
        <p:spPr>
          <a:xfrm>
            <a:off x="6931586" y="2465495"/>
            <a:ext cx="1314852" cy="461665"/>
          </a:xfrm>
          <a:prstGeom prst="rect">
            <a:avLst/>
          </a:prstGeom>
          <a:noFill/>
        </p:spPr>
        <p:txBody>
          <a:bodyPr wrap="square" lIns="0" tIns="0" rIns="0" bIns="0" rtlCol="0">
            <a:spAutoFit/>
          </a:bodyPr>
          <a:lstStyle/>
          <a:p>
            <a:pPr lvl="0" algn="ctr" defTabSz="914400">
              <a:spcBef>
                <a:spcPct val="20000"/>
              </a:spcBef>
              <a:defRPr/>
            </a:pPr>
            <a:r>
              <a:rPr lang="en-US" sz="1000" dirty="0" smtClean="0">
                <a:solidFill>
                  <a:schemeClr val="bg1"/>
                </a:solidFill>
              </a:rPr>
              <a:t>There are many variations passages of lorem ipsum</a:t>
            </a:r>
            <a:endParaRPr lang="en-US" sz="1000" dirty="0">
              <a:solidFill>
                <a:schemeClr val="bg1"/>
              </a:solidFill>
            </a:endParaRPr>
          </a:p>
        </p:txBody>
      </p:sp>
      <p:sp>
        <p:nvSpPr>
          <p:cNvPr id="21" name="Rectangle 39"/>
          <p:cNvSpPr/>
          <p:nvPr/>
        </p:nvSpPr>
        <p:spPr>
          <a:xfrm>
            <a:off x="7364591" y="2217692"/>
            <a:ext cx="448842" cy="215444"/>
          </a:xfrm>
          <a:prstGeom prst="rect">
            <a:avLst/>
          </a:prstGeom>
        </p:spPr>
        <p:txBody>
          <a:bodyPr wrap="none" lIns="0" tIns="0" rIns="0" bIns="0">
            <a:spAutoFit/>
          </a:bodyPr>
          <a:lstStyle/>
          <a:p>
            <a:pPr algn="ctr"/>
            <a:r>
              <a:rPr lang="en-US" sz="1400" b="1" dirty="0" smtClean="0">
                <a:solidFill>
                  <a:schemeClr val="bg1"/>
                </a:solidFill>
              </a:rPr>
              <a:t>Solar</a:t>
            </a:r>
          </a:p>
        </p:txBody>
      </p:sp>
      <p:grpSp>
        <p:nvGrpSpPr>
          <p:cNvPr id="22" name="Group 57"/>
          <p:cNvGrpSpPr/>
          <p:nvPr/>
        </p:nvGrpSpPr>
        <p:grpSpPr>
          <a:xfrm>
            <a:off x="1183758" y="1523824"/>
            <a:ext cx="669102" cy="677162"/>
            <a:chOff x="1817688" y="3025776"/>
            <a:chExt cx="658813" cy="666750"/>
          </a:xfrm>
          <a:solidFill>
            <a:schemeClr val="bg1"/>
          </a:solidFill>
        </p:grpSpPr>
        <p:sp>
          <p:nvSpPr>
            <p:cNvPr id="23" name="Freeform 101"/>
            <p:cNvSpPr>
              <a:spLocks/>
            </p:cNvSpPr>
            <p:nvPr/>
          </p:nvSpPr>
          <p:spPr bwMode="auto">
            <a:xfrm>
              <a:off x="1833563" y="3025776"/>
              <a:ext cx="642938" cy="422275"/>
            </a:xfrm>
            <a:custGeom>
              <a:avLst/>
              <a:gdLst/>
              <a:ahLst/>
              <a:cxnLst>
                <a:cxn ang="0">
                  <a:pos x="13" y="253"/>
                </a:cxn>
                <a:cxn ang="0">
                  <a:pos x="277" y="135"/>
                </a:cxn>
                <a:cxn ang="0">
                  <a:pos x="323" y="227"/>
                </a:cxn>
                <a:cxn ang="0">
                  <a:pos x="343" y="227"/>
                </a:cxn>
                <a:cxn ang="0">
                  <a:pos x="286" y="0"/>
                </a:cxn>
                <a:cxn ang="0">
                  <a:pos x="255" y="63"/>
                </a:cxn>
                <a:cxn ang="0">
                  <a:pos x="267" y="103"/>
                </a:cxn>
                <a:cxn ang="0">
                  <a:pos x="0" y="226"/>
                </a:cxn>
                <a:cxn ang="0">
                  <a:pos x="13" y="253"/>
                </a:cxn>
              </a:cxnLst>
              <a:rect l="0" t="0" r="r" b="b"/>
              <a:pathLst>
                <a:path w="386" h="253">
                  <a:moveTo>
                    <a:pt x="13" y="253"/>
                  </a:moveTo>
                  <a:cubicBezTo>
                    <a:pt x="277" y="135"/>
                    <a:pt x="277" y="135"/>
                    <a:pt x="277" y="135"/>
                  </a:cubicBezTo>
                  <a:cubicBezTo>
                    <a:pt x="323" y="227"/>
                    <a:pt x="323" y="227"/>
                    <a:pt x="323" y="227"/>
                  </a:cubicBezTo>
                  <a:cubicBezTo>
                    <a:pt x="323" y="227"/>
                    <a:pt x="329" y="243"/>
                    <a:pt x="343" y="227"/>
                  </a:cubicBezTo>
                  <a:cubicBezTo>
                    <a:pt x="343" y="227"/>
                    <a:pt x="386" y="45"/>
                    <a:pt x="286" y="0"/>
                  </a:cubicBezTo>
                  <a:cubicBezTo>
                    <a:pt x="255" y="63"/>
                    <a:pt x="255" y="63"/>
                    <a:pt x="255" y="63"/>
                  </a:cubicBezTo>
                  <a:cubicBezTo>
                    <a:pt x="267" y="103"/>
                    <a:pt x="267" y="103"/>
                    <a:pt x="267" y="103"/>
                  </a:cubicBezTo>
                  <a:cubicBezTo>
                    <a:pt x="0" y="226"/>
                    <a:pt x="0" y="226"/>
                    <a:pt x="0" y="226"/>
                  </a:cubicBezTo>
                  <a:lnTo>
                    <a:pt x="13" y="25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102"/>
            <p:cNvSpPr>
              <a:spLocks/>
            </p:cNvSpPr>
            <p:nvPr/>
          </p:nvSpPr>
          <p:spPr bwMode="auto">
            <a:xfrm>
              <a:off x="2384425" y="3405189"/>
              <a:ext cx="1588" cy="250825"/>
            </a:xfrm>
            <a:custGeom>
              <a:avLst/>
              <a:gdLst/>
              <a:ahLst/>
              <a:cxnLst>
                <a:cxn ang="0">
                  <a:pos x="0" y="0"/>
                </a:cxn>
                <a:cxn ang="0">
                  <a:pos x="0" y="158"/>
                </a:cxn>
                <a:cxn ang="0">
                  <a:pos x="0" y="0"/>
                </a:cxn>
              </a:cxnLst>
              <a:rect l="0" t="0" r="r" b="b"/>
              <a:pathLst>
                <a:path h="158">
                  <a:moveTo>
                    <a:pt x="0" y="0"/>
                  </a:moveTo>
                  <a:lnTo>
                    <a:pt x="0" y="158"/>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Line 103"/>
            <p:cNvSpPr>
              <a:spLocks noChangeShapeType="1"/>
            </p:cNvSpPr>
            <p:nvPr/>
          </p:nvSpPr>
          <p:spPr bwMode="auto">
            <a:xfrm>
              <a:off x="2384425" y="3405189"/>
              <a:ext cx="1588" cy="250825"/>
            </a:xfrm>
            <a:prstGeom prst="lin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Rectangle 104"/>
            <p:cNvSpPr>
              <a:spLocks noChangeArrowheads="1"/>
            </p:cNvSpPr>
            <p:nvPr/>
          </p:nvSpPr>
          <p:spPr bwMode="auto">
            <a:xfrm>
              <a:off x="2376488" y="3405189"/>
              <a:ext cx="15875" cy="25082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105"/>
            <p:cNvSpPr>
              <a:spLocks/>
            </p:cNvSpPr>
            <p:nvPr/>
          </p:nvSpPr>
          <p:spPr bwMode="auto">
            <a:xfrm>
              <a:off x="2003425" y="3173414"/>
              <a:ext cx="119063" cy="490538"/>
            </a:xfrm>
            <a:custGeom>
              <a:avLst/>
              <a:gdLst/>
              <a:ahLst/>
              <a:cxnLst>
                <a:cxn ang="0">
                  <a:pos x="5" y="294"/>
                </a:cxn>
                <a:cxn ang="0">
                  <a:pos x="4" y="294"/>
                </a:cxn>
                <a:cxn ang="0">
                  <a:pos x="0" y="288"/>
                </a:cxn>
                <a:cxn ang="0">
                  <a:pos x="61" y="4"/>
                </a:cxn>
                <a:cxn ang="0">
                  <a:pos x="67" y="0"/>
                </a:cxn>
                <a:cxn ang="0">
                  <a:pos x="71" y="6"/>
                </a:cxn>
                <a:cxn ang="0">
                  <a:pos x="10" y="291"/>
                </a:cxn>
                <a:cxn ang="0">
                  <a:pos x="5" y="294"/>
                </a:cxn>
              </a:cxnLst>
              <a:rect l="0" t="0" r="r" b="b"/>
              <a:pathLst>
                <a:path w="71" h="294">
                  <a:moveTo>
                    <a:pt x="5" y="294"/>
                  </a:moveTo>
                  <a:cubicBezTo>
                    <a:pt x="4" y="294"/>
                    <a:pt x="4" y="294"/>
                    <a:pt x="4" y="294"/>
                  </a:cubicBezTo>
                  <a:cubicBezTo>
                    <a:pt x="1" y="294"/>
                    <a:pt x="0" y="291"/>
                    <a:pt x="0" y="288"/>
                  </a:cubicBezTo>
                  <a:cubicBezTo>
                    <a:pt x="61" y="4"/>
                    <a:pt x="61" y="4"/>
                    <a:pt x="61" y="4"/>
                  </a:cubicBezTo>
                  <a:cubicBezTo>
                    <a:pt x="62" y="1"/>
                    <a:pt x="64" y="0"/>
                    <a:pt x="67" y="0"/>
                  </a:cubicBezTo>
                  <a:cubicBezTo>
                    <a:pt x="70" y="1"/>
                    <a:pt x="71" y="4"/>
                    <a:pt x="71" y="6"/>
                  </a:cubicBezTo>
                  <a:cubicBezTo>
                    <a:pt x="10" y="291"/>
                    <a:pt x="10" y="291"/>
                    <a:pt x="10" y="291"/>
                  </a:cubicBezTo>
                  <a:cubicBezTo>
                    <a:pt x="9" y="293"/>
                    <a:pt x="7" y="294"/>
                    <a:pt x="5" y="29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106"/>
            <p:cNvSpPr>
              <a:spLocks/>
            </p:cNvSpPr>
            <p:nvPr/>
          </p:nvSpPr>
          <p:spPr bwMode="auto">
            <a:xfrm>
              <a:off x="2106613" y="3176589"/>
              <a:ext cx="133350" cy="490538"/>
            </a:xfrm>
            <a:custGeom>
              <a:avLst/>
              <a:gdLst/>
              <a:ahLst/>
              <a:cxnLst>
                <a:cxn ang="0">
                  <a:pos x="75" y="294"/>
                </a:cxn>
                <a:cxn ang="0">
                  <a:pos x="70" y="290"/>
                </a:cxn>
                <a:cxn ang="0">
                  <a:pos x="0" y="7"/>
                </a:cxn>
                <a:cxn ang="0">
                  <a:pos x="4" y="1"/>
                </a:cxn>
                <a:cxn ang="0">
                  <a:pos x="10" y="4"/>
                </a:cxn>
                <a:cxn ang="0">
                  <a:pos x="79" y="288"/>
                </a:cxn>
                <a:cxn ang="0">
                  <a:pos x="76" y="294"/>
                </a:cxn>
                <a:cxn ang="0">
                  <a:pos x="75" y="294"/>
                </a:cxn>
              </a:cxnLst>
              <a:rect l="0" t="0" r="r" b="b"/>
              <a:pathLst>
                <a:path w="80" h="294">
                  <a:moveTo>
                    <a:pt x="75" y="294"/>
                  </a:moveTo>
                  <a:cubicBezTo>
                    <a:pt x="72" y="294"/>
                    <a:pt x="70" y="292"/>
                    <a:pt x="70" y="290"/>
                  </a:cubicBezTo>
                  <a:cubicBezTo>
                    <a:pt x="0" y="7"/>
                    <a:pt x="0" y="7"/>
                    <a:pt x="0" y="7"/>
                  </a:cubicBezTo>
                  <a:cubicBezTo>
                    <a:pt x="0" y="4"/>
                    <a:pt x="1" y="1"/>
                    <a:pt x="4" y="1"/>
                  </a:cubicBezTo>
                  <a:cubicBezTo>
                    <a:pt x="7" y="0"/>
                    <a:pt x="9" y="2"/>
                    <a:pt x="10" y="4"/>
                  </a:cubicBezTo>
                  <a:cubicBezTo>
                    <a:pt x="79" y="288"/>
                    <a:pt x="79" y="288"/>
                    <a:pt x="79" y="288"/>
                  </a:cubicBezTo>
                  <a:cubicBezTo>
                    <a:pt x="80" y="290"/>
                    <a:pt x="78" y="293"/>
                    <a:pt x="76" y="294"/>
                  </a:cubicBezTo>
                  <a:cubicBezTo>
                    <a:pt x="75" y="294"/>
                    <a:pt x="75" y="294"/>
                    <a:pt x="75" y="29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Rectangle 107"/>
            <p:cNvSpPr>
              <a:spLocks noChangeArrowheads="1"/>
            </p:cNvSpPr>
            <p:nvPr/>
          </p:nvSpPr>
          <p:spPr bwMode="auto">
            <a:xfrm>
              <a:off x="1885950" y="3408364"/>
              <a:ext cx="15875" cy="141288"/>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 name="Freeform 108"/>
            <p:cNvSpPr>
              <a:spLocks/>
            </p:cNvSpPr>
            <p:nvPr/>
          </p:nvSpPr>
          <p:spPr bwMode="auto">
            <a:xfrm>
              <a:off x="2017713" y="3432176"/>
              <a:ext cx="169863" cy="238125"/>
            </a:xfrm>
            <a:custGeom>
              <a:avLst/>
              <a:gdLst/>
              <a:ahLst/>
              <a:cxnLst>
                <a:cxn ang="0">
                  <a:pos x="6" y="143"/>
                </a:cxn>
                <a:cxn ang="0">
                  <a:pos x="3" y="142"/>
                </a:cxn>
                <a:cxn ang="0">
                  <a:pos x="2" y="135"/>
                </a:cxn>
                <a:cxn ang="0">
                  <a:pos x="92" y="3"/>
                </a:cxn>
                <a:cxn ang="0">
                  <a:pos x="99" y="1"/>
                </a:cxn>
                <a:cxn ang="0">
                  <a:pos x="100" y="8"/>
                </a:cxn>
                <a:cxn ang="0">
                  <a:pos x="10" y="141"/>
                </a:cxn>
                <a:cxn ang="0">
                  <a:pos x="6" y="143"/>
                </a:cxn>
              </a:cxnLst>
              <a:rect l="0" t="0" r="r" b="b"/>
              <a:pathLst>
                <a:path w="102" h="143">
                  <a:moveTo>
                    <a:pt x="6" y="143"/>
                  </a:moveTo>
                  <a:cubicBezTo>
                    <a:pt x="5" y="143"/>
                    <a:pt x="4" y="143"/>
                    <a:pt x="3" y="142"/>
                  </a:cubicBezTo>
                  <a:cubicBezTo>
                    <a:pt x="1" y="141"/>
                    <a:pt x="0" y="138"/>
                    <a:pt x="2" y="135"/>
                  </a:cubicBezTo>
                  <a:cubicBezTo>
                    <a:pt x="92" y="3"/>
                    <a:pt x="92" y="3"/>
                    <a:pt x="92" y="3"/>
                  </a:cubicBezTo>
                  <a:cubicBezTo>
                    <a:pt x="93" y="0"/>
                    <a:pt x="96" y="0"/>
                    <a:pt x="99" y="1"/>
                  </a:cubicBezTo>
                  <a:cubicBezTo>
                    <a:pt x="101" y="3"/>
                    <a:pt x="102" y="6"/>
                    <a:pt x="100" y="8"/>
                  </a:cubicBezTo>
                  <a:cubicBezTo>
                    <a:pt x="10" y="141"/>
                    <a:pt x="10" y="141"/>
                    <a:pt x="10" y="141"/>
                  </a:cubicBezTo>
                  <a:cubicBezTo>
                    <a:pt x="9" y="142"/>
                    <a:pt x="8" y="143"/>
                    <a:pt x="6" y="14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Freeform 109"/>
            <p:cNvSpPr>
              <a:spLocks/>
            </p:cNvSpPr>
            <p:nvPr/>
          </p:nvSpPr>
          <p:spPr bwMode="auto">
            <a:xfrm>
              <a:off x="2051050" y="3440114"/>
              <a:ext cx="185738" cy="228600"/>
            </a:xfrm>
            <a:custGeom>
              <a:avLst/>
              <a:gdLst/>
              <a:ahLst/>
              <a:cxnLst>
                <a:cxn ang="0">
                  <a:pos x="106" y="137"/>
                </a:cxn>
                <a:cxn ang="0">
                  <a:pos x="102" y="136"/>
                </a:cxn>
                <a:cxn ang="0">
                  <a:pos x="2" y="9"/>
                </a:cxn>
                <a:cxn ang="0">
                  <a:pos x="3" y="2"/>
                </a:cxn>
                <a:cxn ang="0">
                  <a:pos x="10" y="3"/>
                </a:cxn>
                <a:cxn ang="0">
                  <a:pos x="110" y="129"/>
                </a:cxn>
                <a:cxn ang="0">
                  <a:pos x="109" y="136"/>
                </a:cxn>
                <a:cxn ang="0">
                  <a:pos x="106" y="137"/>
                </a:cxn>
              </a:cxnLst>
              <a:rect l="0" t="0" r="r" b="b"/>
              <a:pathLst>
                <a:path w="112" h="137">
                  <a:moveTo>
                    <a:pt x="106" y="137"/>
                  </a:moveTo>
                  <a:cubicBezTo>
                    <a:pt x="105" y="137"/>
                    <a:pt x="103" y="137"/>
                    <a:pt x="102" y="136"/>
                  </a:cubicBezTo>
                  <a:cubicBezTo>
                    <a:pt x="2" y="9"/>
                    <a:pt x="2" y="9"/>
                    <a:pt x="2" y="9"/>
                  </a:cubicBezTo>
                  <a:cubicBezTo>
                    <a:pt x="0" y="7"/>
                    <a:pt x="0" y="4"/>
                    <a:pt x="3" y="2"/>
                  </a:cubicBezTo>
                  <a:cubicBezTo>
                    <a:pt x="5" y="0"/>
                    <a:pt x="8" y="1"/>
                    <a:pt x="10" y="3"/>
                  </a:cubicBezTo>
                  <a:cubicBezTo>
                    <a:pt x="110" y="129"/>
                    <a:pt x="110" y="129"/>
                    <a:pt x="110" y="129"/>
                  </a:cubicBezTo>
                  <a:cubicBezTo>
                    <a:pt x="112" y="132"/>
                    <a:pt x="111" y="135"/>
                    <a:pt x="109" y="136"/>
                  </a:cubicBezTo>
                  <a:cubicBezTo>
                    <a:pt x="108" y="137"/>
                    <a:pt x="107" y="137"/>
                    <a:pt x="106" y="137"/>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Freeform 110"/>
            <p:cNvSpPr>
              <a:spLocks/>
            </p:cNvSpPr>
            <p:nvPr/>
          </p:nvSpPr>
          <p:spPr bwMode="auto">
            <a:xfrm>
              <a:off x="2052638" y="3308351"/>
              <a:ext cx="107950" cy="141288"/>
            </a:xfrm>
            <a:custGeom>
              <a:avLst/>
              <a:gdLst/>
              <a:ahLst/>
              <a:cxnLst>
                <a:cxn ang="0">
                  <a:pos x="6" y="84"/>
                </a:cxn>
                <a:cxn ang="0">
                  <a:pos x="3" y="83"/>
                </a:cxn>
                <a:cxn ang="0">
                  <a:pos x="2" y="76"/>
                </a:cxn>
                <a:cxn ang="0">
                  <a:pos x="55" y="3"/>
                </a:cxn>
                <a:cxn ang="0">
                  <a:pos x="62" y="2"/>
                </a:cxn>
                <a:cxn ang="0">
                  <a:pos x="63" y="9"/>
                </a:cxn>
                <a:cxn ang="0">
                  <a:pos x="10" y="82"/>
                </a:cxn>
                <a:cxn ang="0">
                  <a:pos x="6" y="84"/>
                </a:cxn>
              </a:cxnLst>
              <a:rect l="0" t="0" r="r" b="b"/>
              <a:pathLst>
                <a:path w="65" h="84">
                  <a:moveTo>
                    <a:pt x="6" y="84"/>
                  </a:moveTo>
                  <a:cubicBezTo>
                    <a:pt x="5" y="84"/>
                    <a:pt x="4" y="84"/>
                    <a:pt x="3" y="83"/>
                  </a:cubicBezTo>
                  <a:cubicBezTo>
                    <a:pt x="1" y="82"/>
                    <a:pt x="0" y="79"/>
                    <a:pt x="2" y="76"/>
                  </a:cubicBezTo>
                  <a:cubicBezTo>
                    <a:pt x="55" y="3"/>
                    <a:pt x="55" y="3"/>
                    <a:pt x="55" y="3"/>
                  </a:cubicBezTo>
                  <a:cubicBezTo>
                    <a:pt x="57" y="1"/>
                    <a:pt x="60" y="0"/>
                    <a:pt x="62" y="2"/>
                  </a:cubicBezTo>
                  <a:cubicBezTo>
                    <a:pt x="64" y="4"/>
                    <a:pt x="65" y="7"/>
                    <a:pt x="63" y="9"/>
                  </a:cubicBezTo>
                  <a:cubicBezTo>
                    <a:pt x="10" y="82"/>
                    <a:pt x="10" y="82"/>
                    <a:pt x="10" y="82"/>
                  </a:cubicBezTo>
                  <a:cubicBezTo>
                    <a:pt x="9" y="84"/>
                    <a:pt x="7" y="84"/>
                    <a:pt x="6" y="8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Freeform 111"/>
            <p:cNvSpPr>
              <a:spLocks/>
            </p:cNvSpPr>
            <p:nvPr/>
          </p:nvSpPr>
          <p:spPr bwMode="auto">
            <a:xfrm>
              <a:off x="2065338" y="3324226"/>
              <a:ext cx="122238" cy="119063"/>
            </a:xfrm>
            <a:custGeom>
              <a:avLst/>
              <a:gdLst/>
              <a:ahLst/>
              <a:cxnLst>
                <a:cxn ang="0">
                  <a:pos x="67" y="72"/>
                </a:cxn>
                <a:cxn ang="0">
                  <a:pos x="64" y="70"/>
                </a:cxn>
                <a:cxn ang="0">
                  <a:pos x="2" y="9"/>
                </a:cxn>
                <a:cxn ang="0">
                  <a:pos x="2" y="2"/>
                </a:cxn>
                <a:cxn ang="0">
                  <a:pos x="9" y="2"/>
                </a:cxn>
                <a:cxn ang="0">
                  <a:pos x="71" y="63"/>
                </a:cxn>
                <a:cxn ang="0">
                  <a:pos x="71" y="70"/>
                </a:cxn>
                <a:cxn ang="0">
                  <a:pos x="67" y="72"/>
                </a:cxn>
              </a:cxnLst>
              <a:rect l="0" t="0" r="r" b="b"/>
              <a:pathLst>
                <a:path w="73" h="72">
                  <a:moveTo>
                    <a:pt x="67" y="72"/>
                  </a:moveTo>
                  <a:cubicBezTo>
                    <a:pt x="66" y="72"/>
                    <a:pt x="65" y="71"/>
                    <a:pt x="64" y="70"/>
                  </a:cubicBezTo>
                  <a:cubicBezTo>
                    <a:pt x="2" y="9"/>
                    <a:pt x="2" y="9"/>
                    <a:pt x="2" y="9"/>
                  </a:cubicBezTo>
                  <a:cubicBezTo>
                    <a:pt x="0" y="7"/>
                    <a:pt x="0" y="4"/>
                    <a:pt x="2" y="2"/>
                  </a:cubicBezTo>
                  <a:cubicBezTo>
                    <a:pt x="4" y="0"/>
                    <a:pt x="7" y="0"/>
                    <a:pt x="9" y="2"/>
                  </a:cubicBezTo>
                  <a:cubicBezTo>
                    <a:pt x="71" y="63"/>
                    <a:pt x="71" y="63"/>
                    <a:pt x="71" y="63"/>
                  </a:cubicBezTo>
                  <a:cubicBezTo>
                    <a:pt x="73" y="65"/>
                    <a:pt x="73" y="68"/>
                    <a:pt x="71" y="70"/>
                  </a:cubicBezTo>
                  <a:cubicBezTo>
                    <a:pt x="70" y="71"/>
                    <a:pt x="69" y="72"/>
                    <a:pt x="67" y="7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112"/>
            <p:cNvSpPr>
              <a:spLocks noChangeArrowheads="1"/>
            </p:cNvSpPr>
            <p:nvPr/>
          </p:nvSpPr>
          <p:spPr bwMode="auto">
            <a:xfrm>
              <a:off x="1817688" y="3651251"/>
              <a:ext cx="619125" cy="4127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 name="Rectangle 113"/>
            <p:cNvSpPr>
              <a:spLocks noChangeArrowheads="1"/>
            </p:cNvSpPr>
            <p:nvPr/>
          </p:nvSpPr>
          <p:spPr bwMode="auto">
            <a:xfrm>
              <a:off x="1852613" y="3530601"/>
              <a:ext cx="84138" cy="128588"/>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36" name="Group 45"/>
          <p:cNvGrpSpPr/>
          <p:nvPr/>
        </p:nvGrpSpPr>
        <p:grpSpPr>
          <a:xfrm>
            <a:off x="3242139" y="1539571"/>
            <a:ext cx="599477" cy="678121"/>
            <a:chOff x="2684463" y="3948114"/>
            <a:chExt cx="641350" cy="725487"/>
          </a:xfrm>
          <a:solidFill>
            <a:schemeClr val="bg1"/>
          </a:solidFill>
        </p:grpSpPr>
        <p:sp>
          <p:nvSpPr>
            <p:cNvPr id="37" name="Freeform 90"/>
            <p:cNvSpPr>
              <a:spLocks/>
            </p:cNvSpPr>
            <p:nvPr/>
          </p:nvSpPr>
          <p:spPr bwMode="auto">
            <a:xfrm>
              <a:off x="2684463" y="4194176"/>
              <a:ext cx="520700" cy="479425"/>
            </a:xfrm>
            <a:custGeom>
              <a:avLst/>
              <a:gdLst/>
              <a:ahLst/>
              <a:cxnLst>
                <a:cxn ang="0">
                  <a:pos x="309" y="281"/>
                </a:cxn>
                <a:cxn ang="0">
                  <a:pos x="309" y="125"/>
                </a:cxn>
                <a:cxn ang="0">
                  <a:pos x="172" y="125"/>
                </a:cxn>
                <a:cxn ang="0">
                  <a:pos x="172" y="22"/>
                </a:cxn>
                <a:cxn ang="0">
                  <a:pos x="117" y="22"/>
                </a:cxn>
                <a:cxn ang="0">
                  <a:pos x="117" y="125"/>
                </a:cxn>
                <a:cxn ang="0">
                  <a:pos x="87" y="125"/>
                </a:cxn>
                <a:cxn ang="0">
                  <a:pos x="87" y="0"/>
                </a:cxn>
                <a:cxn ang="0">
                  <a:pos x="32" y="0"/>
                </a:cxn>
                <a:cxn ang="0">
                  <a:pos x="32" y="125"/>
                </a:cxn>
                <a:cxn ang="0">
                  <a:pos x="21" y="125"/>
                </a:cxn>
                <a:cxn ang="0">
                  <a:pos x="21" y="281"/>
                </a:cxn>
                <a:cxn ang="0">
                  <a:pos x="0" y="281"/>
                </a:cxn>
                <a:cxn ang="0">
                  <a:pos x="0" y="302"/>
                </a:cxn>
                <a:cxn ang="0">
                  <a:pos x="328" y="302"/>
                </a:cxn>
                <a:cxn ang="0">
                  <a:pos x="328" y="281"/>
                </a:cxn>
                <a:cxn ang="0">
                  <a:pos x="309" y="281"/>
                </a:cxn>
              </a:cxnLst>
              <a:rect l="0" t="0" r="r" b="b"/>
              <a:pathLst>
                <a:path w="328" h="302">
                  <a:moveTo>
                    <a:pt x="309" y="281"/>
                  </a:moveTo>
                  <a:lnTo>
                    <a:pt x="309" y="125"/>
                  </a:lnTo>
                  <a:lnTo>
                    <a:pt x="172" y="125"/>
                  </a:lnTo>
                  <a:lnTo>
                    <a:pt x="172" y="22"/>
                  </a:lnTo>
                  <a:lnTo>
                    <a:pt x="117" y="22"/>
                  </a:lnTo>
                  <a:lnTo>
                    <a:pt x="117" y="125"/>
                  </a:lnTo>
                  <a:lnTo>
                    <a:pt x="87" y="125"/>
                  </a:lnTo>
                  <a:lnTo>
                    <a:pt x="87" y="0"/>
                  </a:lnTo>
                  <a:lnTo>
                    <a:pt x="32" y="0"/>
                  </a:lnTo>
                  <a:lnTo>
                    <a:pt x="32" y="125"/>
                  </a:lnTo>
                  <a:lnTo>
                    <a:pt x="21" y="125"/>
                  </a:lnTo>
                  <a:lnTo>
                    <a:pt x="21" y="281"/>
                  </a:lnTo>
                  <a:lnTo>
                    <a:pt x="0" y="281"/>
                  </a:lnTo>
                  <a:lnTo>
                    <a:pt x="0" y="302"/>
                  </a:lnTo>
                  <a:lnTo>
                    <a:pt x="328" y="302"/>
                  </a:lnTo>
                  <a:lnTo>
                    <a:pt x="328" y="281"/>
                  </a:lnTo>
                  <a:lnTo>
                    <a:pt x="309" y="28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Rectangle 91"/>
            <p:cNvSpPr>
              <a:spLocks noChangeArrowheads="1"/>
            </p:cNvSpPr>
            <p:nvPr/>
          </p:nvSpPr>
          <p:spPr bwMode="auto">
            <a:xfrm>
              <a:off x="2752725" y="4435476"/>
              <a:ext cx="58738" cy="6032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9" name="Rectangle 92"/>
            <p:cNvSpPr>
              <a:spLocks noChangeArrowheads="1"/>
            </p:cNvSpPr>
            <p:nvPr/>
          </p:nvSpPr>
          <p:spPr bwMode="auto">
            <a:xfrm>
              <a:off x="2865438" y="4435476"/>
              <a:ext cx="60325" cy="6032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0" name="Rectangle 93"/>
            <p:cNvSpPr>
              <a:spLocks noChangeArrowheads="1"/>
            </p:cNvSpPr>
            <p:nvPr/>
          </p:nvSpPr>
          <p:spPr bwMode="auto">
            <a:xfrm>
              <a:off x="2978150" y="4435476"/>
              <a:ext cx="60325" cy="6032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1" name="Rectangle 94"/>
            <p:cNvSpPr>
              <a:spLocks noChangeArrowheads="1"/>
            </p:cNvSpPr>
            <p:nvPr/>
          </p:nvSpPr>
          <p:spPr bwMode="auto">
            <a:xfrm>
              <a:off x="3090863" y="4435476"/>
              <a:ext cx="58738" cy="6032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2" name="Rectangle 95"/>
            <p:cNvSpPr>
              <a:spLocks noChangeArrowheads="1"/>
            </p:cNvSpPr>
            <p:nvPr/>
          </p:nvSpPr>
          <p:spPr bwMode="auto">
            <a:xfrm>
              <a:off x="2752725" y="4545014"/>
              <a:ext cx="58738" cy="6032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3" name="Rectangle 96"/>
            <p:cNvSpPr>
              <a:spLocks noChangeArrowheads="1"/>
            </p:cNvSpPr>
            <p:nvPr/>
          </p:nvSpPr>
          <p:spPr bwMode="auto">
            <a:xfrm>
              <a:off x="2865438" y="4545014"/>
              <a:ext cx="60325" cy="6032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4" name="Rectangle 97"/>
            <p:cNvSpPr>
              <a:spLocks noChangeArrowheads="1"/>
            </p:cNvSpPr>
            <p:nvPr/>
          </p:nvSpPr>
          <p:spPr bwMode="auto">
            <a:xfrm>
              <a:off x="2978150" y="4545014"/>
              <a:ext cx="60325" cy="6032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5" name="Rectangle 98"/>
            <p:cNvSpPr>
              <a:spLocks noChangeArrowheads="1"/>
            </p:cNvSpPr>
            <p:nvPr/>
          </p:nvSpPr>
          <p:spPr bwMode="auto">
            <a:xfrm>
              <a:off x="3090863" y="4545014"/>
              <a:ext cx="58738" cy="6032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99"/>
            <p:cNvSpPr>
              <a:spLocks/>
            </p:cNvSpPr>
            <p:nvPr/>
          </p:nvSpPr>
          <p:spPr bwMode="auto">
            <a:xfrm>
              <a:off x="2838450" y="3976689"/>
              <a:ext cx="487363" cy="223838"/>
            </a:xfrm>
            <a:custGeom>
              <a:avLst/>
              <a:gdLst/>
              <a:ahLst/>
              <a:cxnLst>
                <a:cxn ang="0">
                  <a:pos x="6" y="109"/>
                </a:cxn>
                <a:cxn ang="0">
                  <a:pos x="27" y="86"/>
                </a:cxn>
                <a:cxn ang="0">
                  <a:pos x="47" y="72"/>
                </a:cxn>
                <a:cxn ang="0">
                  <a:pos x="52" y="62"/>
                </a:cxn>
                <a:cxn ang="0">
                  <a:pos x="68" y="61"/>
                </a:cxn>
                <a:cxn ang="0">
                  <a:pos x="74" y="27"/>
                </a:cxn>
                <a:cxn ang="0">
                  <a:pos x="99" y="11"/>
                </a:cxn>
                <a:cxn ang="0">
                  <a:pos x="117" y="15"/>
                </a:cxn>
                <a:cxn ang="0">
                  <a:pos x="143" y="1"/>
                </a:cxn>
                <a:cxn ang="0">
                  <a:pos x="171" y="18"/>
                </a:cxn>
                <a:cxn ang="0">
                  <a:pos x="218" y="30"/>
                </a:cxn>
                <a:cxn ang="0">
                  <a:pos x="258" y="34"/>
                </a:cxn>
                <a:cxn ang="0">
                  <a:pos x="274" y="48"/>
                </a:cxn>
                <a:cxn ang="0">
                  <a:pos x="272" y="67"/>
                </a:cxn>
                <a:cxn ang="0">
                  <a:pos x="287" y="113"/>
                </a:cxn>
                <a:cxn ang="0">
                  <a:pos x="275" y="124"/>
                </a:cxn>
                <a:cxn ang="0">
                  <a:pos x="228" y="111"/>
                </a:cxn>
                <a:cxn ang="0">
                  <a:pos x="215" y="130"/>
                </a:cxn>
                <a:cxn ang="0">
                  <a:pos x="194" y="120"/>
                </a:cxn>
                <a:cxn ang="0">
                  <a:pos x="153" y="103"/>
                </a:cxn>
                <a:cxn ang="0">
                  <a:pos x="139" y="124"/>
                </a:cxn>
                <a:cxn ang="0">
                  <a:pos x="118" y="117"/>
                </a:cxn>
                <a:cxn ang="0">
                  <a:pos x="109" y="124"/>
                </a:cxn>
                <a:cxn ang="0">
                  <a:pos x="83" y="134"/>
                </a:cxn>
                <a:cxn ang="0">
                  <a:pos x="72" y="125"/>
                </a:cxn>
                <a:cxn ang="0">
                  <a:pos x="92" y="123"/>
                </a:cxn>
                <a:cxn ang="0">
                  <a:pos x="107" y="121"/>
                </a:cxn>
                <a:cxn ang="0">
                  <a:pos x="116" y="108"/>
                </a:cxn>
                <a:cxn ang="0">
                  <a:pos x="135" y="119"/>
                </a:cxn>
                <a:cxn ang="0">
                  <a:pos x="157" y="98"/>
                </a:cxn>
                <a:cxn ang="0">
                  <a:pos x="172" y="116"/>
                </a:cxn>
                <a:cxn ang="0">
                  <a:pos x="196" y="114"/>
                </a:cxn>
                <a:cxn ang="0">
                  <a:pos x="223" y="117"/>
                </a:cxn>
                <a:cxn ang="0">
                  <a:pos x="254" y="119"/>
                </a:cxn>
                <a:cxn ang="0">
                  <a:pos x="278" y="112"/>
                </a:cxn>
                <a:cxn ang="0">
                  <a:pos x="283" y="92"/>
                </a:cxn>
                <a:cxn ang="0">
                  <a:pos x="267" y="68"/>
                </a:cxn>
                <a:cxn ang="0">
                  <a:pos x="267" y="46"/>
                </a:cxn>
                <a:cxn ang="0">
                  <a:pos x="237" y="35"/>
                </a:cxn>
                <a:cxn ang="0">
                  <a:pos x="216" y="38"/>
                </a:cxn>
                <a:cxn ang="0">
                  <a:pos x="172" y="20"/>
                </a:cxn>
                <a:cxn ang="0">
                  <a:pos x="168" y="11"/>
                </a:cxn>
                <a:cxn ang="0">
                  <a:pos x="118" y="26"/>
                </a:cxn>
                <a:cxn ang="0">
                  <a:pos x="107" y="20"/>
                </a:cxn>
                <a:cxn ang="0">
                  <a:pos x="80" y="30"/>
                </a:cxn>
                <a:cxn ang="0">
                  <a:pos x="69" y="65"/>
                </a:cxn>
                <a:cxn ang="0">
                  <a:pos x="59" y="64"/>
                </a:cxn>
                <a:cxn ang="0">
                  <a:pos x="53" y="77"/>
                </a:cxn>
                <a:cxn ang="0">
                  <a:pos x="38" y="79"/>
                </a:cxn>
                <a:cxn ang="0">
                  <a:pos x="25" y="115"/>
                </a:cxn>
                <a:cxn ang="0">
                  <a:pos x="2" y="118"/>
                </a:cxn>
              </a:cxnLst>
              <a:rect l="0" t="0" r="r" b="b"/>
              <a:pathLst>
                <a:path w="292" h="134">
                  <a:moveTo>
                    <a:pt x="2" y="127"/>
                  </a:moveTo>
                  <a:cubicBezTo>
                    <a:pt x="1" y="125"/>
                    <a:pt x="0" y="121"/>
                    <a:pt x="0" y="118"/>
                  </a:cubicBezTo>
                  <a:cubicBezTo>
                    <a:pt x="0" y="116"/>
                    <a:pt x="1" y="114"/>
                    <a:pt x="2" y="113"/>
                  </a:cubicBezTo>
                  <a:cubicBezTo>
                    <a:pt x="3" y="111"/>
                    <a:pt x="4" y="110"/>
                    <a:pt x="6" y="109"/>
                  </a:cubicBezTo>
                  <a:cubicBezTo>
                    <a:pt x="9" y="108"/>
                    <a:pt x="13" y="108"/>
                    <a:pt x="16" y="108"/>
                  </a:cubicBezTo>
                  <a:cubicBezTo>
                    <a:pt x="20" y="109"/>
                    <a:pt x="23" y="110"/>
                    <a:pt x="26" y="112"/>
                  </a:cubicBezTo>
                  <a:cubicBezTo>
                    <a:pt x="23" y="113"/>
                    <a:pt x="23" y="113"/>
                    <a:pt x="23" y="113"/>
                  </a:cubicBezTo>
                  <a:cubicBezTo>
                    <a:pt x="23" y="104"/>
                    <a:pt x="24" y="95"/>
                    <a:pt x="27" y="86"/>
                  </a:cubicBezTo>
                  <a:cubicBezTo>
                    <a:pt x="29" y="82"/>
                    <a:pt x="31" y="77"/>
                    <a:pt x="35" y="74"/>
                  </a:cubicBezTo>
                  <a:cubicBezTo>
                    <a:pt x="37" y="73"/>
                    <a:pt x="38" y="73"/>
                    <a:pt x="39" y="72"/>
                  </a:cubicBezTo>
                  <a:cubicBezTo>
                    <a:pt x="41" y="72"/>
                    <a:pt x="42" y="72"/>
                    <a:pt x="43" y="72"/>
                  </a:cubicBezTo>
                  <a:cubicBezTo>
                    <a:pt x="45" y="72"/>
                    <a:pt x="46" y="72"/>
                    <a:pt x="47" y="72"/>
                  </a:cubicBezTo>
                  <a:cubicBezTo>
                    <a:pt x="49" y="73"/>
                    <a:pt x="50" y="73"/>
                    <a:pt x="51" y="74"/>
                  </a:cubicBezTo>
                  <a:cubicBezTo>
                    <a:pt x="47" y="75"/>
                    <a:pt x="47" y="75"/>
                    <a:pt x="47" y="75"/>
                  </a:cubicBezTo>
                  <a:cubicBezTo>
                    <a:pt x="47" y="73"/>
                    <a:pt x="48" y="71"/>
                    <a:pt x="49" y="69"/>
                  </a:cubicBezTo>
                  <a:cubicBezTo>
                    <a:pt x="49" y="67"/>
                    <a:pt x="50" y="65"/>
                    <a:pt x="52" y="62"/>
                  </a:cubicBezTo>
                  <a:cubicBezTo>
                    <a:pt x="53" y="61"/>
                    <a:pt x="53" y="60"/>
                    <a:pt x="55" y="59"/>
                  </a:cubicBezTo>
                  <a:cubicBezTo>
                    <a:pt x="56" y="58"/>
                    <a:pt x="58" y="57"/>
                    <a:pt x="60" y="57"/>
                  </a:cubicBezTo>
                  <a:cubicBezTo>
                    <a:pt x="62" y="58"/>
                    <a:pt x="63" y="58"/>
                    <a:pt x="65" y="59"/>
                  </a:cubicBezTo>
                  <a:cubicBezTo>
                    <a:pt x="66" y="60"/>
                    <a:pt x="67" y="61"/>
                    <a:pt x="68" y="61"/>
                  </a:cubicBezTo>
                  <a:cubicBezTo>
                    <a:pt x="62" y="63"/>
                    <a:pt x="62" y="63"/>
                    <a:pt x="62" y="63"/>
                  </a:cubicBezTo>
                  <a:cubicBezTo>
                    <a:pt x="64" y="56"/>
                    <a:pt x="65" y="49"/>
                    <a:pt x="67" y="42"/>
                  </a:cubicBezTo>
                  <a:cubicBezTo>
                    <a:pt x="68" y="38"/>
                    <a:pt x="70" y="35"/>
                    <a:pt x="71" y="31"/>
                  </a:cubicBezTo>
                  <a:cubicBezTo>
                    <a:pt x="72" y="30"/>
                    <a:pt x="73" y="28"/>
                    <a:pt x="74" y="27"/>
                  </a:cubicBezTo>
                  <a:cubicBezTo>
                    <a:pt x="76" y="24"/>
                    <a:pt x="76" y="24"/>
                    <a:pt x="76" y="24"/>
                  </a:cubicBezTo>
                  <a:cubicBezTo>
                    <a:pt x="76" y="23"/>
                    <a:pt x="77" y="23"/>
                    <a:pt x="78" y="22"/>
                  </a:cubicBezTo>
                  <a:cubicBezTo>
                    <a:pt x="80" y="19"/>
                    <a:pt x="83" y="16"/>
                    <a:pt x="87" y="14"/>
                  </a:cubicBezTo>
                  <a:cubicBezTo>
                    <a:pt x="90" y="12"/>
                    <a:pt x="94" y="11"/>
                    <a:pt x="99" y="11"/>
                  </a:cubicBezTo>
                  <a:cubicBezTo>
                    <a:pt x="103" y="11"/>
                    <a:pt x="107" y="12"/>
                    <a:pt x="111" y="15"/>
                  </a:cubicBezTo>
                  <a:cubicBezTo>
                    <a:pt x="114" y="17"/>
                    <a:pt x="116" y="21"/>
                    <a:pt x="118" y="24"/>
                  </a:cubicBezTo>
                  <a:cubicBezTo>
                    <a:pt x="113" y="25"/>
                    <a:pt x="113" y="25"/>
                    <a:pt x="113" y="25"/>
                  </a:cubicBezTo>
                  <a:cubicBezTo>
                    <a:pt x="114" y="21"/>
                    <a:pt x="115" y="18"/>
                    <a:pt x="117" y="15"/>
                  </a:cubicBezTo>
                  <a:cubicBezTo>
                    <a:pt x="119" y="12"/>
                    <a:pt x="121" y="10"/>
                    <a:pt x="124" y="8"/>
                  </a:cubicBezTo>
                  <a:cubicBezTo>
                    <a:pt x="125" y="6"/>
                    <a:pt x="126" y="5"/>
                    <a:pt x="128" y="5"/>
                  </a:cubicBezTo>
                  <a:cubicBezTo>
                    <a:pt x="130" y="4"/>
                    <a:pt x="131" y="3"/>
                    <a:pt x="133" y="3"/>
                  </a:cubicBezTo>
                  <a:cubicBezTo>
                    <a:pt x="136" y="2"/>
                    <a:pt x="139" y="1"/>
                    <a:pt x="143" y="1"/>
                  </a:cubicBezTo>
                  <a:cubicBezTo>
                    <a:pt x="149" y="0"/>
                    <a:pt x="156" y="1"/>
                    <a:pt x="162" y="3"/>
                  </a:cubicBezTo>
                  <a:cubicBezTo>
                    <a:pt x="165" y="4"/>
                    <a:pt x="168" y="6"/>
                    <a:pt x="170" y="9"/>
                  </a:cubicBezTo>
                  <a:cubicBezTo>
                    <a:pt x="172" y="12"/>
                    <a:pt x="173" y="16"/>
                    <a:pt x="173" y="19"/>
                  </a:cubicBezTo>
                  <a:cubicBezTo>
                    <a:pt x="171" y="18"/>
                    <a:pt x="171" y="18"/>
                    <a:pt x="171" y="18"/>
                  </a:cubicBezTo>
                  <a:cubicBezTo>
                    <a:pt x="175" y="15"/>
                    <a:pt x="180" y="13"/>
                    <a:pt x="185" y="12"/>
                  </a:cubicBezTo>
                  <a:cubicBezTo>
                    <a:pt x="191" y="11"/>
                    <a:pt x="196" y="11"/>
                    <a:pt x="201" y="13"/>
                  </a:cubicBezTo>
                  <a:cubicBezTo>
                    <a:pt x="207" y="15"/>
                    <a:pt x="211" y="18"/>
                    <a:pt x="215" y="22"/>
                  </a:cubicBezTo>
                  <a:cubicBezTo>
                    <a:pt x="216" y="24"/>
                    <a:pt x="217" y="27"/>
                    <a:pt x="218" y="30"/>
                  </a:cubicBezTo>
                  <a:cubicBezTo>
                    <a:pt x="219" y="32"/>
                    <a:pt x="219" y="35"/>
                    <a:pt x="219" y="38"/>
                  </a:cubicBezTo>
                  <a:cubicBezTo>
                    <a:pt x="217" y="36"/>
                    <a:pt x="217" y="36"/>
                    <a:pt x="217" y="36"/>
                  </a:cubicBezTo>
                  <a:cubicBezTo>
                    <a:pt x="223" y="33"/>
                    <a:pt x="230" y="32"/>
                    <a:pt x="237" y="31"/>
                  </a:cubicBezTo>
                  <a:cubicBezTo>
                    <a:pt x="244" y="31"/>
                    <a:pt x="251" y="32"/>
                    <a:pt x="258" y="34"/>
                  </a:cubicBezTo>
                  <a:cubicBezTo>
                    <a:pt x="260" y="35"/>
                    <a:pt x="261" y="35"/>
                    <a:pt x="263" y="36"/>
                  </a:cubicBezTo>
                  <a:cubicBezTo>
                    <a:pt x="265" y="37"/>
                    <a:pt x="266" y="38"/>
                    <a:pt x="268" y="39"/>
                  </a:cubicBezTo>
                  <a:cubicBezTo>
                    <a:pt x="269" y="40"/>
                    <a:pt x="270" y="42"/>
                    <a:pt x="272" y="43"/>
                  </a:cubicBezTo>
                  <a:cubicBezTo>
                    <a:pt x="273" y="45"/>
                    <a:pt x="274" y="47"/>
                    <a:pt x="274" y="48"/>
                  </a:cubicBezTo>
                  <a:cubicBezTo>
                    <a:pt x="276" y="52"/>
                    <a:pt x="276" y="56"/>
                    <a:pt x="276" y="60"/>
                  </a:cubicBezTo>
                  <a:cubicBezTo>
                    <a:pt x="275" y="62"/>
                    <a:pt x="275" y="63"/>
                    <a:pt x="275" y="65"/>
                  </a:cubicBezTo>
                  <a:cubicBezTo>
                    <a:pt x="274" y="67"/>
                    <a:pt x="273" y="69"/>
                    <a:pt x="273" y="70"/>
                  </a:cubicBezTo>
                  <a:cubicBezTo>
                    <a:pt x="272" y="67"/>
                    <a:pt x="272" y="67"/>
                    <a:pt x="272" y="67"/>
                  </a:cubicBezTo>
                  <a:cubicBezTo>
                    <a:pt x="276" y="70"/>
                    <a:pt x="279" y="73"/>
                    <a:pt x="282" y="77"/>
                  </a:cubicBezTo>
                  <a:cubicBezTo>
                    <a:pt x="285" y="81"/>
                    <a:pt x="288" y="85"/>
                    <a:pt x="290" y="90"/>
                  </a:cubicBezTo>
                  <a:cubicBezTo>
                    <a:pt x="292" y="95"/>
                    <a:pt x="292" y="101"/>
                    <a:pt x="290" y="106"/>
                  </a:cubicBezTo>
                  <a:cubicBezTo>
                    <a:pt x="290" y="109"/>
                    <a:pt x="288" y="111"/>
                    <a:pt x="287" y="113"/>
                  </a:cubicBezTo>
                  <a:cubicBezTo>
                    <a:pt x="286" y="114"/>
                    <a:pt x="285" y="115"/>
                    <a:pt x="284" y="116"/>
                  </a:cubicBezTo>
                  <a:cubicBezTo>
                    <a:pt x="284" y="117"/>
                    <a:pt x="283" y="117"/>
                    <a:pt x="283" y="118"/>
                  </a:cubicBezTo>
                  <a:cubicBezTo>
                    <a:pt x="282" y="119"/>
                    <a:pt x="282" y="119"/>
                    <a:pt x="282" y="119"/>
                  </a:cubicBezTo>
                  <a:cubicBezTo>
                    <a:pt x="280" y="121"/>
                    <a:pt x="278" y="122"/>
                    <a:pt x="275" y="124"/>
                  </a:cubicBezTo>
                  <a:cubicBezTo>
                    <a:pt x="273" y="125"/>
                    <a:pt x="271" y="126"/>
                    <a:pt x="268" y="127"/>
                  </a:cubicBezTo>
                  <a:cubicBezTo>
                    <a:pt x="263" y="128"/>
                    <a:pt x="258" y="129"/>
                    <a:pt x="252" y="127"/>
                  </a:cubicBezTo>
                  <a:cubicBezTo>
                    <a:pt x="247" y="126"/>
                    <a:pt x="242" y="124"/>
                    <a:pt x="238" y="121"/>
                  </a:cubicBezTo>
                  <a:cubicBezTo>
                    <a:pt x="234" y="118"/>
                    <a:pt x="231" y="114"/>
                    <a:pt x="228" y="111"/>
                  </a:cubicBezTo>
                  <a:cubicBezTo>
                    <a:pt x="235" y="108"/>
                    <a:pt x="235" y="108"/>
                    <a:pt x="235" y="108"/>
                  </a:cubicBezTo>
                  <a:cubicBezTo>
                    <a:pt x="235" y="111"/>
                    <a:pt x="234" y="113"/>
                    <a:pt x="233" y="116"/>
                  </a:cubicBezTo>
                  <a:cubicBezTo>
                    <a:pt x="232" y="118"/>
                    <a:pt x="231" y="121"/>
                    <a:pt x="229" y="123"/>
                  </a:cubicBezTo>
                  <a:cubicBezTo>
                    <a:pt x="225" y="127"/>
                    <a:pt x="220" y="129"/>
                    <a:pt x="215" y="130"/>
                  </a:cubicBezTo>
                  <a:cubicBezTo>
                    <a:pt x="210" y="131"/>
                    <a:pt x="205" y="131"/>
                    <a:pt x="200" y="129"/>
                  </a:cubicBezTo>
                  <a:cubicBezTo>
                    <a:pt x="198" y="128"/>
                    <a:pt x="195" y="126"/>
                    <a:pt x="193" y="124"/>
                  </a:cubicBezTo>
                  <a:cubicBezTo>
                    <a:pt x="191" y="123"/>
                    <a:pt x="190" y="121"/>
                    <a:pt x="189" y="118"/>
                  </a:cubicBezTo>
                  <a:cubicBezTo>
                    <a:pt x="194" y="120"/>
                    <a:pt x="194" y="120"/>
                    <a:pt x="194" y="120"/>
                  </a:cubicBezTo>
                  <a:cubicBezTo>
                    <a:pt x="191" y="122"/>
                    <a:pt x="187" y="124"/>
                    <a:pt x="182" y="125"/>
                  </a:cubicBezTo>
                  <a:cubicBezTo>
                    <a:pt x="178" y="126"/>
                    <a:pt x="173" y="125"/>
                    <a:pt x="169" y="123"/>
                  </a:cubicBezTo>
                  <a:cubicBezTo>
                    <a:pt x="164" y="121"/>
                    <a:pt x="161" y="117"/>
                    <a:pt x="159" y="114"/>
                  </a:cubicBezTo>
                  <a:cubicBezTo>
                    <a:pt x="157" y="110"/>
                    <a:pt x="155" y="107"/>
                    <a:pt x="153" y="103"/>
                  </a:cubicBezTo>
                  <a:cubicBezTo>
                    <a:pt x="160" y="102"/>
                    <a:pt x="160" y="102"/>
                    <a:pt x="160" y="102"/>
                  </a:cubicBezTo>
                  <a:cubicBezTo>
                    <a:pt x="159" y="107"/>
                    <a:pt x="157" y="113"/>
                    <a:pt x="154" y="117"/>
                  </a:cubicBezTo>
                  <a:cubicBezTo>
                    <a:pt x="152" y="119"/>
                    <a:pt x="149" y="121"/>
                    <a:pt x="147" y="122"/>
                  </a:cubicBezTo>
                  <a:cubicBezTo>
                    <a:pt x="145" y="123"/>
                    <a:pt x="142" y="124"/>
                    <a:pt x="139" y="124"/>
                  </a:cubicBezTo>
                  <a:cubicBezTo>
                    <a:pt x="138" y="125"/>
                    <a:pt x="137" y="125"/>
                    <a:pt x="136" y="125"/>
                  </a:cubicBezTo>
                  <a:cubicBezTo>
                    <a:pt x="134" y="125"/>
                    <a:pt x="133" y="125"/>
                    <a:pt x="132" y="125"/>
                  </a:cubicBezTo>
                  <a:cubicBezTo>
                    <a:pt x="129" y="124"/>
                    <a:pt x="126" y="123"/>
                    <a:pt x="124" y="122"/>
                  </a:cubicBezTo>
                  <a:cubicBezTo>
                    <a:pt x="121" y="120"/>
                    <a:pt x="120" y="118"/>
                    <a:pt x="118" y="117"/>
                  </a:cubicBezTo>
                  <a:cubicBezTo>
                    <a:pt x="116" y="115"/>
                    <a:pt x="115" y="113"/>
                    <a:pt x="113" y="112"/>
                  </a:cubicBezTo>
                  <a:cubicBezTo>
                    <a:pt x="117" y="110"/>
                    <a:pt x="117" y="110"/>
                    <a:pt x="117" y="110"/>
                  </a:cubicBezTo>
                  <a:cubicBezTo>
                    <a:pt x="117" y="113"/>
                    <a:pt x="117" y="116"/>
                    <a:pt x="115" y="118"/>
                  </a:cubicBezTo>
                  <a:cubicBezTo>
                    <a:pt x="114" y="121"/>
                    <a:pt x="111" y="123"/>
                    <a:pt x="109" y="124"/>
                  </a:cubicBezTo>
                  <a:cubicBezTo>
                    <a:pt x="104" y="126"/>
                    <a:pt x="98" y="127"/>
                    <a:pt x="93" y="125"/>
                  </a:cubicBezTo>
                  <a:cubicBezTo>
                    <a:pt x="95" y="124"/>
                    <a:pt x="95" y="124"/>
                    <a:pt x="95" y="124"/>
                  </a:cubicBezTo>
                  <a:cubicBezTo>
                    <a:pt x="94" y="127"/>
                    <a:pt x="92" y="129"/>
                    <a:pt x="90" y="131"/>
                  </a:cubicBezTo>
                  <a:cubicBezTo>
                    <a:pt x="88" y="132"/>
                    <a:pt x="86" y="133"/>
                    <a:pt x="83" y="134"/>
                  </a:cubicBezTo>
                  <a:cubicBezTo>
                    <a:pt x="80" y="134"/>
                    <a:pt x="78" y="133"/>
                    <a:pt x="76" y="131"/>
                  </a:cubicBezTo>
                  <a:cubicBezTo>
                    <a:pt x="73" y="130"/>
                    <a:pt x="72" y="127"/>
                    <a:pt x="72" y="125"/>
                  </a:cubicBezTo>
                  <a:cubicBezTo>
                    <a:pt x="72" y="124"/>
                    <a:pt x="72" y="124"/>
                    <a:pt x="72" y="124"/>
                  </a:cubicBezTo>
                  <a:cubicBezTo>
                    <a:pt x="72" y="125"/>
                    <a:pt x="72" y="125"/>
                    <a:pt x="72" y="125"/>
                  </a:cubicBezTo>
                  <a:cubicBezTo>
                    <a:pt x="73" y="127"/>
                    <a:pt x="74" y="129"/>
                    <a:pt x="76" y="130"/>
                  </a:cubicBezTo>
                  <a:cubicBezTo>
                    <a:pt x="78" y="131"/>
                    <a:pt x="81" y="132"/>
                    <a:pt x="83" y="132"/>
                  </a:cubicBezTo>
                  <a:cubicBezTo>
                    <a:pt x="85" y="131"/>
                    <a:pt x="87" y="130"/>
                    <a:pt x="89" y="129"/>
                  </a:cubicBezTo>
                  <a:cubicBezTo>
                    <a:pt x="90" y="127"/>
                    <a:pt x="91" y="125"/>
                    <a:pt x="92" y="123"/>
                  </a:cubicBezTo>
                  <a:cubicBezTo>
                    <a:pt x="92" y="123"/>
                    <a:pt x="93" y="122"/>
                    <a:pt x="94" y="122"/>
                  </a:cubicBezTo>
                  <a:cubicBezTo>
                    <a:pt x="94" y="122"/>
                    <a:pt x="94" y="122"/>
                    <a:pt x="94" y="122"/>
                  </a:cubicBezTo>
                  <a:cubicBezTo>
                    <a:pt x="94" y="122"/>
                    <a:pt x="94" y="122"/>
                    <a:pt x="94" y="122"/>
                  </a:cubicBezTo>
                  <a:cubicBezTo>
                    <a:pt x="98" y="123"/>
                    <a:pt x="103" y="123"/>
                    <a:pt x="107" y="121"/>
                  </a:cubicBezTo>
                  <a:cubicBezTo>
                    <a:pt x="109" y="120"/>
                    <a:pt x="111" y="118"/>
                    <a:pt x="111" y="116"/>
                  </a:cubicBezTo>
                  <a:cubicBezTo>
                    <a:pt x="112" y="115"/>
                    <a:pt x="113" y="112"/>
                    <a:pt x="112" y="110"/>
                  </a:cubicBezTo>
                  <a:cubicBezTo>
                    <a:pt x="112" y="109"/>
                    <a:pt x="113" y="108"/>
                    <a:pt x="114" y="108"/>
                  </a:cubicBezTo>
                  <a:cubicBezTo>
                    <a:pt x="115" y="108"/>
                    <a:pt x="115" y="108"/>
                    <a:pt x="116" y="108"/>
                  </a:cubicBezTo>
                  <a:cubicBezTo>
                    <a:pt x="116" y="108"/>
                    <a:pt x="116" y="108"/>
                    <a:pt x="116" y="108"/>
                  </a:cubicBezTo>
                  <a:cubicBezTo>
                    <a:pt x="120" y="111"/>
                    <a:pt x="123" y="115"/>
                    <a:pt x="127" y="117"/>
                  </a:cubicBezTo>
                  <a:cubicBezTo>
                    <a:pt x="128" y="118"/>
                    <a:pt x="130" y="119"/>
                    <a:pt x="132" y="119"/>
                  </a:cubicBezTo>
                  <a:cubicBezTo>
                    <a:pt x="133" y="119"/>
                    <a:pt x="134" y="119"/>
                    <a:pt x="135" y="119"/>
                  </a:cubicBezTo>
                  <a:cubicBezTo>
                    <a:pt x="136" y="119"/>
                    <a:pt x="138" y="118"/>
                    <a:pt x="138" y="118"/>
                  </a:cubicBezTo>
                  <a:cubicBezTo>
                    <a:pt x="142" y="117"/>
                    <a:pt x="146" y="116"/>
                    <a:pt x="149" y="112"/>
                  </a:cubicBezTo>
                  <a:cubicBezTo>
                    <a:pt x="151" y="109"/>
                    <a:pt x="152" y="105"/>
                    <a:pt x="153" y="101"/>
                  </a:cubicBezTo>
                  <a:cubicBezTo>
                    <a:pt x="153" y="99"/>
                    <a:pt x="155" y="98"/>
                    <a:pt x="157" y="98"/>
                  </a:cubicBezTo>
                  <a:cubicBezTo>
                    <a:pt x="158" y="98"/>
                    <a:pt x="159" y="99"/>
                    <a:pt x="160" y="100"/>
                  </a:cubicBezTo>
                  <a:cubicBezTo>
                    <a:pt x="160" y="100"/>
                    <a:pt x="160" y="100"/>
                    <a:pt x="160" y="100"/>
                  </a:cubicBezTo>
                  <a:cubicBezTo>
                    <a:pt x="161" y="104"/>
                    <a:pt x="163" y="107"/>
                    <a:pt x="165" y="110"/>
                  </a:cubicBezTo>
                  <a:cubicBezTo>
                    <a:pt x="167" y="113"/>
                    <a:pt x="169" y="115"/>
                    <a:pt x="172" y="116"/>
                  </a:cubicBezTo>
                  <a:cubicBezTo>
                    <a:pt x="175" y="118"/>
                    <a:pt x="178" y="118"/>
                    <a:pt x="181" y="117"/>
                  </a:cubicBezTo>
                  <a:cubicBezTo>
                    <a:pt x="184" y="116"/>
                    <a:pt x="187" y="115"/>
                    <a:pt x="190" y="113"/>
                  </a:cubicBezTo>
                  <a:cubicBezTo>
                    <a:pt x="192" y="112"/>
                    <a:pt x="194" y="112"/>
                    <a:pt x="196" y="114"/>
                  </a:cubicBezTo>
                  <a:cubicBezTo>
                    <a:pt x="196" y="114"/>
                    <a:pt x="196" y="114"/>
                    <a:pt x="196" y="114"/>
                  </a:cubicBezTo>
                  <a:cubicBezTo>
                    <a:pt x="196" y="114"/>
                    <a:pt x="196" y="114"/>
                    <a:pt x="196" y="114"/>
                  </a:cubicBezTo>
                  <a:cubicBezTo>
                    <a:pt x="197" y="117"/>
                    <a:pt x="200" y="120"/>
                    <a:pt x="203" y="121"/>
                  </a:cubicBezTo>
                  <a:cubicBezTo>
                    <a:pt x="207" y="122"/>
                    <a:pt x="210" y="122"/>
                    <a:pt x="214" y="122"/>
                  </a:cubicBezTo>
                  <a:cubicBezTo>
                    <a:pt x="217" y="121"/>
                    <a:pt x="220" y="119"/>
                    <a:pt x="223" y="117"/>
                  </a:cubicBezTo>
                  <a:cubicBezTo>
                    <a:pt x="225" y="114"/>
                    <a:pt x="226" y="111"/>
                    <a:pt x="227" y="108"/>
                  </a:cubicBezTo>
                  <a:cubicBezTo>
                    <a:pt x="227" y="105"/>
                    <a:pt x="229" y="104"/>
                    <a:pt x="231" y="104"/>
                  </a:cubicBezTo>
                  <a:cubicBezTo>
                    <a:pt x="232" y="104"/>
                    <a:pt x="233" y="104"/>
                    <a:pt x="234" y="105"/>
                  </a:cubicBezTo>
                  <a:cubicBezTo>
                    <a:pt x="240" y="112"/>
                    <a:pt x="246" y="118"/>
                    <a:pt x="254" y="119"/>
                  </a:cubicBezTo>
                  <a:cubicBezTo>
                    <a:pt x="258" y="120"/>
                    <a:pt x="262" y="120"/>
                    <a:pt x="266" y="119"/>
                  </a:cubicBezTo>
                  <a:cubicBezTo>
                    <a:pt x="268" y="119"/>
                    <a:pt x="270" y="118"/>
                    <a:pt x="271" y="117"/>
                  </a:cubicBezTo>
                  <a:cubicBezTo>
                    <a:pt x="273" y="116"/>
                    <a:pt x="275" y="115"/>
                    <a:pt x="276" y="113"/>
                  </a:cubicBezTo>
                  <a:cubicBezTo>
                    <a:pt x="278" y="112"/>
                    <a:pt x="278" y="112"/>
                    <a:pt x="278" y="112"/>
                  </a:cubicBezTo>
                  <a:cubicBezTo>
                    <a:pt x="279" y="111"/>
                    <a:pt x="279" y="111"/>
                    <a:pt x="279" y="111"/>
                  </a:cubicBezTo>
                  <a:cubicBezTo>
                    <a:pt x="279" y="110"/>
                    <a:pt x="280" y="110"/>
                    <a:pt x="281" y="109"/>
                  </a:cubicBezTo>
                  <a:cubicBezTo>
                    <a:pt x="282" y="107"/>
                    <a:pt x="283" y="105"/>
                    <a:pt x="283" y="104"/>
                  </a:cubicBezTo>
                  <a:cubicBezTo>
                    <a:pt x="284" y="100"/>
                    <a:pt x="284" y="96"/>
                    <a:pt x="283" y="92"/>
                  </a:cubicBezTo>
                  <a:cubicBezTo>
                    <a:pt x="282" y="88"/>
                    <a:pt x="280" y="85"/>
                    <a:pt x="277" y="81"/>
                  </a:cubicBezTo>
                  <a:cubicBezTo>
                    <a:pt x="274" y="78"/>
                    <a:pt x="271" y="74"/>
                    <a:pt x="268" y="71"/>
                  </a:cubicBezTo>
                  <a:cubicBezTo>
                    <a:pt x="267" y="71"/>
                    <a:pt x="266" y="69"/>
                    <a:pt x="267" y="68"/>
                  </a:cubicBezTo>
                  <a:cubicBezTo>
                    <a:pt x="267" y="68"/>
                    <a:pt x="267" y="68"/>
                    <a:pt x="267" y="68"/>
                  </a:cubicBezTo>
                  <a:cubicBezTo>
                    <a:pt x="268" y="66"/>
                    <a:pt x="268" y="65"/>
                    <a:pt x="269" y="63"/>
                  </a:cubicBezTo>
                  <a:cubicBezTo>
                    <a:pt x="269" y="62"/>
                    <a:pt x="269" y="60"/>
                    <a:pt x="270" y="59"/>
                  </a:cubicBezTo>
                  <a:cubicBezTo>
                    <a:pt x="270" y="56"/>
                    <a:pt x="270" y="53"/>
                    <a:pt x="269" y="50"/>
                  </a:cubicBezTo>
                  <a:cubicBezTo>
                    <a:pt x="269" y="49"/>
                    <a:pt x="268" y="48"/>
                    <a:pt x="267" y="46"/>
                  </a:cubicBezTo>
                  <a:cubicBezTo>
                    <a:pt x="266" y="45"/>
                    <a:pt x="265" y="44"/>
                    <a:pt x="264" y="43"/>
                  </a:cubicBezTo>
                  <a:cubicBezTo>
                    <a:pt x="263" y="42"/>
                    <a:pt x="262" y="41"/>
                    <a:pt x="261" y="40"/>
                  </a:cubicBezTo>
                  <a:cubicBezTo>
                    <a:pt x="259" y="40"/>
                    <a:pt x="258" y="39"/>
                    <a:pt x="256" y="38"/>
                  </a:cubicBezTo>
                  <a:cubicBezTo>
                    <a:pt x="250" y="36"/>
                    <a:pt x="244" y="35"/>
                    <a:pt x="237" y="35"/>
                  </a:cubicBezTo>
                  <a:cubicBezTo>
                    <a:pt x="231" y="35"/>
                    <a:pt x="224" y="37"/>
                    <a:pt x="218" y="39"/>
                  </a:cubicBezTo>
                  <a:cubicBezTo>
                    <a:pt x="218" y="39"/>
                    <a:pt x="218" y="39"/>
                    <a:pt x="218" y="39"/>
                  </a:cubicBezTo>
                  <a:cubicBezTo>
                    <a:pt x="217" y="40"/>
                    <a:pt x="216" y="39"/>
                    <a:pt x="216" y="38"/>
                  </a:cubicBezTo>
                  <a:cubicBezTo>
                    <a:pt x="216" y="38"/>
                    <a:pt x="216" y="38"/>
                    <a:pt x="216" y="38"/>
                  </a:cubicBezTo>
                  <a:cubicBezTo>
                    <a:pt x="216" y="35"/>
                    <a:pt x="216" y="33"/>
                    <a:pt x="215" y="30"/>
                  </a:cubicBezTo>
                  <a:cubicBezTo>
                    <a:pt x="215" y="28"/>
                    <a:pt x="214" y="26"/>
                    <a:pt x="212" y="24"/>
                  </a:cubicBezTo>
                  <a:cubicBezTo>
                    <a:pt x="210" y="20"/>
                    <a:pt x="205" y="17"/>
                    <a:pt x="201" y="15"/>
                  </a:cubicBezTo>
                  <a:cubicBezTo>
                    <a:pt x="191" y="12"/>
                    <a:pt x="180" y="14"/>
                    <a:pt x="172" y="20"/>
                  </a:cubicBezTo>
                  <a:cubicBezTo>
                    <a:pt x="172" y="21"/>
                    <a:pt x="171" y="21"/>
                    <a:pt x="171" y="20"/>
                  </a:cubicBezTo>
                  <a:cubicBezTo>
                    <a:pt x="170" y="19"/>
                    <a:pt x="170" y="19"/>
                    <a:pt x="170" y="19"/>
                  </a:cubicBezTo>
                  <a:cubicBezTo>
                    <a:pt x="170" y="19"/>
                    <a:pt x="170" y="19"/>
                    <a:pt x="170" y="19"/>
                  </a:cubicBezTo>
                  <a:cubicBezTo>
                    <a:pt x="170" y="16"/>
                    <a:pt x="169" y="13"/>
                    <a:pt x="168" y="11"/>
                  </a:cubicBezTo>
                  <a:cubicBezTo>
                    <a:pt x="166" y="9"/>
                    <a:pt x="164" y="7"/>
                    <a:pt x="161" y="6"/>
                  </a:cubicBezTo>
                  <a:cubicBezTo>
                    <a:pt x="155" y="4"/>
                    <a:pt x="149" y="4"/>
                    <a:pt x="143" y="5"/>
                  </a:cubicBezTo>
                  <a:cubicBezTo>
                    <a:pt x="137" y="6"/>
                    <a:pt x="131" y="8"/>
                    <a:pt x="127" y="11"/>
                  </a:cubicBezTo>
                  <a:cubicBezTo>
                    <a:pt x="123" y="15"/>
                    <a:pt x="120" y="21"/>
                    <a:pt x="118" y="26"/>
                  </a:cubicBezTo>
                  <a:cubicBezTo>
                    <a:pt x="118" y="28"/>
                    <a:pt x="116" y="29"/>
                    <a:pt x="115" y="28"/>
                  </a:cubicBezTo>
                  <a:cubicBezTo>
                    <a:pt x="114" y="28"/>
                    <a:pt x="113" y="28"/>
                    <a:pt x="113" y="27"/>
                  </a:cubicBezTo>
                  <a:cubicBezTo>
                    <a:pt x="113" y="27"/>
                    <a:pt x="113" y="27"/>
                    <a:pt x="113" y="27"/>
                  </a:cubicBezTo>
                  <a:cubicBezTo>
                    <a:pt x="111" y="24"/>
                    <a:pt x="109" y="21"/>
                    <a:pt x="107" y="20"/>
                  </a:cubicBezTo>
                  <a:cubicBezTo>
                    <a:pt x="105" y="18"/>
                    <a:pt x="102" y="17"/>
                    <a:pt x="99" y="18"/>
                  </a:cubicBezTo>
                  <a:cubicBezTo>
                    <a:pt x="93" y="18"/>
                    <a:pt x="87" y="22"/>
                    <a:pt x="83" y="27"/>
                  </a:cubicBezTo>
                  <a:cubicBezTo>
                    <a:pt x="83" y="27"/>
                    <a:pt x="82" y="28"/>
                    <a:pt x="82" y="28"/>
                  </a:cubicBezTo>
                  <a:cubicBezTo>
                    <a:pt x="80" y="30"/>
                    <a:pt x="80" y="30"/>
                    <a:pt x="80" y="30"/>
                  </a:cubicBezTo>
                  <a:cubicBezTo>
                    <a:pt x="79" y="32"/>
                    <a:pt x="78" y="33"/>
                    <a:pt x="78" y="35"/>
                  </a:cubicBezTo>
                  <a:cubicBezTo>
                    <a:pt x="76" y="38"/>
                    <a:pt x="75" y="41"/>
                    <a:pt x="74" y="44"/>
                  </a:cubicBezTo>
                  <a:cubicBezTo>
                    <a:pt x="72" y="51"/>
                    <a:pt x="71" y="58"/>
                    <a:pt x="69" y="65"/>
                  </a:cubicBezTo>
                  <a:cubicBezTo>
                    <a:pt x="69" y="65"/>
                    <a:pt x="69" y="65"/>
                    <a:pt x="69" y="65"/>
                  </a:cubicBezTo>
                  <a:cubicBezTo>
                    <a:pt x="68" y="67"/>
                    <a:pt x="67" y="68"/>
                    <a:pt x="65" y="67"/>
                  </a:cubicBezTo>
                  <a:cubicBezTo>
                    <a:pt x="64" y="67"/>
                    <a:pt x="64" y="67"/>
                    <a:pt x="63" y="66"/>
                  </a:cubicBezTo>
                  <a:cubicBezTo>
                    <a:pt x="62" y="65"/>
                    <a:pt x="60" y="64"/>
                    <a:pt x="60" y="64"/>
                  </a:cubicBezTo>
                  <a:cubicBezTo>
                    <a:pt x="59" y="64"/>
                    <a:pt x="59" y="64"/>
                    <a:pt x="59" y="64"/>
                  </a:cubicBezTo>
                  <a:cubicBezTo>
                    <a:pt x="58" y="65"/>
                    <a:pt x="58" y="65"/>
                    <a:pt x="57" y="66"/>
                  </a:cubicBezTo>
                  <a:cubicBezTo>
                    <a:pt x="56" y="67"/>
                    <a:pt x="55" y="69"/>
                    <a:pt x="55" y="71"/>
                  </a:cubicBezTo>
                  <a:cubicBezTo>
                    <a:pt x="54" y="73"/>
                    <a:pt x="53" y="75"/>
                    <a:pt x="53" y="77"/>
                  </a:cubicBezTo>
                  <a:cubicBezTo>
                    <a:pt x="53" y="77"/>
                    <a:pt x="53" y="77"/>
                    <a:pt x="53" y="77"/>
                  </a:cubicBezTo>
                  <a:cubicBezTo>
                    <a:pt x="52" y="79"/>
                    <a:pt x="50" y="80"/>
                    <a:pt x="49" y="79"/>
                  </a:cubicBezTo>
                  <a:cubicBezTo>
                    <a:pt x="49" y="79"/>
                    <a:pt x="49" y="79"/>
                    <a:pt x="49" y="79"/>
                  </a:cubicBezTo>
                  <a:cubicBezTo>
                    <a:pt x="47" y="78"/>
                    <a:pt x="45" y="78"/>
                    <a:pt x="43" y="78"/>
                  </a:cubicBezTo>
                  <a:cubicBezTo>
                    <a:pt x="42" y="78"/>
                    <a:pt x="40" y="78"/>
                    <a:pt x="38" y="79"/>
                  </a:cubicBezTo>
                  <a:cubicBezTo>
                    <a:pt x="35" y="81"/>
                    <a:pt x="33" y="84"/>
                    <a:pt x="32" y="88"/>
                  </a:cubicBezTo>
                  <a:cubicBezTo>
                    <a:pt x="28" y="96"/>
                    <a:pt x="27" y="105"/>
                    <a:pt x="27" y="114"/>
                  </a:cubicBezTo>
                  <a:cubicBezTo>
                    <a:pt x="27" y="114"/>
                    <a:pt x="27" y="114"/>
                    <a:pt x="27" y="114"/>
                  </a:cubicBezTo>
                  <a:cubicBezTo>
                    <a:pt x="26" y="115"/>
                    <a:pt x="26" y="116"/>
                    <a:pt x="25" y="115"/>
                  </a:cubicBezTo>
                  <a:cubicBezTo>
                    <a:pt x="24" y="115"/>
                    <a:pt x="24" y="115"/>
                    <a:pt x="24" y="115"/>
                  </a:cubicBezTo>
                  <a:cubicBezTo>
                    <a:pt x="21" y="113"/>
                    <a:pt x="19" y="112"/>
                    <a:pt x="16" y="111"/>
                  </a:cubicBezTo>
                  <a:cubicBezTo>
                    <a:pt x="13" y="110"/>
                    <a:pt x="10" y="111"/>
                    <a:pt x="7" y="112"/>
                  </a:cubicBezTo>
                  <a:cubicBezTo>
                    <a:pt x="4" y="113"/>
                    <a:pt x="2" y="115"/>
                    <a:pt x="2" y="118"/>
                  </a:cubicBezTo>
                  <a:cubicBezTo>
                    <a:pt x="1" y="121"/>
                    <a:pt x="2" y="124"/>
                    <a:pt x="3" y="127"/>
                  </a:cubicBezTo>
                  <a:cubicBezTo>
                    <a:pt x="3" y="128"/>
                    <a:pt x="3" y="128"/>
                    <a:pt x="3" y="128"/>
                  </a:cubicBezTo>
                  <a:cubicBezTo>
                    <a:pt x="2" y="127"/>
                    <a:pt x="2" y="127"/>
                    <a:pt x="2" y="127"/>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100"/>
            <p:cNvSpPr>
              <a:spLocks/>
            </p:cNvSpPr>
            <p:nvPr/>
          </p:nvSpPr>
          <p:spPr bwMode="auto">
            <a:xfrm>
              <a:off x="2724150" y="3948114"/>
              <a:ext cx="276225" cy="231775"/>
            </a:xfrm>
            <a:custGeom>
              <a:avLst/>
              <a:gdLst/>
              <a:ahLst/>
              <a:cxnLst>
                <a:cxn ang="0">
                  <a:pos x="1" y="127"/>
                </a:cxn>
                <a:cxn ang="0">
                  <a:pos x="4" y="102"/>
                </a:cxn>
                <a:cxn ang="0">
                  <a:pos x="21" y="97"/>
                </a:cxn>
                <a:cxn ang="0">
                  <a:pos x="22" y="102"/>
                </a:cxn>
                <a:cxn ang="0">
                  <a:pos x="21" y="92"/>
                </a:cxn>
                <a:cxn ang="0">
                  <a:pos x="29" y="82"/>
                </a:cxn>
                <a:cxn ang="0">
                  <a:pos x="40" y="84"/>
                </a:cxn>
                <a:cxn ang="0">
                  <a:pos x="34" y="80"/>
                </a:cxn>
                <a:cxn ang="0">
                  <a:pos x="48" y="47"/>
                </a:cxn>
                <a:cxn ang="0">
                  <a:pos x="66" y="50"/>
                </a:cxn>
                <a:cxn ang="0">
                  <a:pos x="68" y="55"/>
                </a:cxn>
                <a:cxn ang="0">
                  <a:pos x="79" y="40"/>
                </a:cxn>
                <a:cxn ang="0">
                  <a:pos x="89" y="45"/>
                </a:cxn>
                <a:cxn ang="0">
                  <a:pos x="83" y="28"/>
                </a:cxn>
                <a:cxn ang="0">
                  <a:pos x="90" y="11"/>
                </a:cxn>
                <a:cxn ang="0">
                  <a:pos x="95" y="6"/>
                </a:cxn>
                <a:cxn ang="0">
                  <a:pos x="111" y="0"/>
                </a:cxn>
                <a:cxn ang="0">
                  <a:pos x="125" y="17"/>
                </a:cxn>
                <a:cxn ang="0">
                  <a:pos x="126" y="8"/>
                </a:cxn>
                <a:cxn ang="0">
                  <a:pos x="138" y="5"/>
                </a:cxn>
                <a:cxn ang="0">
                  <a:pos x="146" y="14"/>
                </a:cxn>
                <a:cxn ang="0">
                  <a:pos x="145" y="16"/>
                </a:cxn>
                <a:cxn ang="0">
                  <a:pos x="155" y="12"/>
                </a:cxn>
                <a:cxn ang="0">
                  <a:pos x="164" y="19"/>
                </a:cxn>
                <a:cxn ang="0">
                  <a:pos x="166" y="30"/>
                </a:cxn>
                <a:cxn ang="0">
                  <a:pos x="165" y="28"/>
                </a:cxn>
                <a:cxn ang="0">
                  <a:pos x="160" y="19"/>
                </a:cxn>
                <a:cxn ang="0">
                  <a:pos x="152" y="16"/>
                </a:cxn>
                <a:cxn ang="0">
                  <a:pos x="148" y="20"/>
                </a:cxn>
                <a:cxn ang="0">
                  <a:pos x="142" y="22"/>
                </a:cxn>
                <a:cxn ang="0">
                  <a:pos x="138" y="12"/>
                </a:cxn>
                <a:cxn ang="0">
                  <a:pos x="129" y="14"/>
                </a:cxn>
                <a:cxn ang="0">
                  <a:pos x="119" y="19"/>
                </a:cxn>
                <a:cxn ang="0">
                  <a:pos x="116" y="10"/>
                </a:cxn>
                <a:cxn ang="0">
                  <a:pos x="104" y="11"/>
                </a:cxn>
                <a:cxn ang="0">
                  <a:pos x="99" y="14"/>
                </a:cxn>
                <a:cxn ang="0">
                  <a:pos x="93" y="21"/>
                </a:cxn>
                <a:cxn ang="0">
                  <a:pos x="90" y="38"/>
                </a:cxn>
                <a:cxn ang="0">
                  <a:pos x="84" y="49"/>
                </a:cxn>
                <a:cxn ang="0">
                  <a:pos x="80" y="46"/>
                </a:cxn>
                <a:cxn ang="0">
                  <a:pos x="72" y="55"/>
                </a:cxn>
                <a:cxn ang="0">
                  <a:pos x="68" y="59"/>
                </a:cxn>
                <a:cxn ang="0">
                  <a:pos x="57" y="48"/>
                </a:cxn>
                <a:cxn ang="0">
                  <a:pos x="37" y="71"/>
                </a:cxn>
                <a:cxn ang="0">
                  <a:pos x="41" y="90"/>
                </a:cxn>
                <a:cxn ang="0">
                  <a:pos x="35" y="88"/>
                </a:cxn>
                <a:cxn ang="0">
                  <a:pos x="30" y="89"/>
                </a:cxn>
                <a:cxn ang="0">
                  <a:pos x="28" y="95"/>
                </a:cxn>
                <a:cxn ang="0">
                  <a:pos x="29" y="100"/>
                </a:cxn>
                <a:cxn ang="0">
                  <a:pos x="26" y="106"/>
                </a:cxn>
                <a:cxn ang="0">
                  <a:pos x="11" y="104"/>
                </a:cxn>
                <a:cxn ang="0">
                  <a:pos x="5" y="126"/>
                </a:cxn>
                <a:cxn ang="0">
                  <a:pos x="12" y="138"/>
                </a:cxn>
              </a:cxnLst>
              <a:rect l="0" t="0" r="r" b="b"/>
              <a:pathLst>
                <a:path w="166" h="139">
                  <a:moveTo>
                    <a:pt x="12" y="139"/>
                  </a:moveTo>
                  <a:cubicBezTo>
                    <a:pt x="11" y="139"/>
                    <a:pt x="9" y="139"/>
                    <a:pt x="8" y="138"/>
                  </a:cubicBezTo>
                  <a:cubicBezTo>
                    <a:pt x="6" y="137"/>
                    <a:pt x="6" y="136"/>
                    <a:pt x="5" y="135"/>
                  </a:cubicBezTo>
                  <a:cubicBezTo>
                    <a:pt x="3" y="132"/>
                    <a:pt x="2" y="130"/>
                    <a:pt x="1" y="127"/>
                  </a:cubicBezTo>
                  <a:cubicBezTo>
                    <a:pt x="1" y="125"/>
                    <a:pt x="0" y="122"/>
                    <a:pt x="0" y="119"/>
                  </a:cubicBezTo>
                  <a:cubicBezTo>
                    <a:pt x="0" y="116"/>
                    <a:pt x="0" y="113"/>
                    <a:pt x="1" y="111"/>
                  </a:cubicBezTo>
                  <a:cubicBezTo>
                    <a:pt x="1" y="109"/>
                    <a:pt x="1" y="108"/>
                    <a:pt x="2" y="106"/>
                  </a:cubicBezTo>
                  <a:cubicBezTo>
                    <a:pt x="2" y="105"/>
                    <a:pt x="3" y="104"/>
                    <a:pt x="4" y="102"/>
                  </a:cubicBezTo>
                  <a:cubicBezTo>
                    <a:pt x="5" y="101"/>
                    <a:pt x="6" y="100"/>
                    <a:pt x="7" y="99"/>
                  </a:cubicBezTo>
                  <a:cubicBezTo>
                    <a:pt x="9" y="98"/>
                    <a:pt x="10" y="97"/>
                    <a:pt x="12" y="97"/>
                  </a:cubicBezTo>
                  <a:cubicBezTo>
                    <a:pt x="14" y="96"/>
                    <a:pt x="15" y="96"/>
                    <a:pt x="17" y="96"/>
                  </a:cubicBezTo>
                  <a:cubicBezTo>
                    <a:pt x="18" y="96"/>
                    <a:pt x="20" y="96"/>
                    <a:pt x="21" y="97"/>
                  </a:cubicBezTo>
                  <a:cubicBezTo>
                    <a:pt x="24" y="98"/>
                    <a:pt x="27" y="99"/>
                    <a:pt x="29" y="100"/>
                  </a:cubicBezTo>
                  <a:cubicBezTo>
                    <a:pt x="25" y="106"/>
                    <a:pt x="25" y="106"/>
                    <a:pt x="25" y="106"/>
                  </a:cubicBezTo>
                  <a:cubicBezTo>
                    <a:pt x="23" y="104"/>
                    <a:pt x="23" y="104"/>
                    <a:pt x="23" y="104"/>
                  </a:cubicBezTo>
                  <a:cubicBezTo>
                    <a:pt x="23" y="103"/>
                    <a:pt x="22" y="103"/>
                    <a:pt x="22" y="102"/>
                  </a:cubicBezTo>
                  <a:cubicBezTo>
                    <a:pt x="22" y="101"/>
                    <a:pt x="21" y="100"/>
                    <a:pt x="21" y="99"/>
                  </a:cubicBezTo>
                  <a:cubicBezTo>
                    <a:pt x="21" y="99"/>
                    <a:pt x="21" y="98"/>
                    <a:pt x="21" y="97"/>
                  </a:cubicBezTo>
                  <a:cubicBezTo>
                    <a:pt x="20" y="96"/>
                    <a:pt x="20" y="95"/>
                    <a:pt x="20" y="94"/>
                  </a:cubicBezTo>
                  <a:cubicBezTo>
                    <a:pt x="20" y="93"/>
                    <a:pt x="21" y="93"/>
                    <a:pt x="21" y="92"/>
                  </a:cubicBezTo>
                  <a:cubicBezTo>
                    <a:pt x="21" y="91"/>
                    <a:pt x="21" y="90"/>
                    <a:pt x="22" y="89"/>
                  </a:cubicBezTo>
                  <a:cubicBezTo>
                    <a:pt x="22" y="88"/>
                    <a:pt x="22" y="88"/>
                    <a:pt x="23" y="87"/>
                  </a:cubicBezTo>
                  <a:cubicBezTo>
                    <a:pt x="24" y="85"/>
                    <a:pt x="25" y="84"/>
                    <a:pt x="27" y="83"/>
                  </a:cubicBezTo>
                  <a:cubicBezTo>
                    <a:pt x="28" y="83"/>
                    <a:pt x="28" y="82"/>
                    <a:pt x="29" y="82"/>
                  </a:cubicBezTo>
                  <a:cubicBezTo>
                    <a:pt x="30" y="82"/>
                    <a:pt x="31" y="81"/>
                    <a:pt x="32" y="81"/>
                  </a:cubicBezTo>
                  <a:cubicBezTo>
                    <a:pt x="33" y="81"/>
                    <a:pt x="34" y="81"/>
                    <a:pt x="35" y="82"/>
                  </a:cubicBezTo>
                  <a:cubicBezTo>
                    <a:pt x="36" y="82"/>
                    <a:pt x="37" y="82"/>
                    <a:pt x="38" y="83"/>
                  </a:cubicBezTo>
                  <a:cubicBezTo>
                    <a:pt x="38" y="83"/>
                    <a:pt x="39" y="84"/>
                    <a:pt x="40" y="84"/>
                  </a:cubicBezTo>
                  <a:cubicBezTo>
                    <a:pt x="41" y="86"/>
                    <a:pt x="41" y="86"/>
                    <a:pt x="41" y="86"/>
                  </a:cubicBezTo>
                  <a:cubicBezTo>
                    <a:pt x="37" y="90"/>
                    <a:pt x="37" y="90"/>
                    <a:pt x="37" y="90"/>
                  </a:cubicBezTo>
                  <a:cubicBezTo>
                    <a:pt x="36" y="88"/>
                    <a:pt x="35" y="87"/>
                    <a:pt x="35" y="85"/>
                  </a:cubicBezTo>
                  <a:cubicBezTo>
                    <a:pt x="34" y="83"/>
                    <a:pt x="34" y="82"/>
                    <a:pt x="34" y="80"/>
                  </a:cubicBezTo>
                  <a:cubicBezTo>
                    <a:pt x="33" y="77"/>
                    <a:pt x="33" y="74"/>
                    <a:pt x="33" y="71"/>
                  </a:cubicBezTo>
                  <a:cubicBezTo>
                    <a:pt x="34" y="64"/>
                    <a:pt x="36" y="58"/>
                    <a:pt x="40" y="53"/>
                  </a:cubicBezTo>
                  <a:cubicBezTo>
                    <a:pt x="41" y="52"/>
                    <a:pt x="43" y="51"/>
                    <a:pt x="44" y="50"/>
                  </a:cubicBezTo>
                  <a:cubicBezTo>
                    <a:pt x="45" y="49"/>
                    <a:pt x="46" y="48"/>
                    <a:pt x="48" y="47"/>
                  </a:cubicBezTo>
                  <a:cubicBezTo>
                    <a:pt x="49" y="46"/>
                    <a:pt x="51" y="46"/>
                    <a:pt x="52" y="45"/>
                  </a:cubicBezTo>
                  <a:cubicBezTo>
                    <a:pt x="54" y="45"/>
                    <a:pt x="56" y="45"/>
                    <a:pt x="57" y="45"/>
                  </a:cubicBezTo>
                  <a:cubicBezTo>
                    <a:pt x="59" y="46"/>
                    <a:pt x="61" y="46"/>
                    <a:pt x="62" y="47"/>
                  </a:cubicBezTo>
                  <a:cubicBezTo>
                    <a:pt x="64" y="48"/>
                    <a:pt x="65" y="49"/>
                    <a:pt x="66" y="50"/>
                  </a:cubicBezTo>
                  <a:cubicBezTo>
                    <a:pt x="67" y="51"/>
                    <a:pt x="69" y="52"/>
                    <a:pt x="69" y="53"/>
                  </a:cubicBezTo>
                  <a:cubicBezTo>
                    <a:pt x="71" y="55"/>
                    <a:pt x="71" y="56"/>
                    <a:pt x="72" y="57"/>
                  </a:cubicBezTo>
                  <a:cubicBezTo>
                    <a:pt x="68" y="59"/>
                    <a:pt x="68" y="59"/>
                    <a:pt x="68" y="59"/>
                  </a:cubicBezTo>
                  <a:cubicBezTo>
                    <a:pt x="68" y="57"/>
                    <a:pt x="68" y="56"/>
                    <a:pt x="68" y="55"/>
                  </a:cubicBezTo>
                  <a:cubicBezTo>
                    <a:pt x="68" y="53"/>
                    <a:pt x="68" y="52"/>
                    <a:pt x="69" y="51"/>
                  </a:cubicBezTo>
                  <a:cubicBezTo>
                    <a:pt x="69" y="48"/>
                    <a:pt x="71" y="46"/>
                    <a:pt x="73" y="44"/>
                  </a:cubicBezTo>
                  <a:cubicBezTo>
                    <a:pt x="74" y="42"/>
                    <a:pt x="75" y="42"/>
                    <a:pt x="76" y="41"/>
                  </a:cubicBezTo>
                  <a:cubicBezTo>
                    <a:pt x="77" y="41"/>
                    <a:pt x="78" y="40"/>
                    <a:pt x="79" y="40"/>
                  </a:cubicBezTo>
                  <a:cubicBezTo>
                    <a:pt x="80" y="40"/>
                    <a:pt x="81" y="40"/>
                    <a:pt x="81" y="40"/>
                  </a:cubicBezTo>
                  <a:cubicBezTo>
                    <a:pt x="83" y="40"/>
                    <a:pt x="85" y="41"/>
                    <a:pt x="86" y="42"/>
                  </a:cubicBezTo>
                  <a:cubicBezTo>
                    <a:pt x="87" y="42"/>
                    <a:pt x="87" y="43"/>
                    <a:pt x="88" y="43"/>
                  </a:cubicBezTo>
                  <a:cubicBezTo>
                    <a:pt x="89" y="45"/>
                    <a:pt x="89" y="45"/>
                    <a:pt x="89" y="45"/>
                  </a:cubicBezTo>
                  <a:cubicBezTo>
                    <a:pt x="83" y="47"/>
                    <a:pt x="83" y="47"/>
                    <a:pt x="83" y="47"/>
                  </a:cubicBezTo>
                  <a:cubicBezTo>
                    <a:pt x="83" y="38"/>
                    <a:pt x="83" y="38"/>
                    <a:pt x="83" y="38"/>
                  </a:cubicBezTo>
                  <a:cubicBezTo>
                    <a:pt x="83" y="36"/>
                    <a:pt x="83" y="35"/>
                    <a:pt x="83" y="33"/>
                  </a:cubicBezTo>
                  <a:cubicBezTo>
                    <a:pt x="83" y="31"/>
                    <a:pt x="83" y="30"/>
                    <a:pt x="83" y="28"/>
                  </a:cubicBezTo>
                  <a:cubicBezTo>
                    <a:pt x="83" y="26"/>
                    <a:pt x="83" y="25"/>
                    <a:pt x="84" y="23"/>
                  </a:cubicBezTo>
                  <a:cubicBezTo>
                    <a:pt x="84" y="21"/>
                    <a:pt x="85" y="20"/>
                    <a:pt x="85" y="18"/>
                  </a:cubicBezTo>
                  <a:cubicBezTo>
                    <a:pt x="86" y="16"/>
                    <a:pt x="87" y="15"/>
                    <a:pt x="88" y="13"/>
                  </a:cubicBezTo>
                  <a:cubicBezTo>
                    <a:pt x="89" y="13"/>
                    <a:pt x="89" y="12"/>
                    <a:pt x="90" y="11"/>
                  </a:cubicBezTo>
                  <a:cubicBezTo>
                    <a:pt x="92" y="9"/>
                    <a:pt x="92" y="9"/>
                    <a:pt x="92" y="9"/>
                  </a:cubicBezTo>
                  <a:cubicBezTo>
                    <a:pt x="93" y="7"/>
                    <a:pt x="93" y="7"/>
                    <a:pt x="93" y="7"/>
                  </a:cubicBezTo>
                  <a:cubicBezTo>
                    <a:pt x="94" y="7"/>
                    <a:pt x="94" y="7"/>
                    <a:pt x="94" y="7"/>
                  </a:cubicBezTo>
                  <a:cubicBezTo>
                    <a:pt x="95" y="6"/>
                    <a:pt x="95" y="6"/>
                    <a:pt x="95" y="6"/>
                  </a:cubicBezTo>
                  <a:cubicBezTo>
                    <a:pt x="95" y="6"/>
                    <a:pt x="95" y="6"/>
                    <a:pt x="95" y="6"/>
                  </a:cubicBezTo>
                  <a:cubicBezTo>
                    <a:pt x="97" y="5"/>
                    <a:pt x="99" y="4"/>
                    <a:pt x="100" y="3"/>
                  </a:cubicBezTo>
                  <a:cubicBezTo>
                    <a:pt x="102" y="2"/>
                    <a:pt x="103" y="2"/>
                    <a:pt x="105" y="1"/>
                  </a:cubicBezTo>
                  <a:cubicBezTo>
                    <a:pt x="107" y="1"/>
                    <a:pt x="109" y="0"/>
                    <a:pt x="111" y="0"/>
                  </a:cubicBezTo>
                  <a:cubicBezTo>
                    <a:pt x="113" y="0"/>
                    <a:pt x="115" y="0"/>
                    <a:pt x="117" y="1"/>
                  </a:cubicBezTo>
                  <a:cubicBezTo>
                    <a:pt x="119" y="2"/>
                    <a:pt x="121" y="3"/>
                    <a:pt x="122" y="5"/>
                  </a:cubicBezTo>
                  <a:cubicBezTo>
                    <a:pt x="124" y="7"/>
                    <a:pt x="125" y="9"/>
                    <a:pt x="125" y="11"/>
                  </a:cubicBezTo>
                  <a:cubicBezTo>
                    <a:pt x="126" y="13"/>
                    <a:pt x="125" y="15"/>
                    <a:pt x="125" y="17"/>
                  </a:cubicBezTo>
                  <a:cubicBezTo>
                    <a:pt x="118" y="14"/>
                    <a:pt x="118" y="14"/>
                    <a:pt x="118" y="14"/>
                  </a:cubicBezTo>
                  <a:cubicBezTo>
                    <a:pt x="120" y="12"/>
                    <a:pt x="120" y="12"/>
                    <a:pt x="120" y="12"/>
                  </a:cubicBezTo>
                  <a:cubicBezTo>
                    <a:pt x="121" y="11"/>
                    <a:pt x="122" y="10"/>
                    <a:pt x="123" y="10"/>
                  </a:cubicBezTo>
                  <a:cubicBezTo>
                    <a:pt x="124" y="9"/>
                    <a:pt x="125" y="8"/>
                    <a:pt x="126" y="8"/>
                  </a:cubicBezTo>
                  <a:cubicBezTo>
                    <a:pt x="127" y="7"/>
                    <a:pt x="128" y="7"/>
                    <a:pt x="129" y="6"/>
                  </a:cubicBezTo>
                  <a:cubicBezTo>
                    <a:pt x="130" y="6"/>
                    <a:pt x="131" y="6"/>
                    <a:pt x="132" y="6"/>
                  </a:cubicBezTo>
                  <a:cubicBezTo>
                    <a:pt x="133" y="6"/>
                    <a:pt x="134" y="5"/>
                    <a:pt x="135" y="5"/>
                  </a:cubicBezTo>
                  <a:cubicBezTo>
                    <a:pt x="136" y="5"/>
                    <a:pt x="137" y="5"/>
                    <a:pt x="138" y="5"/>
                  </a:cubicBezTo>
                  <a:cubicBezTo>
                    <a:pt x="141" y="6"/>
                    <a:pt x="141" y="6"/>
                    <a:pt x="141" y="6"/>
                  </a:cubicBezTo>
                  <a:cubicBezTo>
                    <a:pt x="142" y="6"/>
                    <a:pt x="142" y="6"/>
                    <a:pt x="142" y="6"/>
                  </a:cubicBezTo>
                  <a:cubicBezTo>
                    <a:pt x="143" y="6"/>
                    <a:pt x="144" y="7"/>
                    <a:pt x="144" y="8"/>
                  </a:cubicBezTo>
                  <a:cubicBezTo>
                    <a:pt x="146" y="14"/>
                    <a:pt x="146" y="14"/>
                    <a:pt x="146" y="14"/>
                  </a:cubicBezTo>
                  <a:cubicBezTo>
                    <a:pt x="147" y="16"/>
                    <a:pt x="147" y="18"/>
                    <a:pt x="148" y="20"/>
                  </a:cubicBezTo>
                  <a:cubicBezTo>
                    <a:pt x="142" y="20"/>
                    <a:pt x="142" y="20"/>
                    <a:pt x="142" y="20"/>
                  </a:cubicBezTo>
                  <a:cubicBezTo>
                    <a:pt x="143" y="18"/>
                    <a:pt x="143" y="18"/>
                    <a:pt x="143" y="18"/>
                  </a:cubicBezTo>
                  <a:cubicBezTo>
                    <a:pt x="144" y="17"/>
                    <a:pt x="144" y="16"/>
                    <a:pt x="145" y="16"/>
                  </a:cubicBezTo>
                  <a:cubicBezTo>
                    <a:pt x="145" y="15"/>
                    <a:pt x="146" y="14"/>
                    <a:pt x="147" y="14"/>
                  </a:cubicBezTo>
                  <a:cubicBezTo>
                    <a:pt x="147" y="13"/>
                    <a:pt x="148" y="13"/>
                    <a:pt x="149" y="12"/>
                  </a:cubicBezTo>
                  <a:cubicBezTo>
                    <a:pt x="150" y="12"/>
                    <a:pt x="151" y="12"/>
                    <a:pt x="152" y="11"/>
                  </a:cubicBezTo>
                  <a:cubicBezTo>
                    <a:pt x="153" y="11"/>
                    <a:pt x="154" y="11"/>
                    <a:pt x="155" y="12"/>
                  </a:cubicBezTo>
                  <a:cubicBezTo>
                    <a:pt x="155" y="12"/>
                    <a:pt x="156" y="12"/>
                    <a:pt x="157" y="13"/>
                  </a:cubicBezTo>
                  <a:cubicBezTo>
                    <a:pt x="158" y="13"/>
                    <a:pt x="159" y="13"/>
                    <a:pt x="159" y="14"/>
                  </a:cubicBezTo>
                  <a:cubicBezTo>
                    <a:pt x="160" y="15"/>
                    <a:pt x="162" y="16"/>
                    <a:pt x="163" y="17"/>
                  </a:cubicBezTo>
                  <a:cubicBezTo>
                    <a:pt x="163" y="18"/>
                    <a:pt x="163" y="18"/>
                    <a:pt x="164" y="19"/>
                  </a:cubicBezTo>
                  <a:cubicBezTo>
                    <a:pt x="164" y="20"/>
                    <a:pt x="165" y="20"/>
                    <a:pt x="165" y="21"/>
                  </a:cubicBezTo>
                  <a:cubicBezTo>
                    <a:pt x="166" y="23"/>
                    <a:pt x="166" y="24"/>
                    <a:pt x="166" y="26"/>
                  </a:cubicBezTo>
                  <a:cubicBezTo>
                    <a:pt x="166" y="26"/>
                    <a:pt x="166" y="27"/>
                    <a:pt x="166" y="28"/>
                  </a:cubicBezTo>
                  <a:cubicBezTo>
                    <a:pt x="166" y="30"/>
                    <a:pt x="166" y="30"/>
                    <a:pt x="166" y="30"/>
                  </a:cubicBezTo>
                  <a:cubicBezTo>
                    <a:pt x="166" y="31"/>
                    <a:pt x="166" y="31"/>
                    <a:pt x="166" y="31"/>
                  </a:cubicBezTo>
                  <a:cubicBezTo>
                    <a:pt x="165" y="30"/>
                    <a:pt x="165" y="30"/>
                    <a:pt x="165" y="30"/>
                  </a:cubicBezTo>
                  <a:cubicBezTo>
                    <a:pt x="165" y="30"/>
                    <a:pt x="165" y="30"/>
                    <a:pt x="165" y="30"/>
                  </a:cubicBezTo>
                  <a:cubicBezTo>
                    <a:pt x="165" y="28"/>
                    <a:pt x="165" y="28"/>
                    <a:pt x="165" y="28"/>
                  </a:cubicBezTo>
                  <a:cubicBezTo>
                    <a:pt x="165" y="27"/>
                    <a:pt x="165" y="27"/>
                    <a:pt x="165" y="26"/>
                  </a:cubicBezTo>
                  <a:cubicBezTo>
                    <a:pt x="164" y="25"/>
                    <a:pt x="164" y="23"/>
                    <a:pt x="163" y="22"/>
                  </a:cubicBezTo>
                  <a:cubicBezTo>
                    <a:pt x="163" y="22"/>
                    <a:pt x="162" y="21"/>
                    <a:pt x="162" y="21"/>
                  </a:cubicBezTo>
                  <a:cubicBezTo>
                    <a:pt x="161" y="20"/>
                    <a:pt x="161" y="20"/>
                    <a:pt x="160" y="19"/>
                  </a:cubicBezTo>
                  <a:cubicBezTo>
                    <a:pt x="159" y="18"/>
                    <a:pt x="158" y="17"/>
                    <a:pt x="157" y="17"/>
                  </a:cubicBezTo>
                  <a:cubicBezTo>
                    <a:pt x="157" y="16"/>
                    <a:pt x="156" y="16"/>
                    <a:pt x="155" y="16"/>
                  </a:cubicBezTo>
                  <a:cubicBezTo>
                    <a:pt x="155" y="16"/>
                    <a:pt x="154" y="16"/>
                    <a:pt x="154" y="16"/>
                  </a:cubicBezTo>
                  <a:cubicBezTo>
                    <a:pt x="153" y="16"/>
                    <a:pt x="153" y="16"/>
                    <a:pt x="152" y="16"/>
                  </a:cubicBezTo>
                  <a:cubicBezTo>
                    <a:pt x="152" y="16"/>
                    <a:pt x="151" y="16"/>
                    <a:pt x="151" y="16"/>
                  </a:cubicBezTo>
                  <a:cubicBezTo>
                    <a:pt x="151" y="17"/>
                    <a:pt x="150" y="17"/>
                    <a:pt x="150" y="17"/>
                  </a:cubicBezTo>
                  <a:cubicBezTo>
                    <a:pt x="149" y="18"/>
                    <a:pt x="149" y="18"/>
                    <a:pt x="149" y="18"/>
                  </a:cubicBezTo>
                  <a:cubicBezTo>
                    <a:pt x="149" y="19"/>
                    <a:pt x="148" y="19"/>
                    <a:pt x="148" y="20"/>
                  </a:cubicBezTo>
                  <a:cubicBezTo>
                    <a:pt x="148" y="22"/>
                    <a:pt x="148" y="22"/>
                    <a:pt x="148" y="22"/>
                  </a:cubicBezTo>
                  <a:cubicBezTo>
                    <a:pt x="147" y="23"/>
                    <a:pt x="146" y="24"/>
                    <a:pt x="144" y="24"/>
                  </a:cubicBezTo>
                  <a:cubicBezTo>
                    <a:pt x="143" y="23"/>
                    <a:pt x="143" y="23"/>
                    <a:pt x="142" y="22"/>
                  </a:cubicBezTo>
                  <a:cubicBezTo>
                    <a:pt x="142" y="22"/>
                    <a:pt x="142" y="22"/>
                    <a:pt x="142" y="22"/>
                  </a:cubicBezTo>
                  <a:cubicBezTo>
                    <a:pt x="140" y="16"/>
                    <a:pt x="140" y="16"/>
                    <a:pt x="140" y="16"/>
                  </a:cubicBezTo>
                  <a:cubicBezTo>
                    <a:pt x="138" y="11"/>
                    <a:pt x="138" y="11"/>
                    <a:pt x="138" y="11"/>
                  </a:cubicBezTo>
                  <a:cubicBezTo>
                    <a:pt x="140" y="13"/>
                    <a:pt x="140" y="13"/>
                    <a:pt x="140" y="13"/>
                  </a:cubicBezTo>
                  <a:cubicBezTo>
                    <a:pt x="138" y="12"/>
                    <a:pt x="138" y="12"/>
                    <a:pt x="138" y="12"/>
                  </a:cubicBezTo>
                  <a:cubicBezTo>
                    <a:pt x="137" y="12"/>
                    <a:pt x="136" y="12"/>
                    <a:pt x="136" y="12"/>
                  </a:cubicBezTo>
                  <a:cubicBezTo>
                    <a:pt x="135" y="12"/>
                    <a:pt x="134" y="13"/>
                    <a:pt x="133" y="13"/>
                  </a:cubicBezTo>
                  <a:cubicBezTo>
                    <a:pt x="133" y="13"/>
                    <a:pt x="132" y="13"/>
                    <a:pt x="131" y="13"/>
                  </a:cubicBezTo>
                  <a:cubicBezTo>
                    <a:pt x="131" y="14"/>
                    <a:pt x="130" y="14"/>
                    <a:pt x="129" y="14"/>
                  </a:cubicBezTo>
                  <a:cubicBezTo>
                    <a:pt x="128" y="16"/>
                    <a:pt x="128" y="16"/>
                    <a:pt x="128" y="16"/>
                  </a:cubicBezTo>
                  <a:cubicBezTo>
                    <a:pt x="126" y="17"/>
                    <a:pt x="126" y="17"/>
                    <a:pt x="126" y="17"/>
                  </a:cubicBezTo>
                  <a:cubicBezTo>
                    <a:pt x="124" y="19"/>
                    <a:pt x="124" y="19"/>
                    <a:pt x="124" y="19"/>
                  </a:cubicBezTo>
                  <a:cubicBezTo>
                    <a:pt x="123" y="21"/>
                    <a:pt x="120" y="21"/>
                    <a:pt x="119" y="19"/>
                  </a:cubicBezTo>
                  <a:cubicBezTo>
                    <a:pt x="118" y="19"/>
                    <a:pt x="117" y="17"/>
                    <a:pt x="117" y="16"/>
                  </a:cubicBezTo>
                  <a:cubicBezTo>
                    <a:pt x="117" y="16"/>
                    <a:pt x="117" y="16"/>
                    <a:pt x="117" y="16"/>
                  </a:cubicBezTo>
                  <a:cubicBezTo>
                    <a:pt x="117" y="15"/>
                    <a:pt x="117" y="14"/>
                    <a:pt x="117" y="13"/>
                  </a:cubicBezTo>
                  <a:cubicBezTo>
                    <a:pt x="117" y="12"/>
                    <a:pt x="117" y="11"/>
                    <a:pt x="116" y="10"/>
                  </a:cubicBezTo>
                  <a:cubicBezTo>
                    <a:pt x="116" y="10"/>
                    <a:pt x="115" y="9"/>
                    <a:pt x="114" y="9"/>
                  </a:cubicBezTo>
                  <a:cubicBezTo>
                    <a:pt x="113" y="9"/>
                    <a:pt x="112" y="9"/>
                    <a:pt x="111" y="9"/>
                  </a:cubicBezTo>
                  <a:cubicBezTo>
                    <a:pt x="110" y="9"/>
                    <a:pt x="109" y="9"/>
                    <a:pt x="107" y="10"/>
                  </a:cubicBezTo>
                  <a:cubicBezTo>
                    <a:pt x="106" y="10"/>
                    <a:pt x="105" y="10"/>
                    <a:pt x="104" y="11"/>
                  </a:cubicBezTo>
                  <a:cubicBezTo>
                    <a:pt x="102" y="11"/>
                    <a:pt x="102" y="12"/>
                    <a:pt x="100" y="13"/>
                  </a:cubicBezTo>
                  <a:cubicBezTo>
                    <a:pt x="99" y="13"/>
                    <a:pt x="99" y="13"/>
                    <a:pt x="99" y="13"/>
                  </a:cubicBezTo>
                  <a:cubicBezTo>
                    <a:pt x="99" y="14"/>
                    <a:pt x="99" y="14"/>
                    <a:pt x="99" y="14"/>
                  </a:cubicBezTo>
                  <a:cubicBezTo>
                    <a:pt x="99" y="14"/>
                    <a:pt x="99" y="14"/>
                    <a:pt x="99" y="14"/>
                  </a:cubicBezTo>
                  <a:cubicBezTo>
                    <a:pt x="97" y="15"/>
                    <a:pt x="97" y="15"/>
                    <a:pt x="97" y="15"/>
                  </a:cubicBezTo>
                  <a:cubicBezTo>
                    <a:pt x="96" y="17"/>
                    <a:pt x="96" y="17"/>
                    <a:pt x="96" y="17"/>
                  </a:cubicBezTo>
                  <a:cubicBezTo>
                    <a:pt x="95" y="18"/>
                    <a:pt x="95" y="18"/>
                    <a:pt x="95" y="18"/>
                  </a:cubicBezTo>
                  <a:cubicBezTo>
                    <a:pt x="94" y="19"/>
                    <a:pt x="93" y="20"/>
                    <a:pt x="93" y="21"/>
                  </a:cubicBezTo>
                  <a:cubicBezTo>
                    <a:pt x="92" y="23"/>
                    <a:pt x="92" y="24"/>
                    <a:pt x="91" y="25"/>
                  </a:cubicBezTo>
                  <a:cubicBezTo>
                    <a:pt x="91" y="26"/>
                    <a:pt x="91" y="28"/>
                    <a:pt x="90" y="29"/>
                  </a:cubicBezTo>
                  <a:cubicBezTo>
                    <a:pt x="90" y="31"/>
                    <a:pt x="90" y="32"/>
                    <a:pt x="90" y="33"/>
                  </a:cubicBezTo>
                  <a:cubicBezTo>
                    <a:pt x="90" y="35"/>
                    <a:pt x="90" y="36"/>
                    <a:pt x="90" y="38"/>
                  </a:cubicBezTo>
                  <a:cubicBezTo>
                    <a:pt x="90" y="47"/>
                    <a:pt x="90" y="47"/>
                    <a:pt x="90" y="47"/>
                  </a:cubicBezTo>
                  <a:cubicBezTo>
                    <a:pt x="90" y="49"/>
                    <a:pt x="88" y="50"/>
                    <a:pt x="86" y="50"/>
                  </a:cubicBezTo>
                  <a:cubicBezTo>
                    <a:pt x="85" y="50"/>
                    <a:pt x="84" y="50"/>
                    <a:pt x="84" y="49"/>
                  </a:cubicBezTo>
                  <a:cubicBezTo>
                    <a:pt x="84" y="49"/>
                    <a:pt x="84" y="49"/>
                    <a:pt x="84" y="49"/>
                  </a:cubicBezTo>
                  <a:cubicBezTo>
                    <a:pt x="83" y="48"/>
                    <a:pt x="83" y="48"/>
                    <a:pt x="83" y="48"/>
                  </a:cubicBezTo>
                  <a:cubicBezTo>
                    <a:pt x="83" y="48"/>
                    <a:pt x="82" y="48"/>
                    <a:pt x="82" y="47"/>
                  </a:cubicBezTo>
                  <a:cubicBezTo>
                    <a:pt x="82" y="47"/>
                    <a:pt x="81" y="47"/>
                    <a:pt x="80" y="46"/>
                  </a:cubicBezTo>
                  <a:cubicBezTo>
                    <a:pt x="80" y="46"/>
                    <a:pt x="80" y="46"/>
                    <a:pt x="80" y="46"/>
                  </a:cubicBezTo>
                  <a:cubicBezTo>
                    <a:pt x="79" y="46"/>
                    <a:pt x="79" y="46"/>
                    <a:pt x="79" y="46"/>
                  </a:cubicBezTo>
                  <a:cubicBezTo>
                    <a:pt x="78" y="47"/>
                    <a:pt x="77" y="47"/>
                    <a:pt x="76" y="48"/>
                  </a:cubicBezTo>
                  <a:cubicBezTo>
                    <a:pt x="75" y="49"/>
                    <a:pt x="74" y="50"/>
                    <a:pt x="73" y="52"/>
                  </a:cubicBezTo>
                  <a:cubicBezTo>
                    <a:pt x="73" y="53"/>
                    <a:pt x="73" y="54"/>
                    <a:pt x="72" y="55"/>
                  </a:cubicBezTo>
                  <a:cubicBezTo>
                    <a:pt x="72" y="56"/>
                    <a:pt x="72" y="57"/>
                    <a:pt x="72" y="58"/>
                  </a:cubicBezTo>
                  <a:cubicBezTo>
                    <a:pt x="72" y="58"/>
                    <a:pt x="72" y="58"/>
                    <a:pt x="72" y="58"/>
                  </a:cubicBezTo>
                  <a:cubicBezTo>
                    <a:pt x="73" y="59"/>
                    <a:pt x="72" y="60"/>
                    <a:pt x="71" y="60"/>
                  </a:cubicBezTo>
                  <a:cubicBezTo>
                    <a:pt x="70" y="60"/>
                    <a:pt x="69" y="60"/>
                    <a:pt x="68" y="59"/>
                  </a:cubicBezTo>
                  <a:cubicBezTo>
                    <a:pt x="68" y="58"/>
                    <a:pt x="67" y="57"/>
                    <a:pt x="66" y="56"/>
                  </a:cubicBezTo>
                  <a:cubicBezTo>
                    <a:pt x="66" y="54"/>
                    <a:pt x="65" y="53"/>
                    <a:pt x="64" y="52"/>
                  </a:cubicBezTo>
                  <a:cubicBezTo>
                    <a:pt x="63" y="51"/>
                    <a:pt x="62" y="50"/>
                    <a:pt x="61" y="50"/>
                  </a:cubicBezTo>
                  <a:cubicBezTo>
                    <a:pt x="59" y="49"/>
                    <a:pt x="58" y="48"/>
                    <a:pt x="57" y="48"/>
                  </a:cubicBezTo>
                  <a:cubicBezTo>
                    <a:pt x="54" y="48"/>
                    <a:pt x="51" y="48"/>
                    <a:pt x="49" y="49"/>
                  </a:cubicBezTo>
                  <a:cubicBezTo>
                    <a:pt x="48" y="50"/>
                    <a:pt x="46" y="51"/>
                    <a:pt x="45" y="52"/>
                  </a:cubicBezTo>
                  <a:cubicBezTo>
                    <a:pt x="44" y="53"/>
                    <a:pt x="43" y="54"/>
                    <a:pt x="42" y="55"/>
                  </a:cubicBezTo>
                  <a:cubicBezTo>
                    <a:pt x="39" y="59"/>
                    <a:pt x="37" y="65"/>
                    <a:pt x="37" y="71"/>
                  </a:cubicBezTo>
                  <a:cubicBezTo>
                    <a:pt x="37" y="74"/>
                    <a:pt x="37" y="76"/>
                    <a:pt x="38" y="79"/>
                  </a:cubicBezTo>
                  <a:cubicBezTo>
                    <a:pt x="39" y="80"/>
                    <a:pt x="39" y="82"/>
                    <a:pt x="40" y="83"/>
                  </a:cubicBezTo>
                  <a:cubicBezTo>
                    <a:pt x="40" y="84"/>
                    <a:pt x="41" y="85"/>
                    <a:pt x="42" y="87"/>
                  </a:cubicBezTo>
                  <a:cubicBezTo>
                    <a:pt x="43" y="88"/>
                    <a:pt x="42" y="90"/>
                    <a:pt x="41" y="90"/>
                  </a:cubicBezTo>
                  <a:cubicBezTo>
                    <a:pt x="40" y="91"/>
                    <a:pt x="39" y="91"/>
                    <a:pt x="38" y="90"/>
                  </a:cubicBezTo>
                  <a:cubicBezTo>
                    <a:pt x="37" y="90"/>
                    <a:pt x="37" y="90"/>
                    <a:pt x="37" y="90"/>
                  </a:cubicBezTo>
                  <a:cubicBezTo>
                    <a:pt x="36" y="89"/>
                    <a:pt x="36" y="89"/>
                    <a:pt x="36" y="89"/>
                  </a:cubicBezTo>
                  <a:cubicBezTo>
                    <a:pt x="36" y="89"/>
                    <a:pt x="35" y="89"/>
                    <a:pt x="35" y="88"/>
                  </a:cubicBezTo>
                  <a:cubicBezTo>
                    <a:pt x="34" y="88"/>
                    <a:pt x="34" y="88"/>
                    <a:pt x="34" y="88"/>
                  </a:cubicBezTo>
                  <a:cubicBezTo>
                    <a:pt x="33" y="88"/>
                    <a:pt x="33" y="88"/>
                    <a:pt x="32" y="88"/>
                  </a:cubicBezTo>
                  <a:cubicBezTo>
                    <a:pt x="32" y="88"/>
                    <a:pt x="32" y="88"/>
                    <a:pt x="31" y="88"/>
                  </a:cubicBezTo>
                  <a:cubicBezTo>
                    <a:pt x="30" y="89"/>
                    <a:pt x="30" y="89"/>
                    <a:pt x="30" y="89"/>
                  </a:cubicBezTo>
                  <a:cubicBezTo>
                    <a:pt x="30" y="89"/>
                    <a:pt x="29" y="90"/>
                    <a:pt x="29" y="91"/>
                  </a:cubicBezTo>
                  <a:cubicBezTo>
                    <a:pt x="29" y="91"/>
                    <a:pt x="28" y="91"/>
                    <a:pt x="28" y="92"/>
                  </a:cubicBezTo>
                  <a:cubicBezTo>
                    <a:pt x="28" y="92"/>
                    <a:pt x="28" y="93"/>
                    <a:pt x="28" y="93"/>
                  </a:cubicBezTo>
                  <a:cubicBezTo>
                    <a:pt x="28" y="94"/>
                    <a:pt x="28" y="94"/>
                    <a:pt x="28" y="95"/>
                  </a:cubicBezTo>
                  <a:cubicBezTo>
                    <a:pt x="28" y="95"/>
                    <a:pt x="27" y="96"/>
                    <a:pt x="28" y="96"/>
                  </a:cubicBezTo>
                  <a:cubicBezTo>
                    <a:pt x="28" y="96"/>
                    <a:pt x="28" y="97"/>
                    <a:pt x="28" y="97"/>
                  </a:cubicBezTo>
                  <a:cubicBezTo>
                    <a:pt x="28" y="98"/>
                    <a:pt x="28" y="98"/>
                    <a:pt x="28" y="99"/>
                  </a:cubicBezTo>
                  <a:cubicBezTo>
                    <a:pt x="29" y="99"/>
                    <a:pt x="29" y="99"/>
                    <a:pt x="29" y="100"/>
                  </a:cubicBezTo>
                  <a:cubicBezTo>
                    <a:pt x="29" y="100"/>
                    <a:pt x="30" y="100"/>
                    <a:pt x="30" y="101"/>
                  </a:cubicBezTo>
                  <a:cubicBezTo>
                    <a:pt x="30" y="101"/>
                    <a:pt x="30" y="101"/>
                    <a:pt x="30" y="101"/>
                  </a:cubicBezTo>
                  <a:cubicBezTo>
                    <a:pt x="32" y="103"/>
                    <a:pt x="31" y="105"/>
                    <a:pt x="30" y="106"/>
                  </a:cubicBezTo>
                  <a:cubicBezTo>
                    <a:pt x="29" y="107"/>
                    <a:pt x="27" y="107"/>
                    <a:pt x="26" y="106"/>
                  </a:cubicBezTo>
                  <a:cubicBezTo>
                    <a:pt x="24" y="105"/>
                    <a:pt x="22" y="104"/>
                    <a:pt x="20" y="103"/>
                  </a:cubicBezTo>
                  <a:cubicBezTo>
                    <a:pt x="18" y="103"/>
                    <a:pt x="17" y="103"/>
                    <a:pt x="16" y="103"/>
                  </a:cubicBezTo>
                  <a:cubicBezTo>
                    <a:pt x="15" y="103"/>
                    <a:pt x="14" y="103"/>
                    <a:pt x="14" y="103"/>
                  </a:cubicBezTo>
                  <a:cubicBezTo>
                    <a:pt x="13" y="103"/>
                    <a:pt x="12" y="103"/>
                    <a:pt x="11" y="104"/>
                  </a:cubicBezTo>
                  <a:cubicBezTo>
                    <a:pt x="10" y="104"/>
                    <a:pt x="10" y="105"/>
                    <a:pt x="9" y="106"/>
                  </a:cubicBezTo>
                  <a:cubicBezTo>
                    <a:pt x="8" y="107"/>
                    <a:pt x="8" y="108"/>
                    <a:pt x="7" y="109"/>
                  </a:cubicBezTo>
                  <a:cubicBezTo>
                    <a:pt x="7" y="110"/>
                    <a:pt x="6" y="111"/>
                    <a:pt x="6" y="112"/>
                  </a:cubicBezTo>
                  <a:cubicBezTo>
                    <a:pt x="5" y="116"/>
                    <a:pt x="4" y="122"/>
                    <a:pt x="5" y="126"/>
                  </a:cubicBezTo>
                  <a:cubicBezTo>
                    <a:pt x="5" y="129"/>
                    <a:pt x="6" y="131"/>
                    <a:pt x="7" y="134"/>
                  </a:cubicBezTo>
                  <a:cubicBezTo>
                    <a:pt x="7" y="135"/>
                    <a:pt x="8" y="136"/>
                    <a:pt x="9" y="137"/>
                  </a:cubicBezTo>
                  <a:cubicBezTo>
                    <a:pt x="10" y="137"/>
                    <a:pt x="10" y="138"/>
                    <a:pt x="12" y="138"/>
                  </a:cubicBezTo>
                  <a:cubicBezTo>
                    <a:pt x="12" y="138"/>
                    <a:pt x="12" y="138"/>
                    <a:pt x="12" y="138"/>
                  </a:cubicBezTo>
                  <a:cubicBezTo>
                    <a:pt x="12" y="138"/>
                    <a:pt x="12" y="138"/>
                    <a:pt x="12" y="138"/>
                  </a:cubicBezTo>
                  <a:lnTo>
                    <a:pt x="12" y="13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48" name="Group 71"/>
          <p:cNvGrpSpPr/>
          <p:nvPr/>
        </p:nvGrpSpPr>
        <p:grpSpPr>
          <a:xfrm>
            <a:off x="5185508" y="1523824"/>
            <a:ext cx="759874" cy="667672"/>
            <a:chOff x="4338638" y="4006851"/>
            <a:chExt cx="758825" cy="666750"/>
          </a:xfrm>
          <a:solidFill>
            <a:schemeClr val="bg1"/>
          </a:solidFill>
        </p:grpSpPr>
        <p:sp>
          <p:nvSpPr>
            <p:cNvPr id="49" name="Rectangle 114"/>
            <p:cNvSpPr>
              <a:spLocks noChangeArrowheads="1"/>
            </p:cNvSpPr>
            <p:nvPr/>
          </p:nvSpPr>
          <p:spPr bwMode="auto">
            <a:xfrm>
              <a:off x="4338638" y="4638676"/>
              <a:ext cx="665163" cy="3492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115"/>
            <p:cNvSpPr>
              <a:spLocks/>
            </p:cNvSpPr>
            <p:nvPr/>
          </p:nvSpPr>
          <p:spPr bwMode="auto">
            <a:xfrm>
              <a:off x="4376738" y="4275139"/>
              <a:ext cx="327025" cy="377825"/>
            </a:xfrm>
            <a:custGeom>
              <a:avLst/>
              <a:gdLst/>
              <a:ahLst/>
              <a:cxnLst>
                <a:cxn ang="0">
                  <a:pos x="0" y="227"/>
                </a:cxn>
                <a:cxn ang="0">
                  <a:pos x="35" y="0"/>
                </a:cxn>
                <a:cxn ang="0">
                  <a:pos x="156" y="0"/>
                </a:cxn>
                <a:cxn ang="0">
                  <a:pos x="197" y="226"/>
                </a:cxn>
                <a:cxn ang="0">
                  <a:pos x="0" y="226"/>
                </a:cxn>
              </a:cxnLst>
              <a:rect l="0" t="0" r="r" b="b"/>
              <a:pathLst>
                <a:path w="197" h="227">
                  <a:moveTo>
                    <a:pt x="0" y="227"/>
                  </a:moveTo>
                  <a:cubicBezTo>
                    <a:pt x="0" y="227"/>
                    <a:pt x="87" y="121"/>
                    <a:pt x="35" y="0"/>
                  </a:cubicBezTo>
                  <a:cubicBezTo>
                    <a:pt x="156" y="0"/>
                    <a:pt x="156" y="0"/>
                    <a:pt x="156" y="0"/>
                  </a:cubicBezTo>
                  <a:cubicBezTo>
                    <a:pt x="156" y="0"/>
                    <a:pt x="111" y="150"/>
                    <a:pt x="197" y="226"/>
                  </a:cubicBezTo>
                  <a:cubicBezTo>
                    <a:pt x="0" y="226"/>
                    <a:pt x="0" y="226"/>
                    <a:pt x="0" y="226"/>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116"/>
            <p:cNvSpPr>
              <a:spLocks/>
            </p:cNvSpPr>
            <p:nvPr/>
          </p:nvSpPr>
          <p:spPr bwMode="auto">
            <a:xfrm>
              <a:off x="4665663" y="4273551"/>
              <a:ext cx="300038" cy="374650"/>
            </a:xfrm>
            <a:custGeom>
              <a:avLst/>
              <a:gdLst/>
              <a:ahLst/>
              <a:cxnLst>
                <a:cxn ang="0">
                  <a:pos x="180" y="225"/>
                </a:cxn>
                <a:cxn ang="0">
                  <a:pos x="139" y="0"/>
                </a:cxn>
                <a:cxn ang="0">
                  <a:pos x="18" y="0"/>
                </a:cxn>
                <a:cxn ang="0">
                  <a:pos x="0" y="178"/>
                </a:cxn>
                <a:cxn ang="0">
                  <a:pos x="26" y="225"/>
                </a:cxn>
                <a:cxn ang="0">
                  <a:pos x="180" y="225"/>
                </a:cxn>
              </a:cxnLst>
              <a:rect l="0" t="0" r="r" b="b"/>
              <a:pathLst>
                <a:path w="180" h="225">
                  <a:moveTo>
                    <a:pt x="180" y="225"/>
                  </a:moveTo>
                  <a:cubicBezTo>
                    <a:pt x="100" y="153"/>
                    <a:pt x="139" y="0"/>
                    <a:pt x="139" y="0"/>
                  </a:cubicBezTo>
                  <a:cubicBezTo>
                    <a:pt x="18" y="0"/>
                    <a:pt x="18" y="0"/>
                    <a:pt x="18" y="0"/>
                  </a:cubicBezTo>
                  <a:cubicBezTo>
                    <a:pt x="35" y="64"/>
                    <a:pt x="38" y="140"/>
                    <a:pt x="0" y="178"/>
                  </a:cubicBezTo>
                  <a:cubicBezTo>
                    <a:pt x="8" y="189"/>
                    <a:pt x="23" y="194"/>
                    <a:pt x="26" y="225"/>
                  </a:cubicBezTo>
                  <a:lnTo>
                    <a:pt x="180" y="22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117"/>
            <p:cNvSpPr>
              <a:spLocks/>
            </p:cNvSpPr>
            <p:nvPr/>
          </p:nvSpPr>
          <p:spPr bwMode="auto">
            <a:xfrm>
              <a:off x="4659313" y="4068764"/>
              <a:ext cx="438150" cy="201613"/>
            </a:xfrm>
            <a:custGeom>
              <a:avLst/>
              <a:gdLst/>
              <a:ahLst/>
              <a:cxnLst>
                <a:cxn ang="0">
                  <a:pos x="1" y="98"/>
                </a:cxn>
                <a:cxn ang="0">
                  <a:pos x="5" y="79"/>
                </a:cxn>
                <a:cxn ang="0">
                  <a:pos x="32" y="79"/>
                </a:cxn>
                <a:cxn ang="0">
                  <a:pos x="47" y="59"/>
                </a:cxn>
                <a:cxn ang="0">
                  <a:pos x="50" y="37"/>
                </a:cxn>
                <a:cxn ang="0">
                  <a:pos x="56" y="29"/>
                </a:cxn>
                <a:cxn ang="0">
                  <a:pos x="77" y="24"/>
                </a:cxn>
                <a:cxn ang="0">
                  <a:pos x="90" y="23"/>
                </a:cxn>
                <a:cxn ang="0">
                  <a:pos x="99" y="18"/>
                </a:cxn>
                <a:cxn ang="0">
                  <a:pos x="114" y="13"/>
                </a:cxn>
                <a:cxn ang="0">
                  <a:pos x="139" y="0"/>
                </a:cxn>
                <a:cxn ang="0">
                  <a:pos x="154" y="14"/>
                </a:cxn>
                <a:cxn ang="0">
                  <a:pos x="173" y="6"/>
                </a:cxn>
                <a:cxn ang="0">
                  <a:pos x="189" y="19"/>
                </a:cxn>
                <a:cxn ang="0">
                  <a:pos x="207" y="19"/>
                </a:cxn>
                <a:cxn ang="0">
                  <a:pos x="222" y="37"/>
                </a:cxn>
                <a:cxn ang="0">
                  <a:pos x="240" y="39"/>
                </a:cxn>
                <a:cxn ang="0">
                  <a:pos x="248" y="42"/>
                </a:cxn>
                <a:cxn ang="0">
                  <a:pos x="261" y="60"/>
                </a:cxn>
                <a:cxn ang="0">
                  <a:pos x="263" y="73"/>
                </a:cxn>
                <a:cxn ang="0">
                  <a:pos x="255" y="89"/>
                </a:cxn>
                <a:cxn ang="0">
                  <a:pos x="243" y="96"/>
                </a:cxn>
                <a:cxn ang="0">
                  <a:pos x="220" y="92"/>
                </a:cxn>
                <a:cxn ang="0">
                  <a:pos x="219" y="109"/>
                </a:cxn>
                <a:cxn ang="0">
                  <a:pos x="213" y="113"/>
                </a:cxn>
                <a:cxn ang="0">
                  <a:pos x="197" y="107"/>
                </a:cxn>
                <a:cxn ang="0">
                  <a:pos x="181" y="120"/>
                </a:cxn>
                <a:cxn ang="0">
                  <a:pos x="157" y="108"/>
                </a:cxn>
                <a:cxn ang="0">
                  <a:pos x="178" y="117"/>
                </a:cxn>
                <a:cxn ang="0">
                  <a:pos x="192" y="109"/>
                </a:cxn>
                <a:cxn ang="0">
                  <a:pos x="207" y="108"/>
                </a:cxn>
                <a:cxn ang="0">
                  <a:pos x="211" y="107"/>
                </a:cxn>
                <a:cxn ang="0">
                  <a:pos x="216" y="101"/>
                </a:cxn>
                <a:cxn ang="0">
                  <a:pos x="223" y="85"/>
                </a:cxn>
                <a:cxn ang="0">
                  <a:pos x="241" y="88"/>
                </a:cxn>
                <a:cxn ang="0">
                  <a:pos x="245" y="87"/>
                </a:cxn>
                <a:cxn ang="0">
                  <a:pos x="255" y="74"/>
                </a:cxn>
                <a:cxn ang="0">
                  <a:pos x="255" y="72"/>
                </a:cxn>
                <a:cxn ang="0">
                  <a:pos x="248" y="52"/>
                </a:cxn>
                <a:cxn ang="0">
                  <a:pos x="244" y="49"/>
                </a:cxn>
                <a:cxn ang="0">
                  <a:pos x="226" y="47"/>
                </a:cxn>
                <a:cxn ang="0">
                  <a:pos x="214" y="33"/>
                </a:cxn>
                <a:cxn ang="0">
                  <a:pos x="198" y="25"/>
                </a:cxn>
                <a:cxn ang="0">
                  <a:pos x="184" y="20"/>
                </a:cxn>
                <a:cxn ang="0">
                  <a:pos x="172" y="11"/>
                </a:cxn>
                <a:cxn ang="0">
                  <a:pos x="156" y="16"/>
                </a:cxn>
                <a:cxn ang="0">
                  <a:pos x="146" y="4"/>
                </a:cxn>
                <a:cxn ang="0">
                  <a:pos x="121" y="9"/>
                </a:cxn>
                <a:cxn ang="0">
                  <a:pos x="108" y="25"/>
                </a:cxn>
                <a:cxn ang="0">
                  <a:pos x="96" y="23"/>
                </a:cxn>
                <a:cxn ang="0">
                  <a:pos x="90" y="33"/>
                </a:cxn>
                <a:cxn ang="0">
                  <a:pos x="69" y="30"/>
                </a:cxn>
                <a:cxn ang="0">
                  <a:pos x="54" y="47"/>
                </a:cxn>
                <a:cxn ang="0">
                  <a:pos x="46" y="66"/>
                </a:cxn>
                <a:cxn ang="0">
                  <a:pos x="38" y="72"/>
                </a:cxn>
                <a:cxn ang="0">
                  <a:pos x="12" y="79"/>
                </a:cxn>
                <a:cxn ang="0">
                  <a:pos x="3" y="98"/>
                </a:cxn>
                <a:cxn ang="0">
                  <a:pos x="10" y="110"/>
                </a:cxn>
              </a:cxnLst>
              <a:rect l="0" t="0" r="r" b="b"/>
              <a:pathLst>
                <a:path w="263" h="121">
                  <a:moveTo>
                    <a:pt x="10" y="111"/>
                  </a:moveTo>
                  <a:cubicBezTo>
                    <a:pt x="9" y="111"/>
                    <a:pt x="8" y="111"/>
                    <a:pt x="8" y="111"/>
                  </a:cubicBezTo>
                  <a:cubicBezTo>
                    <a:pt x="7" y="110"/>
                    <a:pt x="6" y="110"/>
                    <a:pt x="6" y="110"/>
                  </a:cubicBezTo>
                  <a:cubicBezTo>
                    <a:pt x="5" y="109"/>
                    <a:pt x="4" y="109"/>
                    <a:pt x="4" y="108"/>
                  </a:cubicBezTo>
                  <a:cubicBezTo>
                    <a:pt x="3" y="107"/>
                    <a:pt x="3" y="107"/>
                    <a:pt x="3" y="106"/>
                  </a:cubicBezTo>
                  <a:cubicBezTo>
                    <a:pt x="2" y="105"/>
                    <a:pt x="2" y="103"/>
                    <a:pt x="1" y="102"/>
                  </a:cubicBezTo>
                  <a:cubicBezTo>
                    <a:pt x="1" y="101"/>
                    <a:pt x="1" y="99"/>
                    <a:pt x="1" y="98"/>
                  </a:cubicBezTo>
                  <a:cubicBezTo>
                    <a:pt x="0" y="95"/>
                    <a:pt x="0" y="92"/>
                    <a:pt x="1" y="89"/>
                  </a:cubicBezTo>
                  <a:cubicBezTo>
                    <a:pt x="1" y="88"/>
                    <a:pt x="1" y="87"/>
                    <a:pt x="2" y="85"/>
                  </a:cubicBezTo>
                  <a:cubicBezTo>
                    <a:pt x="2" y="84"/>
                    <a:pt x="2" y="84"/>
                    <a:pt x="2" y="83"/>
                  </a:cubicBezTo>
                  <a:cubicBezTo>
                    <a:pt x="3" y="82"/>
                    <a:pt x="3" y="82"/>
                    <a:pt x="3" y="82"/>
                  </a:cubicBezTo>
                  <a:cubicBezTo>
                    <a:pt x="3" y="81"/>
                    <a:pt x="3" y="81"/>
                    <a:pt x="3" y="81"/>
                  </a:cubicBezTo>
                  <a:cubicBezTo>
                    <a:pt x="4" y="81"/>
                    <a:pt x="4" y="81"/>
                    <a:pt x="4" y="81"/>
                  </a:cubicBezTo>
                  <a:cubicBezTo>
                    <a:pt x="4" y="80"/>
                    <a:pt x="4" y="80"/>
                    <a:pt x="5" y="79"/>
                  </a:cubicBezTo>
                  <a:cubicBezTo>
                    <a:pt x="7" y="77"/>
                    <a:pt x="7" y="77"/>
                    <a:pt x="7" y="77"/>
                  </a:cubicBezTo>
                  <a:cubicBezTo>
                    <a:pt x="8" y="76"/>
                    <a:pt x="8" y="76"/>
                    <a:pt x="8" y="76"/>
                  </a:cubicBezTo>
                  <a:cubicBezTo>
                    <a:pt x="10" y="75"/>
                    <a:pt x="10" y="75"/>
                    <a:pt x="10" y="75"/>
                  </a:cubicBezTo>
                  <a:cubicBezTo>
                    <a:pt x="12" y="74"/>
                    <a:pt x="13" y="73"/>
                    <a:pt x="15" y="73"/>
                  </a:cubicBezTo>
                  <a:cubicBezTo>
                    <a:pt x="16" y="73"/>
                    <a:pt x="18" y="72"/>
                    <a:pt x="19" y="72"/>
                  </a:cubicBezTo>
                  <a:cubicBezTo>
                    <a:pt x="25" y="72"/>
                    <a:pt x="31" y="74"/>
                    <a:pt x="36" y="76"/>
                  </a:cubicBezTo>
                  <a:cubicBezTo>
                    <a:pt x="32" y="79"/>
                    <a:pt x="32" y="79"/>
                    <a:pt x="32" y="79"/>
                  </a:cubicBezTo>
                  <a:cubicBezTo>
                    <a:pt x="32" y="77"/>
                    <a:pt x="31" y="74"/>
                    <a:pt x="32" y="71"/>
                  </a:cubicBezTo>
                  <a:cubicBezTo>
                    <a:pt x="32" y="69"/>
                    <a:pt x="32" y="66"/>
                    <a:pt x="34" y="63"/>
                  </a:cubicBezTo>
                  <a:cubicBezTo>
                    <a:pt x="35" y="63"/>
                    <a:pt x="35" y="62"/>
                    <a:pt x="36" y="61"/>
                  </a:cubicBezTo>
                  <a:cubicBezTo>
                    <a:pt x="37" y="61"/>
                    <a:pt x="37" y="60"/>
                    <a:pt x="38" y="60"/>
                  </a:cubicBezTo>
                  <a:cubicBezTo>
                    <a:pt x="40" y="59"/>
                    <a:pt x="41" y="59"/>
                    <a:pt x="43" y="59"/>
                  </a:cubicBezTo>
                  <a:cubicBezTo>
                    <a:pt x="43" y="59"/>
                    <a:pt x="44" y="59"/>
                    <a:pt x="45" y="59"/>
                  </a:cubicBezTo>
                  <a:cubicBezTo>
                    <a:pt x="46" y="59"/>
                    <a:pt x="46" y="59"/>
                    <a:pt x="47" y="59"/>
                  </a:cubicBezTo>
                  <a:cubicBezTo>
                    <a:pt x="48" y="59"/>
                    <a:pt x="50" y="59"/>
                    <a:pt x="51" y="60"/>
                  </a:cubicBezTo>
                  <a:cubicBezTo>
                    <a:pt x="46" y="63"/>
                    <a:pt x="46" y="63"/>
                    <a:pt x="46" y="63"/>
                  </a:cubicBezTo>
                  <a:cubicBezTo>
                    <a:pt x="46" y="60"/>
                    <a:pt x="46" y="58"/>
                    <a:pt x="46" y="55"/>
                  </a:cubicBezTo>
                  <a:cubicBezTo>
                    <a:pt x="47" y="51"/>
                    <a:pt x="47" y="51"/>
                    <a:pt x="47" y="51"/>
                  </a:cubicBezTo>
                  <a:cubicBezTo>
                    <a:pt x="47" y="49"/>
                    <a:pt x="47" y="48"/>
                    <a:pt x="47" y="46"/>
                  </a:cubicBezTo>
                  <a:cubicBezTo>
                    <a:pt x="47" y="45"/>
                    <a:pt x="48" y="43"/>
                    <a:pt x="48" y="42"/>
                  </a:cubicBezTo>
                  <a:cubicBezTo>
                    <a:pt x="48" y="40"/>
                    <a:pt x="49" y="39"/>
                    <a:pt x="50" y="37"/>
                  </a:cubicBezTo>
                  <a:cubicBezTo>
                    <a:pt x="50" y="36"/>
                    <a:pt x="51" y="35"/>
                    <a:pt x="52" y="33"/>
                  </a:cubicBezTo>
                  <a:cubicBezTo>
                    <a:pt x="55" y="30"/>
                    <a:pt x="55" y="30"/>
                    <a:pt x="55" y="30"/>
                  </a:cubicBezTo>
                  <a:cubicBezTo>
                    <a:pt x="55" y="30"/>
                    <a:pt x="55" y="30"/>
                    <a:pt x="55" y="30"/>
                  </a:cubicBezTo>
                  <a:cubicBezTo>
                    <a:pt x="55" y="30"/>
                    <a:pt x="55" y="30"/>
                    <a:pt x="55" y="30"/>
                  </a:cubicBezTo>
                  <a:cubicBezTo>
                    <a:pt x="55" y="30"/>
                    <a:pt x="55" y="30"/>
                    <a:pt x="55" y="30"/>
                  </a:cubicBezTo>
                  <a:cubicBezTo>
                    <a:pt x="56" y="30"/>
                    <a:pt x="56" y="30"/>
                    <a:pt x="56" y="30"/>
                  </a:cubicBezTo>
                  <a:cubicBezTo>
                    <a:pt x="56" y="29"/>
                    <a:pt x="56" y="29"/>
                    <a:pt x="56" y="29"/>
                  </a:cubicBezTo>
                  <a:cubicBezTo>
                    <a:pt x="56" y="29"/>
                    <a:pt x="56" y="29"/>
                    <a:pt x="56" y="29"/>
                  </a:cubicBezTo>
                  <a:cubicBezTo>
                    <a:pt x="57" y="28"/>
                    <a:pt x="57" y="28"/>
                    <a:pt x="57" y="28"/>
                  </a:cubicBezTo>
                  <a:cubicBezTo>
                    <a:pt x="59" y="27"/>
                    <a:pt x="59" y="27"/>
                    <a:pt x="59" y="27"/>
                  </a:cubicBezTo>
                  <a:cubicBezTo>
                    <a:pt x="60" y="26"/>
                    <a:pt x="62" y="26"/>
                    <a:pt x="63" y="25"/>
                  </a:cubicBezTo>
                  <a:cubicBezTo>
                    <a:pt x="65" y="24"/>
                    <a:pt x="66" y="24"/>
                    <a:pt x="68" y="24"/>
                  </a:cubicBezTo>
                  <a:cubicBezTo>
                    <a:pt x="69" y="24"/>
                    <a:pt x="71" y="24"/>
                    <a:pt x="72" y="24"/>
                  </a:cubicBezTo>
                  <a:cubicBezTo>
                    <a:pt x="77" y="24"/>
                    <a:pt x="77" y="24"/>
                    <a:pt x="77" y="24"/>
                  </a:cubicBezTo>
                  <a:cubicBezTo>
                    <a:pt x="81" y="26"/>
                    <a:pt x="81" y="26"/>
                    <a:pt x="81" y="26"/>
                  </a:cubicBezTo>
                  <a:cubicBezTo>
                    <a:pt x="85" y="27"/>
                    <a:pt x="85" y="27"/>
                    <a:pt x="85" y="27"/>
                  </a:cubicBezTo>
                  <a:cubicBezTo>
                    <a:pt x="89" y="29"/>
                    <a:pt x="89" y="29"/>
                    <a:pt x="89" y="29"/>
                  </a:cubicBezTo>
                  <a:cubicBezTo>
                    <a:pt x="86" y="30"/>
                    <a:pt x="86" y="30"/>
                    <a:pt x="86" y="30"/>
                  </a:cubicBezTo>
                  <a:cubicBezTo>
                    <a:pt x="86" y="29"/>
                    <a:pt x="87" y="29"/>
                    <a:pt x="87" y="28"/>
                  </a:cubicBezTo>
                  <a:cubicBezTo>
                    <a:pt x="88" y="27"/>
                    <a:pt x="88" y="25"/>
                    <a:pt x="89" y="24"/>
                  </a:cubicBezTo>
                  <a:cubicBezTo>
                    <a:pt x="89" y="24"/>
                    <a:pt x="90" y="23"/>
                    <a:pt x="90" y="23"/>
                  </a:cubicBezTo>
                  <a:cubicBezTo>
                    <a:pt x="90" y="22"/>
                    <a:pt x="91" y="21"/>
                    <a:pt x="91" y="21"/>
                  </a:cubicBezTo>
                  <a:cubicBezTo>
                    <a:pt x="92" y="20"/>
                    <a:pt x="92" y="20"/>
                    <a:pt x="93" y="20"/>
                  </a:cubicBezTo>
                  <a:cubicBezTo>
                    <a:pt x="94" y="19"/>
                    <a:pt x="94" y="19"/>
                    <a:pt x="94" y="19"/>
                  </a:cubicBezTo>
                  <a:cubicBezTo>
                    <a:pt x="94" y="19"/>
                    <a:pt x="94" y="19"/>
                    <a:pt x="95" y="19"/>
                  </a:cubicBezTo>
                  <a:cubicBezTo>
                    <a:pt x="95" y="19"/>
                    <a:pt x="95" y="19"/>
                    <a:pt x="95" y="19"/>
                  </a:cubicBezTo>
                  <a:cubicBezTo>
                    <a:pt x="96" y="18"/>
                    <a:pt x="96" y="18"/>
                    <a:pt x="97" y="18"/>
                  </a:cubicBezTo>
                  <a:cubicBezTo>
                    <a:pt x="98" y="18"/>
                    <a:pt x="99" y="18"/>
                    <a:pt x="99" y="18"/>
                  </a:cubicBezTo>
                  <a:cubicBezTo>
                    <a:pt x="101" y="18"/>
                    <a:pt x="102" y="19"/>
                    <a:pt x="103" y="19"/>
                  </a:cubicBezTo>
                  <a:cubicBezTo>
                    <a:pt x="105" y="19"/>
                    <a:pt x="106" y="20"/>
                    <a:pt x="107" y="20"/>
                  </a:cubicBezTo>
                  <a:cubicBezTo>
                    <a:pt x="108" y="21"/>
                    <a:pt x="109" y="22"/>
                    <a:pt x="110" y="23"/>
                  </a:cubicBezTo>
                  <a:cubicBezTo>
                    <a:pt x="108" y="23"/>
                    <a:pt x="108" y="23"/>
                    <a:pt x="108" y="23"/>
                  </a:cubicBezTo>
                  <a:cubicBezTo>
                    <a:pt x="108" y="22"/>
                    <a:pt x="109" y="21"/>
                    <a:pt x="109" y="19"/>
                  </a:cubicBezTo>
                  <a:cubicBezTo>
                    <a:pt x="111" y="16"/>
                    <a:pt x="111" y="16"/>
                    <a:pt x="111" y="16"/>
                  </a:cubicBezTo>
                  <a:cubicBezTo>
                    <a:pt x="114" y="13"/>
                    <a:pt x="114" y="13"/>
                    <a:pt x="114" y="13"/>
                  </a:cubicBezTo>
                  <a:cubicBezTo>
                    <a:pt x="117" y="10"/>
                    <a:pt x="117" y="10"/>
                    <a:pt x="117" y="10"/>
                  </a:cubicBezTo>
                  <a:cubicBezTo>
                    <a:pt x="120" y="7"/>
                    <a:pt x="120" y="7"/>
                    <a:pt x="120" y="7"/>
                  </a:cubicBezTo>
                  <a:cubicBezTo>
                    <a:pt x="121" y="7"/>
                    <a:pt x="122" y="6"/>
                    <a:pt x="123" y="5"/>
                  </a:cubicBezTo>
                  <a:cubicBezTo>
                    <a:pt x="124" y="4"/>
                    <a:pt x="126" y="4"/>
                    <a:pt x="127" y="3"/>
                  </a:cubicBezTo>
                  <a:cubicBezTo>
                    <a:pt x="128" y="3"/>
                    <a:pt x="129" y="2"/>
                    <a:pt x="131" y="2"/>
                  </a:cubicBezTo>
                  <a:cubicBezTo>
                    <a:pt x="132" y="1"/>
                    <a:pt x="133" y="1"/>
                    <a:pt x="134" y="1"/>
                  </a:cubicBezTo>
                  <a:cubicBezTo>
                    <a:pt x="136" y="1"/>
                    <a:pt x="137" y="1"/>
                    <a:pt x="139" y="0"/>
                  </a:cubicBezTo>
                  <a:cubicBezTo>
                    <a:pt x="140" y="0"/>
                    <a:pt x="141" y="1"/>
                    <a:pt x="143" y="1"/>
                  </a:cubicBezTo>
                  <a:cubicBezTo>
                    <a:pt x="144" y="1"/>
                    <a:pt x="145" y="1"/>
                    <a:pt x="147" y="2"/>
                  </a:cubicBezTo>
                  <a:cubicBezTo>
                    <a:pt x="148" y="3"/>
                    <a:pt x="149" y="3"/>
                    <a:pt x="150" y="4"/>
                  </a:cubicBezTo>
                  <a:cubicBezTo>
                    <a:pt x="151" y="5"/>
                    <a:pt x="152" y="6"/>
                    <a:pt x="153" y="7"/>
                  </a:cubicBezTo>
                  <a:cubicBezTo>
                    <a:pt x="154" y="9"/>
                    <a:pt x="155" y="10"/>
                    <a:pt x="155" y="11"/>
                  </a:cubicBezTo>
                  <a:cubicBezTo>
                    <a:pt x="157" y="15"/>
                    <a:pt x="157" y="15"/>
                    <a:pt x="157" y="15"/>
                  </a:cubicBezTo>
                  <a:cubicBezTo>
                    <a:pt x="154" y="14"/>
                    <a:pt x="154" y="14"/>
                    <a:pt x="154" y="14"/>
                  </a:cubicBezTo>
                  <a:cubicBezTo>
                    <a:pt x="156" y="12"/>
                    <a:pt x="156" y="12"/>
                    <a:pt x="156" y="12"/>
                  </a:cubicBezTo>
                  <a:cubicBezTo>
                    <a:pt x="157" y="11"/>
                    <a:pt x="157" y="11"/>
                    <a:pt x="158" y="10"/>
                  </a:cubicBezTo>
                  <a:cubicBezTo>
                    <a:pt x="159" y="9"/>
                    <a:pt x="160" y="9"/>
                    <a:pt x="161" y="8"/>
                  </a:cubicBezTo>
                  <a:cubicBezTo>
                    <a:pt x="162" y="8"/>
                    <a:pt x="163" y="8"/>
                    <a:pt x="164" y="7"/>
                  </a:cubicBezTo>
                  <a:cubicBezTo>
                    <a:pt x="164" y="7"/>
                    <a:pt x="165" y="7"/>
                    <a:pt x="166" y="7"/>
                  </a:cubicBezTo>
                  <a:cubicBezTo>
                    <a:pt x="167" y="6"/>
                    <a:pt x="168" y="6"/>
                    <a:pt x="169" y="6"/>
                  </a:cubicBezTo>
                  <a:cubicBezTo>
                    <a:pt x="173" y="6"/>
                    <a:pt x="173" y="6"/>
                    <a:pt x="173" y="6"/>
                  </a:cubicBezTo>
                  <a:cubicBezTo>
                    <a:pt x="176" y="7"/>
                    <a:pt x="176" y="7"/>
                    <a:pt x="176" y="7"/>
                  </a:cubicBezTo>
                  <a:cubicBezTo>
                    <a:pt x="177" y="7"/>
                    <a:pt x="178" y="7"/>
                    <a:pt x="179" y="8"/>
                  </a:cubicBezTo>
                  <a:cubicBezTo>
                    <a:pt x="179" y="8"/>
                    <a:pt x="180" y="8"/>
                    <a:pt x="181" y="9"/>
                  </a:cubicBezTo>
                  <a:cubicBezTo>
                    <a:pt x="182" y="10"/>
                    <a:pt x="183" y="10"/>
                    <a:pt x="184" y="11"/>
                  </a:cubicBezTo>
                  <a:cubicBezTo>
                    <a:pt x="185" y="12"/>
                    <a:pt x="186" y="12"/>
                    <a:pt x="186" y="13"/>
                  </a:cubicBezTo>
                  <a:cubicBezTo>
                    <a:pt x="187" y="14"/>
                    <a:pt x="187" y="15"/>
                    <a:pt x="188" y="16"/>
                  </a:cubicBezTo>
                  <a:cubicBezTo>
                    <a:pt x="188" y="17"/>
                    <a:pt x="189" y="18"/>
                    <a:pt x="189" y="19"/>
                  </a:cubicBezTo>
                  <a:cubicBezTo>
                    <a:pt x="189" y="20"/>
                    <a:pt x="190" y="21"/>
                    <a:pt x="190" y="22"/>
                  </a:cubicBezTo>
                  <a:cubicBezTo>
                    <a:pt x="190" y="25"/>
                    <a:pt x="190" y="25"/>
                    <a:pt x="190" y="25"/>
                  </a:cubicBezTo>
                  <a:cubicBezTo>
                    <a:pt x="185" y="23"/>
                    <a:pt x="185" y="23"/>
                    <a:pt x="185" y="23"/>
                  </a:cubicBezTo>
                  <a:cubicBezTo>
                    <a:pt x="187" y="22"/>
                    <a:pt x="189" y="21"/>
                    <a:pt x="191" y="20"/>
                  </a:cubicBezTo>
                  <a:cubicBezTo>
                    <a:pt x="193" y="20"/>
                    <a:pt x="195" y="19"/>
                    <a:pt x="197" y="19"/>
                  </a:cubicBezTo>
                  <a:cubicBezTo>
                    <a:pt x="200" y="19"/>
                    <a:pt x="202" y="19"/>
                    <a:pt x="204" y="19"/>
                  </a:cubicBezTo>
                  <a:cubicBezTo>
                    <a:pt x="205" y="19"/>
                    <a:pt x="206" y="19"/>
                    <a:pt x="207" y="19"/>
                  </a:cubicBezTo>
                  <a:cubicBezTo>
                    <a:pt x="208" y="20"/>
                    <a:pt x="209" y="20"/>
                    <a:pt x="211" y="21"/>
                  </a:cubicBezTo>
                  <a:cubicBezTo>
                    <a:pt x="212" y="21"/>
                    <a:pt x="213" y="22"/>
                    <a:pt x="214" y="22"/>
                  </a:cubicBezTo>
                  <a:cubicBezTo>
                    <a:pt x="215" y="23"/>
                    <a:pt x="216" y="24"/>
                    <a:pt x="216" y="24"/>
                  </a:cubicBezTo>
                  <a:cubicBezTo>
                    <a:pt x="217" y="25"/>
                    <a:pt x="218" y="26"/>
                    <a:pt x="219" y="27"/>
                  </a:cubicBezTo>
                  <a:cubicBezTo>
                    <a:pt x="219" y="28"/>
                    <a:pt x="220" y="29"/>
                    <a:pt x="220" y="30"/>
                  </a:cubicBezTo>
                  <a:cubicBezTo>
                    <a:pt x="221" y="31"/>
                    <a:pt x="221" y="32"/>
                    <a:pt x="222" y="33"/>
                  </a:cubicBezTo>
                  <a:cubicBezTo>
                    <a:pt x="222" y="34"/>
                    <a:pt x="222" y="36"/>
                    <a:pt x="222" y="37"/>
                  </a:cubicBezTo>
                  <a:cubicBezTo>
                    <a:pt x="223" y="38"/>
                    <a:pt x="223" y="39"/>
                    <a:pt x="223" y="40"/>
                  </a:cubicBezTo>
                  <a:cubicBezTo>
                    <a:pt x="223" y="43"/>
                    <a:pt x="223" y="43"/>
                    <a:pt x="223" y="43"/>
                  </a:cubicBezTo>
                  <a:cubicBezTo>
                    <a:pt x="219" y="39"/>
                    <a:pt x="219" y="39"/>
                    <a:pt x="219" y="39"/>
                  </a:cubicBezTo>
                  <a:cubicBezTo>
                    <a:pt x="221" y="39"/>
                    <a:pt x="223" y="39"/>
                    <a:pt x="226" y="39"/>
                  </a:cubicBezTo>
                  <a:cubicBezTo>
                    <a:pt x="228" y="39"/>
                    <a:pt x="230" y="38"/>
                    <a:pt x="232" y="38"/>
                  </a:cubicBezTo>
                  <a:cubicBezTo>
                    <a:pt x="236" y="38"/>
                    <a:pt x="236" y="38"/>
                    <a:pt x="236" y="38"/>
                  </a:cubicBezTo>
                  <a:cubicBezTo>
                    <a:pt x="238" y="38"/>
                    <a:pt x="239" y="39"/>
                    <a:pt x="240" y="39"/>
                  </a:cubicBezTo>
                  <a:cubicBezTo>
                    <a:pt x="244" y="40"/>
                    <a:pt x="244" y="40"/>
                    <a:pt x="244" y="40"/>
                  </a:cubicBezTo>
                  <a:cubicBezTo>
                    <a:pt x="248" y="42"/>
                    <a:pt x="248" y="42"/>
                    <a:pt x="248" y="42"/>
                  </a:cubicBezTo>
                  <a:cubicBezTo>
                    <a:pt x="248" y="42"/>
                    <a:pt x="248" y="42"/>
                    <a:pt x="248" y="42"/>
                  </a:cubicBezTo>
                  <a:cubicBezTo>
                    <a:pt x="248" y="42"/>
                    <a:pt x="248" y="42"/>
                    <a:pt x="248" y="42"/>
                  </a:cubicBezTo>
                  <a:cubicBezTo>
                    <a:pt x="248" y="42"/>
                    <a:pt x="248" y="42"/>
                    <a:pt x="248" y="42"/>
                  </a:cubicBezTo>
                  <a:cubicBezTo>
                    <a:pt x="248" y="42"/>
                    <a:pt x="248" y="42"/>
                    <a:pt x="248" y="42"/>
                  </a:cubicBezTo>
                  <a:cubicBezTo>
                    <a:pt x="248" y="42"/>
                    <a:pt x="248" y="42"/>
                    <a:pt x="248" y="42"/>
                  </a:cubicBezTo>
                  <a:cubicBezTo>
                    <a:pt x="249" y="42"/>
                    <a:pt x="249" y="42"/>
                    <a:pt x="249" y="42"/>
                  </a:cubicBezTo>
                  <a:cubicBezTo>
                    <a:pt x="249" y="43"/>
                    <a:pt x="249" y="43"/>
                    <a:pt x="249" y="43"/>
                  </a:cubicBezTo>
                  <a:cubicBezTo>
                    <a:pt x="251" y="44"/>
                    <a:pt x="251" y="44"/>
                    <a:pt x="251" y="44"/>
                  </a:cubicBezTo>
                  <a:cubicBezTo>
                    <a:pt x="252" y="44"/>
                    <a:pt x="253" y="46"/>
                    <a:pt x="254" y="47"/>
                  </a:cubicBezTo>
                  <a:cubicBezTo>
                    <a:pt x="255" y="48"/>
                    <a:pt x="255" y="49"/>
                    <a:pt x="256" y="50"/>
                  </a:cubicBezTo>
                  <a:cubicBezTo>
                    <a:pt x="257" y="51"/>
                    <a:pt x="258" y="52"/>
                    <a:pt x="258" y="53"/>
                  </a:cubicBezTo>
                  <a:cubicBezTo>
                    <a:pt x="260" y="55"/>
                    <a:pt x="261" y="57"/>
                    <a:pt x="261" y="60"/>
                  </a:cubicBezTo>
                  <a:cubicBezTo>
                    <a:pt x="263" y="63"/>
                    <a:pt x="263" y="63"/>
                    <a:pt x="263" y="63"/>
                  </a:cubicBezTo>
                  <a:cubicBezTo>
                    <a:pt x="263" y="67"/>
                    <a:pt x="263" y="67"/>
                    <a:pt x="263" y="67"/>
                  </a:cubicBezTo>
                  <a:cubicBezTo>
                    <a:pt x="263" y="68"/>
                    <a:pt x="263" y="70"/>
                    <a:pt x="263" y="71"/>
                  </a:cubicBezTo>
                  <a:cubicBezTo>
                    <a:pt x="263" y="72"/>
                    <a:pt x="263" y="72"/>
                    <a:pt x="263" y="72"/>
                  </a:cubicBezTo>
                  <a:cubicBezTo>
                    <a:pt x="263" y="72"/>
                    <a:pt x="263" y="72"/>
                    <a:pt x="263" y="72"/>
                  </a:cubicBezTo>
                  <a:cubicBezTo>
                    <a:pt x="263" y="73"/>
                    <a:pt x="263" y="73"/>
                    <a:pt x="263" y="73"/>
                  </a:cubicBezTo>
                  <a:cubicBezTo>
                    <a:pt x="263" y="73"/>
                    <a:pt x="263" y="73"/>
                    <a:pt x="263" y="73"/>
                  </a:cubicBezTo>
                  <a:cubicBezTo>
                    <a:pt x="263" y="73"/>
                    <a:pt x="263" y="73"/>
                    <a:pt x="263" y="73"/>
                  </a:cubicBezTo>
                  <a:cubicBezTo>
                    <a:pt x="263" y="73"/>
                    <a:pt x="263" y="73"/>
                    <a:pt x="263" y="73"/>
                  </a:cubicBezTo>
                  <a:cubicBezTo>
                    <a:pt x="263" y="75"/>
                    <a:pt x="263" y="75"/>
                    <a:pt x="263" y="75"/>
                  </a:cubicBezTo>
                  <a:cubicBezTo>
                    <a:pt x="263" y="76"/>
                    <a:pt x="262" y="78"/>
                    <a:pt x="262" y="79"/>
                  </a:cubicBezTo>
                  <a:cubicBezTo>
                    <a:pt x="261" y="80"/>
                    <a:pt x="261" y="81"/>
                    <a:pt x="260" y="83"/>
                  </a:cubicBezTo>
                  <a:cubicBezTo>
                    <a:pt x="260" y="84"/>
                    <a:pt x="259" y="85"/>
                    <a:pt x="258" y="86"/>
                  </a:cubicBezTo>
                  <a:cubicBezTo>
                    <a:pt x="257" y="87"/>
                    <a:pt x="256" y="88"/>
                    <a:pt x="255" y="89"/>
                  </a:cubicBezTo>
                  <a:cubicBezTo>
                    <a:pt x="254" y="90"/>
                    <a:pt x="253" y="91"/>
                    <a:pt x="252" y="91"/>
                  </a:cubicBezTo>
                  <a:cubicBezTo>
                    <a:pt x="251" y="92"/>
                    <a:pt x="250" y="93"/>
                    <a:pt x="249" y="94"/>
                  </a:cubicBezTo>
                  <a:cubicBezTo>
                    <a:pt x="248" y="94"/>
                    <a:pt x="247" y="95"/>
                    <a:pt x="246" y="95"/>
                  </a:cubicBezTo>
                  <a:cubicBezTo>
                    <a:pt x="244" y="96"/>
                    <a:pt x="244" y="96"/>
                    <a:pt x="244" y="96"/>
                  </a:cubicBezTo>
                  <a:cubicBezTo>
                    <a:pt x="244" y="96"/>
                    <a:pt x="244" y="96"/>
                    <a:pt x="244" y="96"/>
                  </a:cubicBezTo>
                  <a:cubicBezTo>
                    <a:pt x="243" y="96"/>
                    <a:pt x="243" y="96"/>
                    <a:pt x="243" y="96"/>
                  </a:cubicBezTo>
                  <a:cubicBezTo>
                    <a:pt x="243" y="96"/>
                    <a:pt x="243" y="96"/>
                    <a:pt x="243" y="96"/>
                  </a:cubicBezTo>
                  <a:cubicBezTo>
                    <a:pt x="243" y="96"/>
                    <a:pt x="243" y="96"/>
                    <a:pt x="243" y="96"/>
                  </a:cubicBezTo>
                  <a:cubicBezTo>
                    <a:pt x="242" y="97"/>
                    <a:pt x="242" y="97"/>
                    <a:pt x="242" y="97"/>
                  </a:cubicBezTo>
                  <a:cubicBezTo>
                    <a:pt x="240" y="97"/>
                    <a:pt x="240" y="97"/>
                    <a:pt x="240" y="97"/>
                  </a:cubicBezTo>
                  <a:cubicBezTo>
                    <a:pt x="239" y="97"/>
                    <a:pt x="239" y="97"/>
                    <a:pt x="238" y="97"/>
                  </a:cubicBezTo>
                  <a:cubicBezTo>
                    <a:pt x="236" y="97"/>
                    <a:pt x="235" y="97"/>
                    <a:pt x="234" y="97"/>
                  </a:cubicBezTo>
                  <a:cubicBezTo>
                    <a:pt x="231" y="96"/>
                    <a:pt x="228" y="96"/>
                    <a:pt x="226" y="95"/>
                  </a:cubicBezTo>
                  <a:cubicBezTo>
                    <a:pt x="224" y="94"/>
                    <a:pt x="222" y="93"/>
                    <a:pt x="220" y="92"/>
                  </a:cubicBezTo>
                  <a:cubicBezTo>
                    <a:pt x="225" y="89"/>
                    <a:pt x="225" y="89"/>
                    <a:pt x="225" y="89"/>
                  </a:cubicBezTo>
                  <a:cubicBezTo>
                    <a:pt x="225" y="94"/>
                    <a:pt x="225" y="94"/>
                    <a:pt x="225" y="94"/>
                  </a:cubicBezTo>
                  <a:cubicBezTo>
                    <a:pt x="225" y="95"/>
                    <a:pt x="225" y="96"/>
                    <a:pt x="224" y="97"/>
                  </a:cubicBezTo>
                  <a:cubicBezTo>
                    <a:pt x="224" y="98"/>
                    <a:pt x="224" y="99"/>
                    <a:pt x="224" y="100"/>
                  </a:cubicBezTo>
                  <a:cubicBezTo>
                    <a:pt x="224" y="101"/>
                    <a:pt x="223" y="103"/>
                    <a:pt x="223" y="104"/>
                  </a:cubicBezTo>
                  <a:cubicBezTo>
                    <a:pt x="222" y="105"/>
                    <a:pt x="222" y="106"/>
                    <a:pt x="221" y="106"/>
                  </a:cubicBezTo>
                  <a:cubicBezTo>
                    <a:pt x="220" y="107"/>
                    <a:pt x="220" y="108"/>
                    <a:pt x="219" y="109"/>
                  </a:cubicBezTo>
                  <a:cubicBezTo>
                    <a:pt x="218" y="110"/>
                    <a:pt x="217" y="110"/>
                    <a:pt x="216" y="111"/>
                  </a:cubicBezTo>
                  <a:cubicBezTo>
                    <a:pt x="215" y="112"/>
                    <a:pt x="215" y="112"/>
                    <a:pt x="215" y="112"/>
                  </a:cubicBezTo>
                  <a:cubicBezTo>
                    <a:pt x="214" y="112"/>
                    <a:pt x="214" y="112"/>
                    <a:pt x="214" y="112"/>
                  </a:cubicBezTo>
                  <a:cubicBezTo>
                    <a:pt x="214" y="112"/>
                    <a:pt x="214" y="112"/>
                    <a:pt x="214" y="112"/>
                  </a:cubicBezTo>
                  <a:cubicBezTo>
                    <a:pt x="214" y="112"/>
                    <a:pt x="214" y="112"/>
                    <a:pt x="214" y="112"/>
                  </a:cubicBezTo>
                  <a:cubicBezTo>
                    <a:pt x="214" y="112"/>
                    <a:pt x="214" y="112"/>
                    <a:pt x="214" y="112"/>
                  </a:cubicBezTo>
                  <a:cubicBezTo>
                    <a:pt x="213" y="113"/>
                    <a:pt x="213" y="113"/>
                    <a:pt x="213" y="113"/>
                  </a:cubicBezTo>
                  <a:cubicBezTo>
                    <a:pt x="212" y="113"/>
                    <a:pt x="212" y="113"/>
                    <a:pt x="210" y="114"/>
                  </a:cubicBezTo>
                  <a:cubicBezTo>
                    <a:pt x="209" y="114"/>
                    <a:pt x="208" y="114"/>
                    <a:pt x="207" y="114"/>
                  </a:cubicBezTo>
                  <a:cubicBezTo>
                    <a:pt x="206" y="114"/>
                    <a:pt x="205" y="114"/>
                    <a:pt x="204" y="114"/>
                  </a:cubicBezTo>
                  <a:cubicBezTo>
                    <a:pt x="203" y="114"/>
                    <a:pt x="202" y="114"/>
                    <a:pt x="201" y="113"/>
                  </a:cubicBezTo>
                  <a:cubicBezTo>
                    <a:pt x="200" y="113"/>
                    <a:pt x="199" y="113"/>
                    <a:pt x="198" y="112"/>
                  </a:cubicBezTo>
                  <a:cubicBezTo>
                    <a:pt x="196" y="111"/>
                    <a:pt x="194" y="110"/>
                    <a:pt x="193" y="109"/>
                  </a:cubicBezTo>
                  <a:cubicBezTo>
                    <a:pt x="197" y="107"/>
                    <a:pt x="197" y="107"/>
                    <a:pt x="197" y="107"/>
                  </a:cubicBezTo>
                  <a:cubicBezTo>
                    <a:pt x="196" y="110"/>
                    <a:pt x="196" y="110"/>
                    <a:pt x="196" y="110"/>
                  </a:cubicBezTo>
                  <a:cubicBezTo>
                    <a:pt x="196" y="111"/>
                    <a:pt x="196" y="112"/>
                    <a:pt x="195" y="113"/>
                  </a:cubicBezTo>
                  <a:cubicBezTo>
                    <a:pt x="195" y="114"/>
                    <a:pt x="194" y="115"/>
                    <a:pt x="193" y="116"/>
                  </a:cubicBezTo>
                  <a:cubicBezTo>
                    <a:pt x="192" y="117"/>
                    <a:pt x="191" y="118"/>
                    <a:pt x="190" y="119"/>
                  </a:cubicBezTo>
                  <a:cubicBezTo>
                    <a:pt x="189" y="119"/>
                    <a:pt x="188" y="120"/>
                    <a:pt x="187" y="120"/>
                  </a:cubicBezTo>
                  <a:cubicBezTo>
                    <a:pt x="186" y="120"/>
                    <a:pt x="185" y="120"/>
                    <a:pt x="184" y="120"/>
                  </a:cubicBezTo>
                  <a:cubicBezTo>
                    <a:pt x="183" y="120"/>
                    <a:pt x="182" y="121"/>
                    <a:pt x="181" y="120"/>
                  </a:cubicBezTo>
                  <a:cubicBezTo>
                    <a:pt x="180" y="120"/>
                    <a:pt x="179" y="120"/>
                    <a:pt x="178" y="120"/>
                  </a:cubicBezTo>
                  <a:cubicBezTo>
                    <a:pt x="177" y="120"/>
                    <a:pt x="176" y="120"/>
                    <a:pt x="175" y="119"/>
                  </a:cubicBezTo>
                  <a:cubicBezTo>
                    <a:pt x="174" y="119"/>
                    <a:pt x="173" y="119"/>
                    <a:pt x="172" y="119"/>
                  </a:cubicBezTo>
                  <a:cubicBezTo>
                    <a:pt x="170" y="118"/>
                    <a:pt x="168" y="117"/>
                    <a:pt x="166" y="116"/>
                  </a:cubicBezTo>
                  <a:cubicBezTo>
                    <a:pt x="164" y="115"/>
                    <a:pt x="163" y="114"/>
                    <a:pt x="161" y="113"/>
                  </a:cubicBezTo>
                  <a:cubicBezTo>
                    <a:pt x="159" y="111"/>
                    <a:pt x="158" y="110"/>
                    <a:pt x="157" y="108"/>
                  </a:cubicBezTo>
                  <a:cubicBezTo>
                    <a:pt x="157" y="108"/>
                    <a:pt x="157" y="108"/>
                    <a:pt x="157" y="108"/>
                  </a:cubicBezTo>
                  <a:cubicBezTo>
                    <a:pt x="158" y="108"/>
                    <a:pt x="158" y="108"/>
                    <a:pt x="158" y="108"/>
                  </a:cubicBezTo>
                  <a:cubicBezTo>
                    <a:pt x="158" y="108"/>
                    <a:pt x="158" y="108"/>
                    <a:pt x="158" y="108"/>
                  </a:cubicBezTo>
                  <a:cubicBezTo>
                    <a:pt x="159" y="109"/>
                    <a:pt x="160" y="110"/>
                    <a:pt x="162" y="111"/>
                  </a:cubicBezTo>
                  <a:cubicBezTo>
                    <a:pt x="164" y="113"/>
                    <a:pt x="165" y="113"/>
                    <a:pt x="167" y="114"/>
                  </a:cubicBezTo>
                  <a:cubicBezTo>
                    <a:pt x="169" y="115"/>
                    <a:pt x="171" y="115"/>
                    <a:pt x="172" y="116"/>
                  </a:cubicBezTo>
                  <a:cubicBezTo>
                    <a:pt x="173" y="116"/>
                    <a:pt x="174" y="116"/>
                    <a:pt x="175" y="117"/>
                  </a:cubicBezTo>
                  <a:cubicBezTo>
                    <a:pt x="176" y="117"/>
                    <a:pt x="177" y="117"/>
                    <a:pt x="178" y="117"/>
                  </a:cubicBezTo>
                  <a:cubicBezTo>
                    <a:pt x="179" y="117"/>
                    <a:pt x="180" y="117"/>
                    <a:pt x="181" y="117"/>
                  </a:cubicBezTo>
                  <a:cubicBezTo>
                    <a:pt x="182" y="117"/>
                    <a:pt x="182" y="117"/>
                    <a:pt x="183" y="117"/>
                  </a:cubicBezTo>
                  <a:cubicBezTo>
                    <a:pt x="184" y="117"/>
                    <a:pt x="185" y="116"/>
                    <a:pt x="186" y="116"/>
                  </a:cubicBezTo>
                  <a:cubicBezTo>
                    <a:pt x="187" y="116"/>
                    <a:pt x="187" y="115"/>
                    <a:pt x="188" y="115"/>
                  </a:cubicBezTo>
                  <a:cubicBezTo>
                    <a:pt x="189" y="115"/>
                    <a:pt x="189" y="114"/>
                    <a:pt x="190" y="113"/>
                  </a:cubicBezTo>
                  <a:cubicBezTo>
                    <a:pt x="190" y="113"/>
                    <a:pt x="191" y="112"/>
                    <a:pt x="191" y="111"/>
                  </a:cubicBezTo>
                  <a:cubicBezTo>
                    <a:pt x="191" y="111"/>
                    <a:pt x="192" y="110"/>
                    <a:pt x="192" y="109"/>
                  </a:cubicBezTo>
                  <a:cubicBezTo>
                    <a:pt x="192" y="107"/>
                    <a:pt x="192" y="107"/>
                    <a:pt x="192" y="107"/>
                  </a:cubicBezTo>
                  <a:cubicBezTo>
                    <a:pt x="192" y="105"/>
                    <a:pt x="193" y="104"/>
                    <a:pt x="195" y="104"/>
                  </a:cubicBezTo>
                  <a:cubicBezTo>
                    <a:pt x="195" y="104"/>
                    <a:pt x="195" y="105"/>
                    <a:pt x="196" y="105"/>
                  </a:cubicBezTo>
                  <a:cubicBezTo>
                    <a:pt x="197" y="106"/>
                    <a:pt x="199" y="107"/>
                    <a:pt x="200" y="107"/>
                  </a:cubicBezTo>
                  <a:cubicBezTo>
                    <a:pt x="201" y="107"/>
                    <a:pt x="201" y="108"/>
                    <a:pt x="202" y="108"/>
                  </a:cubicBezTo>
                  <a:cubicBezTo>
                    <a:pt x="203" y="108"/>
                    <a:pt x="204" y="108"/>
                    <a:pt x="204" y="108"/>
                  </a:cubicBezTo>
                  <a:cubicBezTo>
                    <a:pt x="205" y="108"/>
                    <a:pt x="206" y="108"/>
                    <a:pt x="207" y="108"/>
                  </a:cubicBezTo>
                  <a:cubicBezTo>
                    <a:pt x="207" y="108"/>
                    <a:pt x="208" y="108"/>
                    <a:pt x="208" y="108"/>
                  </a:cubicBezTo>
                  <a:cubicBezTo>
                    <a:pt x="209" y="108"/>
                    <a:pt x="210" y="107"/>
                    <a:pt x="211" y="107"/>
                  </a:cubicBezTo>
                  <a:cubicBezTo>
                    <a:pt x="211" y="107"/>
                    <a:pt x="211" y="107"/>
                    <a:pt x="211" y="107"/>
                  </a:cubicBezTo>
                  <a:cubicBezTo>
                    <a:pt x="211" y="107"/>
                    <a:pt x="211" y="107"/>
                    <a:pt x="211" y="107"/>
                  </a:cubicBezTo>
                  <a:cubicBezTo>
                    <a:pt x="211" y="107"/>
                    <a:pt x="211" y="107"/>
                    <a:pt x="211" y="107"/>
                  </a:cubicBezTo>
                  <a:cubicBezTo>
                    <a:pt x="211" y="107"/>
                    <a:pt x="211" y="107"/>
                    <a:pt x="211" y="107"/>
                  </a:cubicBezTo>
                  <a:cubicBezTo>
                    <a:pt x="211" y="107"/>
                    <a:pt x="211" y="107"/>
                    <a:pt x="211" y="107"/>
                  </a:cubicBezTo>
                  <a:cubicBezTo>
                    <a:pt x="211" y="107"/>
                    <a:pt x="211" y="107"/>
                    <a:pt x="211" y="107"/>
                  </a:cubicBezTo>
                  <a:cubicBezTo>
                    <a:pt x="211" y="106"/>
                    <a:pt x="211" y="106"/>
                    <a:pt x="211" y="106"/>
                  </a:cubicBezTo>
                  <a:cubicBezTo>
                    <a:pt x="212" y="106"/>
                    <a:pt x="212" y="106"/>
                    <a:pt x="212" y="106"/>
                  </a:cubicBezTo>
                  <a:cubicBezTo>
                    <a:pt x="213" y="106"/>
                    <a:pt x="213" y="106"/>
                    <a:pt x="213" y="106"/>
                  </a:cubicBezTo>
                  <a:cubicBezTo>
                    <a:pt x="213" y="105"/>
                    <a:pt x="214" y="105"/>
                    <a:pt x="214" y="104"/>
                  </a:cubicBezTo>
                  <a:cubicBezTo>
                    <a:pt x="215" y="104"/>
                    <a:pt x="215" y="103"/>
                    <a:pt x="216" y="103"/>
                  </a:cubicBezTo>
                  <a:cubicBezTo>
                    <a:pt x="216" y="102"/>
                    <a:pt x="216" y="102"/>
                    <a:pt x="216" y="101"/>
                  </a:cubicBezTo>
                  <a:cubicBezTo>
                    <a:pt x="217" y="100"/>
                    <a:pt x="217" y="100"/>
                    <a:pt x="217" y="99"/>
                  </a:cubicBezTo>
                  <a:cubicBezTo>
                    <a:pt x="217" y="98"/>
                    <a:pt x="217" y="97"/>
                    <a:pt x="217" y="96"/>
                  </a:cubicBezTo>
                  <a:cubicBezTo>
                    <a:pt x="217" y="96"/>
                    <a:pt x="218" y="95"/>
                    <a:pt x="218" y="94"/>
                  </a:cubicBezTo>
                  <a:cubicBezTo>
                    <a:pt x="218" y="89"/>
                    <a:pt x="218" y="89"/>
                    <a:pt x="218" y="89"/>
                  </a:cubicBezTo>
                  <a:cubicBezTo>
                    <a:pt x="218" y="87"/>
                    <a:pt x="220" y="85"/>
                    <a:pt x="222" y="85"/>
                  </a:cubicBezTo>
                  <a:cubicBezTo>
                    <a:pt x="222" y="85"/>
                    <a:pt x="222" y="85"/>
                    <a:pt x="222" y="85"/>
                  </a:cubicBezTo>
                  <a:cubicBezTo>
                    <a:pt x="223" y="85"/>
                    <a:pt x="223" y="85"/>
                    <a:pt x="223" y="85"/>
                  </a:cubicBezTo>
                  <a:cubicBezTo>
                    <a:pt x="225" y="86"/>
                    <a:pt x="227" y="87"/>
                    <a:pt x="229" y="88"/>
                  </a:cubicBezTo>
                  <a:cubicBezTo>
                    <a:pt x="231" y="88"/>
                    <a:pt x="233" y="89"/>
                    <a:pt x="235" y="89"/>
                  </a:cubicBezTo>
                  <a:cubicBezTo>
                    <a:pt x="236" y="89"/>
                    <a:pt x="237" y="89"/>
                    <a:pt x="237" y="89"/>
                  </a:cubicBezTo>
                  <a:cubicBezTo>
                    <a:pt x="238" y="89"/>
                    <a:pt x="238" y="89"/>
                    <a:pt x="238" y="89"/>
                  </a:cubicBezTo>
                  <a:cubicBezTo>
                    <a:pt x="240" y="89"/>
                    <a:pt x="240" y="89"/>
                    <a:pt x="240" y="89"/>
                  </a:cubicBezTo>
                  <a:cubicBezTo>
                    <a:pt x="241" y="89"/>
                    <a:pt x="241" y="89"/>
                    <a:pt x="241" y="89"/>
                  </a:cubicBezTo>
                  <a:cubicBezTo>
                    <a:pt x="241" y="88"/>
                    <a:pt x="241" y="88"/>
                    <a:pt x="241" y="88"/>
                  </a:cubicBezTo>
                  <a:cubicBezTo>
                    <a:pt x="241" y="88"/>
                    <a:pt x="241" y="88"/>
                    <a:pt x="241" y="88"/>
                  </a:cubicBezTo>
                  <a:cubicBezTo>
                    <a:pt x="241" y="88"/>
                    <a:pt x="241" y="88"/>
                    <a:pt x="241" y="88"/>
                  </a:cubicBezTo>
                  <a:cubicBezTo>
                    <a:pt x="241" y="88"/>
                    <a:pt x="241" y="88"/>
                    <a:pt x="241" y="88"/>
                  </a:cubicBezTo>
                  <a:cubicBezTo>
                    <a:pt x="241" y="88"/>
                    <a:pt x="241" y="88"/>
                    <a:pt x="241" y="88"/>
                  </a:cubicBezTo>
                  <a:cubicBezTo>
                    <a:pt x="241" y="88"/>
                    <a:pt x="241" y="88"/>
                    <a:pt x="241" y="88"/>
                  </a:cubicBezTo>
                  <a:cubicBezTo>
                    <a:pt x="242" y="88"/>
                    <a:pt x="242" y="88"/>
                    <a:pt x="242" y="88"/>
                  </a:cubicBezTo>
                  <a:cubicBezTo>
                    <a:pt x="243" y="88"/>
                    <a:pt x="244" y="87"/>
                    <a:pt x="245" y="87"/>
                  </a:cubicBezTo>
                  <a:cubicBezTo>
                    <a:pt x="246" y="86"/>
                    <a:pt x="247" y="85"/>
                    <a:pt x="247" y="85"/>
                  </a:cubicBezTo>
                  <a:cubicBezTo>
                    <a:pt x="248" y="84"/>
                    <a:pt x="249" y="84"/>
                    <a:pt x="249" y="83"/>
                  </a:cubicBezTo>
                  <a:cubicBezTo>
                    <a:pt x="250" y="82"/>
                    <a:pt x="251" y="82"/>
                    <a:pt x="251" y="81"/>
                  </a:cubicBezTo>
                  <a:cubicBezTo>
                    <a:pt x="252" y="80"/>
                    <a:pt x="252" y="79"/>
                    <a:pt x="253" y="78"/>
                  </a:cubicBezTo>
                  <a:cubicBezTo>
                    <a:pt x="253" y="78"/>
                    <a:pt x="254" y="77"/>
                    <a:pt x="254" y="76"/>
                  </a:cubicBezTo>
                  <a:cubicBezTo>
                    <a:pt x="254" y="75"/>
                    <a:pt x="254" y="75"/>
                    <a:pt x="254" y="75"/>
                  </a:cubicBezTo>
                  <a:cubicBezTo>
                    <a:pt x="254" y="75"/>
                    <a:pt x="255" y="74"/>
                    <a:pt x="255" y="74"/>
                  </a:cubicBezTo>
                  <a:cubicBezTo>
                    <a:pt x="255" y="72"/>
                    <a:pt x="255" y="72"/>
                    <a:pt x="255" y="72"/>
                  </a:cubicBezTo>
                  <a:cubicBezTo>
                    <a:pt x="255" y="72"/>
                    <a:pt x="255" y="72"/>
                    <a:pt x="255" y="72"/>
                  </a:cubicBezTo>
                  <a:cubicBezTo>
                    <a:pt x="255" y="71"/>
                    <a:pt x="255" y="71"/>
                    <a:pt x="255" y="71"/>
                  </a:cubicBezTo>
                  <a:cubicBezTo>
                    <a:pt x="255" y="71"/>
                    <a:pt x="255" y="71"/>
                    <a:pt x="255" y="71"/>
                  </a:cubicBezTo>
                  <a:cubicBezTo>
                    <a:pt x="255" y="71"/>
                    <a:pt x="255" y="71"/>
                    <a:pt x="255" y="71"/>
                  </a:cubicBezTo>
                  <a:cubicBezTo>
                    <a:pt x="255" y="71"/>
                    <a:pt x="255" y="72"/>
                    <a:pt x="255" y="72"/>
                  </a:cubicBezTo>
                  <a:cubicBezTo>
                    <a:pt x="255" y="72"/>
                    <a:pt x="255" y="72"/>
                    <a:pt x="255" y="72"/>
                  </a:cubicBezTo>
                  <a:cubicBezTo>
                    <a:pt x="255" y="71"/>
                    <a:pt x="255" y="71"/>
                    <a:pt x="255" y="71"/>
                  </a:cubicBezTo>
                  <a:cubicBezTo>
                    <a:pt x="255" y="70"/>
                    <a:pt x="255" y="69"/>
                    <a:pt x="255" y="68"/>
                  </a:cubicBezTo>
                  <a:cubicBezTo>
                    <a:pt x="254" y="65"/>
                    <a:pt x="254" y="65"/>
                    <a:pt x="254" y="65"/>
                  </a:cubicBezTo>
                  <a:cubicBezTo>
                    <a:pt x="253" y="62"/>
                    <a:pt x="253" y="62"/>
                    <a:pt x="253" y="62"/>
                  </a:cubicBezTo>
                  <a:cubicBezTo>
                    <a:pt x="253" y="61"/>
                    <a:pt x="252" y="59"/>
                    <a:pt x="251" y="57"/>
                  </a:cubicBezTo>
                  <a:cubicBezTo>
                    <a:pt x="251" y="56"/>
                    <a:pt x="250" y="55"/>
                    <a:pt x="249" y="55"/>
                  </a:cubicBezTo>
                  <a:cubicBezTo>
                    <a:pt x="249" y="54"/>
                    <a:pt x="248" y="53"/>
                    <a:pt x="248" y="52"/>
                  </a:cubicBezTo>
                  <a:cubicBezTo>
                    <a:pt x="247" y="52"/>
                    <a:pt x="247" y="51"/>
                    <a:pt x="246" y="51"/>
                  </a:cubicBezTo>
                  <a:cubicBezTo>
                    <a:pt x="244" y="50"/>
                    <a:pt x="244" y="50"/>
                    <a:pt x="244" y="50"/>
                  </a:cubicBezTo>
                  <a:cubicBezTo>
                    <a:pt x="244" y="49"/>
                    <a:pt x="244" y="49"/>
                    <a:pt x="244" y="49"/>
                  </a:cubicBezTo>
                  <a:cubicBezTo>
                    <a:pt x="243" y="49"/>
                    <a:pt x="243" y="49"/>
                    <a:pt x="243" y="49"/>
                  </a:cubicBezTo>
                  <a:cubicBezTo>
                    <a:pt x="244" y="49"/>
                    <a:pt x="244" y="49"/>
                    <a:pt x="244" y="49"/>
                  </a:cubicBezTo>
                  <a:cubicBezTo>
                    <a:pt x="244" y="49"/>
                    <a:pt x="244" y="49"/>
                    <a:pt x="244" y="49"/>
                  </a:cubicBezTo>
                  <a:cubicBezTo>
                    <a:pt x="244" y="49"/>
                    <a:pt x="244" y="49"/>
                    <a:pt x="244" y="49"/>
                  </a:cubicBezTo>
                  <a:cubicBezTo>
                    <a:pt x="244" y="49"/>
                    <a:pt x="244" y="49"/>
                    <a:pt x="244" y="49"/>
                  </a:cubicBezTo>
                  <a:cubicBezTo>
                    <a:pt x="243" y="49"/>
                    <a:pt x="243" y="49"/>
                    <a:pt x="243" y="49"/>
                  </a:cubicBezTo>
                  <a:cubicBezTo>
                    <a:pt x="241" y="47"/>
                    <a:pt x="241" y="47"/>
                    <a:pt x="241" y="47"/>
                  </a:cubicBezTo>
                  <a:cubicBezTo>
                    <a:pt x="238" y="47"/>
                    <a:pt x="238" y="47"/>
                    <a:pt x="238" y="47"/>
                  </a:cubicBezTo>
                  <a:cubicBezTo>
                    <a:pt x="236" y="46"/>
                    <a:pt x="236" y="46"/>
                    <a:pt x="236" y="46"/>
                  </a:cubicBezTo>
                  <a:cubicBezTo>
                    <a:pt x="233" y="46"/>
                    <a:pt x="233" y="46"/>
                    <a:pt x="233" y="46"/>
                  </a:cubicBezTo>
                  <a:cubicBezTo>
                    <a:pt x="231" y="46"/>
                    <a:pt x="228" y="46"/>
                    <a:pt x="226" y="47"/>
                  </a:cubicBezTo>
                  <a:cubicBezTo>
                    <a:pt x="224" y="47"/>
                    <a:pt x="222" y="47"/>
                    <a:pt x="219" y="47"/>
                  </a:cubicBezTo>
                  <a:cubicBezTo>
                    <a:pt x="217" y="47"/>
                    <a:pt x="215" y="45"/>
                    <a:pt x="215" y="43"/>
                  </a:cubicBezTo>
                  <a:cubicBezTo>
                    <a:pt x="215" y="43"/>
                    <a:pt x="215" y="43"/>
                    <a:pt x="215" y="43"/>
                  </a:cubicBezTo>
                  <a:cubicBezTo>
                    <a:pt x="215" y="40"/>
                    <a:pt x="215" y="40"/>
                    <a:pt x="215" y="40"/>
                  </a:cubicBezTo>
                  <a:cubicBezTo>
                    <a:pt x="215" y="39"/>
                    <a:pt x="215" y="39"/>
                    <a:pt x="215" y="38"/>
                  </a:cubicBezTo>
                  <a:cubicBezTo>
                    <a:pt x="215" y="37"/>
                    <a:pt x="215" y="36"/>
                    <a:pt x="215" y="35"/>
                  </a:cubicBezTo>
                  <a:cubicBezTo>
                    <a:pt x="214" y="35"/>
                    <a:pt x="214" y="34"/>
                    <a:pt x="214" y="33"/>
                  </a:cubicBezTo>
                  <a:cubicBezTo>
                    <a:pt x="214" y="33"/>
                    <a:pt x="213" y="32"/>
                    <a:pt x="213" y="31"/>
                  </a:cubicBezTo>
                  <a:cubicBezTo>
                    <a:pt x="212" y="31"/>
                    <a:pt x="212" y="30"/>
                    <a:pt x="211" y="30"/>
                  </a:cubicBezTo>
                  <a:cubicBezTo>
                    <a:pt x="211" y="29"/>
                    <a:pt x="210" y="29"/>
                    <a:pt x="210" y="28"/>
                  </a:cubicBezTo>
                  <a:cubicBezTo>
                    <a:pt x="209" y="28"/>
                    <a:pt x="208" y="27"/>
                    <a:pt x="208" y="27"/>
                  </a:cubicBezTo>
                  <a:cubicBezTo>
                    <a:pt x="207" y="27"/>
                    <a:pt x="206" y="26"/>
                    <a:pt x="206" y="26"/>
                  </a:cubicBezTo>
                  <a:cubicBezTo>
                    <a:pt x="205" y="26"/>
                    <a:pt x="204" y="26"/>
                    <a:pt x="203" y="26"/>
                  </a:cubicBezTo>
                  <a:cubicBezTo>
                    <a:pt x="202" y="25"/>
                    <a:pt x="200" y="25"/>
                    <a:pt x="198" y="25"/>
                  </a:cubicBezTo>
                  <a:cubicBezTo>
                    <a:pt x="196" y="26"/>
                    <a:pt x="195" y="26"/>
                    <a:pt x="193" y="26"/>
                  </a:cubicBezTo>
                  <a:cubicBezTo>
                    <a:pt x="191" y="27"/>
                    <a:pt x="190" y="27"/>
                    <a:pt x="188" y="28"/>
                  </a:cubicBezTo>
                  <a:cubicBezTo>
                    <a:pt x="188" y="28"/>
                    <a:pt x="188" y="28"/>
                    <a:pt x="188" y="28"/>
                  </a:cubicBezTo>
                  <a:cubicBezTo>
                    <a:pt x="186" y="29"/>
                    <a:pt x="185" y="28"/>
                    <a:pt x="184" y="26"/>
                  </a:cubicBezTo>
                  <a:cubicBezTo>
                    <a:pt x="184" y="26"/>
                    <a:pt x="184" y="25"/>
                    <a:pt x="184" y="25"/>
                  </a:cubicBezTo>
                  <a:cubicBezTo>
                    <a:pt x="184" y="23"/>
                    <a:pt x="184" y="23"/>
                    <a:pt x="184" y="23"/>
                  </a:cubicBezTo>
                  <a:cubicBezTo>
                    <a:pt x="184" y="22"/>
                    <a:pt x="184" y="21"/>
                    <a:pt x="184" y="20"/>
                  </a:cubicBezTo>
                  <a:cubicBezTo>
                    <a:pt x="184" y="20"/>
                    <a:pt x="183" y="19"/>
                    <a:pt x="183" y="18"/>
                  </a:cubicBezTo>
                  <a:cubicBezTo>
                    <a:pt x="183" y="18"/>
                    <a:pt x="182" y="17"/>
                    <a:pt x="182" y="16"/>
                  </a:cubicBezTo>
                  <a:cubicBezTo>
                    <a:pt x="182" y="16"/>
                    <a:pt x="181" y="15"/>
                    <a:pt x="180" y="15"/>
                  </a:cubicBezTo>
                  <a:cubicBezTo>
                    <a:pt x="180" y="14"/>
                    <a:pt x="179" y="14"/>
                    <a:pt x="179" y="13"/>
                  </a:cubicBezTo>
                  <a:cubicBezTo>
                    <a:pt x="178" y="13"/>
                    <a:pt x="177" y="12"/>
                    <a:pt x="177" y="12"/>
                  </a:cubicBezTo>
                  <a:cubicBezTo>
                    <a:pt x="174" y="11"/>
                    <a:pt x="174" y="11"/>
                    <a:pt x="174" y="11"/>
                  </a:cubicBezTo>
                  <a:cubicBezTo>
                    <a:pt x="172" y="11"/>
                    <a:pt x="172" y="11"/>
                    <a:pt x="172" y="11"/>
                  </a:cubicBezTo>
                  <a:cubicBezTo>
                    <a:pt x="170" y="10"/>
                    <a:pt x="170" y="10"/>
                    <a:pt x="170" y="10"/>
                  </a:cubicBezTo>
                  <a:cubicBezTo>
                    <a:pt x="167" y="11"/>
                    <a:pt x="167" y="11"/>
                    <a:pt x="167" y="11"/>
                  </a:cubicBezTo>
                  <a:cubicBezTo>
                    <a:pt x="165" y="11"/>
                    <a:pt x="165" y="11"/>
                    <a:pt x="165" y="11"/>
                  </a:cubicBezTo>
                  <a:cubicBezTo>
                    <a:pt x="162" y="12"/>
                    <a:pt x="162" y="12"/>
                    <a:pt x="162" y="12"/>
                  </a:cubicBezTo>
                  <a:cubicBezTo>
                    <a:pt x="160" y="13"/>
                    <a:pt x="160" y="13"/>
                    <a:pt x="160" y="13"/>
                  </a:cubicBezTo>
                  <a:cubicBezTo>
                    <a:pt x="158" y="14"/>
                    <a:pt x="158" y="14"/>
                    <a:pt x="158" y="14"/>
                  </a:cubicBezTo>
                  <a:cubicBezTo>
                    <a:pt x="156" y="16"/>
                    <a:pt x="156" y="16"/>
                    <a:pt x="156" y="16"/>
                  </a:cubicBezTo>
                  <a:cubicBezTo>
                    <a:pt x="156" y="16"/>
                    <a:pt x="156" y="16"/>
                    <a:pt x="156" y="16"/>
                  </a:cubicBezTo>
                  <a:cubicBezTo>
                    <a:pt x="156" y="17"/>
                    <a:pt x="155" y="17"/>
                    <a:pt x="154" y="16"/>
                  </a:cubicBezTo>
                  <a:cubicBezTo>
                    <a:pt x="154" y="16"/>
                    <a:pt x="154" y="16"/>
                    <a:pt x="154" y="16"/>
                  </a:cubicBezTo>
                  <a:cubicBezTo>
                    <a:pt x="152" y="12"/>
                    <a:pt x="152" y="12"/>
                    <a:pt x="152" y="12"/>
                  </a:cubicBezTo>
                  <a:cubicBezTo>
                    <a:pt x="152" y="11"/>
                    <a:pt x="151" y="10"/>
                    <a:pt x="151" y="9"/>
                  </a:cubicBezTo>
                  <a:cubicBezTo>
                    <a:pt x="150" y="8"/>
                    <a:pt x="149" y="7"/>
                    <a:pt x="148" y="6"/>
                  </a:cubicBezTo>
                  <a:cubicBezTo>
                    <a:pt x="148" y="6"/>
                    <a:pt x="146" y="5"/>
                    <a:pt x="146" y="4"/>
                  </a:cubicBezTo>
                  <a:cubicBezTo>
                    <a:pt x="144" y="4"/>
                    <a:pt x="143" y="4"/>
                    <a:pt x="142" y="3"/>
                  </a:cubicBezTo>
                  <a:cubicBezTo>
                    <a:pt x="141" y="3"/>
                    <a:pt x="140" y="3"/>
                    <a:pt x="139" y="3"/>
                  </a:cubicBezTo>
                  <a:cubicBezTo>
                    <a:pt x="137" y="3"/>
                    <a:pt x="136" y="3"/>
                    <a:pt x="135" y="3"/>
                  </a:cubicBezTo>
                  <a:cubicBezTo>
                    <a:pt x="134" y="4"/>
                    <a:pt x="132" y="4"/>
                    <a:pt x="131" y="4"/>
                  </a:cubicBezTo>
                  <a:cubicBezTo>
                    <a:pt x="130" y="5"/>
                    <a:pt x="129" y="5"/>
                    <a:pt x="128" y="6"/>
                  </a:cubicBezTo>
                  <a:cubicBezTo>
                    <a:pt x="127" y="6"/>
                    <a:pt x="125" y="7"/>
                    <a:pt x="124" y="7"/>
                  </a:cubicBezTo>
                  <a:cubicBezTo>
                    <a:pt x="123" y="8"/>
                    <a:pt x="122" y="9"/>
                    <a:pt x="121" y="9"/>
                  </a:cubicBezTo>
                  <a:cubicBezTo>
                    <a:pt x="118" y="12"/>
                    <a:pt x="118" y="12"/>
                    <a:pt x="118" y="12"/>
                  </a:cubicBezTo>
                  <a:cubicBezTo>
                    <a:pt x="116" y="15"/>
                    <a:pt x="116" y="15"/>
                    <a:pt x="116" y="15"/>
                  </a:cubicBezTo>
                  <a:cubicBezTo>
                    <a:pt x="114" y="18"/>
                    <a:pt x="114" y="18"/>
                    <a:pt x="114" y="18"/>
                  </a:cubicBezTo>
                  <a:cubicBezTo>
                    <a:pt x="112" y="21"/>
                    <a:pt x="112" y="21"/>
                    <a:pt x="112" y="21"/>
                  </a:cubicBezTo>
                  <a:cubicBezTo>
                    <a:pt x="111" y="24"/>
                    <a:pt x="111" y="24"/>
                    <a:pt x="111" y="24"/>
                  </a:cubicBezTo>
                  <a:cubicBezTo>
                    <a:pt x="110" y="25"/>
                    <a:pt x="109" y="25"/>
                    <a:pt x="109" y="25"/>
                  </a:cubicBezTo>
                  <a:cubicBezTo>
                    <a:pt x="108" y="25"/>
                    <a:pt x="108" y="25"/>
                    <a:pt x="108" y="25"/>
                  </a:cubicBezTo>
                  <a:cubicBezTo>
                    <a:pt x="108" y="25"/>
                    <a:pt x="108" y="25"/>
                    <a:pt x="108" y="25"/>
                  </a:cubicBezTo>
                  <a:cubicBezTo>
                    <a:pt x="107" y="24"/>
                    <a:pt x="107" y="24"/>
                    <a:pt x="106" y="23"/>
                  </a:cubicBezTo>
                  <a:cubicBezTo>
                    <a:pt x="105" y="23"/>
                    <a:pt x="104" y="23"/>
                    <a:pt x="102" y="22"/>
                  </a:cubicBezTo>
                  <a:cubicBezTo>
                    <a:pt x="101" y="22"/>
                    <a:pt x="100" y="22"/>
                    <a:pt x="99" y="22"/>
                  </a:cubicBezTo>
                  <a:cubicBezTo>
                    <a:pt x="99" y="22"/>
                    <a:pt x="98" y="22"/>
                    <a:pt x="98" y="22"/>
                  </a:cubicBezTo>
                  <a:cubicBezTo>
                    <a:pt x="98" y="22"/>
                    <a:pt x="97" y="22"/>
                    <a:pt x="97" y="23"/>
                  </a:cubicBezTo>
                  <a:cubicBezTo>
                    <a:pt x="96" y="23"/>
                    <a:pt x="96" y="23"/>
                    <a:pt x="96" y="23"/>
                  </a:cubicBezTo>
                  <a:cubicBezTo>
                    <a:pt x="96" y="23"/>
                    <a:pt x="96" y="23"/>
                    <a:pt x="96" y="23"/>
                  </a:cubicBezTo>
                  <a:cubicBezTo>
                    <a:pt x="96" y="23"/>
                    <a:pt x="96" y="23"/>
                    <a:pt x="96" y="23"/>
                  </a:cubicBezTo>
                  <a:cubicBezTo>
                    <a:pt x="95" y="23"/>
                    <a:pt x="95" y="24"/>
                    <a:pt x="95" y="24"/>
                  </a:cubicBezTo>
                  <a:cubicBezTo>
                    <a:pt x="94" y="25"/>
                    <a:pt x="94" y="25"/>
                    <a:pt x="94" y="25"/>
                  </a:cubicBezTo>
                  <a:cubicBezTo>
                    <a:pt x="94" y="25"/>
                    <a:pt x="93" y="26"/>
                    <a:pt x="93" y="26"/>
                  </a:cubicBezTo>
                  <a:cubicBezTo>
                    <a:pt x="93" y="27"/>
                    <a:pt x="92" y="29"/>
                    <a:pt x="92" y="30"/>
                  </a:cubicBezTo>
                  <a:cubicBezTo>
                    <a:pt x="91" y="31"/>
                    <a:pt x="91" y="32"/>
                    <a:pt x="90" y="33"/>
                  </a:cubicBezTo>
                  <a:cubicBezTo>
                    <a:pt x="89" y="34"/>
                    <a:pt x="88" y="35"/>
                    <a:pt x="87" y="34"/>
                  </a:cubicBezTo>
                  <a:cubicBezTo>
                    <a:pt x="86" y="34"/>
                    <a:pt x="86" y="34"/>
                    <a:pt x="86" y="34"/>
                  </a:cubicBezTo>
                  <a:cubicBezTo>
                    <a:pt x="83" y="32"/>
                    <a:pt x="83" y="32"/>
                    <a:pt x="83" y="32"/>
                  </a:cubicBezTo>
                  <a:cubicBezTo>
                    <a:pt x="79" y="31"/>
                    <a:pt x="79" y="31"/>
                    <a:pt x="79" y="31"/>
                  </a:cubicBezTo>
                  <a:cubicBezTo>
                    <a:pt x="76" y="30"/>
                    <a:pt x="76" y="30"/>
                    <a:pt x="76" y="30"/>
                  </a:cubicBezTo>
                  <a:cubicBezTo>
                    <a:pt x="72" y="30"/>
                    <a:pt x="72" y="30"/>
                    <a:pt x="72" y="30"/>
                  </a:cubicBezTo>
                  <a:cubicBezTo>
                    <a:pt x="69" y="30"/>
                    <a:pt x="69" y="30"/>
                    <a:pt x="69" y="30"/>
                  </a:cubicBezTo>
                  <a:cubicBezTo>
                    <a:pt x="68" y="30"/>
                    <a:pt x="67" y="31"/>
                    <a:pt x="66" y="31"/>
                  </a:cubicBezTo>
                  <a:cubicBezTo>
                    <a:pt x="65" y="32"/>
                    <a:pt x="64" y="32"/>
                    <a:pt x="63" y="32"/>
                  </a:cubicBezTo>
                  <a:cubicBezTo>
                    <a:pt x="60" y="35"/>
                    <a:pt x="60" y="35"/>
                    <a:pt x="60" y="35"/>
                  </a:cubicBezTo>
                  <a:cubicBezTo>
                    <a:pt x="59" y="36"/>
                    <a:pt x="59" y="37"/>
                    <a:pt x="58" y="38"/>
                  </a:cubicBezTo>
                  <a:cubicBezTo>
                    <a:pt x="57" y="39"/>
                    <a:pt x="57" y="40"/>
                    <a:pt x="56" y="41"/>
                  </a:cubicBezTo>
                  <a:cubicBezTo>
                    <a:pt x="56" y="42"/>
                    <a:pt x="55" y="43"/>
                    <a:pt x="55" y="44"/>
                  </a:cubicBezTo>
                  <a:cubicBezTo>
                    <a:pt x="54" y="45"/>
                    <a:pt x="54" y="46"/>
                    <a:pt x="54" y="47"/>
                  </a:cubicBezTo>
                  <a:cubicBezTo>
                    <a:pt x="54" y="51"/>
                    <a:pt x="54" y="51"/>
                    <a:pt x="54" y="51"/>
                  </a:cubicBezTo>
                  <a:cubicBezTo>
                    <a:pt x="54" y="55"/>
                    <a:pt x="54" y="55"/>
                    <a:pt x="54" y="55"/>
                  </a:cubicBezTo>
                  <a:cubicBezTo>
                    <a:pt x="54" y="58"/>
                    <a:pt x="53" y="61"/>
                    <a:pt x="53" y="63"/>
                  </a:cubicBezTo>
                  <a:cubicBezTo>
                    <a:pt x="53" y="65"/>
                    <a:pt x="52" y="67"/>
                    <a:pt x="50" y="67"/>
                  </a:cubicBezTo>
                  <a:cubicBezTo>
                    <a:pt x="49" y="67"/>
                    <a:pt x="49" y="67"/>
                    <a:pt x="49" y="67"/>
                  </a:cubicBezTo>
                  <a:cubicBezTo>
                    <a:pt x="49" y="66"/>
                    <a:pt x="49" y="66"/>
                    <a:pt x="49" y="66"/>
                  </a:cubicBezTo>
                  <a:cubicBezTo>
                    <a:pt x="48" y="66"/>
                    <a:pt x="47" y="66"/>
                    <a:pt x="46" y="66"/>
                  </a:cubicBezTo>
                  <a:cubicBezTo>
                    <a:pt x="45" y="66"/>
                    <a:pt x="45" y="66"/>
                    <a:pt x="45" y="66"/>
                  </a:cubicBezTo>
                  <a:cubicBezTo>
                    <a:pt x="44" y="66"/>
                    <a:pt x="44" y="66"/>
                    <a:pt x="43" y="66"/>
                  </a:cubicBezTo>
                  <a:cubicBezTo>
                    <a:pt x="42" y="66"/>
                    <a:pt x="42" y="66"/>
                    <a:pt x="41" y="66"/>
                  </a:cubicBezTo>
                  <a:cubicBezTo>
                    <a:pt x="40" y="67"/>
                    <a:pt x="40" y="67"/>
                    <a:pt x="40" y="67"/>
                  </a:cubicBezTo>
                  <a:cubicBezTo>
                    <a:pt x="40" y="67"/>
                    <a:pt x="40" y="67"/>
                    <a:pt x="40" y="67"/>
                  </a:cubicBezTo>
                  <a:cubicBezTo>
                    <a:pt x="39" y="68"/>
                    <a:pt x="39" y="68"/>
                    <a:pt x="39" y="69"/>
                  </a:cubicBezTo>
                  <a:cubicBezTo>
                    <a:pt x="38" y="70"/>
                    <a:pt x="38" y="71"/>
                    <a:pt x="38" y="72"/>
                  </a:cubicBezTo>
                  <a:cubicBezTo>
                    <a:pt x="38" y="74"/>
                    <a:pt x="38" y="76"/>
                    <a:pt x="38" y="78"/>
                  </a:cubicBezTo>
                  <a:cubicBezTo>
                    <a:pt x="38" y="78"/>
                    <a:pt x="38" y="78"/>
                    <a:pt x="38" y="78"/>
                  </a:cubicBezTo>
                  <a:cubicBezTo>
                    <a:pt x="38" y="80"/>
                    <a:pt x="37" y="81"/>
                    <a:pt x="36" y="82"/>
                  </a:cubicBezTo>
                  <a:cubicBezTo>
                    <a:pt x="35" y="82"/>
                    <a:pt x="34" y="82"/>
                    <a:pt x="34" y="81"/>
                  </a:cubicBezTo>
                  <a:cubicBezTo>
                    <a:pt x="29" y="79"/>
                    <a:pt x="24" y="78"/>
                    <a:pt x="19" y="78"/>
                  </a:cubicBezTo>
                  <a:cubicBezTo>
                    <a:pt x="18" y="78"/>
                    <a:pt x="17" y="78"/>
                    <a:pt x="16" y="78"/>
                  </a:cubicBezTo>
                  <a:cubicBezTo>
                    <a:pt x="15" y="78"/>
                    <a:pt x="14" y="78"/>
                    <a:pt x="12" y="79"/>
                  </a:cubicBezTo>
                  <a:cubicBezTo>
                    <a:pt x="11" y="80"/>
                    <a:pt x="11" y="80"/>
                    <a:pt x="11" y="80"/>
                  </a:cubicBezTo>
                  <a:cubicBezTo>
                    <a:pt x="9" y="81"/>
                    <a:pt x="9" y="81"/>
                    <a:pt x="9" y="81"/>
                  </a:cubicBezTo>
                  <a:cubicBezTo>
                    <a:pt x="8" y="82"/>
                    <a:pt x="8" y="82"/>
                    <a:pt x="8" y="82"/>
                  </a:cubicBezTo>
                  <a:cubicBezTo>
                    <a:pt x="8" y="82"/>
                    <a:pt x="7" y="83"/>
                    <a:pt x="7" y="83"/>
                  </a:cubicBezTo>
                  <a:cubicBezTo>
                    <a:pt x="6" y="84"/>
                    <a:pt x="6" y="85"/>
                    <a:pt x="5" y="86"/>
                  </a:cubicBezTo>
                  <a:cubicBezTo>
                    <a:pt x="5" y="87"/>
                    <a:pt x="4" y="89"/>
                    <a:pt x="4" y="90"/>
                  </a:cubicBezTo>
                  <a:cubicBezTo>
                    <a:pt x="4" y="93"/>
                    <a:pt x="3" y="95"/>
                    <a:pt x="3" y="98"/>
                  </a:cubicBezTo>
                  <a:cubicBezTo>
                    <a:pt x="3" y="99"/>
                    <a:pt x="3" y="100"/>
                    <a:pt x="4" y="102"/>
                  </a:cubicBezTo>
                  <a:cubicBezTo>
                    <a:pt x="4" y="103"/>
                    <a:pt x="4" y="104"/>
                    <a:pt x="4" y="105"/>
                  </a:cubicBezTo>
                  <a:cubicBezTo>
                    <a:pt x="5" y="106"/>
                    <a:pt x="5" y="107"/>
                    <a:pt x="5" y="107"/>
                  </a:cubicBezTo>
                  <a:cubicBezTo>
                    <a:pt x="6" y="108"/>
                    <a:pt x="6" y="108"/>
                    <a:pt x="6" y="108"/>
                  </a:cubicBezTo>
                  <a:cubicBezTo>
                    <a:pt x="7" y="109"/>
                    <a:pt x="7" y="109"/>
                    <a:pt x="8" y="109"/>
                  </a:cubicBezTo>
                  <a:cubicBezTo>
                    <a:pt x="8" y="110"/>
                    <a:pt x="9" y="110"/>
                    <a:pt x="10" y="110"/>
                  </a:cubicBezTo>
                  <a:cubicBezTo>
                    <a:pt x="10" y="110"/>
                    <a:pt x="10" y="110"/>
                    <a:pt x="10" y="110"/>
                  </a:cubicBezTo>
                  <a:cubicBezTo>
                    <a:pt x="10" y="110"/>
                    <a:pt x="10" y="110"/>
                    <a:pt x="10" y="110"/>
                  </a:cubicBezTo>
                  <a:cubicBezTo>
                    <a:pt x="10" y="111"/>
                    <a:pt x="10" y="111"/>
                    <a:pt x="10" y="11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118"/>
            <p:cNvSpPr>
              <a:spLocks/>
            </p:cNvSpPr>
            <p:nvPr/>
          </p:nvSpPr>
          <p:spPr bwMode="auto">
            <a:xfrm>
              <a:off x="4451350" y="4006851"/>
              <a:ext cx="431800" cy="247650"/>
            </a:xfrm>
            <a:custGeom>
              <a:avLst/>
              <a:gdLst/>
              <a:ahLst/>
              <a:cxnLst>
                <a:cxn ang="0">
                  <a:pos x="0" y="140"/>
                </a:cxn>
                <a:cxn ang="0">
                  <a:pos x="11" y="130"/>
                </a:cxn>
                <a:cxn ang="0">
                  <a:pos x="1" y="113"/>
                </a:cxn>
                <a:cxn ang="0">
                  <a:pos x="2" y="108"/>
                </a:cxn>
                <a:cxn ang="0">
                  <a:pos x="26" y="103"/>
                </a:cxn>
                <a:cxn ang="0">
                  <a:pos x="24" y="84"/>
                </a:cxn>
                <a:cxn ang="0">
                  <a:pos x="37" y="86"/>
                </a:cxn>
                <a:cxn ang="0">
                  <a:pos x="28" y="65"/>
                </a:cxn>
                <a:cxn ang="0">
                  <a:pos x="44" y="51"/>
                </a:cxn>
                <a:cxn ang="0">
                  <a:pos x="60" y="47"/>
                </a:cxn>
                <a:cxn ang="0">
                  <a:pos x="77" y="30"/>
                </a:cxn>
                <a:cxn ang="0">
                  <a:pos x="87" y="36"/>
                </a:cxn>
                <a:cxn ang="0">
                  <a:pos x="101" y="26"/>
                </a:cxn>
                <a:cxn ang="0">
                  <a:pos x="114" y="34"/>
                </a:cxn>
                <a:cxn ang="0">
                  <a:pos x="114" y="31"/>
                </a:cxn>
                <a:cxn ang="0">
                  <a:pos x="132" y="23"/>
                </a:cxn>
                <a:cxn ang="0">
                  <a:pos x="139" y="35"/>
                </a:cxn>
                <a:cxn ang="0">
                  <a:pos x="143" y="14"/>
                </a:cxn>
                <a:cxn ang="0">
                  <a:pos x="157" y="2"/>
                </a:cxn>
                <a:cxn ang="0">
                  <a:pos x="179" y="11"/>
                </a:cxn>
                <a:cxn ang="0">
                  <a:pos x="179" y="9"/>
                </a:cxn>
                <a:cxn ang="0">
                  <a:pos x="198" y="9"/>
                </a:cxn>
                <a:cxn ang="0">
                  <a:pos x="208" y="23"/>
                </a:cxn>
                <a:cxn ang="0">
                  <a:pos x="211" y="7"/>
                </a:cxn>
                <a:cxn ang="0">
                  <a:pos x="227" y="8"/>
                </a:cxn>
                <a:cxn ang="0">
                  <a:pos x="238" y="25"/>
                </a:cxn>
                <a:cxn ang="0">
                  <a:pos x="251" y="24"/>
                </a:cxn>
                <a:cxn ang="0">
                  <a:pos x="258" y="39"/>
                </a:cxn>
                <a:cxn ang="0">
                  <a:pos x="246" y="25"/>
                </a:cxn>
                <a:cxn ang="0">
                  <a:pos x="238" y="31"/>
                </a:cxn>
                <a:cxn ang="0">
                  <a:pos x="220" y="12"/>
                </a:cxn>
                <a:cxn ang="0">
                  <a:pos x="214" y="13"/>
                </a:cxn>
                <a:cxn ang="0">
                  <a:pos x="204" y="28"/>
                </a:cxn>
                <a:cxn ang="0">
                  <a:pos x="197" y="18"/>
                </a:cxn>
                <a:cxn ang="0">
                  <a:pos x="187" y="14"/>
                </a:cxn>
                <a:cxn ang="0">
                  <a:pos x="180" y="22"/>
                </a:cxn>
                <a:cxn ang="0">
                  <a:pos x="166" y="9"/>
                </a:cxn>
                <a:cxn ang="0">
                  <a:pos x="153" y="14"/>
                </a:cxn>
                <a:cxn ang="0">
                  <a:pos x="147" y="24"/>
                </a:cxn>
                <a:cxn ang="0">
                  <a:pos x="139" y="37"/>
                </a:cxn>
                <a:cxn ang="0">
                  <a:pos x="129" y="29"/>
                </a:cxn>
                <a:cxn ang="0">
                  <a:pos x="118" y="34"/>
                </a:cxn>
                <a:cxn ang="0">
                  <a:pos x="111" y="41"/>
                </a:cxn>
                <a:cxn ang="0">
                  <a:pos x="105" y="31"/>
                </a:cxn>
                <a:cxn ang="0">
                  <a:pos x="92" y="34"/>
                </a:cxn>
                <a:cxn ang="0">
                  <a:pos x="84" y="37"/>
                </a:cxn>
                <a:cxn ang="0">
                  <a:pos x="68" y="34"/>
                </a:cxn>
                <a:cxn ang="0">
                  <a:pos x="61" y="61"/>
                </a:cxn>
                <a:cxn ang="0">
                  <a:pos x="42" y="57"/>
                </a:cxn>
                <a:cxn ang="0">
                  <a:pos x="34" y="70"/>
                </a:cxn>
                <a:cxn ang="0">
                  <a:pos x="32" y="91"/>
                </a:cxn>
                <a:cxn ang="0">
                  <a:pos x="29" y="89"/>
                </a:cxn>
                <a:cxn ang="0">
                  <a:pos x="27" y="105"/>
                </a:cxn>
                <a:cxn ang="0">
                  <a:pos x="7" y="109"/>
                </a:cxn>
                <a:cxn ang="0">
                  <a:pos x="6" y="111"/>
                </a:cxn>
                <a:cxn ang="0">
                  <a:pos x="7" y="121"/>
                </a:cxn>
                <a:cxn ang="0">
                  <a:pos x="8" y="133"/>
                </a:cxn>
                <a:cxn ang="0">
                  <a:pos x="2" y="141"/>
                </a:cxn>
                <a:cxn ang="0">
                  <a:pos x="5" y="148"/>
                </a:cxn>
              </a:cxnLst>
              <a:rect l="0" t="0" r="r" b="b"/>
              <a:pathLst>
                <a:path w="259" h="148">
                  <a:moveTo>
                    <a:pt x="5" y="148"/>
                  </a:moveTo>
                  <a:cubicBezTo>
                    <a:pt x="4" y="147"/>
                    <a:pt x="3" y="147"/>
                    <a:pt x="2" y="146"/>
                  </a:cubicBezTo>
                  <a:cubicBezTo>
                    <a:pt x="2" y="146"/>
                    <a:pt x="1" y="145"/>
                    <a:pt x="1" y="145"/>
                  </a:cubicBezTo>
                  <a:cubicBezTo>
                    <a:pt x="1" y="144"/>
                    <a:pt x="1" y="144"/>
                    <a:pt x="0" y="143"/>
                  </a:cubicBezTo>
                  <a:cubicBezTo>
                    <a:pt x="0" y="143"/>
                    <a:pt x="0" y="142"/>
                    <a:pt x="0" y="142"/>
                  </a:cubicBezTo>
                  <a:cubicBezTo>
                    <a:pt x="0" y="141"/>
                    <a:pt x="0" y="141"/>
                    <a:pt x="0" y="140"/>
                  </a:cubicBezTo>
                  <a:cubicBezTo>
                    <a:pt x="0" y="139"/>
                    <a:pt x="0" y="138"/>
                    <a:pt x="0" y="137"/>
                  </a:cubicBezTo>
                  <a:cubicBezTo>
                    <a:pt x="0" y="136"/>
                    <a:pt x="1" y="135"/>
                    <a:pt x="2" y="134"/>
                  </a:cubicBezTo>
                  <a:cubicBezTo>
                    <a:pt x="2" y="133"/>
                    <a:pt x="3" y="132"/>
                    <a:pt x="4" y="131"/>
                  </a:cubicBezTo>
                  <a:cubicBezTo>
                    <a:pt x="5" y="131"/>
                    <a:pt x="5" y="131"/>
                    <a:pt x="6" y="131"/>
                  </a:cubicBezTo>
                  <a:cubicBezTo>
                    <a:pt x="6" y="130"/>
                    <a:pt x="7" y="130"/>
                    <a:pt x="7" y="130"/>
                  </a:cubicBezTo>
                  <a:cubicBezTo>
                    <a:pt x="9" y="130"/>
                    <a:pt x="10" y="130"/>
                    <a:pt x="11" y="130"/>
                  </a:cubicBezTo>
                  <a:cubicBezTo>
                    <a:pt x="9" y="133"/>
                    <a:pt x="9" y="133"/>
                    <a:pt x="9" y="133"/>
                  </a:cubicBezTo>
                  <a:cubicBezTo>
                    <a:pt x="8" y="131"/>
                    <a:pt x="7" y="130"/>
                    <a:pt x="6" y="128"/>
                  </a:cubicBezTo>
                  <a:cubicBezTo>
                    <a:pt x="4" y="126"/>
                    <a:pt x="3" y="124"/>
                    <a:pt x="3" y="122"/>
                  </a:cubicBezTo>
                  <a:cubicBezTo>
                    <a:pt x="2" y="121"/>
                    <a:pt x="2" y="120"/>
                    <a:pt x="2" y="119"/>
                  </a:cubicBezTo>
                  <a:cubicBezTo>
                    <a:pt x="1" y="118"/>
                    <a:pt x="1" y="117"/>
                    <a:pt x="1" y="116"/>
                  </a:cubicBezTo>
                  <a:cubicBezTo>
                    <a:pt x="1" y="115"/>
                    <a:pt x="1" y="114"/>
                    <a:pt x="1" y="113"/>
                  </a:cubicBezTo>
                  <a:cubicBezTo>
                    <a:pt x="0" y="112"/>
                    <a:pt x="1" y="110"/>
                    <a:pt x="1" y="109"/>
                  </a:cubicBezTo>
                  <a:cubicBezTo>
                    <a:pt x="1" y="108"/>
                    <a:pt x="1" y="108"/>
                    <a:pt x="1" y="108"/>
                  </a:cubicBezTo>
                  <a:cubicBezTo>
                    <a:pt x="1" y="108"/>
                    <a:pt x="1" y="108"/>
                    <a:pt x="1" y="108"/>
                  </a:cubicBezTo>
                  <a:cubicBezTo>
                    <a:pt x="1" y="108"/>
                    <a:pt x="1" y="108"/>
                    <a:pt x="1" y="108"/>
                  </a:cubicBezTo>
                  <a:cubicBezTo>
                    <a:pt x="2" y="108"/>
                    <a:pt x="2" y="108"/>
                    <a:pt x="2" y="108"/>
                  </a:cubicBezTo>
                  <a:cubicBezTo>
                    <a:pt x="2" y="108"/>
                    <a:pt x="2" y="108"/>
                    <a:pt x="2" y="108"/>
                  </a:cubicBezTo>
                  <a:cubicBezTo>
                    <a:pt x="2" y="108"/>
                    <a:pt x="2" y="108"/>
                    <a:pt x="2" y="108"/>
                  </a:cubicBezTo>
                  <a:cubicBezTo>
                    <a:pt x="2" y="107"/>
                    <a:pt x="2" y="107"/>
                    <a:pt x="2" y="107"/>
                  </a:cubicBezTo>
                  <a:cubicBezTo>
                    <a:pt x="2" y="107"/>
                    <a:pt x="3" y="106"/>
                    <a:pt x="3" y="106"/>
                  </a:cubicBezTo>
                  <a:cubicBezTo>
                    <a:pt x="4" y="104"/>
                    <a:pt x="5" y="104"/>
                    <a:pt x="6" y="103"/>
                  </a:cubicBezTo>
                  <a:cubicBezTo>
                    <a:pt x="8" y="102"/>
                    <a:pt x="10" y="101"/>
                    <a:pt x="13" y="100"/>
                  </a:cubicBezTo>
                  <a:cubicBezTo>
                    <a:pt x="17" y="100"/>
                    <a:pt x="22" y="101"/>
                    <a:pt x="26" y="103"/>
                  </a:cubicBezTo>
                  <a:cubicBezTo>
                    <a:pt x="21" y="107"/>
                    <a:pt x="21" y="107"/>
                    <a:pt x="21" y="107"/>
                  </a:cubicBezTo>
                  <a:cubicBezTo>
                    <a:pt x="20" y="104"/>
                    <a:pt x="20" y="102"/>
                    <a:pt x="20" y="99"/>
                  </a:cubicBezTo>
                  <a:cubicBezTo>
                    <a:pt x="20" y="98"/>
                    <a:pt x="20" y="96"/>
                    <a:pt x="20" y="95"/>
                  </a:cubicBezTo>
                  <a:cubicBezTo>
                    <a:pt x="20" y="94"/>
                    <a:pt x="20" y="92"/>
                    <a:pt x="20" y="91"/>
                  </a:cubicBezTo>
                  <a:cubicBezTo>
                    <a:pt x="21" y="89"/>
                    <a:pt x="21" y="88"/>
                    <a:pt x="22" y="86"/>
                  </a:cubicBezTo>
                  <a:cubicBezTo>
                    <a:pt x="22" y="86"/>
                    <a:pt x="23" y="85"/>
                    <a:pt x="24" y="84"/>
                  </a:cubicBezTo>
                  <a:cubicBezTo>
                    <a:pt x="24" y="83"/>
                    <a:pt x="26" y="83"/>
                    <a:pt x="27" y="82"/>
                  </a:cubicBezTo>
                  <a:cubicBezTo>
                    <a:pt x="28" y="82"/>
                    <a:pt x="29" y="82"/>
                    <a:pt x="30" y="82"/>
                  </a:cubicBezTo>
                  <a:cubicBezTo>
                    <a:pt x="31" y="82"/>
                    <a:pt x="31" y="82"/>
                    <a:pt x="32" y="83"/>
                  </a:cubicBezTo>
                  <a:cubicBezTo>
                    <a:pt x="33" y="83"/>
                    <a:pt x="33" y="83"/>
                    <a:pt x="33" y="83"/>
                  </a:cubicBezTo>
                  <a:cubicBezTo>
                    <a:pt x="34" y="83"/>
                    <a:pt x="34" y="84"/>
                    <a:pt x="35" y="84"/>
                  </a:cubicBezTo>
                  <a:cubicBezTo>
                    <a:pt x="37" y="86"/>
                    <a:pt x="37" y="86"/>
                    <a:pt x="37" y="86"/>
                  </a:cubicBezTo>
                  <a:cubicBezTo>
                    <a:pt x="31" y="88"/>
                    <a:pt x="31" y="88"/>
                    <a:pt x="31" y="88"/>
                  </a:cubicBezTo>
                  <a:cubicBezTo>
                    <a:pt x="31" y="87"/>
                    <a:pt x="30" y="86"/>
                    <a:pt x="30" y="85"/>
                  </a:cubicBezTo>
                  <a:cubicBezTo>
                    <a:pt x="30" y="84"/>
                    <a:pt x="30" y="83"/>
                    <a:pt x="30" y="82"/>
                  </a:cubicBezTo>
                  <a:cubicBezTo>
                    <a:pt x="29" y="79"/>
                    <a:pt x="28" y="77"/>
                    <a:pt x="28" y="74"/>
                  </a:cubicBezTo>
                  <a:cubicBezTo>
                    <a:pt x="27" y="72"/>
                    <a:pt x="28" y="71"/>
                    <a:pt x="27" y="69"/>
                  </a:cubicBezTo>
                  <a:cubicBezTo>
                    <a:pt x="28" y="68"/>
                    <a:pt x="28" y="66"/>
                    <a:pt x="28" y="65"/>
                  </a:cubicBezTo>
                  <a:cubicBezTo>
                    <a:pt x="29" y="63"/>
                    <a:pt x="29" y="62"/>
                    <a:pt x="30" y="61"/>
                  </a:cubicBezTo>
                  <a:cubicBezTo>
                    <a:pt x="31" y="59"/>
                    <a:pt x="31" y="59"/>
                    <a:pt x="31" y="59"/>
                  </a:cubicBezTo>
                  <a:cubicBezTo>
                    <a:pt x="32" y="58"/>
                    <a:pt x="32" y="58"/>
                    <a:pt x="33" y="57"/>
                  </a:cubicBezTo>
                  <a:cubicBezTo>
                    <a:pt x="34" y="56"/>
                    <a:pt x="35" y="55"/>
                    <a:pt x="36" y="54"/>
                  </a:cubicBezTo>
                  <a:cubicBezTo>
                    <a:pt x="37" y="53"/>
                    <a:pt x="39" y="52"/>
                    <a:pt x="40" y="52"/>
                  </a:cubicBezTo>
                  <a:cubicBezTo>
                    <a:pt x="41" y="51"/>
                    <a:pt x="43" y="51"/>
                    <a:pt x="44" y="51"/>
                  </a:cubicBezTo>
                  <a:cubicBezTo>
                    <a:pt x="46" y="51"/>
                    <a:pt x="47" y="51"/>
                    <a:pt x="49" y="51"/>
                  </a:cubicBezTo>
                  <a:cubicBezTo>
                    <a:pt x="52" y="51"/>
                    <a:pt x="54" y="52"/>
                    <a:pt x="57" y="53"/>
                  </a:cubicBezTo>
                  <a:cubicBezTo>
                    <a:pt x="58" y="54"/>
                    <a:pt x="59" y="55"/>
                    <a:pt x="60" y="56"/>
                  </a:cubicBezTo>
                  <a:cubicBezTo>
                    <a:pt x="61" y="57"/>
                    <a:pt x="62" y="58"/>
                    <a:pt x="63" y="59"/>
                  </a:cubicBezTo>
                  <a:cubicBezTo>
                    <a:pt x="60" y="60"/>
                    <a:pt x="60" y="60"/>
                    <a:pt x="60" y="60"/>
                  </a:cubicBezTo>
                  <a:cubicBezTo>
                    <a:pt x="61" y="56"/>
                    <a:pt x="60" y="51"/>
                    <a:pt x="60" y="47"/>
                  </a:cubicBezTo>
                  <a:cubicBezTo>
                    <a:pt x="60" y="45"/>
                    <a:pt x="60" y="42"/>
                    <a:pt x="60" y="40"/>
                  </a:cubicBezTo>
                  <a:cubicBezTo>
                    <a:pt x="61" y="38"/>
                    <a:pt x="62" y="36"/>
                    <a:pt x="64" y="34"/>
                  </a:cubicBezTo>
                  <a:cubicBezTo>
                    <a:pt x="65" y="33"/>
                    <a:pt x="66" y="33"/>
                    <a:pt x="67" y="32"/>
                  </a:cubicBezTo>
                  <a:cubicBezTo>
                    <a:pt x="68" y="31"/>
                    <a:pt x="69" y="31"/>
                    <a:pt x="70" y="30"/>
                  </a:cubicBezTo>
                  <a:cubicBezTo>
                    <a:pt x="71" y="30"/>
                    <a:pt x="72" y="30"/>
                    <a:pt x="74" y="30"/>
                  </a:cubicBezTo>
                  <a:cubicBezTo>
                    <a:pt x="75" y="30"/>
                    <a:pt x="76" y="30"/>
                    <a:pt x="77" y="30"/>
                  </a:cubicBezTo>
                  <a:cubicBezTo>
                    <a:pt x="78" y="30"/>
                    <a:pt x="79" y="31"/>
                    <a:pt x="80" y="31"/>
                  </a:cubicBezTo>
                  <a:cubicBezTo>
                    <a:pt x="81" y="32"/>
                    <a:pt x="82" y="32"/>
                    <a:pt x="83" y="33"/>
                  </a:cubicBezTo>
                  <a:cubicBezTo>
                    <a:pt x="86" y="35"/>
                    <a:pt x="86" y="35"/>
                    <a:pt x="86" y="35"/>
                  </a:cubicBezTo>
                  <a:cubicBezTo>
                    <a:pt x="88" y="38"/>
                    <a:pt x="88" y="38"/>
                    <a:pt x="88" y="38"/>
                  </a:cubicBezTo>
                  <a:cubicBezTo>
                    <a:pt x="86" y="39"/>
                    <a:pt x="86" y="39"/>
                    <a:pt x="86" y="39"/>
                  </a:cubicBezTo>
                  <a:cubicBezTo>
                    <a:pt x="87" y="36"/>
                    <a:pt x="87" y="36"/>
                    <a:pt x="87" y="36"/>
                  </a:cubicBezTo>
                  <a:cubicBezTo>
                    <a:pt x="87" y="35"/>
                    <a:pt x="87" y="35"/>
                    <a:pt x="88" y="34"/>
                  </a:cubicBezTo>
                  <a:cubicBezTo>
                    <a:pt x="88" y="33"/>
                    <a:pt x="89" y="33"/>
                    <a:pt x="89" y="32"/>
                  </a:cubicBezTo>
                  <a:cubicBezTo>
                    <a:pt x="90" y="31"/>
                    <a:pt x="91" y="31"/>
                    <a:pt x="91" y="30"/>
                  </a:cubicBezTo>
                  <a:cubicBezTo>
                    <a:pt x="92" y="29"/>
                    <a:pt x="93" y="29"/>
                    <a:pt x="93" y="28"/>
                  </a:cubicBezTo>
                  <a:cubicBezTo>
                    <a:pt x="94" y="28"/>
                    <a:pt x="95" y="28"/>
                    <a:pt x="96" y="27"/>
                  </a:cubicBezTo>
                  <a:cubicBezTo>
                    <a:pt x="97" y="27"/>
                    <a:pt x="99" y="26"/>
                    <a:pt x="101" y="26"/>
                  </a:cubicBezTo>
                  <a:cubicBezTo>
                    <a:pt x="102" y="26"/>
                    <a:pt x="103" y="26"/>
                    <a:pt x="104" y="26"/>
                  </a:cubicBezTo>
                  <a:cubicBezTo>
                    <a:pt x="105" y="27"/>
                    <a:pt x="106" y="27"/>
                    <a:pt x="106" y="27"/>
                  </a:cubicBezTo>
                  <a:cubicBezTo>
                    <a:pt x="107" y="27"/>
                    <a:pt x="108" y="28"/>
                    <a:pt x="109" y="28"/>
                  </a:cubicBezTo>
                  <a:cubicBezTo>
                    <a:pt x="110" y="29"/>
                    <a:pt x="110" y="29"/>
                    <a:pt x="111" y="30"/>
                  </a:cubicBezTo>
                  <a:cubicBezTo>
                    <a:pt x="112" y="31"/>
                    <a:pt x="112" y="31"/>
                    <a:pt x="113" y="32"/>
                  </a:cubicBezTo>
                  <a:cubicBezTo>
                    <a:pt x="113" y="33"/>
                    <a:pt x="114" y="34"/>
                    <a:pt x="114" y="34"/>
                  </a:cubicBezTo>
                  <a:cubicBezTo>
                    <a:pt x="115" y="35"/>
                    <a:pt x="115" y="36"/>
                    <a:pt x="115" y="37"/>
                  </a:cubicBezTo>
                  <a:cubicBezTo>
                    <a:pt x="116" y="39"/>
                    <a:pt x="116" y="39"/>
                    <a:pt x="116" y="39"/>
                  </a:cubicBezTo>
                  <a:cubicBezTo>
                    <a:pt x="111" y="40"/>
                    <a:pt x="111" y="40"/>
                    <a:pt x="111" y="40"/>
                  </a:cubicBezTo>
                  <a:cubicBezTo>
                    <a:pt x="112" y="37"/>
                    <a:pt x="112" y="37"/>
                    <a:pt x="112" y="37"/>
                  </a:cubicBezTo>
                  <a:cubicBezTo>
                    <a:pt x="112" y="36"/>
                    <a:pt x="112" y="35"/>
                    <a:pt x="112" y="34"/>
                  </a:cubicBezTo>
                  <a:cubicBezTo>
                    <a:pt x="113" y="33"/>
                    <a:pt x="113" y="32"/>
                    <a:pt x="114" y="31"/>
                  </a:cubicBezTo>
                  <a:cubicBezTo>
                    <a:pt x="114" y="30"/>
                    <a:pt x="115" y="30"/>
                    <a:pt x="115" y="29"/>
                  </a:cubicBezTo>
                  <a:cubicBezTo>
                    <a:pt x="117" y="27"/>
                    <a:pt x="118" y="26"/>
                    <a:pt x="120" y="25"/>
                  </a:cubicBezTo>
                  <a:cubicBezTo>
                    <a:pt x="121" y="25"/>
                    <a:pt x="122" y="24"/>
                    <a:pt x="123" y="24"/>
                  </a:cubicBezTo>
                  <a:cubicBezTo>
                    <a:pt x="124" y="24"/>
                    <a:pt x="125" y="23"/>
                    <a:pt x="126" y="23"/>
                  </a:cubicBezTo>
                  <a:cubicBezTo>
                    <a:pt x="127" y="23"/>
                    <a:pt x="128" y="23"/>
                    <a:pt x="129" y="23"/>
                  </a:cubicBezTo>
                  <a:cubicBezTo>
                    <a:pt x="130" y="23"/>
                    <a:pt x="131" y="23"/>
                    <a:pt x="132" y="23"/>
                  </a:cubicBezTo>
                  <a:cubicBezTo>
                    <a:pt x="134" y="23"/>
                    <a:pt x="136" y="24"/>
                    <a:pt x="137" y="25"/>
                  </a:cubicBezTo>
                  <a:cubicBezTo>
                    <a:pt x="138" y="25"/>
                    <a:pt x="139" y="26"/>
                    <a:pt x="140" y="27"/>
                  </a:cubicBezTo>
                  <a:cubicBezTo>
                    <a:pt x="141" y="27"/>
                    <a:pt x="142" y="28"/>
                    <a:pt x="142" y="29"/>
                  </a:cubicBezTo>
                  <a:cubicBezTo>
                    <a:pt x="143" y="29"/>
                    <a:pt x="144" y="30"/>
                    <a:pt x="144" y="31"/>
                  </a:cubicBezTo>
                  <a:cubicBezTo>
                    <a:pt x="145" y="32"/>
                    <a:pt x="145" y="33"/>
                    <a:pt x="146" y="34"/>
                  </a:cubicBezTo>
                  <a:cubicBezTo>
                    <a:pt x="139" y="35"/>
                    <a:pt x="139" y="35"/>
                    <a:pt x="139" y="35"/>
                  </a:cubicBezTo>
                  <a:cubicBezTo>
                    <a:pt x="139" y="31"/>
                    <a:pt x="139" y="31"/>
                    <a:pt x="139" y="31"/>
                  </a:cubicBezTo>
                  <a:cubicBezTo>
                    <a:pt x="139" y="30"/>
                    <a:pt x="139" y="28"/>
                    <a:pt x="139" y="27"/>
                  </a:cubicBezTo>
                  <a:cubicBezTo>
                    <a:pt x="139" y="25"/>
                    <a:pt x="140" y="24"/>
                    <a:pt x="140" y="22"/>
                  </a:cubicBezTo>
                  <a:cubicBezTo>
                    <a:pt x="140" y="21"/>
                    <a:pt x="141" y="19"/>
                    <a:pt x="141" y="18"/>
                  </a:cubicBezTo>
                  <a:cubicBezTo>
                    <a:pt x="141" y="17"/>
                    <a:pt x="142" y="16"/>
                    <a:pt x="142" y="16"/>
                  </a:cubicBezTo>
                  <a:cubicBezTo>
                    <a:pt x="143" y="14"/>
                    <a:pt x="143" y="14"/>
                    <a:pt x="143" y="14"/>
                  </a:cubicBezTo>
                  <a:cubicBezTo>
                    <a:pt x="144" y="12"/>
                    <a:pt x="144" y="12"/>
                    <a:pt x="144" y="12"/>
                  </a:cubicBezTo>
                  <a:cubicBezTo>
                    <a:pt x="146" y="10"/>
                    <a:pt x="146" y="10"/>
                    <a:pt x="146" y="10"/>
                  </a:cubicBezTo>
                  <a:cubicBezTo>
                    <a:pt x="147" y="8"/>
                    <a:pt x="147" y="8"/>
                    <a:pt x="147" y="8"/>
                  </a:cubicBezTo>
                  <a:cubicBezTo>
                    <a:pt x="148" y="7"/>
                    <a:pt x="149" y="7"/>
                    <a:pt x="149" y="7"/>
                  </a:cubicBezTo>
                  <a:cubicBezTo>
                    <a:pt x="151" y="6"/>
                    <a:pt x="152" y="5"/>
                    <a:pt x="153" y="4"/>
                  </a:cubicBezTo>
                  <a:cubicBezTo>
                    <a:pt x="155" y="3"/>
                    <a:pt x="156" y="3"/>
                    <a:pt x="157" y="2"/>
                  </a:cubicBezTo>
                  <a:cubicBezTo>
                    <a:pt x="159" y="1"/>
                    <a:pt x="159" y="1"/>
                    <a:pt x="159" y="1"/>
                  </a:cubicBezTo>
                  <a:cubicBezTo>
                    <a:pt x="162" y="1"/>
                    <a:pt x="162" y="1"/>
                    <a:pt x="162" y="1"/>
                  </a:cubicBezTo>
                  <a:cubicBezTo>
                    <a:pt x="164" y="0"/>
                    <a:pt x="165" y="0"/>
                    <a:pt x="167" y="1"/>
                  </a:cubicBezTo>
                  <a:cubicBezTo>
                    <a:pt x="169" y="1"/>
                    <a:pt x="171" y="1"/>
                    <a:pt x="173" y="3"/>
                  </a:cubicBezTo>
                  <a:cubicBezTo>
                    <a:pt x="174" y="4"/>
                    <a:pt x="176" y="5"/>
                    <a:pt x="177" y="7"/>
                  </a:cubicBezTo>
                  <a:cubicBezTo>
                    <a:pt x="178" y="8"/>
                    <a:pt x="178" y="10"/>
                    <a:pt x="179" y="11"/>
                  </a:cubicBezTo>
                  <a:cubicBezTo>
                    <a:pt x="180" y="15"/>
                    <a:pt x="180" y="18"/>
                    <a:pt x="180" y="21"/>
                  </a:cubicBezTo>
                  <a:cubicBezTo>
                    <a:pt x="172" y="19"/>
                    <a:pt x="172" y="19"/>
                    <a:pt x="172" y="19"/>
                  </a:cubicBezTo>
                  <a:cubicBezTo>
                    <a:pt x="173" y="16"/>
                    <a:pt x="173" y="16"/>
                    <a:pt x="173" y="16"/>
                  </a:cubicBezTo>
                  <a:cubicBezTo>
                    <a:pt x="173" y="15"/>
                    <a:pt x="174" y="15"/>
                    <a:pt x="175" y="14"/>
                  </a:cubicBezTo>
                  <a:cubicBezTo>
                    <a:pt x="175" y="13"/>
                    <a:pt x="176" y="12"/>
                    <a:pt x="177" y="11"/>
                  </a:cubicBezTo>
                  <a:cubicBezTo>
                    <a:pt x="177" y="10"/>
                    <a:pt x="178" y="10"/>
                    <a:pt x="179" y="9"/>
                  </a:cubicBezTo>
                  <a:cubicBezTo>
                    <a:pt x="180" y="8"/>
                    <a:pt x="181" y="8"/>
                    <a:pt x="182" y="7"/>
                  </a:cubicBezTo>
                  <a:cubicBezTo>
                    <a:pt x="183" y="6"/>
                    <a:pt x="184" y="6"/>
                    <a:pt x="185" y="6"/>
                  </a:cubicBezTo>
                  <a:cubicBezTo>
                    <a:pt x="186" y="6"/>
                    <a:pt x="188" y="6"/>
                    <a:pt x="189" y="5"/>
                  </a:cubicBezTo>
                  <a:cubicBezTo>
                    <a:pt x="190" y="6"/>
                    <a:pt x="191" y="6"/>
                    <a:pt x="192" y="6"/>
                  </a:cubicBezTo>
                  <a:cubicBezTo>
                    <a:pt x="193" y="6"/>
                    <a:pt x="194" y="6"/>
                    <a:pt x="195" y="7"/>
                  </a:cubicBezTo>
                  <a:cubicBezTo>
                    <a:pt x="196" y="7"/>
                    <a:pt x="197" y="8"/>
                    <a:pt x="198" y="9"/>
                  </a:cubicBezTo>
                  <a:cubicBezTo>
                    <a:pt x="199" y="9"/>
                    <a:pt x="200" y="10"/>
                    <a:pt x="201" y="11"/>
                  </a:cubicBezTo>
                  <a:cubicBezTo>
                    <a:pt x="202" y="11"/>
                    <a:pt x="202" y="12"/>
                    <a:pt x="203" y="13"/>
                  </a:cubicBezTo>
                  <a:cubicBezTo>
                    <a:pt x="204" y="14"/>
                    <a:pt x="204" y="14"/>
                    <a:pt x="205" y="15"/>
                  </a:cubicBezTo>
                  <a:cubicBezTo>
                    <a:pt x="205" y="16"/>
                    <a:pt x="206" y="17"/>
                    <a:pt x="206" y="18"/>
                  </a:cubicBezTo>
                  <a:cubicBezTo>
                    <a:pt x="207" y="19"/>
                    <a:pt x="207" y="20"/>
                    <a:pt x="207" y="21"/>
                  </a:cubicBezTo>
                  <a:cubicBezTo>
                    <a:pt x="208" y="23"/>
                    <a:pt x="208" y="23"/>
                    <a:pt x="208" y="23"/>
                  </a:cubicBezTo>
                  <a:cubicBezTo>
                    <a:pt x="201" y="24"/>
                    <a:pt x="201" y="24"/>
                    <a:pt x="201" y="24"/>
                  </a:cubicBezTo>
                  <a:cubicBezTo>
                    <a:pt x="202" y="20"/>
                    <a:pt x="202" y="20"/>
                    <a:pt x="202" y="20"/>
                  </a:cubicBezTo>
                  <a:cubicBezTo>
                    <a:pt x="202" y="19"/>
                    <a:pt x="203" y="18"/>
                    <a:pt x="203" y="17"/>
                  </a:cubicBezTo>
                  <a:cubicBezTo>
                    <a:pt x="204" y="16"/>
                    <a:pt x="204" y="15"/>
                    <a:pt x="205" y="13"/>
                  </a:cubicBezTo>
                  <a:cubicBezTo>
                    <a:pt x="206" y="12"/>
                    <a:pt x="206" y="11"/>
                    <a:pt x="207" y="10"/>
                  </a:cubicBezTo>
                  <a:cubicBezTo>
                    <a:pt x="208" y="9"/>
                    <a:pt x="210" y="8"/>
                    <a:pt x="211" y="7"/>
                  </a:cubicBezTo>
                  <a:cubicBezTo>
                    <a:pt x="212" y="7"/>
                    <a:pt x="214" y="6"/>
                    <a:pt x="215" y="6"/>
                  </a:cubicBezTo>
                  <a:cubicBezTo>
                    <a:pt x="217" y="6"/>
                    <a:pt x="217" y="6"/>
                    <a:pt x="217" y="6"/>
                  </a:cubicBezTo>
                  <a:cubicBezTo>
                    <a:pt x="217" y="6"/>
                    <a:pt x="218" y="6"/>
                    <a:pt x="218" y="6"/>
                  </a:cubicBezTo>
                  <a:cubicBezTo>
                    <a:pt x="219" y="6"/>
                    <a:pt x="219" y="6"/>
                    <a:pt x="219" y="6"/>
                  </a:cubicBezTo>
                  <a:cubicBezTo>
                    <a:pt x="220" y="6"/>
                    <a:pt x="222" y="6"/>
                    <a:pt x="223" y="7"/>
                  </a:cubicBezTo>
                  <a:cubicBezTo>
                    <a:pt x="224" y="7"/>
                    <a:pt x="225" y="8"/>
                    <a:pt x="227" y="8"/>
                  </a:cubicBezTo>
                  <a:cubicBezTo>
                    <a:pt x="228" y="9"/>
                    <a:pt x="229" y="10"/>
                    <a:pt x="230" y="10"/>
                  </a:cubicBezTo>
                  <a:cubicBezTo>
                    <a:pt x="232" y="12"/>
                    <a:pt x="233" y="14"/>
                    <a:pt x="235" y="16"/>
                  </a:cubicBezTo>
                  <a:cubicBezTo>
                    <a:pt x="237" y="20"/>
                    <a:pt x="239" y="25"/>
                    <a:pt x="239" y="30"/>
                  </a:cubicBezTo>
                  <a:cubicBezTo>
                    <a:pt x="235" y="29"/>
                    <a:pt x="235" y="29"/>
                    <a:pt x="235" y="29"/>
                  </a:cubicBezTo>
                  <a:cubicBezTo>
                    <a:pt x="236" y="27"/>
                    <a:pt x="236" y="27"/>
                    <a:pt x="236" y="27"/>
                  </a:cubicBezTo>
                  <a:cubicBezTo>
                    <a:pt x="236" y="26"/>
                    <a:pt x="237" y="25"/>
                    <a:pt x="238" y="25"/>
                  </a:cubicBezTo>
                  <a:cubicBezTo>
                    <a:pt x="238" y="24"/>
                    <a:pt x="239" y="24"/>
                    <a:pt x="240" y="23"/>
                  </a:cubicBezTo>
                  <a:cubicBezTo>
                    <a:pt x="240" y="23"/>
                    <a:pt x="241" y="22"/>
                    <a:pt x="242" y="22"/>
                  </a:cubicBezTo>
                  <a:cubicBezTo>
                    <a:pt x="243" y="22"/>
                    <a:pt x="243" y="22"/>
                    <a:pt x="244" y="22"/>
                  </a:cubicBezTo>
                  <a:cubicBezTo>
                    <a:pt x="245" y="21"/>
                    <a:pt x="246" y="22"/>
                    <a:pt x="247" y="22"/>
                  </a:cubicBezTo>
                  <a:cubicBezTo>
                    <a:pt x="248" y="22"/>
                    <a:pt x="248" y="22"/>
                    <a:pt x="249" y="22"/>
                  </a:cubicBezTo>
                  <a:cubicBezTo>
                    <a:pt x="250" y="23"/>
                    <a:pt x="251" y="23"/>
                    <a:pt x="251" y="24"/>
                  </a:cubicBezTo>
                  <a:cubicBezTo>
                    <a:pt x="254" y="25"/>
                    <a:pt x="256" y="28"/>
                    <a:pt x="257" y="31"/>
                  </a:cubicBezTo>
                  <a:cubicBezTo>
                    <a:pt x="258" y="32"/>
                    <a:pt x="258" y="33"/>
                    <a:pt x="259" y="35"/>
                  </a:cubicBezTo>
                  <a:cubicBezTo>
                    <a:pt x="259" y="36"/>
                    <a:pt x="259" y="38"/>
                    <a:pt x="259" y="39"/>
                  </a:cubicBezTo>
                  <a:cubicBezTo>
                    <a:pt x="258" y="40"/>
                    <a:pt x="258" y="40"/>
                    <a:pt x="258" y="40"/>
                  </a:cubicBezTo>
                  <a:cubicBezTo>
                    <a:pt x="258" y="39"/>
                    <a:pt x="258" y="39"/>
                    <a:pt x="258" y="39"/>
                  </a:cubicBezTo>
                  <a:cubicBezTo>
                    <a:pt x="258" y="39"/>
                    <a:pt x="258" y="39"/>
                    <a:pt x="258" y="39"/>
                  </a:cubicBezTo>
                  <a:cubicBezTo>
                    <a:pt x="258" y="38"/>
                    <a:pt x="258" y="36"/>
                    <a:pt x="257" y="35"/>
                  </a:cubicBezTo>
                  <a:cubicBezTo>
                    <a:pt x="257" y="34"/>
                    <a:pt x="257" y="34"/>
                    <a:pt x="256" y="33"/>
                  </a:cubicBezTo>
                  <a:cubicBezTo>
                    <a:pt x="256" y="33"/>
                    <a:pt x="256" y="32"/>
                    <a:pt x="256" y="31"/>
                  </a:cubicBezTo>
                  <a:cubicBezTo>
                    <a:pt x="254" y="29"/>
                    <a:pt x="252" y="27"/>
                    <a:pt x="250" y="26"/>
                  </a:cubicBezTo>
                  <a:cubicBezTo>
                    <a:pt x="249" y="26"/>
                    <a:pt x="249" y="25"/>
                    <a:pt x="248" y="25"/>
                  </a:cubicBezTo>
                  <a:cubicBezTo>
                    <a:pt x="248" y="25"/>
                    <a:pt x="247" y="25"/>
                    <a:pt x="246" y="25"/>
                  </a:cubicBezTo>
                  <a:cubicBezTo>
                    <a:pt x="246" y="25"/>
                    <a:pt x="245" y="25"/>
                    <a:pt x="245" y="25"/>
                  </a:cubicBezTo>
                  <a:cubicBezTo>
                    <a:pt x="244" y="25"/>
                    <a:pt x="244" y="25"/>
                    <a:pt x="243" y="26"/>
                  </a:cubicBezTo>
                  <a:cubicBezTo>
                    <a:pt x="243" y="26"/>
                    <a:pt x="242" y="26"/>
                    <a:pt x="242" y="26"/>
                  </a:cubicBezTo>
                  <a:cubicBezTo>
                    <a:pt x="241" y="27"/>
                    <a:pt x="241" y="27"/>
                    <a:pt x="240" y="28"/>
                  </a:cubicBezTo>
                  <a:cubicBezTo>
                    <a:pt x="240" y="28"/>
                    <a:pt x="240" y="29"/>
                    <a:pt x="239" y="29"/>
                  </a:cubicBezTo>
                  <a:cubicBezTo>
                    <a:pt x="238" y="31"/>
                    <a:pt x="238" y="31"/>
                    <a:pt x="238" y="31"/>
                  </a:cubicBezTo>
                  <a:cubicBezTo>
                    <a:pt x="238" y="32"/>
                    <a:pt x="236" y="32"/>
                    <a:pt x="235" y="32"/>
                  </a:cubicBezTo>
                  <a:cubicBezTo>
                    <a:pt x="235" y="31"/>
                    <a:pt x="234" y="30"/>
                    <a:pt x="234" y="30"/>
                  </a:cubicBezTo>
                  <a:cubicBezTo>
                    <a:pt x="234" y="30"/>
                    <a:pt x="234" y="30"/>
                    <a:pt x="234" y="30"/>
                  </a:cubicBezTo>
                  <a:cubicBezTo>
                    <a:pt x="234" y="26"/>
                    <a:pt x="233" y="22"/>
                    <a:pt x="230" y="19"/>
                  </a:cubicBezTo>
                  <a:cubicBezTo>
                    <a:pt x="228" y="16"/>
                    <a:pt x="225" y="14"/>
                    <a:pt x="221" y="13"/>
                  </a:cubicBezTo>
                  <a:cubicBezTo>
                    <a:pt x="221" y="13"/>
                    <a:pt x="220" y="13"/>
                    <a:pt x="220" y="12"/>
                  </a:cubicBezTo>
                  <a:cubicBezTo>
                    <a:pt x="220" y="12"/>
                    <a:pt x="220" y="12"/>
                    <a:pt x="220" y="12"/>
                  </a:cubicBezTo>
                  <a:cubicBezTo>
                    <a:pt x="219" y="12"/>
                    <a:pt x="219" y="12"/>
                    <a:pt x="219" y="12"/>
                  </a:cubicBezTo>
                  <a:cubicBezTo>
                    <a:pt x="218" y="12"/>
                    <a:pt x="218" y="12"/>
                    <a:pt x="218" y="12"/>
                  </a:cubicBezTo>
                  <a:cubicBezTo>
                    <a:pt x="217" y="12"/>
                    <a:pt x="217" y="12"/>
                    <a:pt x="217" y="12"/>
                  </a:cubicBezTo>
                  <a:cubicBezTo>
                    <a:pt x="216" y="13"/>
                    <a:pt x="216" y="13"/>
                    <a:pt x="216" y="13"/>
                  </a:cubicBezTo>
                  <a:cubicBezTo>
                    <a:pt x="215" y="13"/>
                    <a:pt x="215" y="13"/>
                    <a:pt x="214" y="13"/>
                  </a:cubicBezTo>
                  <a:cubicBezTo>
                    <a:pt x="214" y="14"/>
                    <a:pt x="213" y="14"/>
                    <a:pt x="213" y="15"/>
                  </a:cubicBezTo>
                  <a:cubicBezTo>
                    <a:pt x="212" y="16"/>
                    <a:pt x="212" y="16"/>
                    <a:pt x="211" y="17"/>
                  </a:cubicBezTo>
                  <a:cubicBezTo>
                    <a:pt x="211" y="18"/>
                    <a:pt x="210" y="19"/>
                    <a:pt x="210" y="20"/>
                  </a:cubicBezTo>
                  <a:cubicBezTo>
                    <a:pt x="210" y="20"/>
                    <a:pt x="209" y="21"/>
                    <a:pt x="209" y="22"/>
                  </a:cubicBezTo>
                  <a:cubicBezTo>
                    <a:pt x="208" y="25"/>
                    <a:pt x="208" y="25"/>
                    <a:pt x="208" y="25"/>
                  </a:cubicBezTo>
                  <a:cubicBezTo>
                    <a:pt x="208" y="27"/>
                    <a:pt x="206" y="29"/>
                    <a:pt x="204" y="28"/>
                  </a:cubicBezTo>
                  <a:cubicBezTo>
                    <a:pt x="203" y="28"/>
                    <a:pt x="202" y="27"/>
                    <a:pt x="201" y="26"/>
                  </a:cubicBezTo>
                  <a:cubicBezTo>
                    <a:pt x="201" y="26"/>
                    <a:pt x="201" y="26"/>
                    <a:pt x="201" y="26"/>
                  </a:cubicBezTo>
                  <a:cubicBezTo>
                    <a:pt x="200" y="23"/>
                    <a:pt x="200" y="23"/>
                    <a:pt x="200" y="23"/>
                  </a:cubicBezTo>
                  <a:cubicBezTo>
                    <a:pt x="200" y="23"/>
                    <a:pt x="200" y="22"/>
                    <a:pt x="199" y="21"/>
                  </a:cubicBezTo>
                  <a:cubicBezTo>
                    <a:pt x="199" y="21"/>
                    <a:pt x="199" y="20"/>
                    <a:pt x="198" y="20"/>
                  </a:cubicBezTo>
                  <a:cubicBezTo>
                    <a:pt x="198" y="19"/>
                    <a:pt x="197" y="18"/>
                    <a:pt x="197" y="18"/>
                  </a:cubicBezTo>
                  <a:cubicBezTo>
                    <a:pt x="196" y="17"/>
                    <a:pt x="196" y="17"/>
                    <a:pt x="195" y="17"/>
                  </a:cubicBezTo>
                  <a:cubicBezTo>
                    <a:pt x="195" y="16"/>
                    <a:pt x="194" y="16"/>
                    <a:pt x="194" y="15"/>
                  </a:cubicBezTo>
                  <a:cubicBezTo>
                    <a:pt x="193" y="15"/>
                    <a:pt x="193" y="15"/>
                    <a:pt x="192" y="14"/>
                  </a:cubicBezTo>
                  <a:cubicBezTo>
                    <a:pt x="192" y="14"/>
                    <a:pt x="191" y="14"/>
                    <a:pt x="190" y="14"/>
                  </a:cubicBezTo>
                  <a:cubicBezTo>
                    <a:pt x="190" y="14"/>
                    <a:pt x="189" y="14"/>
                    <a:pt x="189" y="14"/>
                  </a:cubicBezTo>
                  <a:cubicBezTo>
                    <a:pt x="188" y="14"/>
                    <a:pt x="188" y="14"/>
                    <a:pt x="187" y="14"/>
                  </a:cubicBezTo>
                  <a:cubicBezTo>
                    <a:pt x="187" y="14"/>
                    <a:pt x="186" y="14"/>
                    <a:pt x="186" y="15"/>
                  </a:cubicBezTo>
                  <a:cubicBezTo>
                    <a:pt x="185" y="15"/>
                    <a:pt x="185" y="15"/>
                    <a:pt x="184" y="15"/>
                  </a:cubicBezTo>
                  <a:cubicBezTo>
                    <a:pt x="184" y="16"/>
                    <a:pt x="183" y="16"/>
                    <a:pt x="183" y="17"/>
                  </a:cubicBezTo>
                  <a:cubicBezTo>
                    <a:pt x="182" y="17"/>
                    <a:pt x="182" y="18"/>
                    <a:pt x="182" y="18"/>
                  </a:cubicBezTo>
                  <a:cubicBezTo>
                    <a:pt x="181" y="19"/>
                    <a:pt x="181" y="19"/>
                    <a:pt x="181" y="20"/>
                  </a:cubicBezTo>
                  <a:cubicBezTo>
                    <a:pt x="180" y="22"/>
                    <a:pt x="180" y="22"/>
                    <a:pt x="180" y="22"/>
                  </a:cubicBezTo>
                  <a:cubicBezTo>
                    <a:pt x="180" y="22"/>
                    <a:pt x="180" y="22"/>
                    <a:pt x="180" y="22"/>
                  </a:cubicBezTo>
                  <a:cubicBezTo>
                    <a:pt x="179" y="25"/>
                    <a:pt x="176" y="25"/>
                    <a:pt x="174" y="24"/>
                  </a:cubicBezTo>
                  <a:cubicBezTo>
                    <a:pt x="172" y="24"/>
                    <a:pt x="171" y="22"/>
                    <a:pt x="171" y="21"/>
                  </a:cubicBezTo>
                  <a:cubicBezTo>
                    <a:pt x="172" y="18"/>
                    <a:pt x="171" y="16"/>
                    <a:pt x="171" y="14"/>
                  </a:cubicBezTo>
                  <a:cubicBezTo>
                    <a:pt x="170" y="12"/>
                    <a:pt x="169" y="10"/>
                    <a:pt x="168" y="10"/>
                  </a:cubicBezTo>
                  <a:cubicBezTo>
                    <a:pt x="167" y="9"/>
                    <a:pt x="167" y="9"/>
                    <a:pt x="166" y="9"/>
                  </a:cubicBezTo>
                  <a:cubicBezTo>
                    <a:pt x="165" y="9"/>
                    <a:pt x="164" y="9"/>
                    <a:pt x="163" y="9"/>
                  </a:cubicBezTo>
                  <a:cubicBezTo>
                    <a:pt x="162" y="9"/>
                    <a:pt x="162" y="9"/>
                    <a:pt x="162" y="9"/>
                  </a:cubicBezTo>
                  <a:cubicBezTo>
                    <a:pt x="160" y="10"/>
                    <a:pt x="160" y="10"/>
                    <a:pt x="160" y="10"/>
                  </a:cubicBezTo>
                  <a:cubicBezTo>
                    <a:pt x="159" y="10"/>
                    <a:pt x="158" y="11"/>
                    <a:pt x="157" y="11"/>
                  </a:cubicBezTo>
                  <a:cubicBezTo>
                    <a:pt x="156" y="11"/>
                    <a:pt x="155" y="12"/>
                    <a:pt x="154" y="13"/>
                  </a:cubicBezTo>
                  <a:cubicBezTo>
                    <a:pt x="154" y="13"/>
                    <a:pt x="153" y="13"/>
                    <a:pt x="153" y="14"/>
                  </a:cubicBezTo>
                  <a:cubicBezTo>
                    <a:pt x="152" y="15"/>
                    <a:pt x="152" y="15"/>
                    <a:pt x="152" y="15"/>
                  </a:cubicBezTo>
                  <a:cubicBezTo>
                    <a:pt x="151" y="16"/>
                    <a:pt x="151" y="16"/>
                    <a:pt x="151" y="16"/>
                  </a:cubicBezTo>
                  <a:cubicBezTo>
                    <a:pt x="150" y="18"/>
                    <a:pt x="150" y="18"/>
                    <a:pt x="150" y="18"/>
                  </a:cubicBezTo>
                  <a:cubicBezTo>
                    <a:pt x="149" y="19"/>
                    <a:pt x="149" y="19"/>
                    <a:pt x="149" y="19"/>
                  </a:cubicBezTo>
                  <a:cubicBezTo>
                    <a:pt x="149" y="20"/>
                    <a:pt x="149" y="20"/>
                    <a:pt x="148" y="21"/>
                  </a:cubicBezTo>
                  <a:cubicBezTo>
                    <a:pt x="148" y="22"/>
                    <a:pt x="148" y="23"/>
                    <a:pt x="147" y="24"/>
                  </a:cubicBezTo>
                  <a:cubicBezTo>
                    <a:pt x="147" y="25"/>
                    <a:pt x="147" y="26"/>
                    <a:pt x="147" y="28"/>
                  </a:cubicBezTo>
                  <a:cubicBezTo>
                    <a:pt x="147" y="29"/>
                    <a:pt x="146" y="30"/>
                    <a:pt x="146" y="31"/>
                  </a:cubicBezTo>
                  <a:cubicBezTo>
                    <a:pt x="146" y="35"/>
                    <a:pt x="146" y="35"/>
                    <a:pt x="146" y="35"/>
                  </a:cubicBezTo>
                  <a:cubicBezTo>
                    <a:pt x="146" y="37"/>
                    <a:pt x="144" y="39"/>
                    <a:pt x="142" y="39"/>
                  </a:cubicBezTo>
                  <a:cubicBezTo>
                    <a:pt x="141" y="39"/>
                    <a:pt x="140" y="38"/>
                    <a:pt x="139" y="37"/>
                  </a:cubicBezTo>
                  <a:cubicBezTo>
                    <a:pt x="139" y="37"/>
                    <a:pt x="139" y="37"/>
                    <a:pt x="139" y="37"/>
                  </a:cubicBezTo>
                  <a:cubicBezTo>
                    <a:pt x="139" y="36"/>
                    <a:pt x="139" y="35"/>
                    <a:pt x="138" y="35"/>
                  </a:cubicBezTo>
                  <a:cubicBezTo>
                    <a:pt x="138" y="34"/>
                    <a:pt x="138" y="34"/>
                    <a:pt x="137" y="33"/>
                  </a:cubicBezTo>
                  <a:cubicBezTo>
                    <a:pt x="137" y="33"/>
                    <a:pt x="136" y="32"/>
                    <a:pt x="136" y="32"/>
                  </a:cubicBezTo>
                  <a:cubicBezTo>
                    <a:pt x="135" y="32"/>
                    <a:pt x="135" y="31"/>
                    <a:pt x="134" y="31"/>
                  </a:cubicBezTo>
                  <a:cubicBezTo>
                    <a:pt x="133" y="30"/>
                    <a:pt x="132" y="30"/>
                    <a:pt x="131" y="30"/>
                  </a:cubicBezTo>
                  <a:cubicBezTo>
                    <a:pt x="130" y="29"/>
                    <a:pt x="129" y="29"/>
                    <a:pt x="129" y="29"/>
                  </a:cubicBezTo>
                  <a:cubicBezTo>
                    <a:pt x="127" y="29"/>
                    <a:pt x="127" y="29"/>
                    <a:pt x="127" y="29"/>
                  </a:cubicBezTo>
                  <a:cubicBezTo>
                    <a:pt x="125" y="30"/>
                    <a:pt x="125" y="30"/>
                    <a:pt x="125" y="30"/>
                  </a:cubicBezTo>
                  <a:cubicBezTo>
                    <a:pt x="124" y="30"/>
                    <a:pt x="123" y="30"/>
                    <a:pt x="123" y="31"/>
                  </a:cubicBezTo>
                  <a:cubicBezTo>
                    <a:pt x="122" y="31"/>
                    <a:pt x="122" y="31"/>
                    <a:pt x="121" y="32"/>
                  </a:cubicBezTo>
                  <a:cubicBezTo>
                    <a:pt x="121" y="32"/>
                    <a:pt x="120" y="32"/>
                    <a:pt x="120" y="33"/>
                  </a:cubicBezTo>
                  <a:cubicBezTo>
                    <a:pt x="119" y="33"/>
                    <a:pt x="119" y="34"/>
                    <a:pt x="118" y="34"/>
                  </a:cubicBezTo>
                  <a:cubicBezTo>
                    <a:pt x="118" y="35"/>
                    <a:pt x="118" y="35"/>
                    <a:pt x="117" y="36"/>
                  </a:cubicBezTo>
                  <a:cubicBezTo>
                    <a:pt x="117" y="37"/>
                    <a:pt x="117" y="37"/>
                    <a:pt x="117" y="38"/>
                  </a:cubicBezTo>
                  <a:cubicBezTo>
                    <a:pt x="116" y="40"/>
                    <a:pt x="116" y="40"/>
                    <a:pt x="116" y="40"/>
                  </a:cubicBezTo>
                  <a:cubicBezTo>
                    <a:pt x="116" y="40"/>
                    <a:pt x="116" y="40"/>
                    <a:pt x="116" y="40"/>
                  </a:cubicBezTo>
                  <a:cubicBezTo>
                    <a:pt x="116" y="42"/>
                    <a:pt x="115" y="43"/>
                    <a:pt x="113" y="42"/>
                  </a:cubicBezTo>
                  <a:cubicBezTo>
                    <a:pt x="112" y="42"/>
                    <a:pt x="112" y="41"/>
                    <a:pt x="111" y="41"/>
                  </a:cubicBezTo>
                  <a:cubicBezTo>
                    <a:pt x="111" y="38"/>
                    <a:pt x="111" y="38"/>
                    <a:pt x="111" y="38"/>
                  </a:cubicBezTo>
                  <a:cubicBezTo>
                    <a:pt x="111" y="38"/>
                    <a:pt x="110" y="37"/>
                    <a:pt x="110" y="37"/>
                  </a:cubicBezTo>
                  <a:cubicBezTo>
                    <a:pt x="110" y="36"/>
                    <a:pt x="109" y="35"/>
                    <a:pt x="109" y="35"/>
                  </a:cubicBezTo>
                  <a:cubicBezTo>
                    <a:pt x="109" y="34"/>
                    <a:pt x="108" y="34"/>
                    <a:pt x="108" y="33"/>
                  </a:cubicBezTo>
                  <a:cubicBezTo>
                    <a:pt x="107" y="33"/>
                    <a:pt x="107" y="32"/>
                    <a:pt x="106" y="32"/>
                  </a:cubicBezTo>
                  <a:cubicBezTo>
                    <a:pt x="106" y="31"/>
                    <a:pt x="105" y="31"/>
                    <a:pt x="105" y="31"/>
                  </a:cubicBezTo>
                  <a:cubicBezTo>
                    <a:pt x="104" y="31"/>
                    <a:pt x="104" y="30"/>
                    <a:pt x="103" y="30"/>
                  </a:cubicBezTo>
                  <a:cubicBezTo>
                    <a:pt x="102" y="30"/>
                    <a:pt x="102" y="30"/>
                    <a:pt x="101" y="30"/>
                  </a:cubicBezTo>
                  <a:cubicBezTo>
                    <a:pt x="100" y="30"/>
                    <a:pt x="98" y="30"/>
                    <a:pt x="97" y="31"/>
                  </a:cubicBezTo>
                  <a:cubicBezTo>
                    <a:pt x="96" y="31"/>
                    <a:pt x="96" y="31"/>
                    <a:pt x="95" y="31"/>
                  </a:cubicBezTo>
                  <a:cubicBezTo>
                    <a:pt x="94" y="32"/>
                    <a:pt x="94" y="32"/>
                    <a:pt x="93" y="32"/>
                  </a:cubicBezTo>
                  <a:cubicBezTo>
                    <a:pt x="93" y="33"/>
                    <a:pt x="92" y="33"/>
                    <a:pt x="92" y="34"/>
                  </a:cubicBezTo>
                  <a:cubicBezTo>
                    <a:pt x="91" y="34"/>
                    <a:pt x="91" y="35"/>
                    <a:pt x="90" y="36"/>
                  </a:cubicBezTo>
                  <a:cubicBezTo>
                    <a:pt x="90" y="36"/>
                    <a:pt x="89" y="37"/>
                    <a:pt x="89" y="37"/>
                  </a:cubicBezTo>
                  <a:cubicBezTo>
                    <a:pt x="88" y="39"/>
                    <a:pt x="88" y="39"/>
                    <a:pt x="88" y="39"/>
                  </a:cubicBezTo>
                  <a:cubicBezTo>
                    <a:pt x="88" y="40"/>
                    <a:pt x="87" y="41"/>
                    <a:pt x="86" y="40"/>
                  </a:cubicBezTo>
                  <a:cubicBezTo>
                    <a:pt x="86" y="40"/>
                    <a:pt x="86" y="40"/>
                    <a:pt x="86" y="40"/>
                  </a:cubicBezTo>
                  <a:cubicBezTo>
                    <a:pt x="84" y="37"/>
                    <a:pt x="84" y="37"/>
                    <a:pt x="84" y="37"/>
                  </a:cubicBezTo>
                  <a:cubicBezTo>
                    <a:pt x="82" y="35"/>
                    <a:pt x="82" y="35"/>
                    <a:pt x="82" y="35"/>
                  </a:cubicBezTo>
                  <a:cubicBezTo>
                    <a:pt x="81" y="35"/>
                    <a:pt x="80" y="34"/>
                    <a:pt x="79" y="33"/>
                  </a:cubicBezTo>
                  <a:cubicBezTo>
                    <a:pt x="78" y="33"/>
                    <a:pt x="78" y="33"/>
                    <a:pt x="77" y="32"/>
                  </a:cubicBezTo>
                  <a:cubicBezTo>
                    <a:pt x="76" y="32"/>
                    <a:pt x="75" y="32"/>
                    <a:pt x="74" y="32"/>
                  </a:cubicBezTo>
                  <a:cubicBezTo>
                    <a:pt x="73" y="32"/>
                    <a:pt x="72" y="32"/>
                    <a:pt x="71" y="33"/>
                  </a:cubicBezTo>
                  <a:cubicBezTo>
                    <a:pt x="70" y="33"/>
                    <a:pt x="69" y="33"/>
                    <a:pt x="68" y="34"/>
                  </a:cubicBezTo>
                  <a:cubicBezTo>
                    <a:pt x="67" y="34"/>
                    <a:pt x="66" y="35"/>
                    <a:pt x="66" y="36"/>
                  </a:cubicBezTo>
                  <a:cubicBezTo>
                    <a:pt x="64" y="37"/>
                    <a:pt x="63" y="39"/>
                    <a:pt x="63" y="41"/>
                  </a:cubicBezTo>
                  <a:cubicBezTo>
                    <a:pt x="62" y="43"/>
                    <a:pt x="62" y="45"/>
                    <a:pt x="63" y="47"/>
                  </a:cubicBezTo>
                  <a:cubicBezTo>
                    <a:pt x="63" y="51"/>
                    <a:pt x="64" y="55"/>
                    <a:pt x="64" y="60"/>
                  </a:cubicBezTo>
                  <a:cubicBezTo>
                    <a:pt x="64" y="61"/>
                    <a:pt x="63" y="62"/>
                    <a:pt x="62" y="62"/>
                  </a:cubicBezTo>
                  <a:cubicBezTo>
                    <a:pt x="61" y="62"/>
                    <a:pt x="61" y="62"/>
                    <a:pt x="61" y="61"/>
                  </a:cubicBezTo>
                  <a:cubicBezTo>
                    <a:pt x="61" y="61"/>
                    <a:pt x="61" y="61"/>
                    <a:pt x="61" y="61"/>
                  </a:cubicBezTo>
                  <a:cubicBezTo>
                    <a:pt x="60" y="60"/>
                    <a:pt x="59" y="60"/>
                    <a:pt x="58" y="59"/>
                  </a:cubicBezTo>
                  <a:cubicBezTo>
                    <a:pt x="57" y="58"/>
                    <a:pt x="56" y="58"/>
                    <a:pt x="55" y="57"/>
                  </a:cubicBezTo>
                  <a:cubicBezTo>
                    <a:pt x="53" y="56"/>
                    <a:pt x="51" y="56"/>
                    <a:pt x="48" y="56"/>
                  </a:cubicBezTo>
                  <a:cubicBezTo>
                    <a:pt x="47" y="56"/>
                    <a:pt x="46" y="56"/>
                    <a:pt x="45" y="56"/>
                  </a:cubicBezTo>
                  <a:cubicBezTo>
                    <a:pt x="44" y="56"/>
                    <a:pt x="43" y="56"/>
                    <a:pt x="42" y="57"/>
                  </a:cubicBezTo>
                  <a:cubicBezTo>
                    <a:pt x="41" y="57"/>
                    <a:pt x="40" y="58"/>
                    <a:pt x="40" y="59"/>
                  </a:cubicBezTo>
                  <a:cubicBezTo>
                    <a:pt x="39" y="59"/>
                    <a:pt x="38" y="60"/>
                    <a:pt x="37" y="61"/>
                  </a:cubicBezTo>
                  <a:cubicBezTo>
                    <a:pt x="37" y="62"/>
                    <a:pt x="37" y="62"/>
                    <a:pt x="37" y="62"/>
                  </a:cubicBezTo>
                  <a:cubicBezTo>
                    <a:pt x="36" y="64"/>
                    <a:pt x="36" y="64"/>
                    <a:pt x="36" y="64"/>
                  </a:cubicBezTo>
                  <a:cubicBezTo>
                    <a:pt x="35" y="64"/>
                    <a:pt x="35" y="66"/>
                    <a:pt x="35" y="67"/>
                  </a:cubicBezTo>
                  <a:cubicBezTo>
                    <a:pt x="34" y="68"/>
                    <a:pt x="34" y="69"/>
                    <a:pt x="34" y="70"/>
                  </a:cubicBezTo>
                  <a:cubicBezTo>
                    <a:pt x="34" y="71"/>
                    <a:pt x="34" y="72"/>
                    <a:pt x="34" y="73"/>
                  </a:cubicBezTo>
                  <a:cubicBezTo>
                    <a:pt x="35" y="75"/>
                    <a:pt x="36" y="77"/>
                    <a:pt x="36" y="80"/>
                  </a:cubicBezTo>
                  <a:cubicBezTo>
                    <a:pt x="37" y="81"/>
                    <a:pt x="37" y="83"/>
                    <a:pt x="37" y="84"/>
                  </a:cubicBezTo>
                  <a:cubicBezTo>
                    <a:pt x="38" y="85"/>
                    <a:pt x="38" y="87"/>
                    <a:pt x="38" y="88"/>
                  </a:cubicBezTo>
                  <a:cubicBezTo>
                    <a:pt x="38" y="90"/>
                    <a:pt x="37" y="92"/>
                    <a:pt x="35" y="92"/>
                  </a:cubicBezTo>
                  <a:cubicBezTo>
                    <a:pt x="34" y="92"/>
                    <a:pt x="33" y="92"/>
                    <a:pt x="32" y="91"/>
                  </a:cubicBezTo>
                  <a:cubicBezTo>
                    <a:pt x="32" y="91"/>
                    <a:pt x="32" y="91"/>
                    <a:pt x="32" y="91"/>
                  </a:cubicBezTo>
                  <a:cubicBezTo>
                    <a:pt x="31" y="90"/>
                    <a:pt x="31" y="90"/>
                    <a:pt x="31" y="90"/>
                  </a:cubicBezTo>
                  <a:cubicBezTo>
                    <a:pt x="30" y="90"/>
                    <a:pt x="30" y="90"/>
                    <a:pt x="30" y="90"/>
                  </a:cubicBezTo>
                  <a:cubicBezTo>
                    <a:pt x="29" y="89"/>
                    <a:pt x="29" y="89"/>
                    <a:pt x="29" y="89"/>
                  </a:cubicBezTo>
                  <a:cubicBezTo>
                    <a:pt x="29" y="89"/>
                    <a:pt x="29" y="89"/>
                    <a:pt x="29" y="89"/>
                  </a:cubicBezTo>
                  <a:cubicBezTo>
                    <a:pt x="29" y="89"/>
                    <a:pt x="29" y="89"/>
                    <a:pt x="29" y="89"/>
                  </a:cubicBezTo>
                  <a:cubicBezTo>
                    <a:pt x="29" y="89"/>
                    <a:pt x="29" y="89"/>
                    <a:pt x="29" y="89"/>
                  </a:cubicBezTo>
                  <a:cubicBezTo>
                    <a:pt x="28" y="90"/>
                    <a:pt x="28" y="90"/>
                    <a:pt x="28" y="90"/>
                  </a:cubicBezTo>
                  <a:cubicBezTo>
                    <a:pt x="28" y="91"/>
                    <a:pt x="27" y="91"/>
                    <a:pt x="27" y="92"/>
                  </a:cubicBezTo>
                  <a:cubicBezTo>
                    <a:pt x="27" y="93"/>
                    <a:pt x="27" y="94"/>
                    <a:pt x="27" y="95"/>
                  </a:cubicBezTo>
                  <a:cubicBezTo>
                    <a:pt x="27" y="97"/>
                    <a:pt x="27" y="98"/>
                    <a:pt x="27" y="99"/>
                  </a:cubicBezTo>
                  <a:cubicBezTo>
                    <a:pt x="27" y="101"/>
                    <a:pt x="27" y="103"/>
                    <a:pt x="27" y="105"/>
                  </a:cubicBezTo>
                  <a:cubicBezTo>
                    <a:pt x="28" y="105"/>
                    <a:pt x="28" y="105"/>
                    <a:pt x="28" y="105"/>
                  </a:cubicBezTo>
                  <a:cubicBezTo>
                    <a:pt x="28" y="107"/>
                    <a:pt x="27" y="109"/>
                    <a:pt x="25" y="109"/>
                  </a:cubicBezTo>
                  <a:cubicBezTo>
                    <a:pt x="24" y="110"/>
                    <a:pt x="23" y="109"/>
                    <a:pt x="23" y="109"/>
                  </a:cubicBezTo>
                  <a:cubicBezTo>
                    <a:pt x="20" y="107"/>
                    <a:pt x="17" y="106"/>
                    <a:pt x="13" y="107"/>
                  </a:cubicBezTo>
                  <a:cubicBezTo>
                    <a:pt x="12" y="107"/>
                    <a:pt x="10" y="107"/>
                    <a:pt x="9" y="108"/>
                  </a:cubicBezTo>
                  <a:cubicBezTo>
                    <a:pt x="8" y="108"/>
                    <a:pt x="8" y="109"/>
                    <a:pt x="7" y="109"/>
                  </a:cubicBezTo>
                  <a:cubicBezTo>
                    <a:pt x="7" y="109"/>
                    <a:pt x="7" y="109"/>
                    <a:pt x="7" y="110"/>
                  </a:cubicBezTo>
                  <a:cubicBezTo>
                    <a:pt x="7" y="111"/>
                    <a:pt x="7" y="111"/>
                    <a:pt x="7" y="111"/>
                  </a:cubicBezTo>
                  <a:cubicBezTo>
                    <a:pt x="6" y="111"/>
                    <a:pt x="6" y="111"/>
                    <a:pt x="6" y="111"/>
                  </a:cubicBezTo>
                  <a:cubicBezTo>
                    <a:pt x="6" y="111"/>
                    <a:pt x="6" y="111"/>
                    <a:pt x="6" y="111"/>
                  </a:cubicBezTo>
                  <a:cubicBezTo>
                    <a:pt x="6" y="111"/>
                    <a:pt x="6" y="111"/>
                    <a:pt x="6" y="111"/>
                  </a:cubicBezTo>
                  <a:cubicBezTo>
                    <a:pt x="6" y="111"/>
                    <a:pt x="6" y="111"/>
                    <a:pt x="6" y="111"/>
                  </a:cubicBezTo>
                  <a:cubicBezTo>
                    <a:pt x="6" y="111"/>
                    <a:pt x="6" y="111"/>
                    <a:pt x="6" y="111"/>
                  </a:cubicBezTo>
                  <a:cubicBezTo>
                    <a:pt x="6" y="111"/>
                    <a:pt x="6" y="111"/>
                    <a:pt x="6" y="111"/>
                  </a:cubicBezTo>
                  <a:cubicBezTo>
                    <a:pt x="6" y="112"/>
                    <a:pt x="6" y="112"/>
                    <a:pt x="6" y="113"/>
                  </a:cubicBezTo>
                  <a:cubicBezTo>
                    <a:pt x="6" y="114"/>
                    <a:pt x="6" y="115"/>
                    <a:pt x="6" y="115"/>
                  </a:cubicBezTo>
                  <a:cubicBezTo>
                    <a:pt x="6" y="116"/>
                    <a:pt x="6" y="117"/>
                    <a:pt x="6" y="118"/>
                  </a:cubicBezTo>
                  <a:cubicBezTo>
                    <a:pt x="7" y="119"/>
                    <a:pt x="7" y="120"/>
                    <a:pt x="7" y="121"/>
                  </a:cubicBezTo>
                  <a:cubicBezTo>
                    <a:pt x="8" y="122"/>
                    <a:pt x="8" y="124"/>
                    <a:pt x="9" y="126"/>
                  </a:cubicBezTo>
                  <a:cubicBezTo>
                    <a:pt x="10" y="127"/>
                    <a:pt x="11" y="129"/>
                    <a:pt x="12" y="131"/>
                  </a:cubicBezTo>
                  <a:cubicBezTo>
                    <a:pt x="12" y="131"/>
                    <a:pt x="12" y="131"/>
                    <a:pt x="12" y="131"/>
                  </a:cubicBezTo>
                  <a:cubicBezTo>
                    <a:pt x="13" y="131"/>
                    <a:pt x="13" y="133"/>
                    <a:pt x="12" y="133"/>
                  </a:cubicBezTo>
                  <a:cubicBezTo>
                    <a:pt x="11" y="134"/>
                    <a:pt x="11" y="134"/>
                    <a:pt x="10" y="134"/>
                  </a:cubicBezTo>
                  <a:cubicBezTo>
                    <a:pt x="10" y="133"/>
                    <a:pt x="9" y="133"/>
                    <a:pt x="8" y="133"/>
                  </a:cubicBezTo>
                  <a:cubicBezTo>
                    <a:pt x="8" y="133"/>
                    <a:pt x="7" y="134"/>
                    <a:pt x="7" y="134"/>
                  </a:cubicBezTo>
                  <a:cubicBezTo>
                    <a:pt x="6" y="134"/>
                    <a:pt x="6" y="134"/>
                    <a:pt x="6" y="134"/>
                  </a:cubicBezTo>
                  <a:cubicBezTo>
                    <a:pt x="5" y="134"/>
                    <a:pt x="4" y="135"/>
                    <a:pt x="4" y="135"/>
                  </a:cubicBezTo>
                  <a:cubicBezTo>
                    <a:pt x="3" y="136"/>
                    <a:pt x="3" y="137"/>
                    <a:pt x="2" y="138"/>
                  </a:cubicBezTo>
                  <a:cubicBezTo>
                    <a:pt x="2" y="138"/>
                    <a:pt x="2" y="139"/>
                    <a:pt x="2" y="140"/>
                  </a:cubicBezTo>
                  <a:cubicBezTo>
                    <a:pt x="2" y="140"/>
                    <a:pt x="1" y="141"/>
                    <a:pt x="2" y="141"/>
                  </a:cubicBezTo>
                  <a:cubicBezTo>
                    <a:pt x="2" y="142"/>
                    <a:pt x="2" y="142"/>
                    <a:pt x="2" y="143"/>
                  </a:cubicBezTo>
                  <a:cubicBezTo>
                    <a:pt x="2" y="143"/>
                    <a:pt x="2" y="143"/>
                    <a:pt x="2" y="144"/>
                  </a:cubicBezTo>
                  <a:cubicBezTo>
                    <a:pt x="3" y="144"/>
                    <a:pt x="3" y="145"/>
                    <a:pt x="3" y="145"/>
                  </a:cubicBezTo>
                  <a:cubicBezTo>
                    <a:pt x="3" y="145"/>
                    <a:pt x="4" y="146"/>
                    <a:pt x="4" y="146"/>
                  </a:cubicBezTo>
                  <a:cubicBezTo>
                    <a:pt x="5" y="147"/>
                    <a:pt x="5" y="147"/>
                    <a:pt x="5" y="147"/>
                  </a:cubicBezTo>
                  <a:cubicBezTo>
                    <a:pt x="5" y="148"/>
                    <a:pt x="5" y="148"/>
                    <a:pt x="5" y="148"/>
                  </a:cubicBezTo>
                  <a:cubicBezTo>
                    <a:pt x="5" y="148"/>
                    <a:pt x="5" y="148"/>
                    <a:pt x="5" y="148"/>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54" name="Group 7"/>
          <p:cNvGrpSpPr/>
          <p:nvPr/>
        </p:nvGrpSpPr>
        <p:grpSpPr>
          <a:xfrm>
            <a:off x="7116738" y="1536329"/>
            <a:ext cx="773098" cy="655167"/>
            <a:chOff x="1752600" y="2200276"/>
            <a:chExt cx="749301" cy="635000"/>
          </a:xfrm>
          <a:solidFill>
            <a:schemeClr val="bg1"/>
          </a:solidFill>
        </p:grpSpPr>
        <p:sp>
          <p:nvSpPr>
            <p:cNvPr id="55" name="Freeform 7"/>
            <p:cNvSpPr>
              <a:spLocks/>
            </p:cNvSpPr>
            <p:nvPr/>
          </p:nvSpPr>
          <p:spPr bwMode="auto">
            <a:xfrm>
              <a:off x="1919288" y="2711451"/>
              <a:ext cx="582613" cy="123825"/>
            </a:xfrm>
            <a:custGeom>
              <a:avLst/>
              <a:gdLst/>
              <a:ahLst/>
              <a:cxnLst>
                <a:cxn ang="0">
                  <a:pos x="367" y="24"/>
                </a:cxn>
                <a:cxn ang="0">
                  <a:pos x="367" y="0"/>
                </a:cxn>
                <a:cxn ang="0">
                  <a:pos x="0" y="0"/>
                </a:cxn>
                <a:cxn ang="0">
                  <a:pos x="0" y="24"/>
                </a:cxn>
                <a:cxn ang="0">
                  <a:pos x="164" y="24"/>
                </a:cxn>
                <a:cxn ang="0">
                  <a:pos x="164" y="53"/>
                </a:cxn>
                <a:cxn ang="0">
                  <a:pos x="132" y="53"/>
                </a:cxn>
                <a:cxn ang="0">
                  <a:pos x="132" y="78"/>
                </a:cxn>
                <a:cxn ang="0">
                  <a:pos x="235" y="78"/>
                </a:cxn>
                <a:cxn ang="0">
                  <a:pos x="235" y="53"/>
                </a:cxn>
                <a:cxn ang="0">
                  <a:pos x="203" y="53"/>
                </a:cxn>
                <a:cxn ang="0">
                  <a:pos x="203" y="24"/>
                </a:cxn>
                <a:cxn ang="0">
                  <a:pos x="367" y="24"/>
                </a:cxn>
              </a:cxnLst>
              <a:rect l="0" t="0" r="r" b="b"/>
              <a:pathLst>
                <a:path w="367" h="78">
                  <a:moveTo>
                    <a:pt x="367" y="24"/>
                  </a:moveTo>
                  <a:lnTo>
                    <a:pt x="367" y="0"/>
                  </a:lnTo>
                  <a:lnTo>
                    <a:pt x="0" y="0"/>
                  </a:lnTo>
                  <a:lnTo>
                    <a:pt x="0" y="24"/>
                  </a:lnTo>
                  <a:lnTo>
                    <a:pt x="164" y="24"/>
                  </a:lnTo>
                  <a:lnTo>
                    <a:pt x="164" y="53"/>
                  </a:lnTo>
                  <a:lnTo>
                    <a:pt x="132" y="53"/>
                  </a:lnTo>
                  <a:lnTo>
                    <a:pt x="132" y="78"/>
                  </a:lnTo>
                  <a:lnTo>
                    <a:pt x="235" y="78"/>
                  </a:lnTo>
                  <a:lnTo>
                    <a:pt x="235" y="53"/>
                  </a:lnTo>
                  <a:lnTo>
                    <a:pt x="203" y="53"/>
                  </a:lnTo>
                  <a:lnTo>
                    <a:pt x="203" y="24"/>
                  </a:lnTo>
                  <a:lnTo>
                    <a:pt x="367" y="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8"/>
            <p:cNvSpPr>
              <a:spLocks/>
            </p:cNvSpPr>
            <p:nvPr/>
          </p:nvSpPr>
          <p:spPr bwMode="auto">
            <a:xfrm>
              <a:off x="2216150" y="2476501"/>
              <a:ext cx="120650" cy="42863"/>
            </a:xfrm>
            <a:custGeom>
              <a:avLst/>
              <a:gdLst/>
              <a:ahLst/>
              <a:cxnLst>
                <a:cxn ang="0">
                  <a:pos x="76" y="27"/>
                </a:cxn>
                <a:cxn ang="0">
                  <a:pos x="70" y="0"/>
                </a:cxn>
                <a:cxn ang="0">
                  <a:pos x="0" y="0"/>
                </a:cxn>
                <a:cxn ang="0">
                  <a:pos x="0" y="27"/>
                </a:cxn>
                <a:cxn ang="0">
                  <a:pos x="76" y="27"/>
                </a:cxn>
              </a:cxnLst>
              <a:rect l="0" t="0" r="r" b="b"/>
              <a:pathLst>
                <a:path w="76" h="27">
                  <a:moveTo>
                    <a:pt x="76" y="27"/>
                  </a:moveTo>
                  <a:lnTo>
                    <a:pt x="70" y="0"/>
                  </a:lnTo>
                  <a:lnTo>
                    <a:pt x="0" y="0"/>
                  </a:lnTo>
                  <a:lnTo>
                    <a:pt x="0" y="27"/>
                  </a:lnTo>
                  <a:lnTo>
                    <a:pt x="76"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9"/>
            <p:cNvSpPr>
              <a:spLocks/>
            </p:cNvSpPr>
            <p:nvPr/>
          </p:nvSpPr>
          <p:spPr bwMode="auto">
            <a:xfrm>
              <a:off x="2214563" y="2528889"/>
              <a:ext cx="146050" cy="80963"/>
            </a:xfrm>
            <a:custGeom>
              <a:avLst/>
              <a:gdLst/>
              <a:ahLst/>
              <a:cxnLst>
                <a:cxn ang="0">
                  <a:pos x="0" y="51"/>
                </a:cxn>
                <a:cxn ang="0">
                  <a:pos x="92" y="51"/>
                </a:cxn>
                <a:cxn ang="0">
                  <a:pos x="79" y="0"/>
                </a:cxn>
                <a:cxn ang="0">
                  <a:pos x="1" y="0"/>
                </a:cxn>
                <a:cxn ang="0">
                  <a:pos x="0" y="51"/>
                </a:cxn>
              </a:cxnLst>
              <a:rect l="0" t="0" r="r" b="b"/>
              <a:pathLst>
                <a:path w="92" h="51">
                  <a:moveTo>
                    <a:pt x="0" y="51"/>
                  </a:moveTo>
                  <a:lnTo>
                    <a:pt x="92" y="51"/>
                  </a:lnTo>
                  <a:lnTo>
                    <a:pt x="79" y="0"/>
                  </a:lnTo>
                  <a:lnTo>
                    <a:pt x="1" y="0"/>
                  </a:lnTo>
                  <a:lnTo>
                    <a:pt x="0" y="5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10"/>
            <p:cNvSpPr>
              <a:spLocks/>
            </p:cNvSpPr>
            <p:nvPr/>
          </p:nvSpPr>
          <p:spPr bwMode="auto">
            <a:xfrm>
              <a:off x="2341563" y="2476501"/>
              <a:ext cx="93663" cy="42863"/>
            </a:xfrm>
            <a:custGeom>
              <a:avLst/>
              <a:gdLst/>
              <a:ahLst/>
              <a:cxnLst>
                <a:cxn ang="0">
                  <a:pos x="59" y="27"/>
                </a:cxn>
                <a:cxn ang="0">
                  <a:pos x="51" y="0"/>
                </a:cxn>
                <a:cxn ang="0">
                  <a:pos x="0" y="0"/>
                </a:cxn>
                <a:cxn ang="0">
                  <a:pos x="8" y="27"/>
                </a:cxn>
                <a:cxn ang="0">
                  <a:pos x="59" y="27"/>
                </a:cxn>
              </a:cxnLst>
              <a:rect l="0" t="0" r="r" b="b"/>
              <a:pathLst>
                <a:path w="59" h="27">
                  <a:moveTo>
                    <a:pt x="59" y="27"/>
                  </a:moveTo>
                  <a:lnTo>
                    <a:pt x="51" y="0"/>
                  </a:lnTo>
                  <a:lnTo>
                    <a:pt x="0" y="0"/>
                  </a:lnTo>
                  <a:lnTo>
                    <a:pt x="8" y="27"/>
                  </a:lnTo>
                  <a:lnTo>
                    <a:pt x="59"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11"/>
            <p:cNvSpPr>
              <a:spLocks/>
            </p:cNvSpPr>
            <p:nvPr/>
          </p:nvSpPr>
          <p:spPr bwMode="auto">
            <a:xfrm>
              <a:off x="2355850" y="2528889"/>
              <a:ext cx="106363" cy="80963"/>
            </a:xfrm>
            <a:custGeom>
              <a:avLst/>
              <a:gdLst/>
              <a:ahLst/>
              <a:cxnLst>
                <a:cxn ang="0">
                  <a:pos x="12" y="51"/>
                </a:cxn>
                <a:cxn ang="0">
                  <a:pos x="67" y="51"/>
                </a:cxn>
                <a:cxn ang="0">
                  <a:pos x="52" y="0"/>
                </a:cxn>
                <a:cxn ang="0">
                  <a:pos x="0" y="0"/>
                </a:cxn>
                <a:cxn ang="0">
                  <a:pos x="12" y="51"/>
                </a:cxn>
              </a:cxnLst>
              <a:rect l="0" t="0" r="r" b="b"/>
              <a:pathLst>
                <a:path w="67" h="51">
                  <a:moveTo>
                    <a:pt x="12" y="51"/>
                  </a:moveTo>
                  <a:lnTo>
                    <a:pt x="67" y="51"/>
                  </a:lnTo>
                  <a:lnTo>
                    <a:pt x="52" y="0"/>
                  </a:lnTo>
                  <a:lnTo>
                    <a:pt x="0" y="0"/>
                  </a:lnTo>
                  <a:lnTo>
                    <a:pt x="12" y="5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12"/>
            <p:cNvSpPr>
              <a:spLocks/>
            </p:cNvSpPr>
            <p:nvPr/>
          </p:nvSpPr>
          <p:spPr bwMode="auto">
            <a:xfrm>
              <a:off x="1951038" y="2528889"/>
              <a:ext cx="111125" cy="80963"/>
            </a:xfrm>
            <a:custGeom>
              <a:avLst/>
              <a:gdLst/>
              <a:ahLst/>
              <a:cxnLst>
                <a:cxn ang="0">
                  <a:pos x="70" y="0"/>
                </a:cxn>
                <a:cxn ang="0">
                  <a:pos x="17" y="0"/>
                </a:cxn>
                <a:cxn ang="0">
                  <a:pos x="0" y="51"/>
                </a:cxn>
                <a:cxn ang="0">
                  <a:pos x="56" y="51"/>
                </a:cxn>
                <a:cxn ang="0">
                  <a:pos x="70" y="0"/>
                </a:cxn>
              </a:cxnLst>
              <a:rect l="0" t="0" r="r" b="b"/>
              <a:pathLst>
                <a:path w="70" h="51">
                  <a:moveTo>
                    <a:pt x="70" y="0"/>
                  </a:moveTo>
                  <a:lnTo>
                    <a:pt x="17" y="0"/>
                  </a:lnTo>
                  <a:lnTo>
                    <a:pt x="0" y="51"/>
                  </a:lnTo>
                  <a:lnTo>
                    <a:pt x="56" y="51"/>
                  </a:lnTo>
                  <a:lnTo>
                    <a:pt x="7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13"/>
            <p:cNvSpPr>
              <a:spLocks/>
            </p:cNvSpPr>
            <p:nvPr/>
          </p:nvSpPr>
          <p:spPr bwMode="auto">
            <a:xfrm>
              <a:off x="1981200" y="2476501"/>
              <a:ext cx="95250" cy="42863"/>
            </a:xfrm>
            <a:custGeom>
              <a:avLst/>
              <a:gdLst/>
              <a:ahLst/>
              <a:cxnLst>
                <a:cxn ang="0">
                  <a:pos x="60" y="0"/>
                </a:cxn>
                <a:cxn ang="0">
                  <a:pos x="8" y="0"/>
                </a:cxn>
                <a:cxn ang="0">
                  <a:pos x="0" y="27"/>
                </a:cxn>
                <a:cxn ang="0">
                  <a:pos x="52" y="27"/>
                </a:cxn>
                <a:cxn ang="0">
                  <a:pos x="60" y="0"/>
                </a:cxn>
              </a:cxnLst>
              <a:rect l="0" t="0" r="r" b="b"/>
              <a:pathLst>
                <a:path w="60" h="27">
                  <a:moveTo>
                    <a:pt x="60" y="0"/>
                  </a:moveTo>
                  <a:lnTo>
                    <a:pt x="8" y="0"/>
                  </a:lnTo>
                  <a:lnTo>
                    <a:pt x="0" y="27"/>
                  </a:lnTo>
                  <a:lnTo>
                    <a:pt x="52" y="27"/>
                  </a:lnTo>
                  <a:lnTo>
                    <a:pt x="6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14"/>
            <p:cNvSpPr>
              <a:spLocks/>
            </p:cNvSpPr>
            <p:nvPr/>
          </p:nvSpPr>
          <p:spPr bwMode="auto">
            <a:xfrm>
              <a:off x="1922463" y="2619376"/>
              <a:ext cx="114300" cy="74613"/>
            </a:xfrm>
            <a:custGeom>
              <a:avLst/>
              <a:gdLst/>
              <a:ahLst/>
              <a:cxnLst>
                <a:cxn ang="0">
                  <a:pos x="16" y="0"/>
                </a:cxn>
                <a:cxn ang="0">
                  <a:pos x="0" y="47"/>
                </a:cxn>
                <a:cxn ang="0">
                  <a:pos x="60" y="47"/>
                </a:cxn>
                <a:cxn ang="0">
                  <a:pos x="72" y="0"/>
                </a:cxn>
                <a:cxn ang="0">
                  <a:pos x="16" y="0"/>
                </a:cxn>
              </a:cxnLst>
              <a:rect l="0" t="0" r="r" b="b"/>
              <a:pathLst>
                <a:path w="72" h="47">
                  <a:moveTo>
                    <a:pt x="16" y="0"/>
                  </a:moveTo>
                  <a:lnTo>
                    <a:pt x="0" y="47"/>
                  </a:lnTo>
                  <a:lnTo>
                    <a:pt x="60" y="47"/>
                  </a:lnTo>
                  <a:lnTo>
                    <a:pt x="72" y="0"/>
                  </a:lnTo>
                  <a:lnTo>
                    <a:pt x="16"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15"/>
            <p:cNvSpPr>
              <a:spLocks/>
            </p:cNvSpPr>
            <p:nvPr/>
          </p:nvSpPr>
          <p:spPr bwMode="auto">
            <a:xfrm>
              <a:off x="2081213" y="2476501"/>
              <a:ext cx="119063" cy="42863"/>
            </a:xfrm>
            <a:custGeom>
              <a:avLst/>
              <a:gdLst/>
              <a:ahLst/>
              <a:cxnLst>
                <a:cxn ang="0">
                  <a:pos x="75" y="27"/>
                </a:cxn>
                <a:cxn ang="0">
                  <a:pos x="75" y="0"/>
                </a:cxn>
                <a:cxn ang="0">
                  <a:pos x="7" y="0"/>
                </a:cxn>
                <a:cxn ang="0">
                  <a:pos x="0" y="27"/>
                </a:cxn>
                <a:cxn ang="0">
                  <a:pos x="75" y="27"/>
                </a:cxn>
              </a:cxnLst>
              <a:rect l="0" t="0" r="r" b="b"/>
              <a:pathLst>
                <a:path w="75" h="27">
                  <a:moveTo>
                    <a:pt x="75" y="27"/>
                  </a:moveTo>
                  <a:lnTo>
                    <a:pt x="75" y="0"/>
                  </a:lnTo>
                  <a:lnTo>
                    <a:pt x="7" y="0"/>
                  </a:lnTo>
                  <a:lnTo>
                    <a:pt x="0" y="27"/>
                  </a:lnTo>
                  <a:lnTo>
                    <a:pt x="75"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16"/>
            <p:cNvSpPr>
              <a:spLocks/>
            </p:cNvSpPr>
            <p:nvPr/>
          </p:nvSpPr>
          <p:spPr bwMode="auto">
            <a:xfrm>
              <a:off x="2376488" y="2619376"/>
              <a:ext cx="112713" cy="74613"/>
            </a:xfrm>
            <a:custGeom>
              <a:avLst/>
              <a:gdLst/>
              <a:ahLst/>
              <a:cxnLst>
                <a:cxn ang="0">
                  <a:pos x="12" y="47"/>
                </a:cxn>
                <a:cxn ang="0">
                  <a:pos x="71" y="47"/>
                </a:cxn>
                <a:cxn ang="0">
                  <a:pos x="56" y="0"/>
                </a:cxn>
                <a:cxn ang="0">
                  <a:pos x="0" y="0"/>
                </a:cxn>
                <a:cxn ang="0">
                  <a:pos x="12" y="47"/>
                </a:cxn>
              </a:cxnLst>
              <a:rect l="0" t="0" r="r" b="b"/>
              <a:pathLst>
                <a:path w="71" h="47">
                  <a:moveTo>
                    <a:pt x="12" y="47"/>
                  </a:moveTo>
                  <a:lnTo>
                    <a:pt x="71" y="47"/>
                  </a:lnTo>
                  <a:lnTo>
                    <a:pt x="56" y="0"/>
                  </a:lnTo>
                  <a:lnTo>
                    <a:pt x="0" y="0"/>
                  </a:lnTo>
                  <a:lnTo>
                    <a:pt x="12" y="4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17"/>
            <p:cNvSpPr>
              <a:spLocks/>
            </p:cNvSpPr>
            <p:nvPr/>
          </p:nvSpPr>
          <p:spPr bwMode="auto">
            <a:xfrm>
              <a:off x="2214563" y="2619376"/>
              <a:ext cx="166688" cy="74613"/>
            </a:xfrm>
            <a:custGeom>
              <a:avLst/>
              <a:gdLst/>
              <a:ahLst/>
              <a:cxnLst>
                <a:cxn ang="0">
                  <a:pos x="0" y="0"/>
                </a:cxn>
                <a:cxn ang="0">
                  <a:pos x="0" y="47"/>
                </a:cxn>
                <a:cxn ang="0">
                  <a:pos x="105" y="47"/>
                </a:cxn>
                <a:cxn ang="0">
                  <a:pos x="93" y="0"/>
                </a:cxn>
                <a:cxn ang="0">
                  <a:pos x="0" y="0"/>
                </a:cxn>
              </a:cxnLst>
              <a:rect l="0" t="0" r="r" b="b"/>
              <a:pathLst>
                <a:path w="105" h="47">
                  <a:moveTo>
                    <a:pt x="0" y="0"/>
                  </a:moveTo>
                  <a:lnTo>
                    <a:pt x="0" y="47"/>
                  </a:lnTo>
                  <a:lnTo>
                    <a:pt x="105" y="47"/>
                  </a:lnTo>
                  <a:lnTo>
                    <a:pt x="93"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18"/>
            <p:cNvSpPr>
              <a:spLocks/>
            </p:cNvSpPr>
            <p:nvPr/>
          </p:nvSpPr>
          <p:spPr bwMode="auto">
            <a:xfrm>
              <a:off x="2032000" y="2619376"/>
              <a:ext cx="166688" cy="74613"/>
            </a:xfrm>
            <a:custGeom>
              <a:avLst/>
              <a:gdLst/>
              <a:ahLst/>
              <a:cxnLst>
                <a:cxn ang="0">
                  <a:pos x="13" y="0"/>
                </a:cxn>
                <a:cxn ang="0">
                  <a:pos x="0" y="47"/>
                </a:cxn>
                <a:cxn ang="0">
                  <a:pos x="105" y="47"/>
                </a:cxn>
                <a:cxn ang="0">
                  <a:pos x="105" y="0"/>
                </a:cxn>
                <a:cxn ang="0">
                  <a:pos x="13" y="0"/>
                </a:cxn>
              </a:cxnLst>
              <a:rect l="0" t="0" r="r" b="b"/>
              <a:pathLst>
                <a:path w="105" h="47">
                  <a:moveTo>
                    <a:pt x="13" y="0"/>
                  </a:moveTo>
                  <a:lnTo>
                    <a:pt x="0" y="47"/>
                  </a:lnTo>
                  <a:lnTo>
                    <a:pt x="105" y="47"/>
                  </a:lnTo>
                  <a:lnTo>
                    <a:pt x="105" y="0"/>
                  </a:lnTo>
                  <a:lnTo>
                    <a:pt x="13"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19"/>
            <p:cNvSpPr>
              <a:spLocks/>
            </p:cNvSpPr>
            <p:nvPr/>
          </p:nvSpPr>
          <p:spPr bwMode="auto">
            <a:xfrm>
              <a:off x="2055813" y="2528889"/>
              <a:ext cx="144463" cy="80963"/>
            </a:xfrm>
            <a:custGeom>
              <a:avLst/>
              <a:gdLst/>
              <a:ahLst/>
              <a:cxnLst>
                <a:cxn ang="0">
                  <a:pos x="0" y="51"/>
                </a:cxn>
                <a:cxn ang="0">
                  <a:pos x="90" y="51"/>
                </a:cxn>
                <a:cxn ang="0">
                  <a:pos x="91" y="0"/>
                </a:cxn>
                <a:cxn ang="0">
                  <a:pos x="14" y="0"/>
                </a:cxn>
                <a:cxn ang="0">
                  <a:pos x="0" y="51"/>
                </a:cxn>
              </a:cxnLst>
              <a:rect l="0" t="0" r="r" b="b"/>
              <a:pathLst>
                <a:path w="91" h="51">
                  <a:moveTo>
                    <a:pt x="0" y="51"/>
                  </a:moveTo>
                  <a:lnTo>
                    <a:pt x="90" y="51"/>
                  </a:lnTo>
                  <a:lnTo>
                    <a:pt x="91" y="0"/>
                  </a:lnTo>
                  <a:lnTo>
                    <a:pt x="14" y="0"/>
                  </a:lnTo>
                  <a:lnTo>
                    <a:pt x="0" y="5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21"/>
            <p:cNvSpPr>
              <a:spLocks/>
            </p:cNvSpPr>
            <p:nvPr/>
          </p:nvSpPr>
          <p:spPr bwMode="auto">
            <a:xfrm>
              <a:off x="1831975" y="2284414"/>
              <a:ext cx="295275" cy="285750"/>
            </a:xfrm>
            <a:custGeom>
              <a:avLst/>
              <a:gdLst/>
              <a:ahLst/>
              <a:cxnLst>
                <a:cxn ang="0">
                  <a:pos x="176" y="100"/>
                </a:cxn>
                <a:cxn ang="0">
                  <a:pos x="177" y="89"/>
                </a:cxn>
                <a:cxn ang="0">
                  <a:pos x="88" y="0"/>
                </a:cxn>
                <a:cxn ang="0">
                  <a:pos x="0" y="89"/>
                </a:cxn>
                <a:cxn ang="0">
                  <a:pos x="59" y="172"/>
                </a:cxn>
                <a:cxn ang="0">
                  <a:pos x="96" y="100"/>
                </a:cxn>
                <a:cxn ang="0">
                  <a:pos x="176" y="100"/>
                </a:cxn>
              </a:cxnLst>
              <a:rect l="0" t="0" r="r" b="b"/>
              <a:pathLst>
                <a:path w="177" h="172">
                  <a:moveTo>
                    <a:pt x="176" y="100"/>
                  </a:moveTo>
                  <a:cubicBezTo>
                    <a:pt x="177" y="97"/>
                    <a:pt x="177" y="93"/>
                    <a:pt x="177" y="89"/>
                  </a:cubicBezTo>
                  <a:cubicBezTo>
                    <a:pt x="177" y="40"/>
                    <a:pt x="137" y="0"/>
                    <a:pt x="88" y="0"/>
                  </a:cubicBezTo>
                  <a:cubicBezTo>
                    <a:pt x="40" y="0"/>
                    <a:pt x="0" y="40"/>
                    <a:pt x="0" y="89"/>
                  </a:cubicBezTo>
                  <a:cubicBezTo>
                    <a:pt x="0" y="127"/>
                    <a:pt x="24" y="159"/>
                    <a:pt x="59" y="172"/>
                  </a:cubicBezTo>
                  <a:cubicBezTo>
                    <a:pt x="96" y="100"/>
                    <a:pt x="96" y="100"/>
                    <a:pt x="96" y="100"/>
                  </a:cubicBezTo>
                  <a:lnTo>
                    <a:pt x="176" y="10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22"/>
            <p:cNvSpPr>
              <a:spLocks/>
            </p:cNvSpPr>
            <p:nvPr/>
          </p:nvSpPr>
          <p:spPr bwMode="auto">
            <a:xfrm>
              <a:off x="1825625" y="2524126"/>
              <a:ext cx="53975" cy="55563"/>
            </a:xfrm>
            <a:custGeom>
              <a:avLst/>
              <a:gdLst/>
              <a:ahLst/>
              <a:cxnLst>
                <a:cxn ang="0">
                  <a:pos x="18" y="0"/>
                </a:cxn>
                <a:cxn ang="0">
                  <a:pos x="0" y="33"/>
                </a:cxn>
                <a:cxn ang="0">
                  <a:pos x="32" y="15"/>
                </a:cxn>
                <a:cxn ang="0">
                  <a:pos x="18" y="0"/>
                </a:cxn>
              </a:cxnLst>
              <a:rect l="0" t="0" r="r" b="b"/>
              <a:pathLst>
                <a:path w="32" h="33">
                  <a:moveTo>
                    <a:pt x="18" y="0"/>
                  </a:moveTo>
                  <a:cubicBezTo>
                    <a:pt x="0" y="33"/>
                    <a:pt x="0" y="33"/>
                    <a:pt x="0" y="33"/>
                  </a:cubicBezTo>
                  <a:cubicBezTo>
                    <a:pt x="32" y="15"/>
                    <a:pt x="32" y="15"/>
                    <a:pt x="32" y="15"/>
                  </a:cubicBezTo>
                  <a:cubicBezTo>
                    <a:pt x="27" y="10"/>
                    <a:pt x="22" y="6"/>
                    <a:pt x="1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23"/>
            <p:cNvSpPr>
              <a:spLocks/>
            </p:cNvSpPr>
            <p:nvPr/>
          </p:nvSpPr>
          <p:spPr bwMode="auto">
            <a:xfrm>
              <a:off x="1879600" y="2559051"/>
              <a:ext cx="46038" cy="82550"/>
            </a:xfrm>
            <a:custGeom>
              <a:avLst/>
              <a:gdLst/>
              <a:ahLst/>
              <a:cxnLst>
                <a:cxn ang="0">
                  <a:pos x="0" y="49"/>
                </a:cxn>
                <a:cxn ang="0">
                  <a:pos x="28" y="10"/>
                </a:cxn>
                <a:cxn ang="0">
                  <a:pos x="8" y="0"/>
                </a:cxn>
                <a:cxn ang="0">
                  <a:pos x="0" y="49"/>
                </a:cxn>
              </a:cxnLst>
              <a:rect l="0" t="0" r="r" b="b"/>
              <a:pathLst>
                <a:path w="28" h="49">
                  <a:moveTo>
                    <a:pt x="0" y="49"/>
                  </a:moveTo>
                  <a:cubicBezTo>
                    <a:pt x="28" y="10"/>
                    <a:pt x="28" y="10"/>
                    <a:pt x="28" y="10"/>
                  </a:cubicBezTo>
                  <a:cubicBezTo>
                    <a:pt x="21" y="8"/>
                    <a:pt x="14" y="4"/>
                    <a:pt x="8" y="0"/>
                  </a:cubicBezTo>
                  <a:lnTo>
                    <a:pt x="0" y="4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24"/>
            <p:cNvSpPr>
              <a:spLocks/>
            </p:cNvSpPr>
            <p:nvPr/>
          </p:nvSpPr>
          <p:spPr bwMode="auto">
            <a:xfrm>
              <a:off x="1771650" y="2476501"/>
              <a:ext cx="76200" cy="53975"/>
            </a:xfrm>
            <a:custGeom>
              <a:avLst/>
              <a:gdLst/>
              <a:ahLst/>
              <a:cxnLst>
                <a:cxn ang="0">
                  <a:pos x="0" y="33"/>
                </a:cxn>
                <a:cxn ang="0">
                  <a:pos x="46" y="21"/>
                </a:cxn>
                <a:cxn ang="0">
                  <a:pos x="36" y="0"/>
                </a:cxn>
                <a:cxn ang="0">
                  <a:pos x="0" y="33"/>
                </a:cxn>
              </a:cxnLst>
              <a:rect l="0" t="0" r="r" b="b"/>
              <a:pathLst>
                <a:path w="46" h="33">
                  <a:moveTo>
                    <a:pt x="0" y="33"/>
                  </a:moveTo>
                  <a:cubicBezTo>
                    <a:pt x="46" y="21"/>
                    <a:pt x="46" y="21"/>
                    <a:pt x="46" y="21"/>
                  </a:cubicBezTo>
                  <a:cubicBezTo>
                    <a:pt x="42" y="14"/>
                    <a:pt x="39" y="7"/>
                    <a:pt x="36" y="0"/>
                  </a:cubicBezTo>
                  <a:lnTo>
                    <a:pt x="0" y="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25"/>
            <p:cNvSpPr>
              <a:spLocks/>
            </p:cNvSpPr>
            <p:nvPr/>
          </p:nvSpPr>
          <p:spPr bwMode="auto">
            <a:xfrm>
              <a:off x="1752600" y="2366964"/>
              <a:ext cx="84138" cy="39688"/>
            </a:xfrm>
            <a:custGeom>
              <a:avLst/>
              <a:gdLst/>
              <a:ahLst/>
              <a:cxnLst>
                <a:cxn ang="0">
                  <a:pos x="0" y="0"/>
                </a:cxn>
                <a:cxn ang="0">
                  <a:pos x="47" y="23"/>
                </a:cxn>
                <a:cxn ang="0">
                  <a:pos x="51" y="2"/>
                </a:cxn>
                <a:cxn ang="0">
                  <a:pos x="0" y="0"/>
                </a:cxn>
              </a:cxnLst>
              <a:rect l="0" t="0" r="r" b="b"/>
              <a:pathLst>
                <a:path w="51" h="23">
                  <a:moveTo>
                    <a:pt x="0" y="0"/>
                  </a:moveTo>
                  <a:cubicBezTo>
                    <a:pt x="47" y="23"/>
                    <a:pt x="47" y="23"/>
                    <a:pt x="47" y="23"/>
                  </a:cubicBezTo>
                  <a:cubicBezTo>
                    <a:pt x="45" y="18"/>
                    <a:pt x="48" y="10"/>
                    <a:pt x="51" y="2"/>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26"/>
            <p:cNvSpPr>
              <a:spLocks/>
            </p:cNvSpPr>
            <p:nvPr/>
          </p:nvSpPr>
          <p:spPr bwMode="auto">
            <a:xfrm>
              <a:off x="1816100" y="2392364"/>
              <a:ext cx="42863" cy="33338"/>
            </a:xfrm>
            <a:custGeom>
              <a:avLst/>
              <a:gdLst/>
              <a:ahLst/>
              <a:cxnLst>
                <a:cxn ang="0">
                  <a:pos x="26" y="0"/>
                </a:cxn>
                <a:cxn ang="0">
                  <a:pos x="0" y="14"/>
                </a:cxn>
                <a:cxn ang="0">
                  <a:pos x="26" y="20"/>
                </a:cxn>
                <a:cxn ang="0">
                  <a:pos x="25" y="6"/>
                </a:cxn>
                <a:cxn ang="0">
                  <a:pos x="26" y="0"/>
                </a:cxn>
              </a:cxnLst>
              <a:rect l="0" t="0" r="r" b="b"/>
              <a:pathLst>
                <a:path w="26" h="20">
                  <a:moveTo>
                    <a:pt x="26" y="0"/>
                  </a:moveTo>
                  <a:cubicBezTo>
                    <a:pt x="0" y="14"/>
                    <a:pt x="0" y="14"/>
                    <a:pt x="0" y="14"/>
                  </a:cubicBezTo>
                  <a:cubicBezTo>
                    <a:pt x="26" y="20"/>
                    <a:pt x="26" y="20"/>
                    <a:pt x="26" y="20"/>
                  </a:cubicBezTo>
                  <a:cubicBezTo>
                    <a:pt x="26" y="15"/>
                    <a:pt x="25" y="11"/>
                    <a:pt x="25" y="6"/>
                  </a:cubicBezTo>
                  <a:cubicBezTo>
                    <a:pt x="25" y="4"/>
                    <a:pt x="25" y="2"/>
                    <a:pt x="26"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27"/>
            <p:cNvSpPr>
              <a:spLocks/>
            </p:cNvSpPr>
            <p:nvPr/>
          </p:nvSpPr>
          <p:spPr bwMode="auto">
            <a:xfrm>
              <a:off x="1801813" y="2324101"/>
              <a:ext cx="63500" cy="39688"/>
            </a:xfrm>
            <a:custGeom>
              <a:avLst/>
              <a:gdLst/>
              <a:ahLst/>
              <a:cxnLst>
                <a:cxn ang="0">
                  <a:pos x="0" y="0"/>
                </a:cxn>
                <a:cxn ang="0">
                  <a:pos x="23" y="24"/>
                </a:cxn>
                <a:cxn ang="0">
                  <a:pos x="38" y="2"/>
                </a:cxn>
                <a:cxn ang="0">
                  <a:pos x="0" y="0"/>
                </a:cxn>
              </a:cxnLst>
              <a:rect l="0" t="0" r="r" b="b"/>
              <a:pathLst>
                <a:path w="38" h="24">
                  <a:moveTo>
                    <a:pt x="0" y="0"/>
                  </a:moveTo>
                  <a:cubicBezTo>
                    <a:pt x="23" y="24"/>
                    <a:pt x="23" y="24"/>
                    <a:pt x="23" y="24"/>
                  </a:cubicBezTo>
                  <a:cubicBezTo>
                    <a:pt x="27" y="16"/>
                    <a:pt x="32" y="9"/>
                    <a:pt x="38" y="2"/>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28"/>
            <p:cNvSpPr>
              <a:spLocks/>
            </p:cNvSpPr>
            <p:nvPr/>
          </p:nvSpPr>
          <p:spPr bwMode="auto">
            <a:xfrm>
              <a:off x="1912938" y="2241551"/>
              <a:ext cx="30163" cy="49213"/>
            </a:xfrm>
            <a:custGeom>
              <a:avLst/>
              <a:gdLst/>
              <a:ahLst/>
              <a:cxnLst>
                <a:cxn ang="0">
                  <a:pos x="0" y="0"/>
                </a:cxn>
                <a:cxn ang="0">
                  <a:pos x="1" y="30"/>
                </a:cxn>
                <a:cxn ang="0">
                  <a:pos x="18" y="25"/>
                </a:cxn>
                <a:cxn ang="0">
                  <a:pos x="0" y="0"/>
                </a:cxn>
              </a:cxnLst>
              <a:rect l="0" t="0" r="r" b="b"/>
              <a:pathLst>
                <a:path w="18" h="30">
                  <a:moveTo>
                    <a:pt x="0" y="0"/>
                  </a:moveTo>
                  <a:cubicBezTo>
                    <a:pt x="1" y="30"/>
                    <a:pt x="1" y="30"/>
                    <a:pt x="1" y="30"/>
                  </a:cubicBezTo>
                  <a:cubicBezTo>
                    <a:pt x="6" y="28"/>
                    <a:pt x="12" y="26"/>
                    <a:pt x="18" y="25"/>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29"/>
            <p:cNvSpPr>
              <a:spLocks/>
            </p:cNvSpPr>
            <p:nvPr/>
          </p:nvSpPr>
          <p:spPr bwMode="auto">
            <a:xfrm>
              <a:off x="1830388" y="2259014"/>
              <a:ext cx="63500" cy="65088"/>
            </a:xfrm>
            <a:custGeom>
              <a:avLst/>
              <a:gdLst/>
              <a:ahLst/>
              <a:cxnLst>
                <a:cxn ang="0">
                  <a:pos x="38" y="26"/>
                </a:cxn>
                <a:cxn ang="0">
                  <a:pos x="0" y="0"/>
                </a:cxn>
                <a:cxn ang="0">
                  <a:pos x="23" y="39"/>
                </a:cxn>
                <a:cxn ang="0">
                  <a:pos x="38" y="26"/>
                </a:cxn>
              </a:cxnLst>
              <a:rect l="0" t="0" r="r" b="b"/>
              <a:pathLst>
                <a:path w="38" h="39">
                  <a:moveTo>
                    <a:pt x="38" y="26"/>
                  </a:moveTo>
                  <a:cubicBezTo>
                    <a:pt x="0" y="0"/>
                    <a:pt x="0" y="0"/>
                    <a:pt x="0" y="0"/>
                  </a:cubicBezTo>
                  <a:cubicBezTo>
                    <a:pt x="23" y="39"/>
                    <a:pt x="23" y="39"/>
                    <a:pt x="23" y="39"/>
                  </a:cubicBezTo>
                  <a:cubicBezTo>
                    <a:pt x="27" y="34"/>
                    <a:pt x="32" y="30"/>
                    <a:pt x="38" y="26"/>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30"/>
            <p:cNvSpPr>
              <a:spLocks/>
            </p:cNvSpPr>
            <p:nvPr/>
          </p:nvSpPr>
          <p:spPr bwMode="auto">
            <a:xfrm>
              <a:off x="1963738" y="2200276"/>
              <a:ext cx="33338" cy="77788"/>
            </a:xfrm>
            <a:custGeom>
              <a:avLst/>
              <a:gdLst/>
              <a:ahLst/>
              <a:cxnLst>
                <a:cxn ang="0">
                  <a:pos x="20" y="46"/>
                </a:cxn>
                <a:cxn ang="0">
                  <a:pos x="7" y="0"/>
                </a:cxn>
                <a:cxn ang="0">
                  <a:pos x="0" y="46"/>
                </a:cxn>
                <a:cxn ang="0">
                  <a:pos x="9" y="46"/>
                </a:cxn>
                <a:cxn ang="0">
                  <a:pos x="20" y="46"/>
                </a:cxn>
              </a:cxnLst>
              <a:rect l="0" t="0" r="r" b="b"/>
              <a:pathLst>
                <a:path w="20" h="46">
                  <a:moveTo>
                    <a:pt x="20" y="46"/>
                  </a:moveTo>
                  <a:cubicBezTo>
                    <a:pt x="7" y="0"/>
                    <a:pt x="7" y="0"/>
                    <a:pt x="7" y="0"/>
                  </a:cubicBezTo>
                  <a:cubicBezTo>
                    <a:pt x="0" y="46"/>
                    <a:pt x="0" y="46"/>
                    <a:pt x="0" y="46"/>
                  </a:cubicBezTo>
                  <a:cubicBezTo>
                    <a:pt x="3" y="46"/>
                    <a:pt x="6" y="46"/>
                    <a:pt x="9" y="46"/>
                  </a:cubicBezTo>
                  <a:cubicBezTo>
                    <a:pt x="13" y="46"/>
                    <a:pt x="17" y="46"/>
                    <a:pt x="20" y="46"/>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31"/>
            <p:cNvSpPr>
              <a:spLocks/>
            </p:cNvSpPr>
            <p:nvPr/>
          </p:nvSpPr>
          <p:spPr bwMode="auto">
            <a:xfrm>
              <a:off x="2055813" y="2243139"/>
              <a:ext cx="55563" cy="77788"/>
            </a:xfrm>
            <a:custGeom>
              <a:avLst/>
              <a:gdLst/>
              <a:ahLst/>
              <a:cxnLst>
                <a:cxn ang="0">
                  <a:pos x="33" y="0"/>
                </a:cxn>
                <a:cxn ang="0">
                  <a:pos x="0" y="32"/>
                </a:cxn>
                <a:cxn ang="0">
                  <a:pos x="19" y="47"/>
                </a:cxn>
                <a:cxn ang="0">
                  <a:pos x="33" y="0"/>
                </a:cxn>
              </a:cxnLst>
              <a:rect l="0" t="0" r="r" b="b"/>
              <a:pathLst>
                <a:path w="33" h="47">
                  <a:moveTo>
                    <a:pt x="33" y="0"/>
                  </a:moveTo>
                  <a:cubicBezTo>
                    <a:pt x="0" y="32"/>
                    <a:pt x="0" y="32"/>
                    <a:pt x="0" y="32"/>
                  </a:cubicBezTo>
                  <a:cubicBezTo>
                    <a:pt x="7" y="36"/>
                    <a:pt x="13" y="41"/>
                    <a:pt x="19" y="47"/>
                  </a:cubicBezTo>
                  <a:lnTo>
                    <a:pt x="33"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Freeform 32"/>
            <p:cNvSpPr>
              <a:spLocks/>
            </p:cNvSpPr>
            <p:nvPr/>
          </p:nvSpPr>
          <p:spPr bwMode="auto">
            <a:xfrm>
              <a:off x="2014538" y="2241551"/>
              <a:ext cx="39688" cy="53975"/>
            </a:xfrm>
            <a:custGeom>
              <a:avLst/>
              <a:gdLst/>
              <a:ahLst/>
              <a:cxnLst>
                <a:cxn ang="0">
                  <a:pos x="18" y="0"/>
                </a:cxn>
                <a:cxn ang="0">
                  <a:pos x="0" y="24"/>
                </a:cxn>
                <a:cxn ang="0">
                  <a:pos x="24" y="33"/>
                </a:cxn>
                <a:cxn ang="0">
                  <a:pos x="18" y="0"/>
                </a:cxn>
              </a:cxnLst>
              <a:rect l="0" t="0" r="r" b="b"/>
              <a:pathLst>
                <a:path w="24" h="33">
                  <a:moveTo>
                    <a:pt x="18" y="0"/>
                  </a:moveTo>
                  <a:cubicBezTo>
                    <a:pt x="0" y="24"/>
                    <a:pt x="0" y="24"/>
                    <a:pt x="0" y="24"/>
                  </a:cubicBezTo>
                  <a:cubicBezTo>
                    <a:pt x="9" y="26"/>
                    <a:pt x="16" y="29"/>
                    <a:pt x="24" y="33"/>
                  </a:cubicBezTo>
                  <a:lnTo>
                    <a:pt x="18"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0" name="Freeform 33"/>
            <p:cNvSpPr>
              <a:spLocks/>
            </p:cNvSpPr>
            <p:nvPr/>
          </p:nvSpPr>
          <p:spPr bwMode="auto">
            <a:xfrm>
              <a:off x="2008188" y="2293939"/>
              <a:ext cx="6350" cy="1588"/>
            </a:xfrm>
            <a:custGeom>
              <a:avLst/>
              <a:gdLst/>
              <a:ahLst/>
              <a:cxnLst>
                <a:cxn ang="0">
                  <a:pos x="4" y="1"/>
                </a:cxn>
                <a:cxn ang="0">
                  <a:pos x="0" y="0"/>
                </a:cxn>
                <a:cxn ang="0">
                  <a:pos x="0" y="1"/>
                </a:cxn>
                <a:cxn ang="0">
                  <a:pos x="4" y="1"/>
                </a:cxn>
              </a:cxnLst>
              <a:rect l="0" t="0" r="r" b="b"/>
              <a:pathLst>
                <a:path w="4" h="1">
                  <a:moveTo>
                    <a:pt x="4" y="1"/>
                  </a:moveTo>
                  <a:cubicBezTo>
                    <a:pt x="3" y="1"/>
                    <a:pt x="1" y="0"/>
                    <a:pt x="0" y="0"/>
                  </a:cubicBezTo>
                  <a:cubicBezTo>
                    <a:pt x="0" y="1"/>
                    <a:pt x="0" y="1"/>
                    <a:pt x="0" y="1"/>
                  </a:cubicBezTo>
                  <a:lnTo>
                    <a:pt x="4" y="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34"/>
            <p:cNvSpPr>
              <a:spLocks/>
            </p:cNvSpPr>
            <p:nvPr/>
          </p:nvSpPr>
          <p:spPr bwMode="auto">
            <a:xfrm>
              <a:off x="2093913" y="2319339"/>
              <a:ext cx="58738" cy="44450"/>
            </a:xfrm>
            <a:custGeom>
              <a:avLst/>
              <a:gdLst/>
              <a:ahLst/>
              <a:cxnLst>
                <a:cxn ang="0">
                  <a:pos x="35" y="0"/>
                </a:cxn>
                <a:cxn ang="0">
                  <a:pos x="0" y="5"/>
                </a:cxn>
                <a:cxn ang="0">
                  <a:pos x="15" y="27"/>
                </a:cxn>
                <a:cxn ang="0">
                  <a:pos x="35" y="0"/>
                </a:cxn>
              </a:cxnLst>
              <a:rect l="0" t="0" r="r" b="b"/>
              <a:pathLst>
                <a:path w="35" h="27">
                  <a:moveTo>
                    <a:pt x="35" y="0"/>
                  </a:moveTo>
                  <a:cubicBezTo>
                    <a:pt x="0" y="5"/>
                    <a:pt x="0" y="5"/>
                    <a:pt x="0" y="5"/>
                  </a:cubicBezTo>
                  <a:cubicBezTo>
                    <a:pt x="6" y="11"/>
                    <a:pt x="11" y="19"/>
                    <a:pt x="15" y="27"/>
                  </a:cubicBezTo>
                  <a:lnTo>
                    <a:pt x="35"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Freeform 35"/>
            <p:cNvSpPr>
              <a:spLocks/>
            </p:cNvSpPr>
            <p:nvPr/>
          </p:nvSpPr>
          <p:spPr bwMode="auto">
            <a:xfrm>
              <a:off x="2127250" y="2386014"/>
              <a:ext cx="76200" cy="55563"/>
            </a:xfrm>
            <a:custGeom>
              <a:avLst/>
              <a:gdLst/>
              <a:ahLst/>
              <a:cxnLst>
                <a:cxn ang="0">
                  <a:pos x="4" y="33"/>
                </a:cxn>
                <a:cxn ang="0">
                  <a:pos x="46" y="10"/>
                </a:cxn>
                <a:cxn ang="0">
                  <a:pos x="0" y="0"/>
                </a:cxn>
                <a:cxn ang="0">
                  <a:pos x="4" y="28"/>
                </a:cxn>
                <a:cxn ang="0">
                  <a:pos x="4" y="33"/>
                </a:cxn>
              </a:cxnLst>
              <a:rect l="0" t="0" r="r" b="b"/>
              <a:pathLst>
                <a:path w="46" h="33">
                  <a:moveTo>
                    <a:pt x="4" y="33"/>
                  </a:moveTo>
                  <a:cubicBezTo>
                    <a:pt x="46" y="10"/>
                    <a:pt x="46" y="10"/>
                    <a:pt x="46" y="10"/>
                  </a:cubicBezTo>
                  <a:cubicBezTo>
                    <a:pt x="0" y="0"/>
                    <a:pt x="0" y="0"/>
                    <a:pt x="0" y="0"/>
                  </a:cubicBezTo>
                  <a:cubicBezTo>
                    <a:pt x="3" y="9"/>
                    <a:pt x="4" y="18"/>
                    <a:pt x="4" y="28"/>
                  </a:cubicBezTo>
                  <a:cubicBezTo>
                    <a:pt x="4" y="29"/>
                    <a:pt x="4" y="31"/>
                    <a:pt x="4" y="3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83" name="矩形 3"/>
          <p:cNvSpPr>
            <a:spLocks noChangeArrowheads="1"/>
          </p:cNvSpPr>
          <p:nvPr/>
        </p:nvSpPr>
        <p:spPr bwMode="auto">
          <a:xfrm>
            <a:off x="2672238" y="3859625"/>
            <a:ext cx="40100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fontAlgn="t">
              <a:defRPr>
                <a:solidFill>
                  <a:schemeClr val="tx1"/>
                </a:solidFill>
                <a:latin typeface="Arial" panose="020B0604020202020204" pitchFamily="34" charset="0"/>
                <a:ea typeface="宋体" panose="02010600030101010101" pitchFamily="2" charset="-122"/>
              </a:defRPr>
            </a:lvl1pPr>
            <a:lvl2pPr marL="742950" indent="-285750" fontAlgn="t">
              <a:defRPr>
                <a:solidFill>
                  <a:schemeClr val="tx1"/>
                </a:solidFill>
                <a:latin typeface="Arial" panose="020B0604020202020204" pitchFamily="34" charset="0"/>
                <a:ea typeface="宋体" panose="02010600030101010101" pitchFamily="2" charset="-122"/>
              </a:defRPr>
            </a:lvl2pPr>
            <a:lvl3pPr marL="1143000" indent="-228600" fontAlgn="t">
              <a:defRPr>
                <a:solidFill>
                  <a:schemeClr val="tx1"/>
                </a:solidFill>
                <a:latin typeface="Arial" panose="020B0604020202020204" pitchFamily="34" charset="0"/>
                <a:ea typeface="宋体" panose="02010600030101010101" pitchFamily="2" charset="-122"/>
              </a:defRPr>
            </a:lvl3pPr>
            <a:lvl4pPr marL="1600200" indent="-228600" fontAlgn="t">
              <a:defRPr>
                <a:solidFill>
                  <a:schemeClr val="tx1"/>
                </a:solidFill>
                <a:latin typeface="Arial" panose="020B0604020202020204" pitchFamily="34" charset="0"/>
                <a:ea typeface="宋体" panose="02010600030101010101" pitchFamily="2" charset="-122"/>
              </a:defRPr>
            </a:lvl4pPr>
            <a:lvl5pPr marL="2057400" indent="-228600" fontAlgn="t">
              <a:defRPr>
                <a:solidFill>
                  <a:schemeClr val="tx1"/>
                </a:solidFill>
                <a:latin typeface="Arial" panose="020B0604020202020204" pitchFamily="34" charset="0"/>
                <a:ea typeface="宋体" panose="02010600030101010101" pitchFamily="2" charset="-122"/>
              </a:defRPr>
            </a:lvl5pPr>
            <a:lvl6pPr marL="2514600" indent="-228600" eaLnBrk="0" fontAlgn="t"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t"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t"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t"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600" b="1" dirty="0">
                <a:solidFill>
                  <a:srgbClr val="7C5C40"/>
                </a:solidFill>
                <a:latin typeface="微软雅黑" panose="020B0503020204020204" pitchFamily="34" charset="-122"/>
                <a:ea typeface="微软雅黑" panose="020B0503020204020204" pitchFamily="34" charset="-122"/>
              </a:rPr>
              <a:t>倡导低碳</a:t>
            </a:r>
            <a:r>
              <a:rPr lang="en-US" altLang="zh-CN" sz="3600" b="1" dirty="0">
                <a:solidFill>
                  <a:srgbClr val="7C5C40"/>
                </a:solidFill>
                <a:latin typeface="微软雅黑" panose="020B0503020204020204" pitchFamily="34" charset="-122"/>
                <a:ea typeface="微软雅黑" panose="020B0503020204020204" pitchFamily="34" charset="-122"/>
              </a:rPr>
              <a:t>,</a:t>
            </a:r>
            <a:r>
              <a:rPr lang="zh-CN" altLang="en-US" sz="3600" b="1" dirty="0">
                <a:solidFill>
                  <a:srgbClr val="7C5C40"/>
                </a:solidFill>
                <a:latin typeface="微软雅黑" panose="020B0503020204020204" pitchFamily="34" charset="-122"/>
                <a:ea typeface="微软雅黑" panose="020B0503020204020204" pitchFamily="34" charset="-122"/>
              </a:rPr>
              <a:t>呵护地球</a:t>
            </a:r>
            <a:endParaRPr lang="zh-CN" altLang="en-US" sz="3600" b="1" dirty="0">
              <a:solidFill>
                <a:srgbClr val="7C5C40"/>
              </a:solidFill>
            </a:endParaRPr>
          </a:p>
        </p:txBody>
      </p:sp>
    </p:spTree>
    <p:extLst>
      <p:ext uri="{BB962C8B-B14F-4D97-AF65-F5344CB8AC3E}">
        <p14:creationId xmlns:p14="http://schemas.microsoft.com/office/powerpoint/2010/main" val="37562897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0"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Effect transition="in" filter="fade">
                                      <p:cBhvr>
                                        <p:cTn id="14" dur="500"/>
                                        <p:tgtEl>
                                          <p:spTgt spid="22"/>
                                        </p:tgtEl>
                                      </p:cBhvr>
                                    </p:animEffect>
                                  </p:childTnLst>
                                </p:cTn>
                              </p:par>
                            </p:childTnLst>
                          </p:cTn>
                        </p:par>
                        <p:par>
                          <p:cTn id="15" fill="hold">
                            <p:stCondLst>
                              <p:cond delay="1000"/>
                            </p:stCondLst>
                            <p:childTnLst>
                              <p:par>
                                <p:cTn id="16" presetID="2" presetClass="entr" presetSubtype="4" accel="50000" decel="5000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fill="hold"/>
                                        <p:tgtEl>
                                          <p:spTgt spid="15"/>
                                        </p:tgtEl>
                                        <p:attrNameLst>
                                          <p:attrName>ppt_x</p:attrName>
                                        </p:attrNameLst>
                                      </p:cBhvr>
                                      <p:tavLst>
                                        <p:tav tm="0">
                                          <p:val>
                                            <p:strVal val="#ppt_x"/>
                                          </p:val>
                                        </p:tav>
                                        <p:tav tm="100000">
                                          <p:val>
                                            <p:strVal val="#ppt_x"/>
                                          </p:val>
                                        </p:tav>
                                      </p:tavLst>
                                    </p:anim>
                                    <p:anim calcmode="lin" valueType="num">
                                      <p:cBhvr additive="base">
                                        <p:cTn id="19" dur="500" fill="hold"/>
                                        <p:tgtEl>
                                          <p:spTgt spid="15"/>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p:stCondLst>
                              <p:cond delay="2000"/>
                            </p:stCondLst>
                            <p:childTnLst>
                              <p:par>
                                <p:cTn id="25" presetID="2" presetClass="entr" presetSubtype="4" accel="50000" decel="5000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53" presetClass="entr" presetSubtype="0"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childTnLst>
                          </p:cTn>
                        </p:par>
                        <p:par>
                          <p:cTn id="35" fill="hold">
                            <p:stCondLst>
                              <p:cond delay="3000"/>
                            </p:stCondLst>
                            <p:childTnLst>
                              <p:par>
                                <p:cTn id="36" presetID="2" presetClass="entr" presetSubtype="4" accel="50000" decel="5000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fill="hold"/>
                                        <p:tgtEl>
                                          <p:spTgt spid="17"/>
                                        </p:tgtEl>
                                        <p:attrNameLst>
                                          <p:attrName>ppt_x</p:attrName>
                                        </p:attrNameLst>
                                      </p:cBhvr>
                                      <p:tavLst>
                                        <p:tav tm="0">
                                          <p:val>
                                            <p:strVal val="#ppt_x"/>
                                          </p:val>
                                        </p:tav>
                                        <p:tav tm="100000">
                                          <p:val>
                                            <p:strVal val="#ppt_x"/>
                                          </p:val>
                                        </p:tav>
                                      </p:tavLst>
                                    </p:anim>
                                    <p:anim calcmode="lin" valueType="num">
                                      <p:cBhvr additive="base">
                                        <p:cTn id="39" dur="500" fill="hold"/>
                                        <p:tgtEl>
                                          <p:spTgt spid="17"/>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10"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childTnLst>
                          </p:cTn>
                        </p:par>
                        <p:par>
                          <p:cTn id="44" fill="hold">
                            <p:stCondLst>
                              <p:cond delay="4000"/>
                            </p:stCondLst>
                            <p:childTnLst>
                              <p:par>
                                <p:cTn id="45" presetID="2" presetClass="entr" presetSubtype="4" accel="50000" decel="50000" fill="hold" nodeType="after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500" fill="hold"/>
                                        <p:tgtEl>
                                          <p:spTgt spid="8"/>
                                        </p:tgtEl>
                                        <p:attrNameLst>
                                          <p:attrName>ppt_x</p:attrName>
                                        </p:attrNameLst>
                                      </p:cBhvr>
                                      <p:tavLst>
                                        <p:tav tm="0">
                                          <p:val>
                                            <p:strVal val="#ppt_x"/>
                                          </p:val>
                                        </p:tav>
                                        <p:tav tm="100000">
                                          <p:val>
                                            <p:strVal val="#ppt_x"/>
                                          </p:val>
                                        </p:tav>
                                      </p:tavLst>
                                    </p:anim>
                                    <p:anim calcmode="lin" valueType="num">
                                      <p:cBhvr additive="base">
                                        <p:cTn id="48" dur="500" fill="hold"/>
                                        <p:tgtEl>
                                          <p:spTgt spid="8"/>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53" presetClass="entr" presetSubtype="0" fill="hold" nodeType="afterEffect">
                                  <p:stCondLst>
                                    <p:cond delay="0"/>
                                  </p:stCondLst>
                                  <p:childTnLst>
                                    <p:set>
                                      <p:cBhvr>
                                        <p:cTn id="51" dur="1" fill="hold">
                                          <p:stCondLst>
                                            <p:cond delay="0"/>
                                          </p:stCondLst>
                                        </p:cTn>
                                        <p:tgtEl>
                                          <p:spTgt spid="48"/>
                                        </p:tgtEl>
                                        <p:attrNameLst>
                                          <p:attrName>style.visibility</p:attrName>
                                        </p:attrNameLst>
                                      </p:cBhvr>
                                      <p:to>
                                        <p:strVal val="visible"/>
                                      </p:to>
                                    </p:set>
                                    <p:anim calcmode="lin" valueType="num">
                                      <p:cBhvr>
                                        <p:cTn id="52" dur="500" fill="hold"/>
                                        <p:tgtEl>
                                          <p:spTgt spid="48"/>
                                        </p:tgtEl>
                                        <p:attrNameLst>
                                          <p:attrName>ppt_w</p:attrName>
                                        </p:attrNameLst>
                                      </p:cBhvr>
                                      <p:tavLst>
                                        <p:tav tm="0">
                                          <p:val>
                                            <p:fltVal val="0"/>
                                          </p:val>
                                        </p:tav>
                                        <p:tav tm="100000">
                                          <p:val>
                                            <p:strVal val="#ppt_w"/>
                                          </p:val>
                                        </p:tav>
                                      </p:tavLst>
                                    </p:anim>
                                    <p:anim calcmode="lin" valueType="num">
                                      <p:cBhvr>
                                        <p:cTn id="53" dur="500" fill="hold"/>
                                        <p:tgtEl>
                                          <p:spTgt spid="48"/>
                                        </p:tgtEl>
                                        <p:attrNameLst>
                                          <p:attrName>ppt_h</p:attrName>
                                        </p:attrNameLst>
                                      </p:cBhvr>
                                      <p:tavLst>
                                        <p:tav tm="0">
                                          <p:val>
                                            <p:fltVal val="0"/>
                                          </p:val>
                                        </p:tav>
                                        <p:tav tm="100000">
                                          <p:val>
                                            <p:strVal val="#ppt_h"/>
                                          </p:val>
                                        </p:tav>
                                      </p:tavLst>
                                    </p:anim>
                                    <p:animEffect transition="in" filter="fade">
                                      <p:cBhvr>
                                        <p:cTn id="54" dur="500"/>
                                        <p:tgtEl>
                                          <p:spTgt spid="48"/>
                                        </p:tgtEl>
                                      </p:cBhvr>
                                    </p:animEffect>
                                  </p:childTnLst>
                                </p:cTn>
                              </p:par>
                            </p:childTnLst>
                          </p:cTn>
                        </p:par>
                        <p:par>
                          <p:cTn id="55" fill="hold">
                            <p:stCondLst>
                              <p:cond delay="5000"/>
                            </p:stCondLst>
                            <p:childTnLst>
                              <p:par>
                                <p:cTn id="56" presetID="2" presetClass="entr" presetSubtype="4" accel="50000" decel="50000"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 calcmode="lin" valueType="num">
                                      <p:cBhvr additive="base">
                                        <p:cTn id="58" dur="500" fill="hold"/>
                                        <p:tgtEl>
                                          <p:spTgt spid="19"/>
                                        </p:tgtEl>
                                        <p:attrNameLst>
                                          <p:attrName>ppt_x</p:attrName>
                                        </p:attrNameLst>
                                      </p:cBhvr>
                                      <p:tavLst>
                                        <p:tav tm="0">
                                          <p:val>
                                            <p:strVal val="#ppt_x"/>
                                          </p:val>
                                        </p:tav>
                                        <p:tav tm="100000">
                                          <p:val>
                                            <p:strVal val="#ppt_x"/>
                                          </p:val>
                                        </p:tav>
                                      </p:tavLst>
                                    </p:anim>
                                    <p:anim calcmode="lin" valueType="num">
                                      <p:cBhvr additive="base">
                                        <p:cTn id="59" dur="500" fill="hold"/>
                                        <p:tgtEl>
                                          <p:spTgt spid="19"/>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500"/>
                                        <p:tgtEl>
                                          <p:spTgt spid="18"/>
                                        </p:tgtEl>
                                      </p:cBhvr>
                                    </p:animEffect>
                                  </p:childTnLst>
                                </p:cTn>
                              </p:par>
                            </p:childTnLst>
                          </p:cTn>
                        </p:par>
                        <p:par>
                          <p:cTn id="64" fill="hold">
                            <p:stCondLst>
                              <p:cond delay="6000"/>
                            </p:stCondLst>
                            <p:childTnLst>
                              <p:par>
                                <p:cTn id="65" presetID="2" presetClass="entr" presetSubtype="4" accel="50000" decel="50000" fill="hold" nodeType="after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500" fill="hold"/>
                                        <p:tgtEl>
                                          <p:spTgt spid="11"/>
                                        </p:tgtEl>
                                        <p:attrNameLst>
                                          <p:attrName>ppt_x</p:attrName>
                                        </p:attrNameLst>
                                      </p:cBhvr>
                                      <p:tavLst>
                                        <p:tav tm="0">
                                          <p:val>
                                            <p:strVal val="#ppt_x"/>
                                          </p:val>
                                        </p:tav>
                                        <p:tav tm="100000">
                                          <p:val>
                                            <p:strVal val="#ppt_x"/>
                                          </p:val>
                                        </p:tav>
                                      </p:tavLst>
                                    </p:anim>
                                    <p:anim calcmode="lin" valueType="num">
                                      <p:cBhvr additive="base">
                                        <p:cTn id="68" dur="500" fill="hold"/>
                                        <p:tgtEl>
                                          <p:spTgt spid="11"/>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53" presetClass="entr" presetSubtype="0" fill="hold" nodeType="afterEffect">
                                  <p:stCondLst>
                                    <p:cond delay="0"/>
                                  </p:stCondLst>
                                  <p:childTnLst>
                                    <p:set>
                                      <p:cBhvr>
                                        <p:cTn id="71" dur="1" fill="hold">
                                          <p:stCondLst>
                                            <p:cond delay="0"/>
                                          </p:stCondLst>
                                        </p:cTn>
                                        <p:tgtEl>
                                          <p:spTgt spid="54"/>
                                        </p:tgtEl>
                                        <p:attrNameLst>
                                          <p:attrName>style.visibility</p:attrName>
                                        </p:attrNameLst>
                                      </p:cBhvr>
                                      <p:to>
                                        <p:strVal val="visible"/>
                                      </p:to>
                                    </p:set>
                                    <p:anim calcmode="lin" valueType="num">
                                      <p:cBhvr>
                                        <p:cTn id="72" dur="500" fill="hold"/>
                                        <p:tgtEl>
                                          <p:spTgt spid="54"/>
                                        </p:tgtEl>
                                        <p:attrNameLst>
                                          <p:attrName>ppt_w</p:attrName>
                                        </p:attrNameLst>
                                      </p:cBhvr>
                                      <p:tavLst>
                                        <p:tav tm="0">
                                          <p:val>
                                            <p:fltVal val="0"/>
                                          </p:val>
                                        </p:tav>
                                        <p:tav tm="100000">
                                          <p:val>
                                            <p:strVal val="#ppt_w"/>
                                          </p:val>
                                        </p:tav>
                                      </p:tavLst>
                                    </p:anim>
                                    <p:anim calcmode="lin" valueType="num">
                                      <p:cBhvr>
                                        <p:cTn id="73" dur="500" fill="hold"/>
                                        <p:tgtEl>
                                          <p:spTgt spid="54"/>
                                        </p:tgtEl>
                                        <p:attrNameLst>
                                          <p:attrName>ppt_h</p:attrName>
                                        </p:attrNameLst>
                                      </p:cBhvr>
                                      <p:tavLst>
                                        <p:tav tm="0">
                                          <p:val>
                                            <p:fltVal val="0"/>
                                          </p:val>
                                        </p:tav>
                                        <p:tav tm="100000">
                                          <p:val>
                                            <p:strVal val="#ppt_h"/>
                                          </p:val>
                                        </p:tav>
                                      </p:tavLst>
                                    </p:anim>
                                    <p:animEffect transition="in" filter="fade">
                                      <p:cBhvr>
                                        <p:cTn id="74" dur="500"/>
                                        <p:tgtEl>
                                          <p:spTgt spid="54"/>
                                        </p:tgtEl>
                                      </p:cBhvr>
                                    </p:animEffect>
                                  </p:childTnLst>
                                </p:cTn>
                              </p:par>
                            </p:childTnLst>
                          </p:cTn>
                        </p:par>
                        <p:par>
                          <p:cTn id="75" fill="hold">
                            <p:stCondLst>
                              <p:cond delay="7000"/>
                            </p:stCondLst>
                            <p:childTnLst>
                              <p:par>
                                <p:cTn id="76" presetID="2" presetClass="entr" presetSubtype="4" accel="50000" decel="50000" fill="hold" grpId="0" nodeType="afterEffect">
                                  <p:stCondLst>
                                    <p:cond delay="0"/>
                                  </p:stCondLst>
                                  <p:childTnLst>
                                    <p:set>
                                      <p:cBhvr>
                                        <p:cTn id="77" dur="1" fill="hold">
                                          <p:stCondLst>
                                            <p:cond delay="0"/>
                                          </p:stCondLst>
                                        </p:cTn>
                                        <p:tgtEl>
                                          <p:spTgt spid="21"/>
                                        </p:tgtEl>
                                        <p:attrNameLst>
                                          <p:attrName>style.visibility</p:attrName>
                                        </p:attrNameLst>
                                      </p:cBhvr>
                                      <p:to>
                                        <p:strVal val="visible"/>
                                      </p:to>
                                    </p:set>
                                    <p:anim calcmode="lin" valueType="num">
                                      <p:cBhvr additive="base">
                                        <p:cTn id="78" dur="500" fill="hold"/>
                                        <p:tgtEl>
                                          <p:spTgt spid="21"/>
                                        </p:tgtEl>
                                        <p:attrNameLst>
                                          <p:attrName>ppt_x</p:attrName>
                                        </p:attrNameLst>
                                      </p:cBhvr>
                                      <p:tavLst>
                                        <p:tav tm="0">
                                          <p:val>
                                            <p:strVal val="#ppt_x"/>
                                          </p:val>
                                        </p:tav>
                                        <p:tav tm="100000">
                                          <p:val>
                                            <p:strVal val="#ppt_x"/>
                                          </p:val>
                                        </p:tav>
                                      </p:tavLst>
                                    </p:anim>
                                    <p:anim calcmode="lin" valueType="num">
                                      <p:cBhvr additive="base">
                                        <p:cTn id="79" dur="500" fill="hold"/>
                                        <p:tgtEl>
                                          <p:spTgt spid="21"/>
                                        </p:tgtEl>
                                        <p:attrNameLst>
                                          <p:attrName>ppt_y</p:attrName>
                                        </p:attrNameLst>
                                      </p:cBhvr>
                                      <p:tavLst>
                                        <p:tav tm="0">
                                          <p:val>
                                            <p:strVal val="1+#ppt_h/2"/>
                                          </p:val>
                                        </p:tav>
                                        <p:tav tm="100000">
                                          <p:val>
                                            <p:strVal val="#ppt_y"/>
                                          </p:val>
                                        </p:tav>
                                      </p:tavLst>
                                    </p:anim>
                                  </p:childTnLst>
                                </p:cTn>
                              </p:par>
                            </p:childTnLst>
                          </p:cTn>
                        </p:par>
                        <p:par>
                          <p:cTn id="80" fill="hold">
                            <p:stCondLst>
                              <p:cond delay="7500"/>
                            </p:stCondLst>
                            <p:childTnLst>
                              <p:par>
                                <p:cTn id="81" presetID="10" presetClass="entr" presetSubtype="0" fill="hold" grpId="0" nodeType="after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500"/>
                                        <p:tgtEl>
                                          <p:spTgt spid="20"/>
                                        </p:tgtEl>
                                      </p:cBhvr>
                                    </p:animEffect>
                                  </p:childTnLst>
                                </p:cTn>
                              </p:par>
                            </p:childTnLst>
                          </p:cTn>
                        </p:par>
                        <p:par>
                          <p:cTn id="84" fill="hold">
                            <p:stCondLst>
                              <p:cond delay="8000"/>
                            </p:stCondLst>
                            <p:childTnLst>
                              <p:par>
                                <p:cTn id="85" presetID="22" presetClass="entr" presetSubtype="4" fill="hold" grpId="0" nodeType="afterEffect">
                                  <p:stCondLst>
                                    <p:cond delay="0"/>
                                  </p:stCondLst>
                                  <p:childTnLst>
                                    <p:set>
                                      <p:cBhvr>
                                        <p:cTn id="86" dur="1" fill="hold">
                                          <p:stCondLst>
                                            <p:cond delay="0"/>
                                          </p:stCondLst>
                                        </p:cTn>
                                        <p:tgtEl>
                                          <p:spTgt spid="83"/>
                                        </p:tgtEl>
                                        <p:attrNameLst>
                                          <p:attrName>style.visibility</p:attrName>
                                        </p:attrNameLst>
                                      </p:cBhvr>
                                      <p:to>
                                        <p:strVal val="visible"/>
                                      </p:to>
                                    </p:set>
                                    <p:animEffect transition="in" filter="wipe(down)">
                                      <p:cBhvr>
                                        <p:cTn id="87"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0" grpId="0"/>
      <p:bldP spid="21" grpId="0"/>
      <p:bldP spid="8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04"/>
          <p:cNvSpPr/>
          <p:nvPr/>
        </p:nvSpPr>
        <p:spPr>
          <a:xfrm>
            <a:off x="780067" y="1661870"/>
            <a:ext cx="2699799" cy="26997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val 105"/>
          <p:cNvSpPr/>
          <p:nvPr/>
        </p:nvSpPr>
        <p:spPr>
          <a:xfrm>
            <a:off x="2099154" y="4002978"/>
            <a:ext cx="757838" cy="757838"/>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106"/>
          <p:cNvSpPr/>
          <p:nvPr/>
        </p:nvSpPr>
        <p:spPr>
          <a:xfrm>
            <a:off x="2741516" y="3449285"/>
            <a:ext cx="986437" cy="986437"/>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107"/>
          <p:cNvSpPr/>
          <p:nvPr/>
        </p:nvSpPr>
        <p:spPr>
          <a:xfrm>
            <a:off x="3036669" y="2386888"/>
            <a:ext cx="1132082" cy="1132081"/>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108"/>
          <p:cNvSpPr/>
          <p:nvPr/>
        </p:nvSpPr>
        <p:spPr>
          <a:xfrm>
            <a:off x="2364614" y="1090998"/>
            <a:ext cx="1420946" cy="1420945"/>
          </a:xfrm>
          <a:prstGeom prst="ellipse">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75"/>
          <p:cNvGrpSpPr/>
          <p:nvPr/>
        </p:nvGrpSpPr>
        <p:grpSpPr>
          <a:xfrm>
            <a:off x="3094810" y="3548843"/>
            <a:ext cx="288035" cy="808357"/>
            <a:chOff x="7494588" y="1292225"/>
            <a:chExt cx="295275" cy="828675"/>
          </a:xfrm>
          <a:solidFill>
            <a:schemeClr val="bg1"/>
          </a:solidFill>
        </p:grpSpPr>
        <p:sp>
          <p:nvSpPr>
            <p:cNvPr id="8" name="Freeform 5"/>
            <p:cNvSpPr>
              <a:spLocks noEditPoints="1"/>
            </p:cNvSpPr>
            <p:nvPr/>
          </p:nvSpPr>
          <p:spPr bwMode="auto">
            <a:xfrm>
              <a:off x="7524750" y="1292225"/>
              <a:ext cx="101600" cy="384175"/>
            </a:xfrm>
            <a:custGeom>
              <a:avLst/>
              <a:gdLst/>
              <a:ahLst/>
              <a:cxnLst>
                <a:cxn ang="0">
                  <a:pos x="16" y="35"/>
                </a:cxn>
                <a:cxn ang="0">
                  <a:pos x="13" y="24"/>
                </a:cxn>
                <a:cxn ang="0">
                  <a:pos x="11" y="19"/>
                </a:cxn>
                <a:cxn ang="0">
                  <a:pos x="16" y="16"/>
                </a:cxn>
                <a:cxn ang="0">
                  <a:pos x="24" y="35"/>
                </a:cxn>
                <a:cxn ang="0">
                  <a:pos x="24" y="210"/>
                </a:cxn>
                <a:cxn ang="0">
                  <a:pos x="56" y="210"/>
                </a:cxn>
                <a:cxn ang="0">
                  <a:pos x="56" y="29"/>
                </a:cxn>
                <a:cxn ang="0">
                  <a:pos x="56" y="23"/>
                </a:cxn>
                <a:cxn ang="0">
                  <a:pos x="28" y="0"/>
                </a:cxn>
                <a:cxn ang="0">
                  <a:pos x="0" y="29"/>
                </a:cxn>
                <a:cxn ang="0">
                  <a:pos x="0" y="210"/>
                </a:cxn>
                <a:cxn ang="0">
                  <a:pos x="16" y="210"/>
                </a:cxn>
                <a:cxn ang="0">
                  <a:pos x="16" y="35"/>
                </a:cxn>
                <a:cxn ang="0">
                  <a:pos x="16" y="35"/>
                </a:cxn>
                <a:cxn ang="0">
                  <a:pos x="16" y="35"/>
                </a:cxn>
              </a:cxnLst>
              <a:rect l="0" t="0" r="r" b="b"/>
              <a:pathLst>
                <a:path w="56" h="210">
                  <a:moveTo>
                    <a:pt x="16" y="35"/>
                  </a:moveTo>
                  <a:cubicBezTo>
                    <a:pt x="16" y="26"/>
                    <a:pt x="13" y="24"/>
                    <a:pt x="13" y="24"/>
                  </a:cubicBezTo>
                  <a:cubicBezTo>
                    <a:pt x="11" y="23"/>
                    <a:pt x="10" y="21"/>
                    <a:pt x="11" y="19"/>
                  </a:cubicBezTo>
                  <a:cubicBezTo>
                    <a:pt x="11" y="17"/>
                    <a:pt x="14" y="16"/>
                    <a:pt x="16" y="16"/>
                  </a:cubicBezTo>
                  <a:cubicBezTo>
                    <a:pt x="17" y="17"/>
                    <a:pt x="24" y="20"/>
                    <a:pt x="24" y="35"/>
                  </a:cubicBezTo>
                  <a:cubicBezTo>
                    <a:pt x="24" y="210"/>
                    <a:pt x="24" y="210"/>
                    <a:pt x="24" y="210"/>
                  </a:cubicBezTo>
                  <a:cubicBezTo>
                    <a:pt x="56" y="210"/>
                    <a:pt x="56" y="210"/>
                    <a:pt x="56" y="210"/>
                  </a:cubicBezTo>
                  <a:cubicBezTo>
                    <a:pt x="56" y="29"/>
                    <a:pt x="56" y="29"/>
                    <a:pt x="56" y="29"/>
                  </a:cubicBezTo>
                  <a:cubicBezTo>
                    <a:pt x="56" y="27"/>
                    <a:pt x="56" y="25"/>
                    <a:pt x="56" y="23"/>
                  </a:cubicBezTo>
                  <a:cubicBezTo>
                    <a:pt x="53" y="10"/>
                    <a:pt x="42" y="0"/>
                    <a:pt x="28" y="0"/>
                  </a:cubicBezTo>
                  <a:cubicBezTo>
                    <a:pt x="12" y="0"/>
                    <a:pt x="0" y="12"/>
                    <a:pt x="0" y="29"/>
                  </a:cubicBezTo>
                  <a:cubicBezTo>
                    <a:pt x="0" y="210"/>
                    <a:pt x="0" y="210"/>
                    <a:pt x="0" y="210"/>
                  </a:cubicBezTo>
                  <a:cubicBezTo>
                    <a:pt x="16" y="210"/>
                    <a:pt x="16" y="210"/>
                    <a:pt x="16" y="210"/>
                  </a:cubicBezTo>
                  <a:lnTo>
                    <a:pt x="16" y="35"/>
                  </a:lnTo>
                  <a:close/>
                  <a:moveTo>
                    <a:pt x="16" y="35"/>
                  </a:moveTo>
                  <a:cubicBezTo>
                    <a:pt x="16" y="35"/>
                    <a:pt x="16" y="35"/>
                    <a:pt x="16" y="35"/>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6"/>
            <p:cNvSpPr>
              <a:spLocks noEditPoints="1"/>
            </p:cNvSpPr>
            <p:nvPr/>
          </p:nvSpPr>
          <p:spPr bwMode="auto">
            <a:xfrm>
              <a:off x="7658100" y="1293813"/>
              <a:ext cx="101600" cy="382588"/>
            </a:xfrm>
            <a:custGeom>
              <a:avLst/>
              <a:gdLst/>
              <a:ahLst/>
              <a:cxnLst>
                <a:cxn ang="0">
                  <a:pos x="32" y="34"/>
                </a:cxn>
                <a:cxn ang="0">
                  <a:pos x="40" y="16"/>
                </a:cxn>
                <a:cxn ang="0">
                  <a:pos x="46" y="18"/>
                </a:cxn>
                <a:cxn ang="0">
                  <a:pos x="43" y="24"/>
                </a:cxn>
                <a:cxn ang="0">
                  <a:pos x="40" y="34"/>
                </a:cxn>
                <a:cxn ang="0">
                  <a:pos x="40" y="209"/>
                </a:cxn>
                <a:cxn ang="0">
                  <a:pos x="56" y="209"/>
                </a:cxn>
                <a:cxn ang="0">
                  <a:pos x="56" y="32"/>
                </a:cxn>
                <a:cxn ang="0">
                  <a:pos x="26" y="0"/>
                </a:cxn>
                <a:cxn ang="0">
                  <a:pos x="0" y="28"/>
                </a:cxn>
                <a:cxn ang="0">
                  <a:pos x="0" y="209"/>
                </a:cxn>
                <a:cxn ang="0">
                  <a:pos x="32" y="209"/>
                </a:cxn>
                <a:cxn ang="0">
                  <a:pos x="32" y="34"/>
                </a:cxn>
                <a:cxn ang="0">
                  <a:pos x="32" y="34"/>
                </a:cxn>
                <a:cxn ang="0">
                  <a:pos x="32" y="34"/>
                </a:cxn>
              </a:cxnLst>
              <a:rect l="0" t="0" r="r" b="b"/>
              <a:pathLst>
                <a:path w="56" h="209">
                  <a:moveTo>
                    <a:pt x="32" y="34"/>
                  </a:moveTo>
                  <a:cubicBezTo>
                    <a:pt x="32" y="19"/>
                    <a:pt x="40" y="16"/>
                    <a:pt x="40" y="16"/>
                  </a:cubicBezTo>
                  <a:cubicBezTo>
                    <a:pt x="42" y="15"/>
                    <a:pt x="45" y="16"/>
                    <a:pt x="46" y="18"/>
                  </a:cubicBezTo>
                  <a:cubicBezTo>
                    <a:pt x="46" y="20"/>
                    <a:pt x="45" y="23"/>
                    <a:pt x="43" y="24"/>
                  </a:cubicBezTo>
                  <a:cubicBezTo>
                    <a:pt x="43" y="24"/>
                    <a:pt x="40" y="26"/>
                    <a:pt x="40" y="34"/>
                  </a:cubicBezTo>
                  <a:cubicBezTo>
                    <a:pt x="40" y="209"/>
                    <a:pt x="40" y="209"/>
                    <a:pt x="40" y="209"/>
                  </a:cubicBezTo>
                  <a:cubicBezTo>
                    <a:pt x="56" y="209"/>
                    <a:pt x="56" y="209"/>
                    <a:pt x="56" y="209"/>
                  </a:cubicBezTo>
                  <a:cubicBezTo>
                    <a:pt x="56" y="32"/>
                    <a:pt x="56" y="32"/>
                    <a:pt x="56" y="32"/>
                  </a:cubicBezTo>
                  <a:cubicBezTo>
                    <a:pt x="56" y="15"/>
                    <a:pt x="43" y="1"/>
                    <a:pt x="26" y="0"/>
                  </a:cubicBezTo>
                  <a:cubicBezTo>
                    <a:pt x="11" y="1"/>
                    <a:pt x="0" y="13"/>
                    <a:pt x="0" y="28"/>
                  </a:cubicBezTo>
                  <a:cubicBezTo>
                    <a:pt x="0" y="209"/>
                    <a:pt x="0" y="209"/>
                    <a:pt x="0" y="209"/>
                  </a:cubicBezTo>
                  <a:cubicBezTo>
                    <a:pt x="32" y="209"/>
                    <a:pt x="32" y="209"/>
                    <a:pt x="32" y="209"/>
                  </a:cubicBezTo>
                  <a:lnTo>
                    <a:pt x="32" y="34"/>
                  </a:lnTo>
                  <a:close/>
                  <a:moveTo>
                    <a:pt x="32" y="34"/>
                  </a:moveTo>
                  <a:cubicBezTo>
                    <a:pt x="32" y="34"/>
                    <a:pt x="32" y="34"/>
                    <a:pt x="32" y="3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7"/>
            <p:cNvSpPr>
              <a:spLocks noEditPoints="1"/>
            </p:cNvSpPr>
            <p:nvPr/>
          </p:nvSpPr>
          <p:spPr bwMode="auto">
            <a:xfrm>
              <a:off x="7494588" y="1692275"/>
              <a:ext cx="295275" cy="236538"/>
            </a:xfrm>
            <a:custGeom>
              <a:avLst/>
              <a:gdLst/>
              <a:ahLst/>
              <a:cxnLst>
                <a:cxn ang="0">
                  <a:pos x="153" y="1"/>
                </a:cxn>
                <a:cxn ang="0">
                  <a:pos x="149" y="0"/>
                </a:cxn>
                <a:cxn ang="0">
                  <a:pos x="12" y="0"/>
                </a:cxn>
                <a:cxn ang="0">
                  <a:pos x="8" y="1"/>
                </a:cxn>
                <a:cxn ang="0">
                  <a:pos x="0" y="12"/>
                </a:cxn>
                <a:cxn ang="0">
                  <a:pos x="0" y="82"/>
                </a:cxn>
                <a:cxn ang="0">
                  <a:pos x="6" y="103"/>
                </a:cxn>
                <a:cxn ang="0">
                  <a:pos x="35" y="129"/>
                </a:cxn>
                <a:cxn ang="0">
                  <a:pos x="122" y="129"/>
                </a:cxn>
                <a:cxn ang="0">
                  <a:pos x="151" y="101"/>
                </a:cxn>
                <a:cxn ang="0">
                  <a:pos x="160" y="82"/>
                </a:cxn>
                <a:cxn ang="0">
                  <a:pos x="160" y="12"/>
                </a:cxn>
                <a:cxn ang="0">
                  <a:pos x="153" y="1"/>
                </a:cxn>
                <a:cxn ang="0">
                  <a:pos x="153" y="1"/>
                </a:cxn>
                <a:cxn ang="0">
                  <a:pos x="153" y="1"/>
                </a:cxn>
              </a:cxnLst>
              <a:rect l="0" t="0" r="r" b="b"/>
              <a:pathLst>
                <a:path w="161" h="129">
                  <a:moveTo>
                    <a:pt x="153" y="1"/>
                  </a:moveTo>
                  <a:cubicBezTo>
                    <a:pt x="152" y="1"/>
                    <a:pt x="151" y="0"/>
                    <a:pt x="149" y="0"/>
                  </a:cubicBezTo>
                  <a:cubicBezTo>
                    <a:pt x="12" y="0"/>
                    <a:pt x="12" y="0"/>
                    <a:pt x="12" y="0"/>
                  </a:cubicBezTo>
                  <a:cubicBezTo>
                    <a:pt x="10" y="0"/>
                    <a:pt x="9" y="1"/>
                    <a:pt x="8" y="1"/>
                  </a:cubicBezTo>
                  <a:cubicBezTo>
                    <a:pt x="3" y="3"/>
                    <a:pt x="0" y="7"/>
                    <a:pt x="0" y="12"/>
                  </a:cubicBezTo>
                  <a:cubicBezTo>
                    <a:pt x="0" y="82"/>
                    <a:pt x="0" y="82"/>
                    <a:pt x="0" y="82"/>
                  </a:cubicBezTo>
                  <a:cubicBezTo>
                    <a:pt x="0" y="90"/>
                    <a:pt x="0" y="97"/>
                    <a:pt x="6" y="103"/>
                  </a:cubicBezTo>
                  <a:cubicBezTo>
                    <a:pt x="35" y="129"/>
                    <a:pt x="35" y="129"/>
                    <a:pt x="35" y="129"/>
                  </a:cubicBezTo>
                  <a:cubicBezTo>
                    <a:pt x="122" y="129"/>
                    <a:pt x="122" y="129"/>
                    <a:pt x="122" y="129"/>
                  </a:cubicBezTo>
                  <a:cubicBezTo>
                    <a:pt x="151" y="101"/>
                    <a:pt x="151" y="101"/>
                    <a:pt x="151" y="101"/>
                  </a:cubicBezTo>
                  <a:cubicBezTo>
                    <a:pt x="157" y="94"/>
                    <a:pt x="160" y="90"/>
                    <a:pt x="160" y="82"/>
                  </a:cubicBezTo>
                  <a:cubicBezTo>
                    <a:pt x="160" y="12"/>
                    <a:pt x="160" y="12"/>
                    <a:pt x="160" y="12"/>
                  </a:cubicBezTo>
                  <a:cubicBezTo>
                    <a:pt x="161" y="7"/>
                    <a:pt x="158" y="3"/>
                    <a:pt x="153" y="1"/>
                  </a:cubicBezTo>
                  <a:close/>
                  <a:moveTo>
                    <a:pt x="153" y="1"/>
                  </a:moveTo>
                  <a:cubicBezTo>
                    <a:pt x="153" y="1"/>
                    <a:pt x="153" y="1"/>
                    <a:pt x="153"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8"/>
            <p:cNvSpPr>
              <a:spLocks noEditPoints="1"/>
            </p:cNvSpPr>
            <p:nvPr/>
          </p:nvSpPr>
          <p:spPr bwMode="auto">
            <a:xfrm>
              <a:off x="7539038" y="1943100"/>
              <a:ext cx="192088" cy="28575"/>
            </a:xfrm>
            <a:custGeom>
              <a:avLst/>
              <a:gdLst/>
              <a:ahLst/>
              <a:cxnLst>
                <a:cxn ang="0">
                  <a:pos x="98" y="0"/>
                </a:cxn>
                <a:cxn ang="0">
                  <a:pos x="3" y="0"/>
                </a:cxn>
                <a:cxn ang="0">
                  <a:pos x="0" y="3"/>
                </a:cxn>
                <a:cxn ang="0">
                  <a:pos x="0" y="13"/>
                </a:cxn>
                <a:cxn ang="0">
                  <a:pos x="3" y="16"/>
                </a:cxn>
                <a:cxn ang="0">
                  <a:pos x="102" y="16"/>
                </a:cxn>
                <a:cxn ang="0">
                  <a:pos x="105" y="13"/>
                </a:cxn>
                <a:cxn ang="0">
                  <a:pos x="105" y="8"/>
                </a:cxn>
                <a:cxn ang="0">
                  <a:pos x="98" y="0"/>
                </a:cxn>
                <a:cxn ang="0">
                  <a:pos x="98" y="0"/>
                </a:cxn>
                <a:cxn ang="0">
                  <a:pos x="98" y="0"/>
                </a:cxn>
              </a:cxnLst>
              <a:rect l="0" t="0" r="r" b="b"/>
              <a:pathLst>
                <a:path w="105" h="16">
                  <a:moveTo>
                    <a:pt x="98" y="0"/>
                  </a:moveTo>
                  <a:cubicBezTo>
                    <a:pt x="3" y="0"/>
                    <a:pt x="3" y="0"/>
                    <a:pt x="3" y="0"/>
                  </a:cubicBezTo>
                  <a:cubicBezTo>
                    <a:pt x="2" y="0"/>
                    <a:pt x="0" y="1"/>
                    <a:pt x="0" y="3"/>
                  </a:cubicBezTo>
                  <a:cubicBezTo>
                    <a:pt x="0" y="13"/>
                    <a:pt x="0" y="13"/>
                    <a:pt x="0" y="13"/>
                  </a:cubicBezTo>
                  <a:cubicBezTo>
                    <a:pt x="0" y="15"/>
                    <a:pt x="1" y="16"/>
                    <a:pt x="3" y="16"/>
                  </a:cubicBezTo>
                  <a:cubicBezTo>
                    <a:pt x="102" y="16"/>
                    <a:pt x="102" y="16"/>
                    <a:pt x="102" y="16"/>
                  </a:cubicBezTo>
                  <a:cubicBezTo>
                    <a:pt x="103" y="16"/>
                    <a:pt x="105" y="15"/>
                    <a:pt x="105" y="13"/>
                  </a:cubicBezTo>
                  <a:cubicBezTo>
                    <a:pt x="105" y="8"/>
                    <a:pt x="105" y="8"/>
                    <a:pt x="105" y="8"/>
                  </a:cubicBezTo>
                  <a:cubicBezTo>
                    <a:pt x="105" y="3"/>
                    <a:pt x="102" y="0"/>
                    <a:pt x="98" y="0"/>
                  </a:cubicBezTo>
                  <a:close/>
                  <a:moveTo>
                    <a:pt x="98" y="0"/>
                  </a:moveTo>
                  <a:cubicBezTo>
                    <a:pt x="98" y="0"/>
                    <a:pt x="98" y="0"/>
                    <a:pt x="9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9"/>
            <p:cNvSpPr>
              <a:spLocks noEditPoints="1"/>
            </p:cNvSpPr>
            <p:nvPr/>
          </p:nvSpPr>
          <p:spPr bwMode="auto">
            <a:xfrm>
              <a:off x="7539038" y="1987550"/>
              <a:ext cx="192088" cy="30163"/>
            </a:xfrm>
            <a:custGeom>
              <a:avLst/>
              <a:gdLst/>
              <a:ahLst/>
              <a:cxnLst>
                <a:cxn ang="0">
                  <a:pos x="98" y="0"/>
                </a:cxn>
                <a:cxn ang="0">
                  <a:pos x="3" y="0"/>
                </a:cxn>
                <a:cxn ang="0">
                  <a:pos x="0" y="4"/>
                </a:cxn>
                <a:cxn ang="0">
                  <a:pos x="0" y="13"/>
                </a:cxn>
                <a:cxn ang="0">
                  <a:pos x="3" y="17"/>
                </a:cxn>
                <a:cxn ang="0">
                  <a:pos x="102" y="17"/>
                </a:cxn>
                <a:cxn ang="0">
                  <a:pos x="105" y="13"/>
                </a:cxn>
                <a:cxn ang="0">
                  <a:pos x="105" y="8"/>
                </a:cxn>
                <a:cxn ang="0">
                  <a:pos x="98" y="0"/>
                </a:cxn>
                <a:cxn ang="0">
                  <a:pos x="98" y="0"/>
                </a:cxn>
                <a:cxn ang="0">
                  <a:pos x="98" y="0"/>
                </a:cxn>
              </a:cxnLst>
              <a:rect l="0" t="0" r="r" b="b"/>
              <a:pathLst>
                <a:path w="105" h="17">
                  <a:moveTo>
                    <a:pt x="98" y="0"/>
                  </a:moveTo>
                  <a:cubicBezTo>
                    <a:pt x="3" y="0"/>
                    <a:pt x="3" y="0"/>
                    <a:pt x="3" y="0"/>
                  </a:cubicBezTo>
                  <a:cubicBezTo>
                    <a:pt x="2" y="0"/>
                    <a:pt x="0" y="2"/>
                    <a:pt x="0" y="4"/>
                  </a:cubicBezTo>
                  <a:cubicBezTo>
                    <a:pt x="0" y="13"/>
                    <a:pt x="0" y="13"/>
                    <a:pt x="0" y="13"/>
                  </a:cubicBezTo>
                  <a:cubicBezTo>
                    <a:pt x="0" y="15"/>
                    <a:pt x="1" y="17"/>
                    <a:pt x="3" y="17"/>
                  </a:cubicBezTo>
                  <a:cubicBezTo>
                    <a:pt x="102" y="17"/>
                    <a:pt x="102" y="17"/>
                    <a:pt x="102" y="17"/>
                  </a:cubicBezTo>
                  <a:cubicBezTo>
                    <a:pt x="103" y="17"/>
                    <a:pt x="105" y="15"/>
                    <a:pt x="105" y="13"/>
                  </a:cubicBezTo>
                  <a:cubicBezTo>
                    <a:pt x="105" y="8"/>
                    <a:pt x="105" y="8"/>
                    <a:pt x="105" y="8"/>
                  </a:cubicBezTo>
                  <a:cubicBezTo>
                    <a:pt x="105" y="4"/>
                    <a:pt x="102" y="0"/>
                    <a:pt x="98" y="0"/>
                  </a:cubicBezTo>
                  <a:close/>
                  <a:moveTo>
                    <a:pt x="98" y="0"/>
                  </a:moveTo>
                  <a:cubicBezTo>
                    <a:pt x="98" y="0"/>
                    <a:pt x="98" y="0"/>
                    <a:pt x="9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10"/>
            <p:cNvSpPr>
              <a:spLocks noEditPoints="1"/>
            </p:cNvSpPr>
            <p:nvPr/>
          </p:nvSpPr>
          <p:spPr bwMode="auto">
            <a:xfrm>
              <a:off x="7539038" y="2032000"/>
              <a:ext cx="192088" cy="30163"/>
            </a:xfrm>
            <a:custGeom>
              <a:avLst/>
              <a:gdLst/>
              <a:ahLst/>
              <a:cxnLst>
                <a:cxn ang="0">
                  <a:pos x="98" y="0"/>
                </a:cxn>
                <a:cxn ang="0">
                  <a:pos x="3" y="0"/>
                </a:cxn>
                <a:cxn ang="0">
                  <a:pos x="0" y="3"/>
                </a:cxn>
                <a:cxn ang="0">
                  <a:pos x="0" y="13"/>
                </a:cxn>
                <a:cxn ang="0">
                  <a:pos x="3" y="16"/>
                </a:cxn>
                <a:cxn ang="0">
                  <a:pos x="102" y="16"/>
                </a:cxn>
                <a:cxn ang="0">
                  <a:pos x="105" y="13"/>
                </a:cxn>
                <a:cxn ang="0">
                  <a:pos x="105" y="7"/>
                </a:cxn>
                <a:cxn ang="0">
                  <a:pos x="98" y="0"/>
                </a:cxn>
                <a:cxn ang="0">
                  <a:pos x="98" y="0"/>
                </a:cxn>
                <a:cxn ang="0">
                  <a:pos x="98" y="0"/>
                </a:cxn>
              </a:cxnLst>
              <a:rect l="0" t="0" r="r" b="b"/>
              <a:pathLst>
                <a:path w="105" h="16">
                  <a:moveTo>
                    <a:pt x="98" y="0"/>
                  </a:moveTo>
                  <a:cubicBezTo>
                    <a:pt x="3" y="0"/>
                    <a:pt x="3" y="0"/>
                    <a:pt x="3" y="0"/>
                  </a:cubicBezTo>
                  <a:cubicBezTo>
                    <a:pt x="2" y="0"/>
                    <a:pt x="0" y="1"/>
                    <a:pt x="0" y="3"/>
                  </a:cubicBezTo>
                  <a:cubicBezTo>
                    <a:pt x="0" y="13"/>
                    <a:pt x="0" y="13"/>
                    <a:pt x="0" y="13"/>
                  </a:cubicBezTo>
                  <a:cubicBezTo>
                    <a:pt x="0" y="14"/>
                    <a:pt x="1" y="16"/>
                    <a:pt x="3" y="16"/>
                  </a:cubicBezTo>
                  <a:cubicBezTo>
                    <a:pt x="102" y="16"/>
                    <a:pt x="102" y="16"/>
                    <a:pt x="102" y="16"/>
                  </a:cubicBezTo>
                  <a:cubicBezTo>
                    <a:pt x="104" y="16"/>
                    <a:pt x="105" y="15"/>
                    <a:pt x="105" y="13"/>
                  </a:cubicBezTo>
                  <a:cubicBezTo>
                    <a:pt x="105" y="7"/>
                    <a:pt x="105" y="7"/>
                    <a:pt x="105" y="7"/>
                  </a:cubicBezTo>
                  <a:cubicBezTo>
                    <a:pt x="105" y="3"/>
                    <a:pt x="102" y="0"/>
                    <a:pt x="98" y="0"/>
                  </a:cubicBezTo>
                  <a:close/>
                  <a:moveTo>
                    <a:pt x="98" y="0"/>
                  </a:moveTo>
                  <a:cubicBezTo>
                    <a:pt x="98" y="0"/>
                    <a:pt x="98" y="0"/>
                    <a:pt x="9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11"/>
            <p:cNvSpPr>
              <a:spLocks noEditPoints="1"/>
            </p:cNvSpPr>
            <p:nvPr/>
          </p:nvSpPr>
          <p:spPr bwMode="auto">
            <a:xfrm>
              <a:off x="7583488" y="2076450"/>
              <a:ext cx="100013" cy="44450"/>
            </a:xfrm>
            <a:custGeom>
              <a:avLst/>
              <a:gdLst/>
              <a:ahLst/>
              <a:cxnLst>
                <a:cxn ang="0">
                  <a:pos x="15" y="28"/>
                </a:cxn>
                <a:cxn ang="0">
                  <a:pos x="48" y="28"/>
                </a:cxn>
                <a:cxn ang="0">
                  <a:pos x="63" y="0"/>
                </a:cxn>
                <a:cxn ang="0">
                  <a:pos x="0" y="0"/>
                </a:cxn>
                <a:cxn ang="0">
                  <a:pos x="15" y="28"/>
                </a:cxn>
                <a:cxn ang="0">
                  <a:pos x="15" y="28"/>
                </a:cxn>
                <a:cxn ang="0">
                  <a:pos x="15" y="28"/>
                </a:cxn>
              </a:cxnLst>
              <a:rect l="0" t="0" r="r" b="b"/>
              <a:pathLst>
                <a:path w="63" h="28">
                  <a:moveTo>
                    <a:pt x="15" y="28"/>
                  </a:moveTo>
                  <a:lnTo>
                    <a:pt x="48" y="28"/>
                  </a:lnTo>
                  <a:lnTo>
                    <a:pt x="63" y="0"/>
                  </a:lnTo>
                  <a:lnTo>
                    <a:pt x="0" y="0"/>
                  </a:lnTo>
                  <a:lnTo>
                    <a:pt x="15" y="28"/>
                  </a:lnTo>
                  <a:close/>
                  <a:moveTo>
                    <a:pt x="15" y="28"/>
                  </a:moveTo>
                  <a:lnTo>
                    <a:pt x="15" y="2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12"/>
            <p:cNvSpPr>
              <a:spLocks noEditPoints="1"/>
            </p:cNvSpPr>
            <p:nvPr/>
          </p:nvSpPr>
          <p:spPr bwMode="auto">
            <a:xfrm>
              <a:off x="7583488" y="2076450"/>
              <a:ext cx="100013" cy="44450"/>
            </a:xfrm>
            <a:custGeom>
              <a:avLst/>
              <a:gdLst/>
              <a:ahLst/>
              <a:cxnLst>
                <a:cxn ang="0">
                  <a:pos x="15" y="28"/>
                </a:cxn>
                <a:cxn ang="0">
                  <a:pos x="48" y="28"/>
                </a:cxn>
                <a:cxn ang="0">
                  <a:pos x="63" y="0"/>
                </a:cxn>
                <a:cxn ang="0">
                  <a:pos x="0" y="0"/>
                </a:cxn>
                <a:cxn ang="0">
                  <a:pos x="15" y="28"/>
                </a:cxn>
                <a:cxn ang="0">
                  <a:pos x="15" y="28"/>
                </a:cxn>
                <a:cxn ang="0">
                  <a:pos x="15" y="28"/>
                </a:cxn>
              </a:cxnLst>
              <a:rect l="0" t="0" r="r" b="b"/>
              <a:pathLst>
                <a:path w="63" h="28">
                  <a:moveTo>
                    <a:pt x="15" y="28"/>
                  </a:moveTo>
                  <a:lnTo>
                    <a:pt x="48" y="28"/>
                  </a:lnTo>
                  <a:lnTo>
                    <a:pt x="63" y="0"/>
                  </a:lnTo>
                  <a:lnTo>
                    <a:pt x="0" y="0"/>
                  </a:lnTo>
                  <a:lnTo>
                    <a:pt x="15" y="28"/>
                  </a:lnTo>
                  <a:moveTo>
                    <a:pt x="15" y="28"/>
                  </a:moveTo>
                  <a:lnTo>
                    <a:pt x="15" y="28"/>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6" name="Group 84"/>
          <p:cNvGrpSpPr/>
          <p:nvPr/>
        </p:nvGrpSpPr>
        <p:grpSpPr>
          <a:xfrm>
            <a:off x="3373577" y="2498303"/>
            <a:ext cx="475988" cy="896553"/>
            <a:chOff x="8085138" y="1274763"/>
            <a:chExt cx="463550" cy="873125"/>
          </a:xfrm>
          <a:solidFill>
            <a:schemeClr val="bg1"/>
          </a:solidFill>
        </p:grpSpPr>
        <p:sp>
          <p:nvSpPr>
            <p:cNvPr id="17" name="Freeform 13"/>
            <p:cNvSpPr>
              <a:spLocks noEditPoints="1"/>
            </p:cNvSpPr>
            <p:nvPr/>
          </p:nvSpPr>
          <p:spPr bwMode="auto">
            <a:xfrm>
              <a:off x="8085138" y="1543050"/>
              <a:ext cx="463550" cy="604838"/>
            </a:xfrm>
            <a:custGeom>
              <a:avLst/>
              <a:gdLst/>
              <a:ahLst/>
              <a:cxnLst>
                <a:cxn ang="0">
                  <a:pos x="229" y="3"/>
                </a:cxn>
                <a:cxn ang="0">
                  <a:pos x="16" y="60"/>
                </a:cxn>
                <a:cxn ang="0">
                  <a:pos x="3" y="83"/>
                </a:cxn>
                <a:cxn ang="0">
                  <a:pos x="21" y="97"/>
                </a:cxn>
                <a:cxn ang="0">
                  <a:pos x="26" y="96"/>
                </a:cxn>
                <a:cxn ang="0">
                  <a:pos x="56" y="88"/>
                </a:cxn>
                <a:cxn ang="0">
                  <a:pos x="56" y="111"/>
                </a:cxn>
                <a:cxn ang="0">
                  <a:pos x="32" y="111"/>
                </a:cxn>
                <a:cxn ang="0">
                  <a:pos x="21" y="121"/>
                </a:cxn>
                <a:cxn ang="0">
                  <a:pos x="21" y="174"/>
                </a:cxn>
                <a:cxn ang="0">
                  <a:pos x="27" y="193"/>
                </a:cxn>
                <a:cxn ang="0">
                  <a:pos x="46" y="219"/>
                </a:cxn>
                <a:cxn ang="0">
                  <a:pos x="53" y="238"/>
                </a:cxn>
                <a:cxn ang="0">
                  <a:pos x="53" y="259"/>
                </a:cxn>
                <a:cxn ang="0">
                  <a:pos x="63" y="270"/>
                </a:cxn>
                <a:cxn ang="0">
                  <a:pos x="74" y="270"/>
                </a:cxn>
                <a:cxn ang="0">
                  <a:pos x="76" y="274"/>
                </a:cxn>
                <a:cxn ang="0">
                  <a:pos x="74" y="283"/>
                </a:cxn>
                <a:cxn ang="0">
                  <a:pos x="76" y="291"/>
                </a:cxn>
                <a:cxn ang="0">
                  <a:pos x="74" y="300"/>
                </a:cxn>
                <a:cxn ang="0">
                  <a:pos x="83" y="313"/>
                </a:cxn>
                <a:cxn ang="0">
                  <a:pos x="99" y="313"/>
                </a:cxn>
                <a:cxn ang="0">
                  <a:pos x="99" y="317"/>
                </a:cxn>
                <a:cxn ang="0">
                  <a:pos x="108" y="330"/>
                </a:cxn>
                <a:cxn ang="0">
                  <a:pos x="146" y="330"/>
                </a:cxn>
                <a:cxn ang="0">
                  <a:pos x="156" y="317"/>
                </a:cxn>
                <a:cxn ang="0">
                  <a:pos x="155" y="313"/>
                </a:cxn>
                <a:cxn ang="0">
                  <a:pos x="171" y="313"/>
                </a:cxn>
                <a:cxn ang="0">
                  <a:pos x="181" y="300"/>
                </a:cxn>
                <a:cxn ang="0">
                  <a:pos x="178" y="291"/>
                </a:cxn>
                <a:cxn ang="0">
                  <a:pos x="181" y="283"/>
                </a:cxn>
                <a:cxn ang="0">
                  <a:pos x="178" y="274"/>
                </a:cxn>
                <a:cxn ang="0">
                  <a:pos x="180" y="270"/>
                </a:cxn>
                <a:cxn ang="0">
                  <a:pos x="191" y="270"/>
                </a:cxn>
                <a:cxn ang="0">
                  <a:pos x="202" y="259"/>
                </a:cxn>
                <a:cxn ang="0">
                  <a:pos x="202" y="238"/>
                </a:cxn>
                <a:cxn ang="0">
                  <a:pos x="208" y="219"/>
                </a:cxn>
                <a:cxn ang="0">
                  <a:pos x="227" y="193"/>
                </a:cxn>
                <a:cxn ang="0">
                  <a:pos x="233" y="174"/>
                </a:cxn>
                <a:cxn ang="0">
                  <a:pos x="233" y="121"/>
                </a:cxn>
                <a:cxn ang="0">
                  <a:pos x="223" y="111"/>
                </a:cxn>
                <a:cxn ang="0">
                  <a:pos x="198" y="111"/>
                </a:cxn>
                <a:cxn ang="0">
                  <a:pos x="199" y="109"/>
                </a:cxn>
                <a:cxn ang="0">
                  <a:pos x="199" y="50"/>
                </a:cxn>
                <a:cxn ang="0">
                  <a:pos x="238" y="39"/>
                </a:cxn>
                <a:cxn ang="0">
                  <a:pos x="252" y="16"/>
                </a:cxn>
                <a:cxn ang="0">
                  <a:pos x="229" y="3"/>
                </a:cxn>
                <a:cxn ang="0">
                  <a:pos x="87" y="80"/>
                </a:cxn>
                <a:cxn ang="0">
                  <a:pos x="167" y="58"/>
                </a:cxn>
                <a:cxn ang="0">
                  <a:pos x="167" y="109"/>
                </a:cxn>
                <a:cxn ang="0">
                  <a:pos x="168" y="111"/>
                </a:cxn>
                <a:cxn ang="0">
                  <a:pos x="87" y="111"/>
                </a:cxn>
                <a:cxn ang="0">
                  <a:pos x="87" y="80"/>
                </a:cxn>
                <a:cxn ang="0">
                  <a:pos x="87" y="80"/>
                </a:cxn>
                <a:cxn ang="0">
                  <a:pos x="87" y="80"/>
                </a:cxn>
              </a:cxnLst>
              <a:rect l="0" t="0" r="r" b="b"/>
              <a:pathLst>
                <a:path w="254" h="330">
                  <a:moveTo>
                    <a:pt x="229" y="3"/>
                  </a:moveTo>
                  <a:cubicBezTo>
                    <a:pt x="16" y="60"/>
                    <a:pt x="16" y="60"/>
                    <a:pt x="16" y="60"/>
                  </a:cubicBezTo>
                  <a:cubicBezTo>
                    <a:pt x="6" y="62"/>
                    <a:pt x="0" y="73"/>
                    <a:pt x="3" y="83"/>
                  </a:cubicBezTo>
                  <a:cubicBezTo>
                    <a:pt x="5" y="91"/>
                    <a:pt x="13" y="97"/>
                    <a:pt x="21" y="97"/>
                  </a:cubicBezTo>
                  <a:cubicBezTo>
                    <a:pt x="23" y="97"/>
                    <a:pt x="24" y="97"/>
                    <a:pt x="26" y="96"/>
                  </a:cubicBezTo>
                  <a:cubicBezTo>
                    <a:pt x="56" y="88"/>
                    <a:pt x="56" y="88"/>
                    <a:pt x="56" y="88"/>
                  </a:cubicBezTo>
                  <a:cubicBezTo>
                    <a:pt x="56" y="111"/>
                    <a:pt x="56" y="111"/>
                    <a:pt x="56" y="111"/>
                  </a:cubicBezTo>
                  <a:cubicBezTo>
                    <a:pt x="32" y="111"/>
                    <a:pt x="32" y="111"/>
                    <a:pt x="32" y="111"/>
                  </a:cubicBezTo>
                  <a:cubicBezTo>
                    <a:pt x="26" y="111"/>
                    <a:pt x="21" y="115"/>
                    <a:pt x="21" y="121"/>
                  </a:cubicBezTo>
                  <a:cubicBezTo>
                    <a:pt x="21" y="174"/>
                    <a:pt x="21" y="174"/>
                    <a:pt x="21" y="174"/>
                  </a:cubicBezTo>
                  <a:cubicBezTo>
                    <a:pt x="21" y="180"/>
                    <a:pt x="24" y="189"/>
                    <a:pt x="27" y="193"/>
                  </a:cubicBezTo>
                  <a:cubicBezTo>
                    <a:pt x="46" y="219"/>
                    <a:pt x="46" y="219"/>
                    <a:pt x="46" y="219"/>
                  </a:cubicBezTo>
                  <a:cubicBezTo>
                    <a:pt x="50" y="224"/>
                    <a:pt x="53" y="232"/>
                    <a:pt x="53" y="238"/>
                  </a:cubicBezTo>
                  <a:cubicBezTo>
                    <a:pt x="53" y="259"/>
                    <a:pt x="53" y="259"/>
                    <a:pt x="53" y="259"/>
                  </a:cubicBezTo>
                  <a:cubicBezTo>
                    <a:pt x="53" y="265"/>
                    <a:pt x="58" y="270"/>
                    <a:pt x="63" y="270"/>
                  </a:cubicBezTo>
                  <a:cubicBezTo>
                    <a:pt x="74" y="270"/>
                    <a:pt x="74" y="270"/>
                    <a:pt x="74" y="270"/>
                  </a:cubicBezTo>
                  <a:cubicBezTo>
                    <a:pt x="75" y="271"/>
                    <a:pt x="75" y="273"/>
                    <a:pt x="76" y="274"/>
                  </a:cubicBezTo>
                  <a:cubicBezTo>
                    <a:pt x="75" y="276"/>
                    <a:pt x="74" y="279"/>
                    <a:pt x="74" y="283"/>
                  </a:cubicBezTo>
                  <a:cubicBezTo>
                    <a:pt x="74" y="286"/>
                    <a:pt x="75" y="289"/>
                    <a:pt x="76" y="291"/>
                  </a:cubicBezTo>
                  <a:cubicBezTo>
                    <a:pt x="75" y="294"/>
                    <a:pt x="74" y="297"/>
                    <a:pt x="74" y="300"/>
                  </a:cubicBezTo>
                  <a:cubicBezTo>
                    <a:pt x="74" y="307"/>
                    <a:pt x="78" y="313"/>
                    <a:pt x="83" y="313"/>
                  </a:cubicBezTo>
                  <a:cubicBezTo>
                    <a:pt x="99" y="313"/>
                    <a:pt x="99" y="313"/>
                    <a:pt x="99" y="313"/>
                  </a:cubicBezTo>
                  <a:cubicBezTo>
                    <a:pt x="99" y="314"/>
                    <a:pt x="99" y="316"/>
                    <a:pt x="99" y="317"/>
                  </a:cubicBezTo>
                  <a:cubicBezTo>
                    <a:pt x="99" y="324"/>
                    <a:pt x="103" y="330"/>
                    <a:pt x="108" y="330"/>
                  </a:cubicBezTo>
                  <a:cubicBezTo>
                    <a:pt x="146" y="330"/>
                    <a:pt x="146" y="330"/>
                    <a:pt x="146" y="330"/>
                  </a:cubicBezTo>
                  <a:cubicBezTo>
                    <a:pt x="151" y="330"/>
                    <a:pt x="156" y="324"/>
                    <a:pt x="156" y="317"/>
                  </a:cubicBezTo>
                  <a:cubicBezTo>
                    <a:pt x="156" y="316"/>
                    <a:pt x="155" y="314"/>
                    <a:pt x="155" y="313"/>
                  </a:cubicBezTo>
                  <a:cubicBezTo>
                    <a:pt x="171" y="313"/>
                    <a:pt x="171" y="313"/>
                    <a:pt x="171" y="313"/>
                  </a:cubicBezTo>
                  <a:cubicBezTo>
                    <a:pt x="177" y="313"/>
                    <a:pt x="181" y="307"/>
                    <a:pt x="181" y="300"/>
                  </a:cubicBezTo>
                  <a:cubicBezTo>
                    <a:pt x="181" y="297"/>
                    <a:pt x="180" y="294"/>
                    <a:pt x="178" y="291"/>
                  </a:cubicBezTo>
                  <a:cubicBezTo>
                    <a:pt x="180" y="289"/>
                    <a:pt x="181" y="286"/>
                    <a:pt x="181" y="283"/>
                  </a:cubicBezTo>
                  <a:cubicBezTo>
                    <a:pt x="181" y="279"/>
                    <a:pt x="180" y="276"/>
                    <a:pt x="178" y="274"/>
                  </a:cubicBezTo>
                  <a:cubicBezTo>
                    <a:pt x="179" y="273"/>
                    <a:pt x="180" y="271"/>
                    <a:pt x="180" y="270"/>
                  </a:cubicBezTo>
                  <a:cubicBezTo>
                    <a:pt x="191" y="270"/>
                    <a:pt x="191" y="270"/>
                    <a:pt x="191" y="270"/>
                  </a:cubicBezTo>
                  <a:cubicBezTo>
                    <a:pt x="197" y="270"/>
                    <a:pt x="202" y="265"/>
                    <a:pt x="202" y="259"/>
                  </a:cubicBezTo>
                  <a:cubicBezTo>
                    <a:pt x="202" y="238"/>
                    <a:pt x="202" y="238"/>
                    <a:pt x="202" y="238"/>
                  </a:cubicBezTo>
                  <a:cubicBezTo>
                    <a:pt x="202" y="232"/>
                    <a:pt x="204" y="224"/>
                    <a:pt x="208" y="219"/>
                  </a:cubicBezTo>
                  <a:cubicBezTo>
                    <a:pt x="227" y="193"/>
                    <a:pt x="227" y="193"/>
                    <a:pt x="227" y="193"/>
                  </a:cubicBezTo>
                  <a:cubicBezTo>
                    <a:pt x="231" y="189"/>
                    <a:pt x="233" y="180"/>
                    <a:pt x="233" y="174"/>
                  </a:cubicBezTo>
                  <a:cubicBezTo>
                    <a:pt x="233" y="121"/>
                    <a:pt x="233" y="121"/>
                    <a:pt x="233" y="121"/>
                  </a:cubicBezTo>
                  <a:cubicBezTo>
                    <a:pt x="233" y="115"/>
                    <a:pt x="229" y="111"/>
                    <a:pt x="223" y="111"/>
                  </a:cubicBezTo>
                  <a:cubicBezTo>
                    <a:pt x="198" y="111"/>
                    <a:pt x="198" y="111"/>
                    <a:pt x="198" y="111"/>
                  </a:cubicBezTo>
                  <a:cubicBezTo>
                    <a:pt x="198" y="110"/>
                    <a:pt x="199" y="109"/>
                    <a:pt x="199" y="109"/>
                  </a:cubicBezTo>
                  <a:cubicBezTo>
                    <a:pt x="199" y="50"/>
                    <a:pt x="199" y="50"/>
                    <a:pt x="199" y="50"/>
                  </a:cubicBezTo>
                  <a:cubicBezTo>
                    <a:pt x="238" y="39"/>
                    <a:pt x="238" y="39"/>
                    <a:pt x="238" y="39"/>
                  </a:cubicBezTo>
                  <a:cubicBezTo>
                    <a:pt x="248" y="37"/>
                    <a:pt x="254" y="26"/>
                    <a:pt x="252" y="16"/>
                  </a:cubicBezTo>
                  <a:cubicBezTo>
                    <a:pt x="249" y="6"/>
                    <a:pt x="239" y="0"/>
                    <a:pt x="229" y="3"/>
                  </a:cubicBezTo>
                  <a:close/>
                  <a:moveTo>
                    <a:pt x="87" y="80"/>
                  </a:moveTo>
                  <a:cubicBezTo>
                    <a:pt x="167" y="58"/>
                    <a:pt x="167" y="58"/>
                    <a:pt x="167" y="58"/>
                  </a:cubicBezTo>
                  <a:cubicBezTo>
                    <a:pt x="167" y="109"/>
                    <a:pt x="167" y="109"/>
                    <a:pt x="167" y="109"/>
                  </a:cubicBezTo>
                  <a:cubicBezTo>
                    <a:pt x="167" y="109"/>
                    <a:pt x="167" y="110"/>
                    <a:pt x="168" y="111"/>
                  </a:cubicBezTo>
                  <a:cubicBezTo>
                    <a:pt x="87" y="111"/>
                    <a:pt x="87" y="111"/>
                    <a:pt x="87" y="111"/>
                  </a:cubicBezTo>
                  <a:lnTo>
                    <a:pt x="87" y="80"/>
                  </a:lnTo>
                  <a:close/>
                  <a:moveTo>
                    <a:pt x="87" y="80"/>
                  </a:moveTo>
                  <a:cubicBezTo>
                    <a:pt x="87" y="80"/>
                    <a:pt x="87" y="80"/>
                    <a:pt x="87" y="8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4"/>
            <p:cNvSpPr>
              <a:spLocks noEditPoints="1"/>
            </p:cNvSpPr>
            <p:nvPr/>
          </p:nvSpPr>
          <p:spPr bwMode="auto">
            <a:xfrm>
              <a:off x="8085138" y="1436688"/>
              <a:ext cx="463550" cy="177800"/>
            </a:xfrm>
            <a:custGeom>
              <a:avLst/>
              <a:gdLst/>
              <a:ahLst/>
              <a:cxnLst>
                <a:cxn ang="0">
                  <a:pos x="229" y="2"/>
                </a:cxn>
                <a:cxn ang="0">
                  <a:pos x="16" y="59"/>
                </a:cxn>
                <a:cxn ang="0">
                  <a:pos x="3" y="83"/>
                </a:cxn>
                <a:cxn ang="0">
                  <a:pos x="21" y="97"/>
                </a:cxn>
                <a:cxn ang="0">
                  <a:pos x="26" y="96"/>
                </a:cxn>
                <a:cxn ang="0">
                  <a:pos x="238" y="39"/>
                </a:cxn>
                <a:cxn ang="0">
                  <a:pos x="252" y="16"/>
                </a:cxn>
                <a:cxn ang="0">
                  <a:pos x="229" y="2"/>
                </a:cxn>
                <a:cxn ang="0">
                  <a:pos x="229" y="2"/>
                </a:cxn>
                <a:cxn ang="0">
                  <a:pos x="229" y="2"/>
                </a:cxn>
              </a:cxnLst>
              <a:rect l="0" t="0" r="r" b="b"/>
              <a:pathLst>
                <a:path w="254" h="97">
                  <a:moveTo>
                    <a:pt x="229" y="2"/>
                  </a:moveTo>
                  <a:cubicBezTo>
                    <a:pt x="16" y="59"/>
                    <a:pt x="16" y="59"/>
                    <a:pt x="16" y="59"/>
                  </a:cubicBezTo>
                  <a:cubicBezTo>
                    <a:pt x="6" y="62"/>
                    <a:pt x="0" y="72"/>
                    <a:pt x="3" y="83"/>
                  </a:cubicBezTo>
                  <a:cubicBezTo>
                    <a:pt x="5" y="91"/>
                    <a:pt x="13" y="97"/>
                    <a:pt x="21" y="97"/>
                  </a:cubicBezTo>
                  <a:cubicBezTo>
                    <a:pt x="23" y="97"/>
                    <a:pt x="24" y="96"/>
                    <a:pt x="26" y="96"/>
                  </a:cubicBezTo>
                  <a:cubicBezTo>
                    <a:pt x="238" y="39"/>
                    <a:pt x="238" y="39"/>
                    <a:pt x="238" y="39"/>
                  </a:cubicBezTo>
                  <a:cubicBezTo>
                    <a:pt x="248" y="36"/>
                    <a:pt x="254" y="26"/>
                    <a:pt x="252" y="16"/>
                  </a:cubicBezTo>
                  <a:cubicBezTo>
                    <a:pt x="249" y="6"/>
                    <a:pt x="239" y="0"/>
                    <a:pt x="229" y="2"/>
                  </a:cubicBezTo>
                  <a:close/>
                  <a:moveTo>
                    <a:pt x="229" y="2"/>
                  </a:moveTo>
                  <a:cubicBezTo>
                    <a:pt x="229" y="2"/>
                    <a:pt x="229" y="2"/>
                    <a:pt x="229"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15"/>
            <p:cNvSpPr>
              <a:spLocks noEditPoints="1"/>
            </p:cNvSpPr>
            <p:nvPr/>
          </p:nvSpPr>
          <p:spPr bwMode="auto">
            <a:xfrm>
              <a:off x="8085138" y="1328738"/>
              <a:ext cx="463550" cy="177800"/>
            </a:xfrm>
            <a:custGeom>
              <a:avLst/>
              <a:gdLst/>
              <a:ahLst/>
              <a:cxnLst>
                <a:cxn ang="0">
                  <a:pos x="3" y="83"/>
                </a:cxn>
                <a:cxn ang="0">
                  <a:pos x="21" y="97"/>
                </a:cxn>
                <a:cxn ang="0">
                  <a:pos x="26" y="97"/>
                </a:cxn>
                <a:cxn ang="0">
                  <a:pos x="238" y="40"/>
                </a:cxn>
                <a:cxn ang="0">
                  <a:pos x="252" y="16"/>
                </a:cxn>
                <a:cxn ang="0">
                  <a:pos x="229" y="3"/>
                </a:cxn>
                <a:cxn ang="0">
                  <a:pos x="16" y="60"/>
                </a:cxn>
                <a:cxn ang="0">
                  <a:pos x="3" y="83"/>
                </a:cxn>
                <a:cxn ang="0">
                  <a:pos x="3" y="83"/>
                </a:cxn>
                <a:cxn ang="0">
                  <a:pos x="3" y="83"/>
                </a:cxn>
              </a:cxnLst>
              <a:rect l="0" t="0" r="r" b="b"/>
              <a:pathLst>
                <a:path w="254" h="97">
                  <a:moveTo>
                    <a:pt x="3" y="83"/>
                  </a:moveTo>
                  <a:cubicBezTo>
                    <a:pt x="5" y="92"/>
                    <a:pt x="13" y="97"/>
                    <a:pt x="21" y="97"/>
                  </a:cubicBezTo>
                  <a:cubicBezTo>
                    <a:pt x="23" y="97"/>
                    <a:pt x="24" y="97"/>
                    <a:pt x="26" y="97"/>
                  </a:cubicBezTo>
                  <a:cubicBezTo>
                    <a:pt x="238" y="40"/>
                    <a:pt x="238" y="40"/>
                    <a:pt x="238" y="40"/>
                  </a:cubicBezTo>
                  <a:cubicBezTo>
                    <a:pt x="248" y="37"/>
                    <a:pt x="254" y="26"/>
                    <a:pt x="252" y="16"/>
                  </a:cubicBezTo>
                  <a:cubicBezTo>
                    <a:pt x="249" y="6"/>
                    <a:pt x="239" y="0"/>
                    <a:pt x="229" y="3"/>
                  </a:cubicBezTo>
                  <a:cubicBezTo>
                    <a:pt x="16" y="60"/>
                    <a:pt x="16" y="60"/>
                    <a:pt x="16" y="60"/>
                  </a:cubicBezTo>
                  <a:cubicBezTo>
                    <a:pt x="6" y="63"/>
                    <a:pt x="0" y="73"/>
                    <a:pt x="3" y="83"/>
                  </a:cubicBezTo>
                  <a:close/>
                  <a:moveTo>
                    <a:pt x="3" y="83"/>
                  </a:moveTo>
                  <a:cubicBezTo>
                    <a:pt x="3" y="83"/>
                    <a:pt x="3" y="83"/>
                    <a:pt x="3" y="8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16"/>
            <p:cNvSpPr>
              <a:spLocks noEditPoints="1"/>
            </p:cNvSpPr>
            <p:nvPr/>
          </p:nvSpPr>
          <p:spPr bwMode="auto">
            <a:xfrm>
              <a:off x="8085138" y="1274763"/>
              <a:ext cx="273050" cy="125413"/>
            </a:xfrm>
            <a:custGeom>
              <a:avLst/>
              <a:gdLst/>
              <a:ahLst/>
              <a:cxnLst>
                <a:cxn ang="0">
                  <a:pos x="21" y="69"/>
                </a:cxn>
                <a:cxn ang="0">
                  <a:pos x="26" y="68"/>
                </a:cxn>
                <a:cxn ang="0">
                  <a:pos x="134" y="39"/>
                </a:cxn>
                <a:cxn ang="0">
                  <a:pos x="147" y="16"/>
                </a:cxn>
                <a:cxn ang="0">
                  <a:pos x="124" y="3"/>
                </a:cxn>
                <a:cxn ang="0">
                  <a:pos x="16" y="32"/>
                </a:cxn>
                <a:cxn ang="0">
                  <a:pos x="3" y="55"/>
                </a:cxn>
                <a:cxn ang="0">
                  <a:pos x="21" y="69"/>
                </a:cxn>
                <a:cxn ang="0">
                  <a:pos x="21" y="69"/>
                </a:cxn>
                <a:cxn ang="0">
                  <a:pos x="21" y="69"/>
                </a:cxn>
              </a:cxnLst>
              <a:rect l="0" t="0" r="r" b="b"/>
              <a:pathLst>
                <a:path w="150" h="69">
                  <a:moveTo>
                    <a:pt x="21" y="69"/>
                  </a:moveTo>
                  <a:cubicBezTo>
                    <a:pt x="23" y="69"/>
                    <a:pt x="24" y="69"/>
                    <a:pt x="26" y="68"/>
                  </a:cubicBezTo>
                  <a:cubicBezTo>
                    <a:pt x="134" y="39"/>
                    <a:pt x="134" y="39"/>
                    <a:pt x="134" y="39"/>
                  </a:cubicBezTo>
                  <a:cubicBezTo>
                    <a:pt x="144" y="36"/>
                    <a:pt x="150" y="26"/>
                    <a:pt x="147" y="16"/>
                  </a:cubicBezTo>
                  <a:cubicBezTo>
                    <a:pt x="144" y="6"/>
                    <a:pt x="134" y="0"/>
                    <a:pt x="124" y="3"/>
                  </a:cubicBezTo>
                  <a:cubicBezTo>
                    <a:pt x="16" y="32"/>
                    <a:pt x="16" y="32"/>
                    <a:pt x="16" y="32"/>
                  </a:cubicBezTo>
                  <a:cubicBezTo>
                    <a:pt x="6" y="34"/>
                    <a:pt x="0" y="45"/>
                    <a:pt x="3" y="55"/>
                  </a:cubicBezTo>
                  <a:cubicBezTo>
                    <a:pt x="5" y="63"/>
                    <a:pt x="13" y="69"/>
                    <a:pt x="21" y="69"/>
                  </a:cubicBezTo>
                  <a:close/>
                  <a:moveTo>
                    <a:pt x="21" y="69"/>
                  </a:moveTo>
                  <a:cubicBezTo>
                    <a:pt x="21" y="69"/>
                    <a:pt x="21" y="69"/>
                    <a:pt x="21" y="69"/>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1" name="Group 89"/>
          <p:cNvGrpSpPr/>
          <p:nvPr/>
        </p:nvGrpSpPr>
        <p:grpSpPr>
          <a:xfrm>
            <a:off x="2331569" y="4142379"/>
            <a:ext cx="308354" cy="518463"/>
            <a:chOff x="6627813" y="1292225"/>
            <a:chExt cx="503238" cy="846138"/>
          </a:xfrm>
          <a:solidFill>
            <a:schemeClr val="bg1"/>
          </a:solidFill>
        </p:grpSpPr>
        <p:sp>
          <p:nvSpPr>
            <p:cNvPr id="22" name="Freeform 17"/>
            <p:cNvSpPr>
              <a:spLocks noEditPoints="1"/>
            </p:cNvSpPr>
            <p:nvPr/>
          </p:nvSpPr>
          <p:spPr bwMode="auto">
            <a:xfrm>
              <a:off x="6740525" y="1900238"/>
              <a:ext cx="276225" cy="63500"/>
            </a:xfrm>
            <a:custGeom>
              <a:avLst/>
              <a:gdLst/>
              <a:ahLst/>
              <a:cxnLst>
                <a:cxn ang="0">
                  <a:pos x="131" y="0"/>
                </a:cxn>
                <a:cxn ang="0">
                  <a:pos x="21" y="0"/>
                </a:cxn>
                <a:cxn ang="0">
                  <a:pos x="0" y="17"/>
                </a:cxn>
                <a:cxn ang="0">
                  <a:pos x="21" y="34"/>
                </a:cxn>
                <a:cxn ang="0">
                  <a:pos x="131" y="34"/>
                </a:cxn>
                <a:cxn ang="0">
                  <a:pos x="151" y="17"/>
                </a:cxn>
                <a:cxn ang="0">
                  <a:pos x="131" y="0"/>
                </a:cxn>
                <a:cxn ang="0">
                  <a:pos x="131" y="0"/>
                </a:cxn>
                <a:cxn ang="0">
                  <a:pos x="131" y="0"/>
                </a:cxn>
              </a:cxnLst>
              <a:rect l="0" t="0" r="r" b="b"/>
              <a:pathLst>
                <a:path w="151" h="34">
                  <a:moveTo>
                    <a:pt x="131" y="0"/>
                  </a:moveTo>
                  <a:cubicBezTo>
                    <a:pt x="21" y="0"/>
                    <a:pt x="21" y="0"/>
                    <a:pt x="21" y="0"/>
                  </a:cubicBezTo>
                  <a:cubicBezTo>
                    <a:pt x="9" y="0"/>
                    <a:pt x="0" y="8"/>
                    <a:pt x="0" y="17"/>
                  </a:cubicBezTo>
                  <a:cubicBezTo>
                    <a:pt x="0" y="26"/>
                    <a:pt x="9" y="34"/>
                    <a:pt x="21" y="34"/>
                  </a:cubicBezTo>
                  <a:cubicBezTo>
                    <a:pt x="131" y="34"/>
                    <a:pt x="131" y="34"/>
                    <a:pt x="131" y="34"/>
                  </a:cubicBezTo>
                  <a:cubicBezTo>
                    <a:pt x="142" y="34"/>
                    <a:pt x="151" y="26"/>
                    <a:pt x="151" y="17"/>
                  </a:cubicBezTo>
                  <a:cubicBezTo>
                    <a:pt x="151" y="8"/>
                    <a:pt x="142" y="0"/>
                    <a:pt x="131" y="0"/>
                  </a:cubicBezTo>
                  <a:close/>
                  <a:moveTo>
                    <a:pt x="131" y="0"/>
                  </a:moveTo>
                  <a:cubicBezTo>
                    <a:pt x="131" y="0"/>
                    <a:pt x="131" y="0"/>
                    <a:pt x="131"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18"/>
            <p:cNvSpPr>
              <a:spLocks noEditPoints="1"/>
            </p:cNvSpPr>
            <p:nvPr/>
          </p:nvSpPr>
          <p:spPr bwMode="auto">
            <a:xfrm>
              <a:off x="6740525" y="1989138"/>
              <a:ext cx="276225" cy="61913"/>
            </a:xfrm>
            <a:custGeom>
              <a:avLst/>
              <a:gdLst/>
              <a:ahLst/>
              <a:cxnLst>
                <a:cxn ang="0">
                  <a:pos x="151" y="17"/>
                </a:cxn>
                <a:cxn ang="0">
                  <a:pos x="131" y="0"/>
                </a:cxn>
                <a:cxn ang="0">
                  <a:pos x="21" y="0"/>
                </a:cxn>
                <a:cxn ang="0">
                  <a:pos x="0" y="17"/>
                </a:cxn>
                <a:cxn ang="0">
                  <a:pos x="21" y="34"/>
                </a:cxn>
                <a:cxn ang="0">
                  <a:pos x="131" y="34"/>
                </a:cxn>
                <a:cxn ang="0">
                  <a:pos x="151" y="17"/>
                </a:cxn>
                <a:cxn ang="0">
                  <a:pos x="151" y="17"/>
                </a:cxn>
                <a:cxn ang="0">
                  <a:pos x="151" y="17"/>
                </a:cxn>
              </a:cxnLst>
              <a:rect l="0" t="0" r="r" b="b"/>
              <a:pathLst>
                <a:path w="151" h="34">
                  <a:moveTo>
                    <a:pt x="151" y="17"/>
                  </a:moveTo>
                  <a:cubicBezTo>
                    <a:pt x="151" y="8"/>
                    <a:pt x="142" y="0"/>
                    <a:pt x="131" y="0"/>
                  </a:cubicBezTo>
                  <a:cubicBezTo>
                    <a:pt x="21" y="0"/>
                    <a:pt x="21" y="0"/>
                    <a:pt x="21" y="0"/>
                  </a:cubicBezTo>
                  <a:cubicBezTo>
                    <a:pt x="9" y="0"/>
                    <a:pt x="0" y="8"/>
                    <a:pt x="0" y="17"/>
                  </a:cubicBezTo>
                  <a:cubicBezTo>
                    <a:pt x="0" y="26"/>
                    <a:pt x="9" y="34"/>
                    <a:pt x="21" y="34"/>
                  </a:cubicBezTo>
                  <a:cubicBezTo>
                    <a:pt x="131" y="34"/>
                    <a:pt x="131" y="34"/>
                    <a:pt x="131" y="34"/>
                  </a:cubicBezTo>
                  <a:cubicBezTo>
                    <a:pt x="142" y="34"/>
                    <a:pt x="151" y="26"/>
                    <a:pt x="151" y="17"/>
                  </a:cubicBezTo>
                  <a:close/>
                  <a:moveTo>
                    <a:pt x="151" y="17"/>
                  </a:moveTo>
                  <a:cubicBezTo>
                    <a:pt x="151" y="17"/>
                    <a:pt x="151" y="17"/>
                    <a:pt x="151" y="17"/>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19"/>
            <p:cNvSpPr>
              <a:spLocks noEditPoints="1"/>
            </p:cNvSpPr>
            <p:nvPr/>
          </p:nvSpPr>
          <p:spPr bwMode="auto">
            <a:xfrm>
              <a:off x="6770688" y="2078038"/>
              <a:ext cx="219075" cy="60325"/>
            </a:xfrm>
            <a:custGeom>
              <a:avLst/>
              <a:gdLst/>
              <a:ahLst/>
              <a:cxnLst>
                <a:cxn ang="0">
                  <a:pos x="20" y="0"/>
                </a:cxn>
                <a:cxn ang="0">
                  <a:pos x="0" y="17"/>
                </a:cxn>
                <a:cxn ang="0">
                  <a:pos x="20" y="33"/>
                </a:cxn>
                <a:cxn ang="0">
                  <a:pos x="99" y="33"/>
                </a:cxn>
                <a:cxn ang="0">
                  <a:pos x="120" y="17"/>
                </a:cxn>
                <a:cxn ang="0">
                  <a:pos x="99" y="0"/>
                </a:cxn>
                <a:cxn ang="0">
                  <a:pos x="20" y="0"/>
                </a:cxn>
                <a:cxn ang="0">
                  <a:pos x="20" y="0"/>
                </a:cxn>
                <a:cxn ang="0">
                  <a:pos x="20" y="0"/>
                </a:cxn>
              </a:cxnLst>
              <a:rect l="0" t="0" r="r" b="b"/>
              <a:pathLst>
                <a:path w="120" h="33">
                  <a:moveTo>
                    <a:pt x="20" y="0"/>
                  </a:moveTo>
                  <a:cubicBezTo>
                    <a:pt x="9" y="0"/>
                    <a:pt x="0" y="7"/>
                    <a:pt x="0" y="17"/>
                  </a:cubicBezTo>
                  <a:cubicBezTo>
                    <a:pt x="0" y="26"/>
                    <a:pt x="9" y="33"/>
                    <a:pt x="20" y="33"/>
                  </a:cubicBezTo>
                  <a:cubicBezTo>
                    <a:pt x="99" y="33"/>
                    <a:pt x="99" y="33"/>
                    <a:pt x="99" y="33"/>
                  </a:cubicBezTo>
                  <a:cubicBezTo>
                    <a:pt x="110" y="33"/>
                    <a:pt x="120" y="26"/>
                    <a:pt x="120" y="17"/>
                  </a:cubicBezTo>
                  <a:cubicBezTo>
                    <a:pt x="120" y="7"/>
                    <a:pt x="110" y="0"/>
                    <a:pt x="99" y="0"/>
                  </a:cubicBezTo>
                  <a:lnTo>
                    <a:pt x="20" y="0"/>
                  </a:lnTo>
                  <a:close/>
                  <a:moveTo>
                    <a:pt x="20" y="0"/>
                  </a:moveTo>
                  <a:cubicBezTo>
                    <a:pt x="20" y="0"/>
                    <a:pt x="20" y="0"/>
                    <a:pt x="20"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EditPoints="1"/>
            </p:cNvSpPr>
            <p:nvPr/>
          </p:nvSpPr>
          <p:spPr bwMode="auto">
            <a:xfrm>
              <a:off x="6627813" y="1292225"/>
              <a:ext cx="503238" cy="581025"/>
            </a:xfrm>
            <a:custGeom>
              <a:avLst/>
              <a:gdLst/>
              <a:ahLst/>
              <a:cxnLst>
                <a:cxn ang="0">
                  <a:pos x="221" y="309"/>
                </a:cxn>
                <a:cxn ang="0">
                  <a:pos x="223" y="297"/>
                </a:cxn>
                <a:cxn ang="0">
                  <a:pos x="224" y="294"/>
                </a:cxn>
                <a:cxn ang="0">
                  <a:pos x="251" y="220"/>
                </a:cxn>
                <a:cxn ang="0">
                  <a:pos x="276" y="138"/>
                </a:cxn>
                <a:cxn ang="0">
                  <a:pos x="138" y="0"/>
                </a:cxn>
                <a:cxn ang="0">
                  <a:pos x="0" y="138"/>
                </a:cxn>
                <a:cxn ang="0">
                  <a:pos x="24" y="220"/>
                </a:cxn>
                <a:cxn ang="0">
                  <a:pos x="52" y="301"/>
                </a:cxn>
                <a:cxn ang="0">
                  <a:pos x="68" y="317"/>
                </a:cxn>
                <a:cxn ang="0">
                  <a:pos x="207" y="317"/>
                </a:cxn>
                <a:cxn ang="0">
                  <a:pos x="221" y="309"/>
                </a:cxn>
                <a:cxn ang="0">
                  <a:pos x="115" y="281"/>
                </a:cxn>
                <a:cxn ang="0">
                  <a:pos x="149" y="175"/>
                </a:cxn>
                <a:cxn ang="0">
                  <a:pos x="150" y="169"/>
                </a:cxn>
                <a:cxn ang="0">
                  <a:pos x="147" y="167"/>
                </a:cxn>
                <a:cxn ang="0">
                  <a:pos x="144" y="168"/>
                </a:cxn>
                <a:cxn ang="0">
                  <a:pos x="109" y="226"/>
                </a:cxn>
                <a:cxn ang="0">
                  <a:pos x="109" y="226"/>
                </a:cxn>
                <a:cxn ang="0">
                  <a:pos x="99" y="159"/>
                </a:cxn>
                <a:cxn ang="0">
                  <a:pos x="186" y="102"/>
                </a:cxn>
                <a:cxn ang="0">
                  <a:pos x="187" y="102"/>
                </a:cxn>
                <a:cxn ang="0">
                  <a:pos x="191" y="105"/>
                </a:cxn>
                <a:cxn ang="0">
                  <a:pos x="175" y="216"/>
                </a:cxn>
                <a:cxn ang="0">
                  <a:pos x="145" y="231"/>
                </a:cxn>
                <a:cxn ang="0">
                  <a:pos x="136" y="241"/>
                </a:cxn>
                <a:cxn ang="0">
                  <a:pos x="136" y="280"/>
                </a:cxn>
                <a:cxn ang="0">
                  <a:pos x="131" y="285"/>
                </a:cxn>
                <a:cxn ang="0">
                  <a:pos x="119" y="285"/>
                </a:cxn>
                <a:cxn ang="0">
                  <a:pos x="115" y="284"/>
                </a:cxn>
                <a:cxn ang="0">
                  <a:pos x="115" y="281"/>
                </a:cxn>
                <a:cxn ang="0">
                  <a:pos x="115" y="281"/>
                </a:cxn>
                <a:cxn ang="0">
                  <a:pos x="115" y="281"/>
                </a:cxn>
              </a:cxnLst>
              <a:rect l="0" t="0" r="r" b="b"/>
              <a:pathLst>
                <a:path w="276" h="317">
                  <a:moveTo>
                    <a:pt x="221" y="309"/>
                  </a:moveTo>
                  <a:cubicBezTo>
                    <a:pt x="223" y="306"/>
                    <a:pt x="223" y="301"/>
                    <a:pt x="223" y="297"/>
                  </a:cubicBezTo>
                  <a:cubicBezTo>
                    <a:pt x="224" y="296"/>
                    <a:pt x="224" y="295"/>
                    <a:pt x="224" y="294"/>
                  </a:cubicBezTo>
                  <a:cubicBezTo>
                    <a:pt x="228" y="260"/>
                    <a:pt x="240" y="240"/>
                    <a:pt x="251" y="220"/>
                  </a:cubicBezTo>
                  <a:cubicBezTo>
                    <a:pt x="264" y="198"/>
                    <a:pt x="276" y="177"/>
                    <a:pt x="276" y="138"/>
                  </a:cubicBezTo>
                  <a:cubicBezTo>
                    <a:pt x="276" y="62"/>
                    <a:pt x="214" y="0"/>
                    <a:pt x="138" y="0"/>
                  </a:cubicBezTo>
                  <a:cubicBezTo>
                    <a:pt x="62" y="0"/>
                    <a:pt x="0" y="62"/>
                    <a:pt x="0" y="138"/>
                  </a:cubicBezTo>
                  <a:cubicBezTo>
                    <a:pt x="0" y="177"/>
                    <a:pt x="12" y="198"/>
                    <a:pt x="24" y="220"/>
                  </a:cubicBezTo>
                  <a:cubicBezTo>
                    <a:pt x="36" y="241"/>
                    <a:pt x="48" y="263"/>
                    <a:pt x="52" y="301"/>
                  </a:cubicBezTo>
                  <a:cubicBezTo>
                    <a:pt x="52" y="310"/>
                    <a:pt x="60" y="317"/>
                    <a:pt x="68" y="317"/>
                  </a:cubicBezTo>
                  <a:cubicBezTo>
                    <a:pt x="207" y="317"/>
                    <a:pt x="207" y="317"/>
                    <a:pt x="207" y="317"/>
                  </a:cubicBezTo>
                  <a:cubicBezTo>
                    <a:pt x="213" y="317"/>
                    <a:pt x="218" y="314"/>
                    <a:pt x="221" y="309"/>
                  </a:cubicBezTo>
                  <a:close/>
                  <a:moveTo>
                    <a:pt x="115" y="281"/>
                  </a:moveTo>
                  <a:cubicBezTo>
                    <a:pt x="126" y="209"/>
                    <a:pt x="144" y="182"/>
                    <a:pt x="149" y="175"/>
                  </a:cubicBezTo>
                  <a:cubicBezTo>
                    <a:pt x="151" y="172"/>
                    <a:pt x="151" y="170"/>
                    <a:pt x="150" y="169"/>
                  </a:cubicBezTo>
                  <a:cubicBezTo>
                    <a:pt x="150" y="168"/>
                    <a:pt x="149" y="167"/>
                    <a:pt x="147" y="167"/>
                  </a:cubicBezTo>
                  <a:cubicBezTo>
                    <a:pt x="146" y="167"/>
                    <a:pt x="145" y="167"/>
                    <a:pt x="144" y="168"/>
                  </a:cubicBezTo>
                  <a:cubicBezTo>
                    <a:pt x="136" y="171"/>
                    <a:pt x="112" y="186"/>
                    <a:pt x="109" y="226"/>
                  </a:cubicBezTo>
                  <a:cubicBezTo>
                    <a:pt x="109" y="226"/>
                    <a:pt x="109" y="226"/>
                    <a:pt x="109" y="226"/>
                  </a:cubicBezTo>
                  <a:cubicBezTo>
                    <a:pt x="102" y="215"/>
                    <a:pt x="88" y="187"/>
                    <a:pt x="99" y="159"/>
                  </a:cubicBezTo>
                  <a:cubicBezTo>
                    <a:pt x="110" y="133"/>
                    <a:pt x="139" y="114"/>
                    <a:pt x="186" y="102"/>
                  </a:cubicBezTo>
                  <a:cubicBezTo>
                    <a:pt x="186" y="102"/>
                    <a:pt x="187" y="102"/>
                    <a:pt x="187" y="102"/>
                  </a:cubicBezTo>
                  <a:cubicBezTo>
                    <a:pt x="189" y="102"/>
                    <a:pt x="191" y="103"/>
                    <a:pt x="191" y="105"/>
                  </a:cubicBezTo>
                  <a:cubicBezTo>
                    <a:pt x="193" y="126"/>
                    <a:pt x="200" y="188"/>
                    <a:pt x="175" y="216"/>
                  </a:cubicBezTo>
                  <a:cubicBezTo>
                    <a:pt x="168" y="225"/>
                    <a:pt x="158" y="230"/>
                    <a:pt x="145" y="231"/>
                  </a:cubicBezTo>
                  <a:cubicBezTo>
                    <a:pt x="140" y="231"/>
                    <a:pt x="136" y="236"/>
                    <a:pt x="136" y="241"/>
                  </a:cubicBezTo>
                  <a:cubicBezTo>
                    <a:pt x="136" y="280"/>
                    <a:pt x="136" y="280"/>
                    <a:pt x="136" y="280"/>
                  </a:cubicBezTo>
                  <a:cubicBezTo>
                    <a:pt x="136" y="283"/>
                    <a:pt x="134" y="285"/>
                    <a:pt x="131" y="285"/>
                  </a:cubicBezTo>
                  <a:cubicBezTo>
                    <a:pt x="119" y="285"/>
                    <a:pt x="119" y="285"/>
                    <a:pt x="119" y="285"/>
                  </a:cubicBezTo>
                  <a:cubicBezTo>
                    <a:pt x="117" y="285"/>
                    <a:pt x="116" y="285"/>
                    <a:pt x="115" y="284"/>
                  </a:cubicBezTo>
                  <a:cubicBezTo>
                    <a:pt x="115" y="283"/>
                    <a:pt x="114" y="282"/>
                    <a:pt x="115" y="281"/>
                  </a:cubicBezTo>
                  <a:close/>
                  <a:moveTo>
                    <a:pt x="115" y="281"/>
                  </a:moveTo>
                  <a:cubicBezTo>
                    <a:pt x="115" y="281"/>
                    <a:pt x="115" y="281"/>
                    <a:pt x="115" y="28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6" name="Freeform 5"/>
          <p:cNvSpPr>
            <a:spLocks noEditPoints="1"/>
          </p:cNvSpPr>
          <p:nvPr/>
        </p:nvSpPr>
        <p:spPr bwMode="auto">
          <a:xfrm>
            <a:off x="2846991" y="1282916"/>
            <a:ext cx="456193" cy="1037108"/>
          </a:xfrm>
          <a:custGeom>
            <a:avLst/>
            <a:gdLst/>
            <a:ahLst/>
            <a:cxnLst>
              <a:cxn ang="0">
                <a:pos x="97" y="511"/>
              </a:cxn>
              <a:cxn ang="0">
                <a:pos x="49" y="511"/>
              </a:cxn>
              <a:cxn ang="0">
                <a:pos x="49" y="73"/>
              </a:cxn>
              <a:cxn ang="0">
                <a:pos x="122" y="0"/>
              </a:cxn>
              <a:cxn ang="0">
                <a:pos x="195" y="73"/>
              </a:cxn>
              <a:cxn ang="0">
                <a:pos x="195" y="511"/>
              </a:cxn>
              <a:cxn ang="0">
                <a:pos x="146" y="511"/>
              </a:cxn>
              <a:cxn ang="0">
                <a:pos x="146" y="73"/>
              </a:cxn>
              <a:cxn ang="0">
                <a:pos x="122" y="48"/>
              </a:cxn>
              <a:cxn ang="0">
                <a:pos x="97" y="73"/>
              </a:cxn>
              <a:cxn ang="0">
                <a:pos x="97" y="511"/>
              </a:cxn>
              <a:cxn ang="0">
                <a:pos x="219" y="48"/>
              </a:cxn>
              <a:cxn ang="0">
                <a:pos x="243" y="73"/>
              </a:cxn>
              <a:cxn ang="0">
                <a:pos x="243" y="511"/>
              </a:cxn>
              <a:cxn ang="0">
                <a:pos x="292" y="511"/>
              </a:cxn>
              <a:cxn ang="0">
                <a:pos x="292" y="73"/>
              </a:cxn>
              <a:cxn ang="0">
                <a:pos x="219" y="0"/>
              </a:cxn>
              <a:cxn ang="0">
                <a:pos x="192" y="5"/>
              </a:cxn>
              <a:cxn ang="0">
                <a:pos x="216" y="49"/>
              </a:cxn>
              <a:cxn ang="0">
                <a:pos x="219" y="48"/>
              </a:cxn>
              <a:cxn ang="0">
                <a:pos x="0" y="535"/>
              </a:cxn>
              <a:cxn ang="0">
                <a:pos x="0" y="633"/>
              </a:cxn>
              <a:cxn ang="0">
                <a:pos x="73" y="666"/>
              </a:cxn>
              <a:cxn ang="0">
                <a:pos x="73" y="681"/>
              </a:cxn>
              <a:cxn ang="0">
                <a:pos x="122" y="730"/>
              </a:cxn>
              <a:cxn ang="0">
                <a:pos x="170" y="779"/>
              </a:cxn>
              <a:cxn ang="0">
                <a:pos x="219" y="730"/>
              </a:cxn>
              <a:cxn ang="0">
                <a:pos x="268" y="681"/>
              </a:cxn>
              <a:cxn ang="0">
                <a:pos x="268" y="666"/>
              </a:cxn>
              <a:cxn ang="0">
                <a:pos x="341" y="633"/>
              </a:cxn>
              <a:cxn ang="0">
                <a:pos x="341" y="535"/>
              </a:cxn>
              <a:cxn ang="0">
                <a:pos x="0" y="535"/>
              </a:cxn>
              <a:cxn ang="0">
                <a:pos x="0" y="535"/>
              </a:cxn>
              <a:cxn ang="0">
                <a:pos x="0" y="535"/>
              </a:cxn>
            </a:cxnLst>
            <a:rect l="0" t="0" r="r" b="b"/>
            <a:pathLst>
              <a:path w="341" h="779">
                <a:moveTo>
                  <a:pt x="97" y="511"/>
                </a:moveTo>
                <a:cubicBezTo>
                  <a:pt x="49" y="511"/>
                  <a:pt x="49" y="511"/>
                  <a:pt x="49" y="511"/>
                </a:cubicBezTo>
                <a:cubicBezTo>
                  <a:pt x="49" y="73"/>
                  <a:pt x="49" y="73"/>
                  <a:pt x="49" y="73"/>
                </a:cubicBezTo>
                <a:cubicBezTo>
                  <a:pt x="49" y="32"/>
                  <a:pt x="81" y="0"/>
                  <a:pt x="122" y="0"/>
                </a:cubicBezTo>
                <a:cubicBezTo>
                  <a:pt x="162" y="0"/>
                  <a:pt x="195" y="32"/>
                  <a:pt x="195" y="73"/>
                </a:cubicBezTo>
                <a:cubicBezTo>
                  <a:pt x="195" y="511"/>
                  <a:pt x="195" y="511"/>
                  <a:pt x="195" y="511"/>
                </a:cubicBezTo>
                <a:cubicBezTo>
                  <a:pt x="146" y="511"/>
                  <a:pt x="146" y="511"/>
                  <a:pt x="146" y="511"/>
                </a:cubicBezTo>
                <a:cubicBezTo>
                  <a:pt x="146" y="73"/>
                  <a:pt x="146" y="73"/>
                  <a:pt x="146" y="73"/>
                </a:cubicBezTo>
                <a:cubicBezTo>
                  <a:pt x="146" y="59"/>
                  <a:pt x="135" y="48"/>
                  <a:pt x="122" y="48"/>
                </a:cubicBezTo>
                <a:cubicBezTo>
                  <a:pt x="108" y="48"/>
                  <a:pt x="97" y="59"/>
                  <a:pt x="97" y="73"/>
                </a:cubicBezTo>
                <a:lnTo>
                  <a:pt x="97" y="511"/>
                </a:lnTo>
                <a:close/>
                <a:moveTo>
                  <a:pt x="219" y="48"/>
                </a:moveTo>
                <a:cubicBezTo>
                  <a:pt x="232" y="48"/>
                  <a:pt x="243" y="59"/>
                  <a:pt x="243" y="73"/>
                </a:cubicBezTo>
                <a:cubicBezTo>
                  <a:pt x="243" y="511"/>
                  <a:pt x="243" y="511"/>
                  <a:pt x="243" y="511"/>
                </a:cubicBezTo>
                <a:cubicBezTo>
                  <a:pt x="292" y="511"/>
                  <a:pt x="292" y="511"/>
                  <a:pt x="292" y="511"/>
                </a:cubicBezTo>
                <a:cubicBezTo>
                  <a:pt x="292" y="73"/>
                  <a:pt x="292" y="73"/>
                  <a:pt x="292" y="73"/>
                </a:cubicBezTo>
                <a:cubicBezTo>
                  <a:pt x="292" y="32"/>
                  <a:pt x="259" y="0"/>
                  <a:pt x="219" y="0"/>
                </a:cubicBezTo>
                <a:cubicBezTo>
                  <a:pt x="209" y="0"/>
                  <a:pt x="200" y="2"/>
                  <a:pt x="192" y="5"/>
                </a:cubicBezTo>
                <a:cubicBezTo>
                  <a:pt x="203" y="17"/>
                  <a:pt x="212" y="32"/>
                  <a:pt x="216" y="49"/>
                </a:cubicBezTo>
                <a:cubicBezTo>
                  <a:pt x="217" y="49"/>
                  <a:pt x="218" y="48"/>
                  <a:pt x="219" y="48"/>
                </a:cubicBezTo>
                <a:close/>
                <a:moveTo>
                  <a:pt x="0" y="535"/>
                </a:moveTo>
                <a:cubicBezTo>
                  <a:pt x="0" y="633"/>
                  <a:pt x="0" y="633"/>
                  <a:pt x="0" y="633"/>
                </a:cubicBezTo>
                <a:cubicBezTo>
                  <a:pt x="23" y="647"/>
                  <a:pt x="48" y="658"/>
                  <a:pt x="73" y="666"/>
                </a:cubicBezTo>
                <a:cubicBezTo>
                  <a:pt x="73" y="681"/>
                  <a:pt x="73" y="681"/>
                  <a:pt x="73" y="681"/>
                </a:cubicBezTo>
                <a:cubicBezTo>
                  <a:pt x="73" y="708"/>
                  <a:pt x="95" y="730"/>
                  <a:pt x="122" y="730"/>
                </a:cubicBezTo>
                <a:cubicBezTo>
                  <a:pt x="122" y="757"/>
                  <a:pt x="143" y="779"/>
                  <a:pt x="170" y="779"/>
                </a:cubicBezTo>
                <a:cubicBezTo>
                  <a:pt x="197" y="779"/>
                  <a:pt x="219" y="757"/>
                  <a:pt x="219" y="730"/>
                </a:cubicBezTo>
                <a:cubicBezTo>
                  <a:pt x="246" y="730"/>
                  <a:pt x="268" y="708"/>
                  <a:pt x="268" y="681"/>
                </a:cubicBezTo>
                <a:cubicBezTo>
                  <a:pt x="268" y="666"/>
                  <a:pt x="268" y="666"/>
                  <a:pt x="268" y="666"/>
                </a:cubicBezTo>
                <a:cubicBezTo>
                  <a:pt x="293" y="658"/>
                  <a:pt x="318" y="647"/>
                  <a:pt x="341" y="633"/>
                </a:cubicBezTo>
                <a:cubicBezTo>
                  <a:pt x="341" y="535"/>
                  <a:pt x="341" y="535"/>
                  <a:pt x="341" y="535"/>
                </a:cubicBezTo>
                <a:lnTo>
                  <a:pt x="0" y="535"/>
                </a:lnTo>
                <a:close/>
                <a:moveTo>
                  <a:pt x="0" y="535"/>
                </a:moveTo>
                <a:cubicBezTo>
                  <a:pt x="0" y="535"/>
                  <a:pt x="0" y="535"/>
                  <a:pt x="0" y="535"/>
                </a:cubicBezTo>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cxnSp>
        <p:nvCxnSpPr>
          <p:cNvPr id="27" name="Elbow Connector 141"/>
          <p:cNvCxnSpPr/>
          <p:nvPr/>
        </p:nvCxnSpPr>
        <p:spPr>
          <a:xfrm flipV="1">
            <a:off x="3880716" y="1592431"/>
            <a:ext cx="1901031" cy="230430"/>
          </a:xfrm>
          <a:prstGeom prst="bentConnector3">
            <a:avLst>
              <a:gd name="adj1" fmla="val 39731"/>
            </a:avLst>
          </a:prstGeom>
          <a:ln w="19050" cmpd="sng">
            <a:solidFill>
              <a:schemeClr val="bg1">
                <a:lumMod val="8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28" name="Elbow Connector 143"/>
          <p:cNvCxnSpPr/>
          <p:nvPr/>
        </p:nvCxnSpPr>
        <p:spPr>
          <a:xfrm flipV="1">
            <a:off x="4226358" y="2456536"/>
            <a:ext cx="1555389" cy="518464"/>
          </a:xfrm>
          <a:prstGeom prst="bentConnector3">
            <a:avLst>
              <a:gd name="adj1" fmla="val 34807"/>
            </a:avLst>
          </a:prstGeom>
          <a:ln w="19050" cmpd="sng">
            <a:solidFill>
              <a:schemeClr val="bg1">
                <a:lumMod val="8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29" name="Elbow Connector 144"/>
          <p:cNvCxnSpPr/>
          <p:nvPr/>
        </p:nvCxnSpPr>
        <p:spPr>
          <a:xfrm flipV="1">
            <a:off x="2901397" y="4069532"/>
            <a:ext cx="2880350" cy="518463"/>
          </a:xfrm>
          <a:prstGeom prst="bentConnector3">
            <a:avLst>
              <a:gd name="adj1" fmla="val 77466"/>
            </a:avLst>
          </a:prstGeom>
          <a:ln w="19050" cmpd="sng">
            <a:solidFill>
              <a:schemeClr val="bg1">
                <a:lumMod val="8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30" name="Text Placeholder 3"/>
          <p:cNvSpPr txBox="1">
            <a:spLocks/>
          </p:cNvSpPr>
          <p:nvPr/>
        </p:nvSpPr>
        <p:spPr>
          <a:xfrm>
            <a:off x="6265576" y="1328981"/>
            <a:ext cx="2223700" cy="47705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en-US" sz="1100" b="1" dirty="0" smtClean="0">
                <a:solidFill>
                  <a:schemeClr val="accent6"/>
                </a:solidFill>
              </a:rPr>
              <a:t>Title Goes Here</a:t>
            </a:r>
          </a:p>
          <a:p>
            <a:pPr algn="l"/>
            <a:r>
              <a:rPr lang="en-US" sz="1000" dirty="0" smtClean="0">
                <a:solidFill>
                  <a:schemeClr val="tx2">
                    <a:lumMod val="50000"/>
                    <a:lumOff val="50000"/>
                  </a:schemeClr>
                </a:solidFill>
              </a:rPr>
              <a:t>of passages of lorem but the is majority alteration of the is world.</a:t>
            </a:r>
          </a:p>
        </p:txBody>
      </p:sp>
      <p:sp>
        <p:nvSpPr>
          <p:cNvPr id="31" name="Text Placeholder 3"/>
          <p:cNvSpPr txBox="1">
            <a:spLocks/>
          </p:cNvSpPr>
          <p:nvPr/>
        </p:nvSpPr>
        <p:spPr>
          <a:xfrm>
            <a:off x="6265576" y="2156939"/>
            <a:ext cx="2223700" cy="47705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en-US" sz="1100" b="1" dirty="0" smtClean="0">
                <a:solidFill>
                  <a:schemeClr val="accent4"/>
                </a:solidFill>
              </a:rPr>
              <a:t>Title Goes Here</a:t>
            </a:r>
          </a:p>
          <a:p>
            <a:pPr algn="l"/>
            <a:r>
              <a:rPr lang="en-US" sz="1000" dirty="0" smtClean="0">
                <a:solidFill>
                  <a:schemeClr val="tx2">
                    <a:lumMod val="50000"/>
                    <a:lumOff val="50000"/>
                  </a:schemeClr>
                </a:solidFill>
              </a:rPr>
              <a:t>of passages of lorem but the is majority alteration of the is world.</a:t>
            </a:r>
          </a:p>
        </p:txBody>
      </p:sp>
      <p:sp>
        <p:nvSpPr>
          <p:cNvPr id="32" name="Text Placeholder 3"/>
          <p:cNvSpPr txBox="1">
            <a:spLocks/>
          </p:cNvSpPr>
          <p:nvPr/>
        </p:nvSpPr>
        <p:spPr>
          <a:xfrm>
            <a:off x="6265576" y="2964349"/>
            <a:ext cx="2223700" cy="47705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en-US" sz="1100" b="1" dirty="0" smtClean="0">
                <a:solidFill>
                  <a:schemeClr val="accent3"/>
                </a:solidFill>
              </a:rPr>
              <a:t>Title Goes Here</a:t>
            </a:r>
          </a:p>
          <a:p>
            <a:pPr algn="l"/>
            <a:r>
              <a:rPr lang="en-US" sz="1000" dirty="0" smtClean="0">
                <a:solidFill>
                  <a:schemeClr val="tx2">
                    <a:lumMod val="50000"/>
                    <a:lumOff val="50000"/>
                  </a:schemeClr>
                </a:solidFill>
              </a:rPr>
              <a:t>of passages of lorem but the is majority alteration of the is world.</a:t>
            </a:r>
          </a:p>
        </p:txBody>
      </p:sp>
      <p:sp>
        <p:nvSpPr>
          <p:cNvPr id="33" name="Text Placeholder 3"/>
          <p:cNvSpPr txBox="1">
            <a:spLocks/>
          </p:cNvSpPr>
          <p:nvPr/>
        </p:nvSpPr>
        <p:spPr>
          <a:xfrm>
            <a:off x="6265576" y="3782032"/>
            <a:ext cx="2223700" cy="47705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en-US" sz="1100" b="1" dirty="0" smtClean="0">
                <a:solidFill>
                  <a:schemeClr val="accent2"/>
                </a:solidFill>
              </a:rPr>
              <a:t>Title Goes Here</a:t>
            </a:r>
          </a:p>
          <a:p>
            <a:pPr algn="l"/>
            <a:r>
              <a:rPr lang="en-US" sz="1000" dirty="0" smtClean="0">
                <a:solidFill>
                  <a:schemeClr val="tx2">
                    <a:lumMod val="50000"/>
                    <a:lumOff val="50000"/>
                  </a:schemeClr>
                </a:solidFill>
              </a:rPr>
              <a:t>of passages of lorem but the is majority alteration of the is world.</a:t>
            </a:r>
          </a:p>
        </p:txBody>
      </p:sp>
      <p:cxnSp>
        <p:nvCxnSpPr>
          <p:cNvPr id="34" name="Elbow Connector 168"/>
          <p:cNvCxnSpPr/>
          <p:nvPr/>
        </p:nvCxnSpPr>
        <p:spPr>
          <a:xfrm flipV="1">
            <a:off x="3765502" y="3263034"/>
            <a:ext cx="2016245" cy="748892"/>
          </a:xfrm>
          <a:prstGeom prst="bentConnector3">
            <a:avLst>
              <a:gd name="adj1" fmla="val 56624"/>
            </a:avLst>
          </a:prstGeom>
          <a:ln w="19050" cmpd="sng">
            <a:solidFill>
              <a:schemeClr val="bg1">
                <a:lumMod val="8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35" name="Rectangle 194"/>
          <p:cNvSpPr/>
          <p:nvPr/>
        </p:nvSpPr>
        <p:spPr>
          <a:xfrm>
            <a:off x="5164591" y="3622135"/>
            <a:ext cx="617156" cy="369332"/>
          </a:xfrm>
          <a:prstGeom prst="rect">
            <a:avLst/>
          </a:prstGeom>
        </p:spPr>
        <p:txBody>
          <a:bodyPr wrap="none" lIns="0" tIns="0" rIns="0" bIns="0">
            <a:spAutoFit/>
          </a:bodyPr>
          <a:lstStyle/>
          <a:p>
            <a:pPr algn="r"/>
            <a:r>
              <a:rPr lang="en-US" sz="2400" b="1" dirty="0" smtClean="0">
                <a:solidFill>
                  <a:schemeClr val="accent2"/>
                </a:solidFill>
              </a:rPr>
              <a:t>20%</a:t>
            </a:r>
            <a:endParaRPr lang="en-US" sz="2400" b="1" dirty="0">
              <a:solidFill>
                <a:schemeClr val="accent2"/>
              </a:solidFill>
            </a:endParaRPr>
          </a:p>
        </p:txBody>
      </p:sp>
      <p:sp>
        <p:nvSpPr>
          <p:cNvPr id="36" name="Rectangle 195"/>
          <p:cNvSpPr/>
          <p:nvPr/>
        </p:nvSpPr>
        <p:spPr>
          <a:xfrm>
            <a:off x="5164591" y="2847144"/>
            <a:ext cx="617156" cy="369332"/>
          </a:xfrm>
          <a:prstGeom prst="rect">
            <a:avLst/>
          </a:prstGeom>
        </p:spPr>
        <p:txBody>
          <a:bodyPr wrap="none" lIns="0" tIns="0" rIns="0" bIns="0">
            <a:spAutoFit/>
          </a:bodyPr>
          <a:lstStyle/>
          <a:p>
            <a:pPr algn="r"/>
            <a:r>
              <a:rPr lang="en-US" sz="2400" b="1" dirty="0" smtClean="0">
                <a:solidFill>
                  <a:schemeClr val="accent3"/>
                </a:solidFill>
              </a:rPr>
              <a:t>30%</a:t>
            </a:r>
            <a:endParaRPr lang="en-US" sz="2400" b="1" dirty="0">
              <a:solidFill>
                <a:schemeClr val="accent3"/>
              </a:solidFill>
            </a:endParaRPr>
          </a:p>
        </p:txBody>
      </p:sp>
      <p:sp>
        <p:nvSpPr>
          <p:cNvPr id="37" name="Rectangle 196"/>
          <p:cNvSpPr/>
          <p:nvPr/>
        </p:nvSpPr>
        <p:spPr>
          <a:xfrm>
            <a:off x="5164591" y="2017556"/>
            <a:ext cx="617156" cy="369332"/>
          </a:xfrm>
          <a:prstGeom prst="rect">
            <a:avLst/>
          </a:prstGeom>
        </p:spPr>
        <p:txBody>
          <a:bodyPr wrap="none" lIns="0" tIns="0" rIns="0" bIns="0">
            <a:spAutoFit/>
          </a:bodyPr>
          <a:lstStyle/>
          <a:p>
            <a:pPr algn="r"/>
            <a:r>
              <a:rPr lang="en-US" sz="2400" b="1" dirty="0" smtClean="0">
                <a:solidFill>
                  <a:schemeClr val="accent4"/>
                </a:solidFill>
              </a:rPr>
              <a:t>50%</a:t>
            </a:r>
            <a:endParaRPr lang="en-US" sz="2400" b="1" dirty="0">
              <a:solidFill>
                <a:schemeClr val="accent4"/>
              </a:solidFill>
            </a:endParaRPr>
          </a:p>
        </p:txBody>
      </p:sp>
      <p:sp>
        <p:nvSpPr>
          <p:cNvPr id="38" name="Rectangle 197"/>
          <p:cNvSpPr/>
          <p:nvPr/>
        </p:nvSpPr>
        <p:spPr>
          <a:xfrm>
            <a:off x="5164591" y="1201922"/>
            <a:ext cx="617156" cy="369332"/>
          </a:xfrm>
          <a:prstGeom prst="rect">
            <a:avLst/>
          </a:prstGeom>
        </p:spPr>
        <p:txBody>
          <a:bodyPr wrap="none" lIns="0" tIns="0" rIns="0" bIns="0">
            <a:spAutoFit/>
          </a:bodyPr>
          <a:lstStyle/>
          <a:p>
            <a:pPr algn="r"/>
            <a:r>
              <a:rPr lang="en-US" sz="2400" b="1" dirty="0" smtClean="0">
                <a:solidFill>
                  <a:schemeClr val="accent6"/>
                </a:solidFill>
              </a:rPr>
              <a:t>70%</a:t>
            </a:r>
            <a:endParaRPr lang="en-US" sz="2400" b="1" dirty="0">
              <a:solidFill>
                <a:schemeClr val="accent6"/>
              </a:solidFill>
            </a:endParaRPr>
          </a:p>
        </p:txBody>
      </p:sp>
      <p:sp>
        <p:nvSpPr>
          <p:cNvPr id="39" name="Freeform 45"/>
          <p:cNvSpPr>
            <a:spLocks noEditPoints="1"/>
          </p:cNvSpPr>
          <p:nvPr/>
        </p:nvSpPr>
        <p:spPr bwMode="auto">
          <a:xfrm>
            <a:off x="5893770" y="1439117"/>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45"/>
          <p:cNvSpPr>
            <a:spLocks noEditPoints="1"/>
          </p:cNvSpPr>
          <p:nvPr/>
        </p:nvSpPr>
        <p:spPr bwMode="auto">
          <a:xfrm>
            <a:off x="5893770" y="2311445"/>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45"/>
          <p:cNvSpPr>
            <a:spLocks noEditPoints="1"/>
          </p:cNvSpPr>
          <p:nvPr/>
        </p:nvSpPr>
        <p:spPr bwMode="auto">
          <a:xfrm>
            <a:off x="5893770" y="3116881"/>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45"/>
          <p:cNvSpPr>
            <a:spLocks noEditPoints="1"/>
          </p:cNvSpPr>
          <p:nvPr/>
        </p:nvSpPr>
        <p:spPr bwMode="auto">
          <a:xfrm>
            <a:off x="5893770" y="3929557"/>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43" name="Group 145"/>
          <p:cNvGrpSpPr/>
          <p:nvPr/>
        </p:nvGrpSpPr>
        <p:grpSpPr>
          <a:xfrm flipH="1">
            <a:off x="1245149" y="2277795"/>
            <a:ext cx="1655334" cy="1353648"/>
            <a:chOff x="1347272" y="1882322"/>
            <a:chExt cx="1899767" cy="1553533"/>
          </a:xfrm>
          <a:solidFill>
            <a:schemeClr val="bg1"/>
          </a:solidFill>
        </p:grpSpPr>
        <p:sp>
          <p:nvSpPr>
            <p:cNvPr id="44" name="Freeform 7"/>
            <p:cNvSpPr>
              <a:spLocks/>
            </p:cNvSpPr>
            <p:nvPr/>
          </p:nvSpPr>
          <p:spPr bwMode="auto">
            <a:xfrm>
              <a:off x="1347272" y="3104382"/>
              <a:ext cx="1559627" cy="331473"/>
            </a:xfrm>
            <a:custGeom>
              <a:avLst/>
              <a:gdLst/>
              <a:ahLst/>
              <a:cxnLst>
                <a:cxn ang="0">
                  <a:pos x="367" y="24"/>
                </a:cxn>
                <a:cxn ang="0">
                  <a:pos x="367" y="0"/>
                </a:cxn>
                <a:cxn ang="0">
                  <a:pos x="0" y="0"/>
                </a:cxn>
                <a:cxn ang="0">
                  <a:pos x="0" y="24"/>
                </a:cxn>
                <a:cxn ang="0">
                  <a:pos x="164" y="24"/>
                </a:cxn>
                <a:cxn ang="0">
                  <a:pos x="164" y="53"/>
                </a:cxn>
                <a:cxn ang="0">
                  <a:pos x="132" y="53"/>
                </a:cxn>
                <a:cxn ang="0">
                  <a:pos x="132" y="78"/>
                </a:cxn>
                <a:cxn ang="0">
                  <a:pos x="235" y="78"/>
                </a:cxn>
                <a:cxn ang="0">
                  <a:pos x="235" y="53"/>
                </a:cxn>
                <a:cxn ang="0">
                  <a:pos x="203" y="53"/>
                </a:cxn>
                <a:cxn ang="0">
                  <a:pos x="203" y="24"/>
                </a:cxn>
                <a:cxn ang="0">
                  <a:pos x="367" y="24"/>
                </a:cxn>
              </a:cxnLst>
              <a:rect l="0" t="0" r="r" b="b"/>
              <a:pathLst>
                <a:path w="367" h="78">
                  <a:moveTo>
                    <a:pt x="367" y="24"/>
                  </a:moveTo>
                  <a:lnTo>
                    <a:pt x="367" y="0"/>
                  </a:lnTo>
                  <a:lnTo>
                    <a:pt x="0" y="0"/>
                  </a:lnTo>
                  <a:lnTo>
                    <a:pt x="0" y="24"/>
                  </a:lnTo>
                  <a:lnTo>
                    <a:pt x="164" y="24"/>
                  </a:lnTo>
                  <a:lnTo>
                    <a:pt x="164" y="53"/>
                  </a:lnTo>
                  <a:lnTo>
                    <a:pt x="132" y="53"/>
                  </a:lnTo>
                  <a:lnTo>
                    <a:pt x="132" y="78"/>
                  </a:lnTo>
                  <a:lnTo>
                    <a:pt x="235" y="78"/>
                  </a:lnTo>
                  <a:lnTo>
                    <a:pt x="235" y="53"/>
                  </a:lnTo>
                  <a:lnTo>
                    <a:pt x="203" y="53"/>
                  </a:lnTo>
                  <a:lnTo>
                    <a:pt x="203" y="24"/>
                  </a:lnTo>
                  <a:lnTo>
                    <a:pt x="367" y="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8"/>
            <p:cNvSpPr>
              <a:spLocks/>
            </p:cNvSpPr>
            <p:nvPr/>
          </p:nvSpPr>
          <p:spPr bwMode="auto">
            <a:xfrm>
              <a:off x="2141957" y="2475433"/>
              <a:ext cx="322975" cy="114742"/>
            </a:xfrm>
            <a:custGeom>
              <a:avLst/>
              <a:gdLst/>
              <a:ahLst/>
              <a:cxnLst>
                <a:cxn ang="0">
                  <a:pos x="76" y="27"/>
                </a:cxn>
                <a:cxn ang="0">
                  <a:pos x="70" y="0"/>
                </a:cxn>
                <a:cxn ang="0">
                  <a:pos x="0" y="0"/>
                </a:cxn>
                <a:cxn ang="0">
                  <a:pos x="0" y="27"/>
                </a:cxn>
                <a:cxn ang="0">
                  <a:pos x="76" y="27"/>
                </a:cxn>
              </a:cxnLst>
              <a:rect l="0" t="0" r="r" b="b"/>
              <a:pathLst>
                <a:path w="76" h="27">
                  <a:moveTo>
                    <a:pt x="76" y="27"/>
                  </a:moveTo>
                  <a:lnTo>
                    <a:pt x="70" y="0"/>
                  </a:lnTo>
                  <a:lnTo>
                    <a:pt x="0" y="0"/>
                  </a:lnTo>
                  <a:lnTo>
                    <a:pt x="0" y="27"/>
                  </a:lnTo>
                  <a:lnTo>
                    <a:pt x="76"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9"/>
            <p:cNvSpPr>
              <a:spLocks/>
            </p:cNvSpPr>
            <p:nvPr/>
          </p:nvSpPr>
          <p:spPr bwMode="auto">
            <a:xfrm>
              <a:off x="2137709" y="2615672"/>
              <a:ext cx="390969" cy="216733"/>
            </a:xfrm>
            <a:custGeom>
              <a:avLst/>
              <a:gdLst/>
              <a:ahLst/>
              <a:cxnLst>
                <a:cxn ang="0">
                  <a:pos x="0" y="51"/>
                </a:cxn>
                <a:cxn ang="0">
                  <a:pos x="92" y="51"/>
                </a:cxn>
                <a:cxn ang="0">
                  <a:pos x="79" y="0"/>
                </a:cxn>
                <a:cxn ang="0">
                  <a:pos x="1" y="0"/>
                </a:cxn>
                <a:cxn ang="0">
                  <a:pos x="0" y="51"/>
                </a:cxn>
              </a:cxnLst>
              <a:rect l="0" t="0" r="r" b="b"/>
              <a:pathLst>
                <a:path w="92" h="51">
                  <a:moveTo>
                    <a:pt x="0" y="51"/>
                  </a:moveTo>
                  <a:lnTo>
                    <a:pt x="92" y="51"/>
                  </a:lnTo>
                  <a:lnTo>
                    <a:pt x="79" y="0"/>
                  </a:lnTo>
                  <a:lnTo>
                    <a:pt x="1" y="0"/>
                  </a:lnTo>
                  <a:lnTo>
                    <a:pt x="0" y="5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10"/>
            <p:cNvSpPr>
              <a:spLocks/>
            </p:cNvSpPr>
            <p:nvPr/>
          </p:nvSpPr>
          <p:spPr bwMode="auto">
            <a:xfrm>
              <a:off x="2477681" y="2475433"/>
              <a:ext cx="250732" cy="114742"/>
            </a:xfrm>
            <a:custGeom>
              <a:avLst/>
              <a:gdLst/>
              <a:ahLst/>
              <a:cxnLst>
                <a:cxn ang="0">
                  <a:pos x="59" y="27"/>
                </a:cxn>
                <a:cxn ang="0">
                  <a:pos x="51" y="0"/>
                </a:cxn>
                <a:cxn ang="0">
                  <a:pos x="0" y="0"/>
                </a:cxn>
                <a:cxn ang="0">
                  <a:pos x="8" y="27"/>
                </a:cxn>
                <a:cxn ang="0">
                  <a:pos x="59" y="27"/>
                </a:cxn>
              </a:cxnLst>
              <a:rect l="0" t="0" r="r" b="b"/>
              <a:pathLst>
                <a:path w="59" h="27">
                  <a:moveTo>
                    <a:pt x="59" y="27"/>
                  </a:moveTo>
                  <a:lnTo>
                    <a:pt x="51" y="0"/>
                  </a:lnTo>
                  <a:lnTo>
                    <a:pt x="0" y="0"/>
                  </a:lnTo>
                  <a:lnTo>
                    <a:pt x="8" y="27"/>
                  </a:lnTo>
                  <a:lnTo>
                    <a:pt x="59"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11"/>
            <p:cNvSpPr>
              <a:spLocks/>
            </p:cNvSpPr>
            <p:nvPr/>
          </p:nvSpPr>
          <p:spPr bwMode="auto">
            <a:xfrm>
              <a:off x="2515927" y="2615672"/>
              <a:ext cx="284729" cy="216733"/>
            </a:xfrm>
            <a:custGeom>
              <a:avLst/>
              <a:gdLst/>
              <a:ahLst/>
              <a:cxnLst>
                <a:cxn ang="0">
                  <a:pos x="12" y="51"/>
                </a:cxn>
                <a:cxn ang="0">
                  <a:pos x="67" y="51"/>
                </a:cxn>
                <a:cxn ang="0">
                  <a:pos x="52" y="0"/>
                </a:cxn>
                <a:cxn ang="0">
                  <a:pos x="0" y="0"/>
                </a:cxn>
                <a:cxn ang="0">
                  <a:pos x="12" y="51"/>
                </a:cxn>
              </a:cxnLst>
              <a:rect l="0" t="0" r="r" b="b"/>
              <a:pathLst>
                <a:path w="67" h="51">
                  <a:moveTo>
                    <a:pt x="12" y="51"/>
                  </a:moveTo>
                  <a:lnTo>
                    <a:pt x="67" y="51"/>
                  </a:lnTo>
                  <a:lnTo>
                    <a:pt x="52" y="0"/>
                  </a:lnTo>
                  <a:lnTo>
                    <a:pt x="0" y="0"/>
                  </a:lnTo>
                  <a:lnTo>
                    <a:pt x="12" y="5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12"/>
            <p:cNvSpPr>
              <a:spLocks/>
            </p:cNvSpPr>
            <p:nvPr/>
          </p:nvSpPr>
          <p:spPr bwMode="auto">
            <a:xfrm>
              <a:off x="1432264" y="2615672"/>
              <a:ext cx="297476" cy="216733"/>
            </a:xfrm>
            <a:custGeom>
              <a:avLst/>
              <a:gdLst/>
              <a:ahLst/>
              <a:cxnLst>
                <a:cxn ang="0">
                  <a:pos x="70" y="0"/>
                </a:cxn>
                <a:cxn ang="0">
                  <a:pos x="17" y="0"/>
                </a:cxn>
                <a:cxn ang="0">
                  <a:pos x="0" y="51"/>
                </a:cxn>
                <a:cxn ang="0">
                  <a:pos x="56" y="51"/>
                </a:cxn>
                <a:cxn ang="0">
                  <a:pos x="70" y="0"/>
                </a:cxn>
              </a:cxnLst>
              <a:rect l="0" t="0" r="r" b="b"/>
              <a:pathLst>
                <a:path w="70" h="51">
                  <a:moveTo>
                    <a:pt x="70" y="0"/>
                  </a:moveTo>
                  <a:lnTo>
                    <a:pt x="17" y="0"/>
                  </a:lnTo>
                  <a:lnTo>
                    <a:pt x="0" y="51"/>
                  </a:lnTo>
                  <a:lnTo>
                    <a:pt x="56" y="51"/>
                  </a:lnTo>
                  <a:lnTo>
                    <a:pt x="7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13"/>
            <p:cNvSpPr>
              <a:spLocks/>
            </p:cNvSpPr>
            <p:nvPr/>
          </p:nvSpPr>
          <p:spPr bwMode="auto">
            <a:xfrm>
              <a:off x="1513007" y="2475433"/>
              <a:ext cx="254979" cy="114742"/>
            </a:xfrm>
            <a:custGeom>
              <a:avLst/>
              <a:gdLst/>
              <a:ahLst/>
              <a:cxnLst>
                <a:cxn ang="0">
                  <a:pos x="60" y="0"/>
                </a:cxn>
                <a:cxn ang="0">
                  <a:pos x="8" y="0"/>
                </a:cxn>
                <a:cxn ang="0">
                  <a:pos x="0" y="27"/>
                </a:cxn>
                <a:cxn ang="0">
                  <a:pos x="52" y="27"/>
                </a:cxn>
                <a:cxn ang="0">
                  <a:pos x="60" y="0"/>
                </a:cxn>
              </a:cxnLst>
              <a:rect l="0" t="0" r="r" b="b"/>
              <a:pathLst>
                <a:path w="60" h="27">
                  <a:moveTo>
                    <a:pt x="60" y="0"/>
                  </a:moveTo>
                  <a:lnTo>
                    <a:pt x="8" y="0"/>
                  </a:lnTo>
                  <a:lnTo>
                    <a:pt x="0" y="27"/>
                  </a:lnTo>
                  <a:lnTo>
                    <a:pt x="52" y="27"/>
                  </a:lnTo>
                  <a:lnTo>
                    <a:pt x="6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14"/>
            <p:cNvSpPr>
              <a:spLocks/>
            </p:cNvSpPr>
            <p:nvPr/>
          </p:nvSpPr>
          <p:spPr bwMode="auto">
            <a:xfrm>
              <a:off x="1355770" y="2857902"/>
              <a:ext cx="305976" cy="199735"/>
            </a:xfrm>
            <a:custGeom>
              <a:avLst/>
              <a:gdLst/>
              <a:ahLst/>
              <a:cxnLst>
                <a:cxn ang="0">
                  <a:pos x="16" y="0"/>
                </a:cxn>
                <a:cxn ang="0">
                  <a:pos x="0" y="47"/>
                </a:cxn>
                <a:cxn ang="0">
                  <a:pos x="60" y="47"/>
                </a:cxn>
                <a:cxn ang="0">
                  <a:pos x="72" y="0"/>
                </a:cxn>
                <a:cxn ang="0">
                  <a:pos x="16" y="0"/>
                </a:cxn>
              </a:cxnLst>
              <a:rect l="0" t="0" r="r" b="b"/>
              <a:pathLst>
                <a:path w="72" h="47">
                  <a:moveTo>
                    <a:pt x="16" y="0"/>
                  </a:moveTo>
                  <a:lnTo>
                    <a:pt x="0" y="47"/>
                  </a:lnTo>
                  <a:lnTo>
                    <a:pt x="60" y="47"/>
                  </a:lnTo>
                  <a:lnTo>
                    <a:pt x="72" y="0"/>
                  </a:lnTo>
                  <a:lnTo>
                    <a:pt x="16"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15"/>
            <p:cNvSpPr>
              <a:spLocks/>
            </p:cNvSpPr>
            <p:nvPr/>
          </p:nvSpPr>
          <p:spPr bwMode="auto">
            <a:xfrm>
              <a:off x="1780737" y="2475433"/>
              <a:ext cx="318726" cy="114742"/>
            </a:xfrm>
            <a:custGeom>
              <a:avLst/>
              <a:gdLst/>
              <a:ahLst/>
              <a:cxnLst>
                <a:cxn ang="0">
                  <a:pos x="75" y="27"/>
                </a:cxn>
                <a:cxn ang="0">
                  <a:pos x="75" y="0"/>
                </a:cxn>
                <a:cxn ang="0">
                  <a:pos x="7" y="0"/>
                </a:cxn>
                <a:cxn ang="0">
                  <a:pos x="0" y="27"/>
                </a:cxn>
                <a:cxn ang="0">
                  <a:pos x="75" y="27"/>
                </a:cxn>
              </a:cxnLst>
              <a:rect l="0" t="0" r="r" b="b"/>
              <a:pathLst>
                <a:path w="75" h="27">
                  <a:moveTo>
                    <a:pt x="75" y="27"/>
                  </a:moveTo>
                  <a:lnTo>
                    <a:pt x="75" y="0"/>
                  </a:lnTo>
                  <a:lnTo>
                    <a:pt x="7" y="0"/>
                  </a:lnTo>
                  <a:lnTo>
                    <a:pt x="0" y="27"/>
                  </a:lnTo>
                  <a:lnTo>
                    <a:pt x="75"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16"/>
            <p:cNvSpPr>
              <a:spLocks/>
            </p:cNvSpPr>
            <p:nvPr/>
          </p:nvSpPr>
          <p:spPr bwMode="auto">
            <a:xfrm>
              <a:off x="2571174" y="2857902"/>
              <a:ext cx="301727" cy="199735"/>
            </a:xfrm>
            <a:custGeom>
              <a:avLst/>
              <a:gdLst/>
              <a:ahLst/>
              <a:cxnLst>
                <a:cxn ang="0">
                  <a:pos x="12" y="47"/>
                </a:cxn>
                <a:cxn ang="0">
                  <a:pos x="71" y="47"/>
                </a:cxn>
                <a:cxn ang="0">
                  <a:pos x="56" y="0"/>
                </a:cxn>
                <a:cxn ang="0">
                  <a:pos x="0" y="0"/>
                </a:cxn>
                <a:cxn ang="0">
                  <a:pos x="12" y="47"/>
                </a:cxn>
              </a:cxnLst>
              <a:rect l="0" t="0" r="r" b="b"/>
              <a:pathLst>
                <a:path w="71" h="47">
                  <a:moveTo>
                    <a:pt x="12" y="47"/>
                  </a:moveTo>
                  <a:lnTo>
                    <a:pt x="71" y="47"/>
                  </a:lnTo>
                  <a:lnTo>
                    <a:pt x="56" y="0"/>
                  </a:lnTo>
                  <a:lnTo>
                    <a:pt x="0" y="0"/>
                  </a:lnTo>
                  <a:lnTo>
                    <a:pt x="12" y="4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17"/>
            <p:cNvSpPr>
              <a:spLocks/>
            </p:cNvSpPr>
            <p:nvPr/>
          </p:nvSpPr>
          <p:spPr bwMode="auto">
            <a:xfrm>
              <a:off x="2137709" y="2857902"/>
              <a:ext cx="446216" cy="199735"/>
            </a:xfrm>
            <a:custGeom>
              <a:avLst/>
              <a:gdLst/>
              <a:ahLst/>
              <a:cxnLst>
                <a:cxn ang="0">
                  <a:pos x="0" y="0"/>
                </a:cxn>
                <a:cxn ang="0">
                  <a:pos x="0" y="47"/>
                </a:cxn>
                <a:cxn ang="0">
                  <a:pos x="105" y="47"/>
                </a:cxn>
                <a:cxn ang="0">
                  <a:pos x="93" y="0"/>
                </a:cxn>
                <a:cxn ang="0">
                  <a:pos x="0" y="0"/>
                </a:cxn>
              </a:cxnLst>
              <a:rect l="0" t="0" r="r" b="b"/>
              <a:pathLst>
                <a:path w="105" h="47">
                  <a:moveTo>
                    <a:pt x="0" y="0"/>
                  </a:moveTo>
                  <a:lnTo>
                    <a:pt x="0" y="47"/>
                  </a:lnTo>
                  <a:lnTo>
                    <a:pt x="105" y="47"/>
                  </a:lnTo>
                  <a:lnTo>
                    <a:pt x="93"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18"/>
            <p:cNvSpPr>
              <a:spLocks/>
            </p:cNvSpPr>
            <p:nvPr/>
          </p:nvSpPr>
          <p:spPr bwMode="auto">
            <a:xfrm>
              <a:off x="1648996" y="2857902"/>
              <a:ext cx="446216" cy="199735"/>
            </a:xfrm>
            <a:custGeom>
              <a:avLst/>
              <a:gdLst/>
              <a:ahLst/>
              <a:cxnLst>
                <a:cxn ang="0">
                  <a:pos x="13" y="0"/>
                </a:cxn>
                <a:cxn ang="0">
                  <a:pos x="0" y="47"/>
                </a:cxn>
                <a:cxn ang="0">
                  <a:pos x="105" y="47"/>
                </a:cxn>
                <a:cxn ang="0">
                  <a:pos x="105" y="0"/>
                </a:cxn>
                <a:cxn ang="0">
                  <a:pos x="13" y="0"/>
                </a:cxn>
              </a:cxnLst>
              <a:rect l="0" t="0" r="r" b="b"/>
              <a:pathLst>
                <a:path w="105" h="47">
                  <a:moveTo>
                    <a:pt x="13" y="0"/>
                  </a:moveTo>
                  <a:lnTo>
                    <a:pt x="0" y="47"/>
                  </a:lnTo>
                  <a:lnTo>
                    <a:pt x="105" y="47"/>
                  </a:lnTo>
                  <a:lnTo>
                    <a:pt x="105" y="0"/>
                  </a:lnTo>
                  <a:lnTo>
                    <a:pt x="13"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19"/>
            <p:cNvSpPr>
              <a:spLocks/>
            </p:cNvSpPr>
            <p:nvPr/>
          </p:nvSpPr>
          <p:spPr bwMode="auto">
            <a:xfrm>
              <a:off x="1712742" y="2615672"/>
              <a:ext cx="386720" cy="216733"/>
            </a:xfrm>
            <a:custGeom>
              <a:avLst/>
              <a:gdLst/>
              <a:ahLst/>
              <a:cxnLst>
                <a:cxn ang="0">
                  <a:pos x="0" y="51"/>
                </a:cxn>
                <a:cxn ang="0">
                  <a:pos x="90" y="51"/>
                </a:cxn>
                <a:cxn ang="0">
                  <a:pos x="91" y="0"/>
                </a:cxn>
                <a:cxn ang="0">
                  <a:pos x="14" y="0"/>
                </a:cxn>
                <a:cxn ang="0">
                  <a:pos x="0" y="51"/>
                </a:cxn>
              </a:cxnLst>
              <a:rect l="0" t="0" r="r" b="b"/>
              <a:pathLst>
                <a:path w="91" h="51">
                  <a:moveTo>
                    <a:pt x="0" y="51"/>
                  </a:moveTo>
                  <a:lnTo>
                    <a:pt x="90" y="51"/>
                  </a:lnTo>
                  <a:lnTo>
                    <a:pt x="91" y="0"/>
                  </a:lnTo>
                  <a:lnTo>
                    <a:pt x="14" y="0"/>
                  </a:lnTo>
                  <a:lnTo>
                    <a:pt x="0" y="5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57" name="Group 112"/>
            <p:cNvGrpSpPr/>
            <p:nvPr/>
          </p:nvGrpSpPr>
          <p:grpSpPr>
            <a:xfrm flipH="1">
              <a:off x="2251123" y="1882322"/>
              <a:ext cx="995916" cy="974874"/>
              <a:chOff x="703295" y="84831"/>
              <a:chExt cx="1044237" cy="1022174"/>
            </a:xfrm>
            <a:grpFill/>
          </p:grpSpPr>
          <p:sp>
            <p:nvSpPr>
              <p:cNvPr id="58" name="Freeform 21"/>
              <p:cNvSpPr>
                <a:spLocks/>
              </p:cNvSpPr>
              <p:nvPr/>
            </p:nvSpPr>
            <p:spPr bwMode="auto">
              <a:xfrm>
                <a:off x="887139" y="279707"/>
                <a:ext cx="683901" cy="661839"/>
              </a:xfrm>
              <a:custGeom>
                <a:avLst/>
                <a:gdLst/>
                <a:ahLst/>
                <a:cxnLst>
                  <a:cxn ang="0">
                    <a:pos x="176" y="100"/>
                  </a:cxn>
                  <a:cxn ang="0">
                    <a:pos x="177" y="89"/>
                  </a:cxn>
                  <a:cxn ang="0">
                    <a:pos x="88" y="0"/>
                  </a:cxn>
                  <a:cxn ang="0">
                    <a:pos x="0" y="89"/>
                  </a:cxn>
                  <a:cxn ang="0">
                    <a:pos x="59" y="172"/>
                  </a:cxn>
                  <a:cxn ang="0">
                    <a:pos x="96" y="100"/>
                  </a:cxn>
                  <a:cxn ang="0">
                    <a:pos x="176" y="100"/>
                  </a:cxn>
                </a:cxnLst>
                <a:rect l="0" t="0" r="r" b="b"/>
                <a:pathLst>
                  <a:path w="177" h="172">
                    <a:moveTo>
                      <a:pt x="176" y="100"/>
                    </a:moveTo>
                    <a:cubicBezTo>
                      <a:pt x="177" y="97"/>
                      <a:pt x="177" y="93"/>
                      <a:pt x="177" y="89"/>
                    </a:cubicBezTo>
                    <a:cubicBezTo>
                      <a:pt x="177" y="40"/>
                      <a:pt x="137" y="0"/>
                      <a:pt x="88" y="0"/>
                    </a:cubicBezTo>
                    <a:cubicBezTo>
                      <a:pt x="40" y="0"/>
                      <a:pt x="0" y="40"/>
                      <a:pt x="0" y="89"/>
                    </a:cubicBezTo>
                    <a:cubicBezTo>
                      <a:pt x="0" y="127"/>
                      <a:pt x="24" y="159"/>
                      <a:pt x="59" y="172"/>
                    </a:cubicBezTo>
                    <a:cubicBezTo>
                      <a:pt x="96" y="100"/>
                      <a:pt x="96" y="100"/>
                      <a:pt x="96" y="100"/>
                    </a:cubicBezTo>
                    <a:lnTo>
                      <a:pt x="176" y="10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22"/>
              <p:cNvSpPr>
                <a:spLocks/>
              </p:cNvSpPr>
              <p:nvPr/>
            </p:nvSpPr>
            <p:spPr bwMode="auto">
              <a:xfrm>
                <a:off x="872432" y="834916"/>
                <a:ext cx="125014" cy="128692"/>
              </a:xfrm>
              <a:custGeom>
                <a:avLst/>
                <a:gdLst/>
                <a:ahLst/>
                <a:cxnLst>
                  <a:cxn ang="0">
                    <a:pos x="18" y="0"/>
                  </a:cxn>
                  <a:cxn ang="0">
                    <a:pos x="0" y="33"/>
                  </a:cxn>
                  <a:cxn ang="0">
                    <a:pos x="32" y="15"/>
                  </a:cxn>
                  <a:cxn ang="0">
                    <a:pos x="18" y="0"/>
                  </a:cxn>
                </a:cxnLst>
                <a:rect l="0" t="0" r="r" b="b"/>
                <a:pathLst>
                  <a:path w="32" h="33">
                    <a:moveTo>
                      <a:pt x="18" y="0"/>
                    </a:moveTo>
                    <a:cubicBezTo>
                      <a:pt x="0" y="33"/>
                      <a:pt x="0" y="33"/>
                      <a:pt x="0" y="33"/>
                    </a:cubicBezTo>
                    <a:cubicBezTo>
                      <a:pt x="32" y="15"/>
                      <a:pt x="32" y="15"/>
                      <a:pt x="32" y="15"/>
                    </a:cubicBezTo>
                    <a:cubicBezTo>
                      <a:pt x="27" y="10"/>
                      <a:pt x="22" y="6"/>
                      <a:pt x="18"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23"/>
              <p:cNvSpPr>
                <a:spLocks/>
              </p:cNvSpPr>
              <p:nvPr/>
            </p:nvSpPr>
            <p:spPr bwMode="auto">
              <a:xfrm>
                <a:off x="997446" y="915807"/>
                <a:ext cx="106631" cy="191198"/>
              </a:xfrm>
              <a:custGeom>
                <a:avLst/>
                <a:gdLst/>
                <a:ahLst/>
                <a:cxnLst>
                  <a:cxn ang="0">
                    <a:pos x="0" y="49"/>
                  </a:cxn>
                  <a:cxn ang="0">
                    <a:pos x="28" y="10"/>
                  </a:cxn>
                  <a:cxn ang="0">
                    <a:pos x="8" y="0"/>
                  </a:cxn>
                  <a:cxn ang="0">
                    <a:pos x="0" y="49"/>
                  </a:cxn>
                </a:cxnLst>
                <a:rect l="0" t="0" r="r" b="b"/>
                <a:pathLst>
                  <a:path w="28" h="49">
                    <a:moveTo>
                      <a:pt x="0" y="49"/>
                    </a:moveTo>
                    <a:cubicBezTo>
                      <a:pt x="28" y="10"/>
                      <a:pt x="28" y="10"/>
                      <a:pt x="28" y="10"/>
                    </a:cubicBezTo>
                    <a:cubicBezTo>
                      <a:pt x="21" y="8"/>
                      <a:pt x="14" y="4"/>
                      <a:pt x="8" y="0"/>
                    </a:cubicBezTo>
                    <a:lnTo>
                      <a:pt x="0" y="4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24"/>
              <p:cNvSpPr>
                <a:spLocks/>
              </p:cNvSpPr>
              <p:nvPr/>
            </p:nvSpPr>
            <p:spPr bwMode="auto">
              <a:xfrm>
                <a:off x="747418" y="724609"/>
                <a:ext cx="176491" cy="125014"/>
              </a:xfrm>
              <a:custGeom>
                <a:avLst/>
                <a:gdLst/>
                <a:ahLst/>
                <a:cxnLst>
                  <a:cxn ang="0">
                    <a:pos x="0" y="33"/>
                  </a:cxn>
                  <a:cxn ang="0">
                    <a:pos x="46" y="21"/>
                  </a:cxn>
                  <a:cxn ang="0">
                    <a:pos x="36" y="0"/>
                  </a:cxn>
                  <a:cxn ang="0">
                    <a:pos x="0" y="33"/>
                  </a:cxn>
                </a:cxnLst>
                <a:rect l="0" t="0" r="r" b="b"/>
                <a:pathLst>
                  <a:path w="46" h="33">
                    <a:moveTo>
                      <a:pt x="0" y="33"/>
                    </a:moveTo>
                    <a:cubicBezTo>
                      <a:pt x="46" y="21"/>
                      <a:pt x="46" y="21"/>
                      <a:pt x="46" y="21"/>
                    </a:cubicBezTo>
                    <a:cubicBezTo>
                      <a:pt x="42" y="14"/>
                      <a:pt x="39" y="7"/>
                      <a:pt x="36" y="0"/>
                    </a:cubicBezTo>
                    <a:lnTo>
                      <a:pt x="0" y="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25"/>
              <p:cNvSpPr>
                <a:spLocks/>
              </p:cNvSpPr>
              <p:nvPr/>
            </p:nvSpPr>
            <p:spPr bwMode="auto">
              <a:xfrm>
                <a:off x="703295" y="470905"/>
                <a:ext cx="194876" cy="91923"/>
              </a:xfrm>
              <a:custGeom>
                <a:avLst/>
                <a:gdLst/>
                <a:ahLst/>
                <a:cxnLst>
                  <a:cxn ang="0">
                    <a:pos x="0" y="0"/>
                  </a:cxn>
                  <a:cxn ang="0">
                    <a:pos x="47" y="23"/>
                  </a:cxn>
                  <a:cxn ang="0">
                    <a:pos x="51" y="2"/>
                  </a:cxn>
                  <a:cxn ang="0">
                    <a:pos x="0" y="0"/>
                  </a:cxn>
                </a:cxnLst>
                <a:rect l="0" t="0" r="r" b="b"/>
                <a:pathLst>
                  <a:path w="51" h="23">
                    <a:moveTo>
                      <a:pt x="0" y="0"/>
                    </a:moveTo>
                    <a:cubicBezTo>
                      <a:pt x="47" y="23"/>
                      <a:pt x="47" y="23"/>
                      <a:pt x="47" y="23"/>
                    </a:cubicBezTo>
                    <a:cubicBezTo>
                      <a:pt x="45" y="18"/>
                      <a:pt x="48" y="10"/>
                      <a:pt x="51" y="2"/>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26"/>
              <p:cNvSpPr>
                <a:spLocks/>
              </p:cNvSpPr>
              <p:nvPr/>
            </p:nvSpPr>
            <p:spPr bwMode="auto">
              <a:xfrm>
                <a:off x="767642" y="592241"/>
                <a:ext cx="99277" cy="77216"/>
              </a:xfrm>
              <a:custGeom>
                <a:avLst/>
                <a:gdLst/>
                <a:ahLst/>
                <a:cxnLst>
                  <a:cxn ang="0">
                    <a:pos x="26" y="0"/>
                  </a:cxn>
                  <a:cxn ang="0">
                    <a:pos x="0" y="14"/>
                  </a:cxn>
                  <a:cxn ang="0">
                    <a:pos x="26" y="20"/>
                  </a:cxn>
                  <a:cxn ang="0">
                    <a:pos x="25" y="6"/>
                  </a:cxn>
                  <a:cxn ang="0">
                    <a:pos x="26" y="0"/>
                  </a:cxn>
                </a:cxnLst>
                <a:rect l="0" t="0" r="r" b="b"/>
                <a:pathLst>
                  <a:path w="26" h="20">
                    <a:moveTo>
                      <a:pt x="26" y="0"/>
                    </a:moveTo>
                    <a:cubicBezTo>
                      <a:pt x="0" y="14"/>
                      <a:pt x="0" y="14"/>
                      <a:pt x="0" y="14"/>
                    </a:cubicBezTo>
                    <a:cubicBezTo>
                      <a:pt x="26" y="20"/>
                      <a:pt x="26" y="20"/>
                      <a:pt x="26" y="20"/>
                    </a:cubicBezTo>
                    <a:cubicBezTo>
                      <a:pt x="26" y="15"/>
                      <a:pt x="25" y="11"/>
                      <a:pt x="25" y="6"/>
                    </a:cubicBezTo>
                    <a:cubicBezTo>
                      <a:pt x="25" y="4"/>
                      <a:pt x="25" y="2"/>
                      <a:pt x="26"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27"/>
              <p:cNvSpPr>
                <a:spLocks/>
              </p:cNvSpPr>
              <p:nvPr/>
            </p:nvSpPr>
            <p:spPr bwMode="auto">
              <a:xfrm>
                <a:off x="817280" y="371628"/>
                <a:ext cx="147076" cy="91923"/>
              </a:xfrm>
              <a:custGeom>
                <a:avLst/>
                <a:gdLst/>
                <a:ahLst/>
                <a:cxnLst>
                  <a:cxn ang="0">
                    <a:pos x="0" y="0"/>
                  </a:cxn>
                  <a:cxn ang="0">
                    <a:pos x="23" y="24"/>
                  </a:cxn>
                  <a:cxn ang="0">
                    <a:pos x="38" y="2"/>
                  </a:cxn>
                  <a:cxn ang="0">
                    <a:pos x="0" y="0"/>
                  </a:cxn>
                </a:cxnLst>
                <a:rect l="0" t="0" r="r" b="b"/>
                <a:pathLst>
                  <a:path w="38" h="24">
                    <a:moveTo>
                      <a:pt x="0" y="0"/>
                    </a:moveTo>
                    <a:cubicBezTo>
                      <a:pt x="23" y="24"/>
                      <a:pt x="23" y="24"/>
                      <a:pt x="23" y="24"/>
                    </a:cubicBezTo>
                    <a:cubicBezTo>
                      <a:pt x="27" y="16"/>
                      <a:pt x="32" y="9"/>
                      <a:pt x="38" y="2"/>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28"/>
              <p:cNvSpPr>
                <a:spLocks/>
              </p:cNvSpPr>
              <p:nvPr/>
            </p:nvSpPr>
            <p:spPr bwMode="auto">
              <a:xfrm>
                <a:off x="1074662" y="180430"/>
                <a:ext cx="69862" cy="113985"/>
              </a:xfrm>
              <a:custGeom>
                <a:avLst/>
                <a:gdLst/>
                <a:ahLst/>
                <a:cxnLst>
                  <a:cxn ang="0">
                    <a:pos x="0" y="0"/>
                  </a:cxn>
                  <a:cxn ang="0">
                    <a:pos x="1" y="30"/>
                  </a:cxn>
                  <a:cxn ang="0">
                    <a:pos x="18" y="25"/>
                  </a:cxn>
                  <a:cxn ang="0">
                    <a:pos x="0" y="0"/>
                  </a:cxn>
                </a:cxnLst>
                <a:rect l="0" t="0" r="r" b="b"/>
                <a:pathLst>
                  <a:path w="18" h="30">
                    <a:moveTo>
                      <a:pt x="0" y="0"/>
                    </a:moveTo>
                    <a:cubicBezTo>
                      <a:pt x="1" y="30"/>
                      <a:pt x="1" y="30"/>
                      <a:pt x="1" y="30"/>
                    </a:cubicBezTo>
                    <a:cubicBezTo>
                      <a:pt x="6" y="28"/>
                      <a:pt x="12" y="26"/>
                      <a:pt x="18" y="25"/>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29"/>
              <p:cNvSpPr>
                <a:spLocks/>
              </p:cNvSpPr>
              <p:nvPr/>
            </p:nvSpPr>
            <p:spPr bwMode="auto">
              <a:xfrm>
                <a:off x="883464" y="220877"/>
                <a:ext cx="147076" cy="150753"/>
              </a:xfrm>
              <a:custGeom>
                <a:avLst/>
                <a:gdLst/>
                <a:ahLst/>
                <a:cxnLst>
                  <a:cxn ang="0">
                    <a:pos x="38" y="26"/>
                  </a:cxn>
                  <a:cxn ang="0">
                    <a:pos x="0" y="0"/>
                  </a:cxn>
                  <a:cxn ang="0">
                    <a:pos x="23" y="39"/>
                  </a:cxn>
                  <a:cxn ang="0">
                    <a:pos x="38" y="26"/>
                  </a:cxn>
                </a:cxnLst>
                <a:rect l="0" t="0" r="r" b="b"/>
                <a:pathLst>
                  <a:path w="38" h="39">
                    <a:moveTo>
                      <a:pt x="38" y="26"/>
                    </a:moveTo>
                    <a:cubicBezTo>
                      <a:pt x="0" y="0"/>
                      <a:pt x="0" y="0"/>
                      <a:pt x="0" y="0"/>
                    </a:cubicBezTo>
                    <a:cubicBezTo>
                      <a:pt x="23" y="39"/>
                      <a:pt x="23" y="39"/>
                      <a:pt x="23" y="39"/>
                    </a:cubicBezTo>
                    <a:cubicBezTo>
                      <a:pt x="27" y="34"/>
                      <a:pt x="32" y="30"/>
                      <a:pt x="38" y="26"/>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30"/>
              <p:cNvSpPr>
                <a:spLocks/>
              </p:cNvSpPr>
              <p:nvPr/>
            </p:nvSpPr>
            <p:spPr bwMode="auto">
              <a:xfrm>
                <a:off x="1192322" y="84831"/>
                <a:ext cx="77216" cy="180169"/>
              </a:xfrm>
              <a:custGeom>
                <a:avLst/>
                <a:gdLst/>
                <a:ahLst/>
                <a:cxnLst>
                  <a:cxn ang="0">
                    <a:pos x="20" y="46"/>
                  </a:cxn>
                  <a:cxn ang="0">
                    <a:pos x="7" y="0"/>
                  </a:cxn>
                  <a:cxn ang="0">
                    <a:pos x="0" y="46"/>
                  </a:cxn>
                  <a:cxn ang="0">
                    <a:pos x="9" y="46"/>
                  </a:cxn>
                  <a:cxn ang="0">
                    <a:pos x="20" y="46"/>
                  </a:cxn>
                </a:cxnLst>
                <a:rect l="0" t="0" r="r" b="b"/>
                <a:pathLst>
                  <a:path w="20" h="46">
                    <a:moveTo>
                      <a:pt x="20" y="46"/>
                    </a:moveTo>
                    <a:cubicBezTo>
                      <a:pt x="7" y="0"/>
                      <a:pt x="7" y="0"/>
                      <a:pt x="7" y="0"/>
                    </a:cubicBezTo>
                    <a:cubicBezTo>
                      <a:pt x="0" y="46"/>
                      <a:pt x="0" y="46"/>
                      <a:pt x="0" y="46"/>
                    </a:cubicBezTo>
                    <a:cubicBezTo>
                      <a:pt x="3" y="46"/>
                      <a:pt x="6" y="46"/>
                      <a:pt x="9" y="46"/>
                    </a:cubicBezTo>
                    <a:cubicBezTo>
                      <a:pt x="13" y="46"/>
                      <a:pt x="17" y="46"/>
                      <a:pt x="20" y="46"/>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31"/>
              <p:cNvSpPr>
                <a:spLocks/>
              </p:cNvSpPr>
              <p:nvPr/>
            </p:nvSpPr>
            <p:spPr bwMode="auto">
              <a:xfrm>
                <a:off x="1405582" y="184108"/>
                <a:ext cx="128692" cy="180169"/>
              </a:xfrm>
              <a:custGeom>
                <a:avLst/>
                <a:gdLst/>
                <a:ahLst/>
                <a:cxnLst>
                  <a:cxn ang="0">
                    <a:pos x="33" y="0"/>
                  </a:cxn>
                  <a:cxn ang="0">
                    <a:pos x="0" y="32"/>
                  </a:cxn>
                  <a:cxn ang="0">
                    <a:pos x="19" y="47"/>
                  </a:cxn>
                  <a:cxn ang="0">
                    <a:pos x="33" y="0"/>
                  </a:cxn>
                </a:cxnLst>
                <a:rect l="0" t="0" r="r" b="b"/>
                <a:pathLst>
                  <a:path w="33" h="47">
                    <a:moveTo>
                      <a:pt x="33" y="0"/>
                    </a:moveTo>
                    <a:cubicBezTo>
                      <a:pt x="0" y="32"/>
                      <a:pt x="0" y="32"/>
                      <a:pt x="0" y="32"/>
                    </a:cubicBezTo>
                    <a:cubicBezTo>
                      <a:pt x="7" y="36"/>
                      <a:pt x="13" y="41"/>
                      <a:pt x="19" y="47"/>
                    </a:cubicBezTo>
                    <a:lnTo>
                      <a:pt x="33"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32"/>
              <p:cNvSpPr>
                <a:spLocks/>
              </p:cNvSpPr>
              <p:nvPr/>
            </p:nvSpPr>
            <p:spPr bwMode="auto">
              <a:xfrm>
                <a:off x="1309983" y="180430"/>
                <a:ext cx="91923" cy="125014"/>
              </a:xfrm>
              <a:custGeom>
                <a:avLst/>
                <a:gdLst/>
                <a:ahLst/>
                <a:cxnLst>
                  <a:cxn ang="0">
                    <a:pos x="18" y="0"/>
                  </a:cxn>
                  <a:cxn ang="0">
                    <a:pos x="0" y="24"/>
                  </a:cxn>
                  <a:cxn ang="0">
                    <a:pos x="24" y="33"/>
                  </a:cxn>
                  <a:cxn ang="0">
                    <a:pos x="18" y="0"/>
                  </a:cxn>
                </a:cxnLst>
                <a:rect l="0" t="0" r="r" b="b"/>
                <a:pathLst>
                  <a:path w="24" h="33">
                    <a:moveTo>
                      <a:pt x="18" y="0"/>
                    </a:moveTo>
                    <a:cubicBezTo>
                      <a:pt x="0" y="24"/>
                      <a:pt x="0" y="24"/>
                      <a:pt x="0" y="24"/>
                    </a:cubicBezTo>
                    <a:cubicBezTo>
                      <a:pt x="9" y="26"/>
                      <a:pt x="16" y="29"/>
                      <a:pt x="24" y="33"/>
                    </a:cubicBezTo>
                    <a:lnTo>
                      <a:pt x="18"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33"/>
              <p:cNvSpPr>
                <a:spLocks/>
              </p:cNvSpPr>
              <p:nvPr/>
            </p:nvSpPr>
            <p:spPr bwMode="auto">
              <a:xfrm>
                <a:off x="1295275" y="301768"/>
                <a:ext cx="14708" cy="3678"/>
              </a:xfrm>
              <a:custGeom>
                <a:avLst/>
                <a:gdLst/>
                <a:ahLst/>
                <a:cxnLst>
                  <a:cxn ang="0">
                    <a:pos x="4" y="1"/>
                  </a:cxn>
                  <a:cxn ang="0">
                    <a:pos x="0" y="0"/>
                  </a:cxn>
                  <a:cxn ang="0">
                    <a:pos x="0" y="1"/>
                  </a:cxn>
                  <a:cxn ang="0">
                    <a:pos x="4" y="1"/>
                  </a:cxn>
                </a:cxnLst>
                <a:rect l="0" t="0" r="r" b="b"/>
                <a:pathLst>
                  <a:path w="4" h="1">
                    <a:moveTo>
                      <a:pt x="4" y="1"/>
                    </a:moveTo>
                    <a:cubicBezTo>
                      <a:pt x="3" y="1"/>
                      <a:pt x="1" y="0"/>
                      <a:pt x="0" y="0"/>
                    </a:cubicBezTo>
                    <a:cubicBezTo>
                      <a:pt x="0" y="1"/>
                      <a:pt x="0" y="1"/>
                      <a:pt x="0" y="1"/>
                    </a:cubicBezTo>
                    <a:lnTo>
                      <a:pt x="4" y="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34"/>
              <p:cNvSpPr>
                <a:spLocks/>
              </p:cNvSpPr>
              <p:nvPr/>
            </p:nvSpPr>
            <p:spPr bwMode="auto">
              <a:xfrm>
                <a:off x="1493827" y="360599"/>
                <a:ext cx="136046" cy="102953"/>
              </a:xfrm>
              <a:custGeom>
                <a:avLst/>
                <a:gdLst/>
                <a:ahLst/>
                <a:cxnLst>
                  <a:cxn ang="0">
                    <a:pos x="35" y="0"/>
                  </a:cxn>
                  <a:cxn ang="0">
                    <a:pos x="0" y="5"/>
                  </a:cxn>
                  <a:cxn ang="0">
                    <a:pos x="15" y="27"/>
                  </a:cxn>
                  <a:cxn ang="0">
                    <a:pos x="35" y="0"/>
                  </a:cxn>
                </a:cxnLst>
                <a:rect l="0" t="0" r="r" b="b"/>
                <a:pathLst>
                  <a:path w="35" h="27">
                    <a:moveTo>
                      <a:pt x="35" y="0"/>
                    </a:moveTo>
                    <a:cubicBezTo>
                      <a:pt x="0" y="5"/>
                      <a:pt x="0" y="5"/>
                      <a:pt x="0" y="5"/>
                    </a:cubicBezTo>
                    <a:cubicBezTo>
                      <a:pt x="6" y="11"/>
                      <a:pt x="11" y="19"/>
                      <a:pt x="15" y="27"/>
                    </a:cubicBezTo>
                    <a:lnTo>
                      <a:pt x="35"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35"/>
              <p:cNvSpPr>
                <a:spLocks/>
              </p:cNvSpPr>
              <p:nvPr/>
            </p:nvSpPr>
            <p:spPr bwMode="auto">
              <a:xfrm>
                <a:off x="1571041" y="515028"/>
                <a:ext cx="176491" cy="128692"/>
              </a:xfrm>
              <a:custGeom>
                <a:avLst/>
                <a:gdLst/>
                <a:ahLst/>
                <a:cxnLst>
                  <a:cxn ang="0">
                    <a:pos x="4" y="33"/>
                  </a:cxn>
                  <a:cxn ang="0">
                    <a:pos x="46" y="10"/>
                  </a:cxn>
                  <a:cxn ang="0">
                    <a:pos x="0" y="0"/>
                  </a:cxn>
                  <a:cxn ang="0">
                    <a:pos x="4" y="28"/>
                  </a:cxn>
                  <a:cxn ang="0">
                    <a:pos x="4" y="33"/>
                  </a:cxn>
                </a:cxnLst>
                <a:rect l="0" t="0" r="r" b="b"/>
                <a:pathLst>
                  <a:path w="46" h="33">
                    <a:moveTo>
                      <a:pt x="4" y="33"/>
                    </a:moveTo>
                    <a:cubicBezTo>
                      <a:pt x="46" y="10"/>
                      <a:pt x="46" y="10"/>
                      <a:pt x="46" y="10"/>
                    </a:cubicBezTo>
                    <a:cubicBezTo>
                      <a:pt x="0" y="0"/>
                      <a:pt x="0" y="0"/>
                      <a:pt x="0" y="0"/>
                    </a:cubicBezTo>
                    <a:cubicBezTo>
                      <a:pt x="3" y="9"/>
                      <a:pt x="4" y="18"/>
                      <a:pt x="4" y="28"/>
                    </a:cubicBezTo>
                    <a:cubicBezTo>
                      <a:pt x="4" y="29"/>
                      <a:pt x="4" y="31"/>
                      <a:pt x="4" y="3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24643877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p:cTn id="13" dur="500" fill="hold"/>
                                        <p:tgtEl>
                                          <p:spTgt spid="43"/>
                                        </p:tgtEl>
                                        <p:attrNameLst>
                                          <p:attrName>ppt_w</p:attrName>
                                        </p:attrNameLst>
                                      </p:cBhvr>
                                      <p:tavLst>
                                        <p:tav tm="0">
                                          <p:val>
                                            <p:fltVal val="0"/>
                                          </p:val>
                                        </p:tav>
                                        <p:tav tm="100000">
                                          <p:val>
                                            <p:strVal val="#ppt_w"/>
                                          </p:val>
                                        </p:tav>
                                      </p:tavLst>
                                    </p:anim>
                                    <p:anim calcmode="lin" valueType="num">
                                      <p:cBhvr>
                                        <p:cTn id="14" dur="500" fill="hold"/>
                                        <p:tgtEl>
                                          <p:spTgt spid="43"/>
                                        </p:tgtEl>
                                        <p:attrNameLst>
                                          <p:attrName>ppt_h</p:attrName>
                                        </p:attrNameLst>
                                      </p:cBhvr>
                                      <p:tavLst>
                                        <p:tav tm="0">
                                          <p:val>
                                            <p:fltVal val="0"/>
                                          </p:val>
                                        </p:tav>
                                        <p:tav tm="100000">
                                          <p:val>
                                            <p:strVal val="#ppt_h"/>
                                          </p:val>
                                        </p:tav>
                                      </p:tavLst>
                                    </p:anim>
                                    <p:animEffect transition="in" filter="fade">
                                      <p:cBhvr>
                                        <p:cTn id="15" dur="500"/>
                                        <p:tgtEl>
                                          <p:spTgt spid="43"/>
                                        </p:tgtEl>
                                      </p:cBhvr>
                                    </p:animEffect>
                                  </p:childTnLst>
                                </p:cTn>
                              </p:par>
                            </p:childTnLst>
                          </p:cTn>
                        </p:par>
                        <p:par>
                          <p:cTn id="16" fill="hold">
                            <p:stCondLst>
                              <p:cond delay="1000"/>
                            </p:stCondLst>
                            <p:childTnLst>
                              <p:par>
                                <p:cTn id="17" presetID="53" presetClass="entr" presetSubtype="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childTnLst>
                          </p:cTn>
                        </p:par>
                        <p:par>
                          <p:cTn id="22" fill="hold">
                            <p:stCondLst>
                              <p:cond delay="1500"/>
                            </p:stCondLst>
                            <p:childTnLst>
                              <p:par>
                                <p:cTn id="23" presetID="53" presetClass="entr" presetSubtype="0" fill="hold" nodeType="after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500" fill="hold"/>
                                        <p:tgtEl>
                                          <p:spTgt spid="21"/>
                                        </p:tgtEl>
                                        <p:attrNameLst>
                                          <p:attrName>ppt_w</p:attrName>
                                        </p:attrNameLst>
                                      </p:cBhvr>
                                      <p:tavLst>
                                        <p:tav tm="0">
                                          <p:val>
                                            <p:fltVal val="0"/>
                                          </p:val>
                                        </p:tav>
                                        <p:tav tm="100000">
                                          <p:val>
                                            <p:strVal val="#ppt_w"/>
                                          </p:val>
                                        </p:tav>
                                      </p:tavLst>
                                    </p:anim>
                                    <p:anim calcmode="lin" valueType="num">
                                      <p:cBhvr>
                                        <p:cTn id="26" dur="500" fill="hold"/>
                                        <p:tgtEl>
                                          <p:spTgt spid="21"/>
                                        </p:tgtEl>
                                        <p:attrNameLst>
                                          <p:attrName>ppt_h</p:attrName>
                                        </p:attrNameLst>
                                      </p:cBhvr>
                                      <p:tavLst>
                                        <p:tav tm="0">
                                          <p:val>
                                            <p:fltVal val="0"/>
                                          </p:val>
                                        </p:tav>
                                        <p:tav tm="100000">
                                          <p:val>
                                            <p:strVal val="#ppt_h"/>
                                          </p:val>
                                        </p:tav>
                                      </p:tavLst>
                                    </p:anim>
                                    <p:animEffect transition="in" filter="fade">
                                      <p:cBhvr>
                                        <p:cTn id="27" dur="500"/>
                                        <p:tgtEl>
                                          <p:spTgt spid="21"/>
                                        </p:tgtEl>
                                      </p:cBhvr>
                                    </p:animEffect>
                                  </p:childTnLst>
                                </p:cTn>
                              </p:par>
                            </p:childTnLst>
                          </p:cTn>
                        </p:par>
                        <p:par>
                          <p:cTn id="28" fill="hold">
                            <p:stCondLst>
                              <p:cond delay="2000"/>
                            </p:stCondLst>
                            <p:childTnLst>
                              <p:par>
                                <p:cTn id="29" presetID="53" presetClass="entr" presetSubtype="0"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Effect transition="in" filter="fade">
                                      <p:cBhvr>
                                        <p:cTn id="33" dur="500"/>
                                        <p:tgtEl>
                                          <p:spTgt spid="4"/>
                                        </p:tgtEl>
                                      </p:cBhvr>
                                    </p:animEffect>
                                  </p:childTnLst>
                                </p:cTn>
                              </p:par>
                            </p:childTnLst>
                          </p:cTn>
                        </p:par>
                        <p:par>
                          <p:cTn id="34" fill="hold">
                            <p:stCondLst>
                              <p:cond delay="2500"/>
                            </p:stCondLst>
                            <p:childTnLst>
                              <p:par>
                                <p:cTn id="35" presetID="53" presetClass="entr" presetSubtype="0"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childTnLst>
                          </p:cTn>
                        </p:par>
                        <p:par>
                          <p:cTn id="40" fill="hold">
                            <p:stCondLst>
                              <p:cond delay="3000"/>
                            </p:stCondLst>
                            <p:childTnLst>
                              <p:par>
                                <p:cTn id="41" presetID="53" presetClass="entr" presetSubtype="0" fill="hold" grpId="0" nodeType="after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p:cTn id="43" dur="500" fill="hold"/>
                                        <p:tgtEl>
                                          <p:spTgt spid="5"/>
                                        </p:tgtEl>
                                        <p:attrNameLst>
                                          <p:attrName>ppt_w</p:attrName>
                                        </p:attrNameLst>
                                      </p:cBhvr>
                                      <p:tavLst>
                                        <p:tav tm="0">
                                          <p:val>
                                            <p:fltVal val="0"/>
                                          </p:val>
                                        </p:tav>
                                        <p:tav tm="100000">
                                          <p:val>
                                            <p:strVal val="#ppt_w"/>
                                          </p:val>
                                        </p:tav>
                                      </p:tavLst>
                                    </p:anim>
                                    <p:anim calcmode="lin" valueType="num">
                                      <p:cBhvr>
                                        <p:cTn id="44" dur="500" fill="hold"/>
                                        <p:tgtEl>
                                          <p:spTgt spid="5"/>
                                        </p:tgtEl>
                                        <p:attrNameLst>
                                          <p:attrName>ppt_h</p:attrName>
                                        </p:attrNameLst>
                                      </p:cBhvr>
                                      <p:tavLst>
                                        <p:tav tm="0">
                                          <p:val>
                                            <p:fltVal val="0"/>
                                          </p:val>
                                        </p:tav>
                                        <p:tav tm="100000">
                                          <p:val>
                                            <p:strVal val="#ppt_h"/>
                                          </p:val>
                                        </p:tav>
                                      </p:tavLst>
                                    </p:anim>
                                    <p:animEffect transition="in" filter="fade">
                                      <p:cBhvr>
                                        <p:cTn id="45" dur="500"/>
                                        <p:tgtEl>
                                          <p:spTgt spid="5"/>
                                        </p:tgtEl>
                                      </p:cBhvr>
                                    </p:animEffect>
                                  </p:childTnLst>
                                </p:cTn>
                              </p:par>
                            </p:childTnLst>
                          </p:cTn>
                        </p:par>
                        <p:par>
                          <p:cTn id="46" fill="hold">
                            <p:stCondLst>
                              <p:cond delay="3500"/>
                            </p:stCondLst>
                            <p:childTnLst>
                              <p:par>
                                <p:cTn id="47" presetID="53" presetClass="entr" presetSubtype="0" fill="hold"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Effect transition="in" filter="fade">
                                      <p:cBhvr>
                                        <p:cTn id="51" dur="500"/>
                                        <p:tgtEl>
                                          <p:spTgt spid="16"/>
                                        </p:tgtEl>
                                      </p:cBhvr>
                                    </p:animEffect>
                                  </p:childTnLst>
                                </p:cTn>
                              </p:par>
                            </p:childTnLst>
                          </p:cTn>
                        </p:par>
                        <p:par>
                          <p:cTn id="52" fill="hold">
                            <p:stCondLst>
                              <p:cond delay="4000"/>
                            </p:stCondLst>
                            <p:childTnLst>
                              <p:par>
                                <p:cTn id="53" presetID="53" presetClass="entr" presetSubtype="0" fill="hold" grpId="0" nodeType="after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p:cTn id="55" dur="500" fill="hold"/>
                                        <p:tgtEl>
                                          <p:spTgt spid="6"/>
                                        </p:tgtEl>
                                        <p:attrNameLst>
                                          <p:attrName>ppt_w</p:attrName>
                                        </p:attrNameLst>
                                      </p:cBhvr>
                                      <p:tavLst>
                                        <p:tav tm="0">
                                          <p:val>
                                            <p:fltVal val="0"/>
                                          </p:val>
                                        </p:tav>
                                        <p:tav tm="100000">
                                          <p:val>
                                            <p:strVal val="#ppt_w"/>
                                          </p:val>
                                        </p:tav>
                                      </p:tavLst>
                                    </p:anim>
                                    <p:anim calcmode="lin" valueType="num">
                                      <p:cBhvr>
                                        <p:cTn id="56" dur="500" fill="hold"/>
                                        <p:tgtEl>
                                          <p:spTgt spid="6"/>
                                        </p:tgtEl>
                                        <p:attrNameLst>
                                          <p:attrName>ppt_h</p:attrName>
                                        </p:attrNameLst>
                                      </p:cBhvr>
                                      <p:tavLst>
                                        <p:tav tm="0">
                                          <p:val>
                                            <p:fltVal val="0"/>
                                          </p:val>
                                        </p:tav>
                                        <p:tav tm="100000">
                                          <p:val>
                                            <p:strVal val="#ppt_h"/>
                                          </p:val>
                                        </p:tav>
                                      </p:tavLst>
                                    </p:anim>
                                    <p:animEffect transition="in" filter="fade">
                                      <p:cBhvr>
                                        <p:cTn id="57" dur="500"/>
                                        <p:tgtEl>
                                          <p:spTgt spid="6"/>
                                        </p:tgtEl>
                                      </p:cBhvr>
                                    </p:animEffect>
                                  </p:childTnLst>
                                </p:cTn>
                              </p:par>
                            </p:childTnLst>
                          </p:cTn>
                        </p:par>
                        <p:par>
                          <p:cTn id="58" fill="hold">
                            <p:stCondLst>
                              <p:cond delay="4500"/>
                            </p:stCondLst>
                            <p:childTnLst>
                              <p:par>
                                <p:cTn id="59" presetID="53" presetClass="entr" presetSubtype="0"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p:cTn id="61" dur="500" fill="hold"/>
                                        <p:tgtEl>
                                          <p:spTgt spid="26"/>
                                        </p:tgtEl>
                                        <p:attrNameLst>
                                          <p:attrName>ppt_w</p:attrName>
                                        </p:attrNameLst>
                                      </p:cBhvr>
                                      <p:tavLst>
                                        <p:tav tm="0">
                                          <p:val>
                                            <p:fltVal val="0"/>
                                          </p:val>
                                        </p:tav>
                                        <p:tav tm="100000">
                                          <p:val>
                                            <p:strVal val="#ppt_w"/>
                                          </p:val>
                                        </p:tav>
                                      </p:tavLst>
                                    </p:anim>
                                    <p:anim calcmode="lin" valueType="num">
                                      <p:cBhvr>
                                        <p:cTn id="62" dur="500" fill="hold"/>
                                        <p:tgtEl>
                                          <p:spTgt spid="26"/>
                                        </p:tgtEl>
                                        <p:attrNameLst>
                                          <p:attrName>ppt_h</p:attrName>
                                        </p:attrNameLst>
                                      </p:cBhvr>
                                      <p:tavLst>
                                        <p:tav tm="0">
                                          <p:val>
                                            <p:fltVal val="0"/>
                                          </p:val>
                                        </p:tav>
                                        <p:tav tm="100000">
                                          <p:val>
                                            <p:strVal val="#ppt_h"/>
                                          </p:val>
                                        </p:tav>
                                      </p:tavLst>
                                    </p:anim>
                                    <p:animEffect transition="in" filter="fade">
                                      <p:cBhvr>
                                        <p:cTn id="63" dur="500"/>
                                        <p:tgtEl>
                                          <p:spTgt spid="26"/>
                                        </p:tgtEl>
                                      </p:cBhvr>
                                    </p:animEffect>
                                  </p:childTnLst>
                                </p:cTn>
                              </p:par>
                            </p:childTnLst>
                          </p:cTn>
                        </p:par>
                        <p:par>
                          <p:cTn id="64" fill="hold">
                            <p:stCondLst>
                              <p:cond delay="5000"/>
                            </p:stCondLst>
                            <p:childTnLst>
                              <p:par>
                                <p:cTn id="65" presetID="18" presetClass="entr" presetSubtype="3" fill="hold"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strips(upRight)">
                                      <p:cBhvr>
                                        <p:cTn id="67" dur="500"/>
                                        <p:tgtEl>
                                          <p:spTgt spid="27"/>
                                        </p:tgtEl>
                                      </p:cBhvr>
                                    </p:animEffect>
                                  </p:childTnLst>
                                </p:cTn>
                              </p:par>
                            </p:childTnLst>
                          </p:cTn>
                        </p:par>
                        <p:par>
                          <p:cTn id="68" fill="hold">
                            <p:stCondLst>
                              <p:cond delay="5500"/>
                            </p:stCondLst>
                            <p:childTnLst>
                              <p:par>
                                <p:cTn id="69" presetID="53" presetClass="entr" presetSubtype="0" fill="hold" grpId="0" nodeType="afterEffect">
                                  <p:stCondLst>
                                    <p:cond delay="0"/>
                                  </p:stCondLst>
                                  <p:childTnLst>
                                    <p:set>
                                      <p:cBhvr>
                                        <p:cTn id="70" dur="1" fill="hold">
                                          <p:stCondLst>
                                            <p:cond delay="0"/>
                                          </p:stCondLst>
                                        </p:cTn>
                                        <p:tgtEl>
                                          <p:spTgt spid="39"/>
                                        </p:tgtEl>
                                        <p:attrNameLst>
                                          <p:attrName>style.visibility</p:attrName>
                                        </p:attrNameLst>
                                      </p:cBhvr>
                                      <p:to>
                                        <p:strVal val="visible"/>
                                      </p:to>
                                    </p:set>
                                    <p:anim calcmode="lin" valueType="num">
                                      <p:cBhvr>
                                        <p:cTn id="71" dur="500" fill="hold"/>
                                        <p:tgtEl>
                                          <p:spTgt spid="39"/>
                                        </p:tgtEl>
                                        <p:attrNameLst>
                                          <p:attrName>ppt_w</p:attrName>
                                        </p:attrNameLst>
                                      </p:cBhvr>
                                      <p:tavLst>
                                        <p:tav tm="0">
                                          <p:val>
                                            <p:fltVal val="0"/>
                                          </p:val>
                                        </p:tav>
                                        <p:tav tm="100000">
                                          <p:val>
                                            <p:strVal val="#ppt_w"/>
                                          </p:val>
                                        </p:tav>
                                      </p:tavLst>
                                    </p:anim>
                                    <p:anim calcmode="lin" valueType="num">
                                      <p:cBhvr>
                                        <p:cTn id="72" dur="500" fill="hold"/>
                                        <p:tgtEl>
                                          <p:spTgt spid="39"/>
                                        </p:tgtEl>
                                        <p:attrNameLst>
                                          <p:attrName>ppt_h</p:attrName>
                                        </p:attrNameLst>
                                      </p:cBhvr>
                                      <p:tavLst>
                                        <p:tav tm="0">
                                          <p:val>
                                            <p:fltVal val="0"/>
                                          </p:val>
                                        </p:tav>
                                        <p:tav tm="100000">
                                          <p:val>
                                            <p:strVal val="#ppt_h"/>
                                          </p:val>
                                        </p:tav>
                                      </p:tavLst>
                                    </p:anim>
                                    <p:animEffect transition="in" filter="fade">
                                      <p:cBhvr>
                                        <p:cTn id="73" dur="500"/>
                                        <p:tgtEl>
                                          <p:spTgt spid="39"/>
                                        </p:tgtEl>
                                      </p:cBhvr>
                                    </p:animEffect>
                                  </p:childTnLst>
                                </p:cTn>
                              </p:par>
                              <p:par>
                                <p:cTn id="74" presetID="2" presetClass="entr" presetSubtype="2" accel="50000" decel="50000" fill="hold" grpId="0" nodeType="withEffect">
                                  <p:stCondLst>
                                    <p:cond delay="0"/>
                                  </p:stCondLst>
                                  <p:childTnLst>
                                    <p:set>
                                      <p:cBhvr>
                                        <p:cTn id="75" dur="1" fill="hold">
                                          <p:stCondLst>
                                            <p:cond delay="0"/>
                                          </p:stCondLst>
                                        </p:cTn>
                                        <p:tgtEl>
                                          <p:spTgt spid="30"/>
                                        </p:tgtEl>
                                        <p:attrNameLst>
                                          <p:attrName>style.visibility</p:attrName>
                                        </p:attrNameLst>
                                      </p:cBhvr>
                                      <p:to>
                                        <p:strVal val="visible"/>
                                      </p:to>
                                    </p:set>
                                    <p:anim calcmode="lin" valueType="num">
                                      <p:cBhvr additive="base">
                                        <p:cTn id="76" dur="500" fill="hold"/>
                                        <p:tgtEl>
                                          <p:spTgt spid="30"/>
                                        </p:tgtEl>
                                        <p:attrNameLst>
                                          <p:attrName>ppt_x</p:attrName>
                                        </p:attrNameLst>
                                      </p:cBhvr>
                                      <p:tavLst>
                                        <p:tav tm="0">
                                          <p:val>
                                            <p:strVal val="1+#ppt_w/2"/>
                                          </p:val>
                                        </p:tav>
                                        <p:tav tm="100000">
                                          <p:val>
                                            <p:strVal val="#ppt_x"/>
                                          </p:val>
                                        </p:tav>
                                      </p:tavLst>
                                    </p:anim>
                                    <p:anim calcmode="lin" valueType="num">
                                      <p:cBhvr additive="base">
                                        <p:cTn id="77" dur="500" fill="hold"/>
                                        <p:tgtEl>
                                          <p:spTgt spid="30"/>
                                        </p:tgtEl>
                                        <p:attrNameLst>
                                          <p:attrName>ppt_y</p:attrName>
                                        </p:attrNameLst>
                                      </p:cBhvr>
                                      <p:tavLst>
                                        <p:tav tm="0">
                                          <p:val>
                                            <p:strVal val="#ppt_y"/>
                                          </p:val>
                                        </p:tav>
                                        <p:tav tm="100000">
                                          <p:val>
                                            <p:strVal val="#ppt_y"/>
                                          </p:val>
                                        </p:tav>
                                      </p:tavLst>
                                    </p:anim>
                                  </p:childTnLst>
                                </p:cTn>
                              </p:par>
                            </p:childTnLst>
                          </p:cTn>
                        </p:par>
                        <p:par>
                          <p:cTn id="78" fill="hold">
                            <p:stCondLst>
                              <p:cond delay="6000"/>
                            </p:stCondLst>
                            <p:childTnLst>
                              <p:par>
                                <p:cTn id="79" presetID="18" presetClass="entr" presetSubtype="3" fill="hold" nodeType="afterEffect">
                                  <p:stCondLst>
                                    <p:cond delay="0"/>
                                  </p:stCondLst>
                                  <p:childTnLst>
                                    <p:set>
                                      <p:cBhvr>
                                        <p:cTn id="80" dur="1" fill="hold">
                                          <p:stCondLst>
                                            <p:cond delay="0"/>
                                          </p:stCondLst>
                                        </p:cTn>
                                        <p:tgtEl>
                                          <p:spTgt spid="28"/>
                                        </p:tgtEl>
                                        <p:attrNameLst>
                                          <p:attrName>style.visibility</p:attrName>
                                        </p:attrNameLst>
                                      </p:cBhvr>
                                      <p:to>
                                        <p:strVal val="visible"/>
                                      </p:to>
                                    </p:set>
                                    <p:animEffect transition="in" filter="strips(upRight)">
                                      <p:cBhvr>
                                        <p:cTn id="81" dur="500"/>
                                        <p:tgtEl>
                                          <p:spTgt spid="28"/>
                                        </p:tgtEl>
                                      </p:cBhvr>
                                    </p:animEffect>
                                  </p:childTnLst>
                                </p:cTn>
                              </p:par>
                            </p:childTnLst>
                          </p:cTn>
                        </p:par>
                        <p:par>
                          <p:cTn id="82" fill="hold">
                            <p:stCondLst>
                              <p:cond delay="6500"/>
                            </p:stCondLst>
                            <p:childTnLst>
                              <p:par>
                                <p:cTn id="83" presetID="53" presetClass="entr" presetSubtype="0" fill="hold" grpId="0" nodeType="afterEffect">
                                  <p:stCondLst>
                                    <p:cond delay="0"/>
                                  </p:stCondLst>
                                  <p:childTnLst>
                                    <p:set>
                                      <p:cBhvr>
                                        <p:cTn id="84" dur="1" fill="hold">
                                          <p:stCondLst>
                                            <p:cond delay="0"/>
                                          </p:stCondLst>
                                        </p:cTn>
                                        <p:tgtEl>
                                          <p:spTgt spid="40"/>
                                        </p:tgtEl>
                                        <p:attrNameLst>
                                          <p:attrName>style.visibility</p:attrName>
                                        </p:attrNameLst>
                                      </p:cBhvr>
                                      <p:to>
                                        <p:strVal val="visible"/>
                                      </p:to>
                                    </p:set>
                                    <p:anim calcmode="lin" valueType="num">
                                      <p:cBhvr>
                                        <p:cTn id="85" dur="500" fill="hold"/>
                                        <p:tgtEl>
                                          <p:spTgt spid="40"/>
                                        </p:tgtEl>
                                        <p:attrNameLst>
                                          <p:attrName>ppt_w</p:attrName>
                                        </p:attrNameLst>
                                      </p:cBhvr>
                                      <p:tavLst>
                                        <p:tav tm="0">
                                          <p:val>
                                            <p:fltVal val="0"/>
                                          </p:val>
                                        </p:tav>
                                        <p:tav tm="100000">
                                          <p:val>
                                            <p:strVal val="#ppt_w"/>
                                          </p:val>
                                        </p:tav>
                                      </p:tavLst>
                                    </p:anim>
                                    <p:anim calcmode="lin" valueType="num">
                                      <p:cBhvr>
                                        <p:cTn id="86" dur="500" fill="hold"/>
                                        <p:tgtEl>
                                          <p:spTgt spid="40"/>
                                        </p:tgtEl>
                                        <p:attrNameLst>
                                          <p:attrName>ppt_h</p:attrName>
                                        </p:attrNameLst>
                                      </p:cBhvr>
                                      <p:tavLst>
                                        <p:tav tm="0">
                                          <p:val>
                                            <p:fltVal val="0"/>
                                          </p:val>
                                        </p:tav>
                                        <p:tav tm="100000">
                                          <p:val>
                                            <p:strVal val="#ppt_h"/>
                                          </p:val>
                                        </p:tav>
                                      </p:tavLst>
                                    </p:anim>
                                    <p:animEffect transition="in" filter="fade">
                                      <p:cBhvr>
                                        <p:cTn id="87" dur="500"/>
                                        <p:tgtEl>
                                          <p:spTgt spid="40"/>
                                        </p:tgtEl>
                                      </p:cBhvr>
                                    </p:animEffect>
                                  </p:childTnLst>
                                </p:cTn>
                              </p:par>
                              <p:par>
                                <p:cTn id="88" presetID="2" presetClass="entr" presetSubtype="2" accel="50000" decel="50000" fill="hold" grpId="0" nodeType="withEffect">
                                  <p:stCondLst>
                                    <p:cond delay="0"/>
                                  </p:stCondLst>
                                  <p:childTnLst>
                                    <p:set>
                                      <p:cBhvr>
                                        <p:cTn id="89" dur="1" fill="hold">
                                          <p:stCondLst>
                                            <p:cond delay="0"/>
                                          </p:stCondLst>
                                        </p:cTn>
                                        <p:tgtEl>
                                          <p:spTgt spid="31"/>
                                        </p:tgtEl>
                                        <p:attrNameLst>
                                          <p:attrName>style.visibility</p:attrName>
                                        </p:attrNameLst>
                                      </p:cBhvr>
                                      <p:to>
                                        <p:strVal val="visible"/>
                                      </p:to>
                                    </p:set>
                                    <p:anim calcmode="lin" valueType="num">
                                      <p:cBhvr additive="base">
                                        <p:cTn id="90" dur="500" fill="hold"/>
                                        <p:tgtEl>
                                          <p:spTgt spid="31"/>
                                        </p:tgtEl>
                                        <p:attrNameLst>
                                          <p:attrName>ppt_x</p:attrName>
                                        </p:attrNameLst>
                                      </p:cBhvr>
                                      <p:tavLst>
                                        <p:tav tm="0">
                                          <p:val>
                                            <p:strVal val="1+#ppt_w/2"/>
                                          </p:val>
                                        </p:tav>
                                        <p:tav tm="100000">
                                          <p:val>
                                            <p:strVal val="#ppt_x"/>
                                          </p:val>
                                        </p:tav>
                                      </p:tavLst>
                                    </p:anim>
                                    <p:anim calcmode="lin" valueType="num">
                                      <p:cBhvr additive="base">
                                        <p:cTn id="91" dur="500" fill="hold"/>
                                        <p:tgtEl>
                                          <p:spTgt spid="31"/>
                                        </p:tgtEl>
                                        <p:attrNameLst>
                                          <p:attrName>ppt_y</p:attrName>
                                        </p:attrNameLst>
                                      </p:cBhvr>
                                      <p:tavLst>
                                        <p:tav tm="0">
                                          <p:val>
                                            <p:strVal val="#ppt_y"/>
                                          </p:val>
                                        </p:tav>
                                        <p:tav tm="100000">
                                          <p:val>
                                            <p:strVal val="#ppt_y"/>
                                          </p:val>
                                        </p:tav>
                                      </p:tavLst>
                                    </p:anim>
                                  </p:childTnLst>
                                </p:cTn>
                              </p:par>
                            </p:childTnLst>
                          </p:cTn>
                        </p:par>
                        <p:par>
                          <p:cTn id="92" fill="hold">
                            <p:stCondLst>
                              <p:cond delay="7000"/>
                            </p:stCondLst>
                            <p:childTnLst>
                              <p:par>
                                <p:cTn id="93" presetID="18" presetClass="entr" presetSubtype="3" fill="hold" nodeType="afterEffect">
                                  <p:stCondLst>
                                    <p:cond delay="0"/>
                                  </p:stCondLst>
                                  <p:childTnLst>
                                    <p:set>
                                      <p:cBhvr>
                                        <p:cTn id="94" dur="1" fill="hold">
                                          <p:stCondLst>
                                            <p:cond delay="0"/>
                                          </p:stCondLst>
                                        </p:cTn>
                                        <p:tgtEl>
                                          <p:spTgt spid="34"/>
                                        </p:tgtEl>
                                        <p:attrNameLst>
                                          <p:attrName>style.visibility</p:attrName>
                                        </p:attrNameLst>
                                      </p:cBhvr>
                                      <p:to>
                                        <p:strVal val="visible"/>
                                      </p:to>
                                    </p:set>
                                    <p:animEffect transition="in" filter="strips(upRight)">
                                      <p:cBhvr>
                                        <p:cTn id="95" dur="500"/>
                                        <p:tgtEl>
                                          <p:spTgt spid="34"/>
                                        </p:tgtEl>
                                      </p:cBhvr>
                                    </p:animEffect>
                                  </p:childTnLst>
                                </p:cTn>
                              </p:par>
                            </p:childTnLst>
                          </p:cTn>
                        </p:par>
                        <p:par>
                          <p:cTn id="96" fill="hold">
                            <p:stCondLst>
                              <p:cond delay="7500"/>
                            </p:stCondLst>
                            <p:childTnLst>
                              <p:par>
                                <p:cTn id="97" presetID="53" presetClass="entr" presetSubtype="0" fill="hold" grpId="0" nodeType="afterEffect">
                                  <p:stCondLst>
                                    <p:cond delay="0"/>
                                  </p:stCondLst>
                                  <p:childTnLst>
                                    <p:set>
                                      <p:cBhvr>
                                        <p:cTn id="98" dur="1" fill="hold">
                                          <p:stCondLst>
                                            <p:cond delay="0"/>
                                          </p:stCondLst>
                                        </p:cTn>
                                        <p:tgtEl>
                                          <p:spTgt spid="41"/>
                                        </p:tgtEl>
                                        <p:attrNameLst>
                                          <p:attrName>style.visibility</p:attrName>
                                        </p:attrNameLst>
                                      </p:cBhvr>
                                      <p:to>
                                        <p:strVal val="visible"/>
                                      </p:to>
                                    </p:set>
                                    <p:anim calcmode="lin" valueType="num">
                                      <p:cBhvr>
                                        <p:cTn id="99" dur="500" fill="hold"/>
                                        <p:tgtEl>
                                          <p:spTgt spid="41"/>
                                        </p:tgtEl>
                                        <p:attrNameLst>
                                          <p:attrName>ppt_w</p:attrName>
                                        </p:attrNameLst>
                                      </p:cBhvr>
                                      <p:tavLst>
                                        <p:tav tm="0">
                                          <p:val>
                                            <p:fltVal val="0"/>
                                          </p:val>
                                        </p:tav>
                                        <p:tav tm="100000">
                                          <p:val>
                                            <p:strVal val="#ppt_w"/>
                                          </p:val>
                                        </p:tav>
                                      </p:tavLst>
                                    </p:anim>
                                    <p:anim calcmode="lin" valueType="num">
                                      <p:cBhvr>
                                        <p:cTn id="100" dur="500" fill="hold"/>
                                        <p:tgtEl>
                                          <p:spTgt spid="41"/>
                                        </p:tgtEl>
                                        <p:attrNameLst>
                                          <p:attrName>ppt_h</p:attrName>
                                        </p:attrNameLst>
                                      </p:cBhvr>
                                      <p:tavLst>
                                        <p:tav tm="0">
                                          <p:val>
                                            <p:fltVal val="0"/>
                                          </p:val>
                                        </p:tav>
                                        <p:tav tm="100000">
                                          <p:val>
                                            <p:strVal val="#ppt_h"/>
                                          </p:val>
                                        </p:tav>
                                      </p:tavLst>
                                    </p:anim>
                                    <p:animEffect transition="in" filter="fade">
                                      <p:cBhvr>
                                        <p:cTn id="101" dur="500"/>
                                        <p:tgtEl>
                                          <p:spTgt spid="41"/>
                                        </p:tgtEl>
                                      </p:cBhvr>
                                    </p:animEffect>
                                  </p:childTnLst>
                                </p:cTn>
                              </p:par>
                              <p:par>
                                <p:cTn id="102" presetID="2" presetClass="entr" presetSubtype="2" accel="50000" decel="50000" fill="hold" grpId="0" nodeType="withEffect">
                                  <p:stCondLst>
                                    <p:cond delay="0"/>
                                  </p:stCondLst>
                                  <p:childTnLst>
                                    <p:set>
                                      <p:cBhvr>
                                        <p:cTn id="103" dur="1" fill="hold">
                                          <p:stCondLst>
                                            <p:cond delay="0"/>
                                          </p:stCondLst>
                                        </p:cTn>
                                        <p:tgtEl>
                                          <p:spTgt spid="32"/>
                                        </p:tgtEl>
                                        <p:attrNameLst>
                                          <p:attrName>style.visibility</p:attrName>
                                        </p:attrNameLst>
                                      </p:cBhvr>
                                      <p:to>
                                        <p:strVal val="visible"/>
                                      </p:to>
                                    </p:set>
                                    <p:anim calcmode="lin" valueType="num">
                                      <p:cBhvr additive="base">
                                        <p:cTn id="104" dur="500" fill="hold"/>
                                        <p:tgtEl>
                                          <p:spTgt spid="32"/>
                                        </p:tgtEl>
                                        <p:attrNameLst>
                                          <p:attrName>ppt_x</p:attrName>
                                        </p:attrNameLst>
                                      </p:cBhvr>
                                      <p:tavLst>
                                        <p:tav tm="0">
                                          <p:val>
                                            <p:strVal val="1+#ppt_w/2"/>
                                          </p:val>
                                        </p:tav>
                                        <p:tav tm="100000">
                                          <p:val>
                                            <p:strVal val="#ppt_x"/>
                                          </p:val>
                                        </p:tav>
                                      </p:tavLst>
                                    </p:anim>
                                    <p:anim calcmode="lin" valueType="num">
                                      <p:cBhvr additive="base">
                                        <p:cTn id="105" dur="500" fill="hold"/>
                                        <p:tgtEl>
                                          <p:spTgt spid="32"/>
                                        </p:tgtEl>
                                        <p:attrNameLst>
                                          <p:attrName>ppt_y</p:attrName>
                                        </p:attrNameLst>
                                      </p:cBhvr>
                                      <p:tavLst>
                                        <p:tav tm="0">
                                          <p:val>
                                            <p:strVal val="#ppt_y"/>
                                          </p:val>
                                        </p:tav>
                                        <p:tav tm="100000">
                                          <p:val>
                                            <p:strVal val="#ppt_y"/>
                                          </p:val>
                                        </p:tav>
                                      </p:tavLst>
                                    </p:anim>
                                  </p:childTnLst>
                                </p:cTn>
                              </p:par>
                            </p:childTnLst>
                          </p:cTn>
                        </p:par>
                        <p:par>
                          <p:cTn id="106" fill="hold">
                            <p:stCondLst>
                              <p:cond delay="8000"/>
                            </p:stCondLst>
                            <p:childTnLst>
                              <p:par>
                                <p:cTn id="107" presetID="18" presetClass="entr" presetSubtype="3" fill="hold" nodeType="afterEffect">
                                  <p:stCondLst>
                                    <p:cond delay="0"/>
                                  </p:stCondLst>
                                  <p:childTnLst>
                                    <p:set>
                                      <p:cBhvr>
                                        <p:cTn id="108" dur="1" fill="hold">
                                          <p:stCondLst>
                                            <p:cond delay="0"/>
                                          </p:stCondLst>
                                        </p:cTn>
                                        <p:tgtEl>
                                          <p:spTgt spid="29"/>
                                        </p:tgtEl>
                                        <p:attrNameLst>
                                          <p:attrName>style.visibility</p:attrName>
                                        </p:attrNameLst>
                                      </p:cBhvr>
                                      <p:to>
                                        <p:strVal val="visible"/>
                                      </p:to>
                                    </p:set>
                                    <p:animEffect transition="in" filter="strips(upRight)">
                                      <p:cBhvr>
                                        <p:cTn id="109" dur="500"/>
                                        <p:tgtEl>
                                          <p:spTgt spid="29"/>
                                        </p:tgtEl>
                                      </p:cBhvr>
                                    </p:animEffect>
                                  </p:childTnLst>
                                </p:cTn>
                              </p:par>
                            </p:childTnLst>
                          </p:cTn>
                        </p:par>
                        <p:par>
                          <p:cTn id="110" fill="hold">
                            <p:stCondLst>
                              <p:cond delay="8500"/>
                            </p:stCondLst>
                            <p:childTnLst>
                              <p:par>
                                <p:cTn id="111" presetID="53" presetClass="entr" presetSubtype="0" fill="hold" grpId="0" nodeType="afterEffect">
                                  <p:stCondLst>
                                    <p:cond delay="0"/>
                                  </p:stCondLst>
                                  <p:childTnLst>
                                    <p:set>
                                      <p:cBhvr>
                                        <p:cTn id="112" dur="1" fill="hold">
                                          <p:stCondLst>
                                            <p:cond delay="0"/>
                                          </p:stCondLst>
                                        </p:cTn>
                                        <p:tgtEl>
                                          <p:spTgt spid="42"/>
                                        </p:tgtEl>
                                        <p:attrNameLst>
                                          <p:attrName>style.visibility</p:attrName>
                                        </p:attrNameLst>
                                      </p:cBhvr>
                                      <p:to>
                                        <p:strVal val="visible"/>
                                      </p:to>
                                    </p:set>
                                    <p:anim calcmode="lin" valueType="num">
                                      <p:cBhvr>
                                        <p:cTn id="113" dur="500" fill="hold"/>
                                        <p:tgtEl>
                                          <p:spTgt spid="42"/>
                                        </p:tgtEl>
                                        <p:attrNameLst>
                                          <p:attrName>ppt_w</p:attrName>
                                        </p:attrNameLst>
                                      </p:cBhvr>
                                      <p:tavLst>
                                        <p:tav tm="0">
                                          <p:val>
                                            <p:fltVal val="0"/>
                                          </p:val>
                                        </p:tav>
                                        <p:tav tm="100000">
                                          <p:val>
                                            <p:strVal val="#ppt_w"/>
                                          </p:val>
                                        </p:tav>
                                      </p:tavLst>
                                    </p:anim>
                                    <p:anim calcmode="lin" valueType="num">
                                      <p:cBhvr>
                                        <p:cTn id="114" dur="500" fill="hold"/>
                                        <p:tgtEl>
                                          <p:spTgt spid="42"/>
                                        </p:tgtEl>
                                        <p:attrNameLst>
                                          <p:attrName>ppt_h</p:attrName>
                                        </p:attrNameLst>
                                      </p:cBhvr>
                                      <p:tavLst>
                                        <p:tav tm="0">
                                          <p:val>
                                            <p:fltVal val="0"/>
                                          </p:val>
                                        </p:tav>
                                        <p:tav tm="100000">
                                          <p:val>
                                            <p:strVal val="#ppt_h"/>
                                          </p:val>
                                        </p:tav>
                                      </p:tavLst>
                                    </p:anim>
                                    <p:animEffect transition="in" filter="fade">
                                      <p:cBhvr>
                                        <p:cTn id="115" dur="500"/>
                                        <p:tgtEl>
                                          <p:spTgt spid="42"/>
                                        </p:tgtEl>
                                      </p:cBhvr>
                                    </p:animEffect>
                                  </p:childTnLst>
                                </p:cTn>
                              </p:par>
                              <p:par>
                                <p:cTn id="116" presetID="2" presetClass="entr" presetSubtype="2" accel="50000" decel="50000" fill="hold" grpId="0" nodeType="withEffect">
                                  <p:stCondLst>
                                    <p:cond delay="0"/>
                                  </p:stCondLst>
                                  <p:childTnLst>
                                    <p:set>
                                      <p:cBhvr>
                                        <p:cTn id="117" dur="1" fill="hold">
                                          <p:stCondLst>
                                            <p:cond delay="0"/>
                                          </p:stCondLst>
                                        </p:cTn>
                                        <p:tgtEl>
                                          <p:spTgt spid="33"/>
                                        </p:tgtEl>
                                        <p:attrNameLst>
                                          <p:attrName>style.visibility</p:attrName>
                                        </p:attrNameLst>
                                      </p:cBhvr>
                                      <p:to>
                                        <p:strVal val="visible"/>
                                      </p:to>
                                    </p:set>
                                    <p:anim calcmode="lin" valueType="num">
                                      <p:cBhvr additive="base">
                                        <p:cTn id="118" dur="500" fill="hold"/>
                                        <p:tgtEl>
                                          <p:spTgt spid="33"/>
                                        </p:tgtEl>
                                        <p:attrNameLst>
                                          <p:attrName>ppt_x</p:attrName>
                                        </p:attrNameLst>
                                      </p:cBhvr>
                                      <p:tavLst>
                                        <p:tav tm="0">
                                          <p:val>
                                            <p:strVal val="1+#ppt_w/2"/>
                                          </p:val>
                                        </p:tav>
                                        <p:tav tm="100000">
                                          <p:val>
                                            <p:strVal val="#ppt_x"/>
                                          </p:val>
                                        </p:tav>
                                      </p:tavLst>
                                    </p:anim>
                                    <p:anim calcmode="lin" valueType="num">
                                      <p:cBhvr additive="base">
                                        <p:cTn id="119" dur="500" fill="hold"/>
                                        <p:tgtEl>
                                          <p:spTgt spid="33"/>
                                        </p:tgtEl>
                                        <p:attrNameLst>
                                          <p:attrName>ppt_y</p:attrName>
                                        </p:attrNameLst>
                                      </p:cBhvr>
                                      <p:tavLst>
                                        <p:tav tm="0">
                                          <p:val>
                                            <p:strVal val="#ppt_y"/>
                                          </p:val>
                                        </p:tav>
                                        <p:tav tm="100000">
                                          <p:val>
                                            <p:strVal val="#ppt_y"/>
                                          </p:val>
                                        </p:tav>
                                      </p:tavLst>
                                    </p:anim>
                                  </p:childTnLst>
                                </p:cTn>
                              </p:par>
                            </p:childTnLst>
                          </p:cTn>
                        </p:par>
                        <p:par>
                          <p:cTn id="120" fill="hold">
                            <p:stCondLst>
                              <p:cond delay="9000"/>
                            </p:stCondLst>
                            <p:childTnLst>
                              <p:par>
                                <p:cTn id="121" presetID="53" presetClass="entr" presetSubtype="0" fill="hold" grpId="0" nodeType="afterEffect">
                                  <p:stCondLst>
                                    <p:cond delay="0"/>
                                  </p:stCondLst>
                                  <p:childTnLst>
                                    <p:set>
                                      <p:cBhvr>
                                        <p:cTn id="122" dur="1" fill="hold">
                                          <p:stCondLst>
                                            <p:cond delay="0"/>
                                          </p:stCondLst>
                                        </p:cTn>
                                        <p:tgtEl>
                                          <p:spTgt spid="35"/>
                                        </p:tgtEl>
                                        <p:attrNameLst>
                                          <p:attrName>style.visibility</p:attrName>
                                        </p:attrNameLst>
                                      </p:cBhvr>
                                      <p:to>
                                        <p:strVal val="visible"/>
                                      </p:to>
                                    </p:set>
                                    <p:anim calcmode="lin" valueType="num">
                                      <p:cBhvr>
                                        <p:cTn id="123" dur="500" fill="hold"/>
                                        <p:tgtEl>
                                          <p:spTgt spid="35"/>
                                        </p:tgtEl>
                                        <p:attrNameLst>
                                          <p:attrName>ppt_w</p:attrName>
                                        </p:attrNameLst>
                                      </p:cBhvr>
                                      <p:tavLst>
                                        <p:tav tm="0">
                                          <p:val>
                                            <p:fltVal val="0"/>
                                          </p:val>
                                        </p:tav>
                                        <p:tav tm="100000">
                                          <p:val>
                                            <p:strVal val="#ppt_w"/>
                                          </p:val>
                                        </p:tav>
                                      </p:tavLst>
                                    </p:anim>
                                    <p:anim calcmode="lin" valueType="num">
                                      <p:cBhvr>
                                        <p:cTn id="124" dur="500" fill="hold"/>
                                        <p:tgtEl>
                                          <p:spTgt spid="35"/>
                                        </p:tgtEl>
                                        <p:attrNameLst>
                                          <p:attrName>ppt_h</p:attrName>
                                        </p:attrNameLst>
                                      </p:cBhvr>
                                      <p:tavLst>
                                        <p:tav tm="0">
                                          <p:val>
                                            <p:fltVal val="0"/>
                                          </p:val>
                                        </p:tav>
                                        <p:tav tm="100000">
                                          <p:val>
                                            <p:strVal val="#ppt_h"/>
                                          </p:val>
                                        </p:tav>
                                      </p:tavLst>
                                    </p:anim>
                                    <p:animEffect transition="in" filter="fade">
                                      <p:cBhvr>
                                        <p:cTn id="125" dur="500"/>
                                        <p:tgtEl>
                                          <p:spTgt spid="35"/>
                                        </p:tgtEl>
                                      </p:cBhvr>
                                    </p:animEffect>
                                  </p:childTnLst>
                                </p:cTn>
                              </p:par>
                            </p:childTnLst>
                          </p:cTn>
                        </p:par>
                        <p:par>
                          <p:cTn id="126" fill="hold">
                            <p:stCondLst>
                              <p:cond delay="9500"/>
                            </p:stCondLst>
                            <p:childTnLst>
                              <p:par>
                                <p:cTn id="127" presetID="53" presetClass="entr" presetSubtype="0" fill="hold" grpId="0" nodeType="afterEffect">
                                  <p:stCondLst>
                                    <p:cond delay="0"/>
                                  </p:stCondLst>
                                  <p:childTnLst>
                                    <p:set>
                                      <p:cBhvr>
                                        <p:cTn id="128" dur="1" fill="hold">
                                          <p:stCondLst>
                                            <p:cond delay="0"/>
                                          </p:stCondLst>
                                        </p:cTn>
                                        <p:tgtEl>
                                          <p:spTgt spid="36"/>
                                        </p:tgtEl>
                                        <p:attrNameLst>
                                          <p:attrName>style.visibility</p:attrName>
                                        </p:attrNameLst>
                                      </p:cBhvr>
                                      <p:to>
                                        <p:strVal val="visible"/>
                                      </p:to>
                                    </p:set>
                                    <p:anim calcmode="lin" valueType="num">
                                      <p:cBhvr>
                                        <p:cTn id="129" dur="500" fill="hold"/>
                                        <p:tgtEl>
                                          <p:spTgt spid="36"/>
                                        </p:tgtEl>
                                        <p:attrNameLst>
                                          <p:attrName>ppt_w</p:attrName>
                                        </p:attrNameLst>
                                      </p:cBhvr>
                                      <p:tavLst>
                                        <p:tav tm="0">
                                          <p:val>
                                            <p:fltVal val="0"/>
                                          </p:val>
                                        </p:tav>
                                        <p:tav tm="100000">
                                          <p:val>
                                            <p:strVal val="#ppt_w"/>
                                          </p:val>
                                        </p:tav>
                                      </p:tavLst>
                                    </p:anim>
                                    <p:anim calcmode="lin" valueType="num">
                                      <p:cBhvr>
                                        <p:cTn id="130" dur="500" fill="hold"/>
                                        <p:tgtEl>
                                          <p:spTgt spid="36"/>
                                        </p:tgtEl>
                                        <p:attrNameLst>
                                          <p:attrName>ppt_h</p:attrName>
                                        </p:attrNameLst>
                                      </p:cBhvr>
                                      <p:tavLst>
                                        <p:tav tm="0">
                                          <p:val>
                                            <p:fltVal val="0"/>
                                          </p:val>
                                        </p:tav>
                                        <p:tav tm="100000">
                                          <p:val>
                                            <p:strVal val="#ppt_h"/>
                                          </p:val>
                                        </p:tav>
                                      </p:tavLst>
                                    </p:anim>
                                    <p:animEffect transition="in" filter="fade">
                                      <p:cBhvr>
                                        <p:cTn id="131" dur="500"/>
                                        <p:tgtEl>
                                          <p:spTgt spid="36"/>
                                        </p:tgtEl>
                                      </p:cBhvr>
                                    </p:animEffect>
                                  </p:childTnLst>
                                </p:cTn>
                              </p:par>
                            </p:childTnLst>
                          </p:cTn>
                        </p:par>
                        <p:par>
                          <p:cTn id="132" fill="hold">
                            <p:stCondLst>
                              <p:cond delay="10000"/>
                            </p:stCondLst>
                            <p:childTnLst>
                              <p:par>
                                <p:cTn id="133" presetID="53" presetClass="entr" presetSubtype="0" fill="hold" grpId="0" nodeType="afterEffect">
                                  <p:stCondLst>
                                    <p:cond delay="0"/>
                                  </p:stCondLst>
                                  <p:childTnLst>
                                    <p:set>
                                      <p:cBhvr>
                                        <p:cTn id="134" dur="1" fill="hold">
                                          <p:stCondLst>
                                            <p:cond delay="0"/>
                                          </p:stCondLst>
                                        </p:cTn>
                                        <p:tgtEl>
                                          <p:spTgt spid="37"/>
                                        </p:tgtEl>
                                        <p:attrNameLst>
                                          <p:attrName>style.visibility</p:attrName>
                                        </p:attrNameLst>
                                      </p:cBhvr>
                                      <p:to>
                                        <p:strVal val="visible"/>
                                      </p:to>
                                    </p:set>
                                    <p:anim calcmode="lin" valueType="num">
                                      <p:cBhvr>
                                        <p:cTn id="135" dur="500" fill="hold"/>
                                        <p:tgtEl>
                                          <p:spTgt spid="37"/>
                                        </p:tgtEl>
                                        <p:attrNameLst>
                                          <p:attrName>ppt_w</p:attrName>
                                        </p:attrNameLst>
                                      </p:cBhvr>
                                      <p:tavLst>
                                        <p:tav tm="0">
                                          <p:val>
                                            <p:fltVal val="0"/>
                                          </p:val>
                                        </p:tav>
                                        <p:tav tm="100000">
                                          <p:val>
                                            <p:strVal val="#ppt_w"/>
                                          </p:val>
                                        </p:tav>
                                      </p:tavLst>
                                    </p:anim>
                                    <p:anim calcmode="lin" valueType="num">
                                      <p:cBhvr>
                                        <p:cTn id="136" dur="500" fill="hold"/>
                                        <p:tgtEl>
                                          <p:spTgt spid="37"/>
                                        </p:tgtEl>
                                        <p:attrNameLst>
                                          <p:attrName>ppt_h</p:attrName>
                                        </p:attrNameLst>
                                      </p:cBhvr>
                                      <p:tavLst>
                                        <p:tav tm="0">
                                          <p:val>
                                            <p:fltVal val="0"/>
                                          </p:val>
                                        </p:tav>
                                        <p:tav tm="100000">
                                          <p:val>
                                            <p:strVal val="#ppt_h"/>
                                          </p:val>
                                        </p:tav>
                                      </p:tavLst>
                                    </p:anim>
                                    <p:animEffect transition="in" filter="fade">
                                      <p:cBhvr>
                                        <p:cTn id="137" dur="500"/>
                                        <p:tgtEl>
                                          <p:spTgt spid="37"/>
                                        </p:tgtEl>
                                      </p:cBhvr>
                                    </p:animEffect>
                                  </p:childTnLst>
                                </p:cTn>
                              </p:par>
                            </p:childTnLst>
                          </p:cTn>
                        </p:par>
                        <p:par>
                          <p:cTn id="138" fill="hold">
                            <p:stCondLst>
                              <p:cond delay="10500"/>
                            </p:stCondLst>
                            <p:childTnLst>
                              <p:par>
                                <p:cTn id="139" presetID="53" presetClass="entr" presetSubtype="0" fill="hold" grpId="0" nodeType="afterEffect">
                                  <p:stCondLst>
                                    <p:cond delay="0"/>
                                  </p:stCondLst>
                                  <p:childTnLst>
                                    <p:set>
                                      <p:cBhvr>
                                        <p:cTn id="140" dur="1" fill="hold">
                                          <p:stCondLst>
                                            <p:cond delay="0"/>
                                          </p:stCondLst>
                                        </p:cTn>
                                        <p:tgtEl>
                                          <p:spTgt spid="38"/>
                                        </p:tgtEl>
                                        <p:attrNameLst>
                                          <p:attrName>style.visibility</p:attrName>
                                        </p:attrNameLst>
                                      </p:cBhvr>
                                      <p:to>
                                        <p:strVal val="visible"/>
                                      </p:to>
                                    </p:set>
                                    <p:anim calcmode="lin" valueType="num">
                                      <p:cBhvr>
                                        <p:cTn id="141" dur="500" fill="hold"/>
                                        <p:tgtEl>
                                          <p:spTgt spid="38"/>
                                        </p:tgtEl>
                                        <p:attrNameLst>
                                          <p:attrName>ppt_w</p:attrName>
                                        </p:attrNameLst>
                                      </p:cBhvr>
                                      <p:tavLst>
                                        <p:tav tm="0">
                                          <p:val>
                                            <p:fltVal val="0"/>
                                          </p:val>
                                        </p:tav>
                                        <p:tav tm="100000">
                                          <p:val>
                                            <p:strVal val="#ppt_w"/>
                                          </p:val>
                                        </p:tav>
                                      </p:tavLst>
                                    </p:anim>
                                    <p:anim calcmode="lin" valueType="num">
                                      <p:cBhvr>
                                        <p:cTn id="142" dur="500" fill="hold"/>
                                        <p:tgtEl>
                                          <p:spTgt spid="38"/>
                                        </p:tgtEl>
                                        <p:attrNameLst>
                                          <p:attrName>ppt_h</p:attrName>
                                        </p:attrNameLst>
                                      </p:cBhvr>
                                      <p:tavLst>
                                        <p:tav tm="0">
                                          <p:val>
                                            <p:fltVal val="0"/>
                                          </p:val>
                                        </p:tav>
                                        <p:tav tm="100000">
                                          <p:val>
                                            <p:strVal val="#ppt_h"/>
                                          </p:val>
                                        </p:tav>
                                      </p:tavLst>
                                    </p:anim>
                                    <p:animEffect transition="in" filter="fade">
                                      <p:cBhvr>
                                        <p:cTn id="143" dur="500"/>
                                        <p:tgtEl>
                                          <p:spTgt spid="38"/>
                                        </p:tgtEl>
                                      </p:cBhvr>
                                    </p:animEffect>
                                  </p:childTnLst>
                                </p:cTn>
                              </p:par>
                            </p:childTnLst>
                          </p:cTn>
                        </p:par>
                        <p:par>
                          <p:cTn id="144" fill="hold">
                            <p:stCondLst>
                              <p:cond delay="11000"/>
                            </p:stCondLst>
                            <p:childTnLst>
                              <p:par>
                                <p:cTn id="145" presetID="53" presetClass="entr" presetSubtype="0" fill="hold" nodeType="afterEffect">
                                  <p:stCondLst>
                                    <p:cond delay="0"/>
                                  </p:stCondLst>
                                  <p:childTnLst>
                                    <p:set>
                                      <p:cBhvr>
                                        <p:cTn id="146" dur="1" fill="hold">
                                          <p:stCondLst>
                                            <p:cond delay="0"/>
                                          </p:stCondLst>
                                        </p:cTn>
                                        <p:tgtEl>
                                          <p:spTgt spid="43"/>
                                        </p:tgtEl>
                                        <p:attrNameLst>
                                          <p:attrName>style.visibility</p:attrName>
                                        </p:attrNameLst>
                                      </p:cBhvr>
                                      <p:to>
                                        <p:strVal val="visible"/>
                                      </p:to>
                                    </p:set>
                                    <p:anim calcmode="lin" valueType="num">
                                      <p:cBhvr>
                                        <p:cTn id="147" dur="500" fill="hold"/>
                                        <p:tgtEl>
                                          <p:spTgt spid="43"/>
                                        </p:tgtEl>
                                        <p:attrNameLst>
                                          <p:attrName>ppt_w</p:attrName>
                                        </p:attrNameLst>
                                      </p:cBhvr>
                                      <p:tavLst>
                                        <p:tav tm="0">
                                          <p:val>
                                            <p:fltVal val="0"/>
                                          </p:val>
                                        </p:tav>
                                        <p:tav tm="100000">
                                          <p:val>
                                            <p:strVal val="#ppt_w"/>
                                          </p:val>
                                        </p:tav>
                                      </p:tavLst>
                                    </p:anim>
                                    <p:anim calcmode="lin" valueType="num">
                                      <p:cBhvr>
                                        <p:cTn id="148" dur="500" fill="hold"/>
                                        <p:tgtEl>
                                          <p:spTgt spid="43"/>
                                        </p:tgtEl>
                                        <p:attrNameLst>
                                          <p:attrName>ppt_h</p:attrName>
                                        </p:attrNameLst>
                                      </p:cBhvr>
                                      <p:tavLst>
                                        <p:tav tm="0">
                                          <p:val>
                                            <p:fltVal val="0"/>
                                          </p:val>
                                        </p:tav>
                                        <p:tav tm="100000">
                                          <p:val>
                                            <p:strVal val="#ppt_h"/>
                                          </p:val>
                                        </p:tav>
                                      </p:tavLst>
                                    </p:anim>
                                    <p:animEffect transition="in" filter="fade">
                                      <p:cBhvr>
                                        <p:cTn id="14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26" grpId="0" animBg="1"/>
      <p:bldP spid="30" grpId="0"/>
      <p:bldP spid="31" grpId="0"/>
      <p:bldP spid="32" grpId="0"/>
      <p:bldP spid="33" grpId="0"/>
      <p:bldP spid="35" grpId="0"/>
      <p:bldP spid="36" grpId="0"/>
      <p:bldP spid="37" grpId="0"/>
      <p:bldP spid="38" grpId="0"/>
      <p:bldP spid="39" grpId="0" animBg="1"/>
      <p:bldP spid="40" grpId="0" animBg="1"/>
      <p:bldP spid="41" grpId="0" animBg="1"/>
      <p:bldP spid="4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9801" t="-697" r="7217" b="697"/>
          <a:stretch/>
        </p:blipFill>
        <p:spPr>
          <a:xfrm>
            <a:off x="-509" y="-55748"/>
            <a:ext cx="9145017" cy="5165842"/>
          </a:xfrm>
          <a:prstGeom prst="rect">
            <a:avLst/>
          </a:prstGeom>
        </p:spPr>
      </p:pic>
      <p:sp>
        <p:nvSpPr>
          <p:cNvPr id="6" name="矩形 259"/>
          <p:cNvSpPr>
            <a:spLocks noChangeArrowheads="1"/>
          </p:cNvSpPr>
          <p:nvPr/>
        </p:nvSpPr>
        <p:spPr bwMode="auto">
          <a:xfrm>
            <a:off x="4017460" y="2760465"/>
            <a:ext cx="2683703" cy="37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2" tIns="32516" rIns="65032" bIns="325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2000" b="1" dirty="0" smtClean="0">
                <a:solidFill>
                  <a:schemeClr val="accent1"/>
                </a:solidFill>
              </a:rPr>
              <a:t>倡导低碳环保</a:t>
            </a:r>
            <a:endParaRPr lang="zh-CN" altLang="en-US" sz="2000" b="1" dirty="0">
              <a:solidFill>
                <a:schemeClr val="accent1"/>
              </a:solidFill>
            </a:endParaRPr>
          </a:p>
        </p:txBody>
      </p:sp>
      <p:sp>
        <p:nvSpPr>
          <p:cNvPr id="7" name="矩形 259"/>
          <p:cNvSpPr>
            <a:spLocks noChangeArrowheads="1"/>
          </p:cNvSpPr>
          <p:nvPr/>
        </p:nvSpPr>
        <p:spPr bwMode="auto">
          <a:xfrm>
            <a:off x="3291232" y="3205586"/>
            <a:ext cx="4188475" cy="22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2" tIns="32516" rIns="65032" bIns="325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050" cap="all" dirty="0">
                <a:solidFill>
                  <a:schemeClr val="tx1">
                    <a:lumMod val="50000"/>
                    <a:lumOff val="50000"/>
                  </a:schemeClr>
                </a:solidFill>
                <a:latin typeface="Agency FB" panose="020B0503020202020204" pitchFamily="34" charset="0"/>
                <a:cs typeface="Arial" panose="020B0604020202020204" pitchFamily="34" charset="0"/>
              </a:rPr>
              <a:t>Apply to the reporting on activities report meeting</a:t>
            </a:r>
            <a:endParaRPr lang="zh-CN" altLang="en-US" sz="1050" cap="all" dirty="0">
              <a:solidFill>
                <a:schemeClr val="tx1">
                  <a:lumMod val="50000"/>
                  <a:lumOff val="50000"/>
                </a:schemeClr>
              </a:solidFill>
              <a:latin typeface="Agency FB" panose="020B0503020202020204" pitchFamily="34" charset="0"/>
              <a:cs typeface="Arial" panose="020B0604020202020204" pitchFamily="34" charset="0"/>
            </a:endParaRPr>
          </a:p>
        </p:txBody>
      </p:sp>
      <p:sp>
        <p:nvSpPr>
          <p:cNvPr id="8" name="矩形 7"/>
          <p:cNvSpPr/>
          <p:nvPr/>
        </p:nvSpPr>
        <p:spPr>
          <a:xfrm>
            <a:off x="4860032" y="1636440"/>
            <a:ext cx="998559" cy="1327551"/>
          </a:xfrm>
          <a:prstGeom prst="rect">
            <a:avLst/>
          </a:prstGeom>
          <a:effectLst/>
        </p:spPr>
        <p:txBody>
          <a:bodyPr wrap="none" lIns="65032" tIns="32516" rIns="65032" bIns="32516">
            <a:spAutoFit/>
          </a:bodyPr>
          <a:lstStyle/>
          <a:p>
            <a:pPr algn="ctr"/>
            <a:r>
              <a:rPr lang="en-US" altLang="zh-CN" sz="8200" dirty="0">
                <a:solidFill>
                  <a:schemeClr val="accent1"/>
                </a:solidFill>
                <a:latin typeface="Agency FB" panose="020B0503020202020204" pitchFamily="34" charset="0"/>
                <a:ea typeface="微软雅黑" panose="020B0503020204020204" pitchFamily="34" charset="-122"/>
                <a:cs typeface="Arial" panose="020B0604020202020204" pitchFamily="34" charset="0"/>
              </a:rPr>
              <a:t>02</a:t>
            </a:r>
            <a:endParaRPr lang="zh-CN" altLang="en-US" sz="8200" dirty="0">
              <a:solidFill>
                <a:schemeClr val="accent1"/>
              </a:solidFill>
              <a:latin typeface="Agency FB" panose="020B0503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20077903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6"/>
                                        </p:tgtEl>
                                        <p:attrNameLst>
                                          <p:attrName>ppt_y</p:attrName>
                                        </p:attrNameLst>
                                      </p:cBhvr>
                                      <p:tavLst>
                                        <p:tav tm="0">
                                          <p:val>
                                            <p:strVal val="#ppt_y"/>
                                          </p:val>
                                        </p:tav>
                                        <p:tav tm="100000">
                                          <p:val>
                                            <p:strVal val="#ppt_y"/>
                                          </p:val>
                                        </p:tav>
                                      </p:tavLst>
                                    </p:anim>
                                    <p:anim calcmode="lin" valueType="num">
                                      <p:cBhvr>
                                        <p:cTn id="15"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6"/>
                                        </p:tgtEl>
                                      </p:cBhvr>
                                    </p:animEffect>
                                  </p:childTnLst>
                                </p:cTn>
                              </p:par>
                            </p:childTnLst>
                          </p:cTn>
                        </p:par>
                        <p:par>
                          <p:cTn id="18" fill="hold">
                            <p:stCondLst>
                              <p:cond delay="125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6"/>
                                        </p:tgtEl>
                                      </p:cBhvr>
                                    </p:animEffect>
                                    <p:animScale>
                                      <p:cBhvr>
                                        <p:cTn id="21" dur="250" autoRev="1" fill="hold"/>
                                        <p:tgtEl>
                                          <p:spTgt spid="6"/>
                                        </p:tgtEl>
                                      </p:cBhvr>
                                      <p:by x="105000" y="105000"/>
                                    </p:animScale>
                                  </p:childTnLst>
                                </p:cTn>
                              </p:par>
                            </p:childTnLst>
                          </p:cTn>
                        </p:par>
                        <p:par>
                          <p:cTn id="22" fill="hold">
                            <p:stCondLst>
                              <p:cond delay="175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7"/>
                                        </p:tgtEl>
                                        <p:attrNameLst>
                                          <p:attrName>ppt_y</p:attrName>
                                        </p:attrNameLst>
                                      </p:cBhvr>
                                      <p:tavLst>
                                        <p:tav tm="0">
                                          <p:val>
                                            <p:strVal val="#ppt_y"/>
                                          </p:val>
                                        </p:tav>
                                        <p:tav tm="100000">
                                          <p:val>
                                            <p:strVal val="#ppt_y"/>
                                          </p:val>
                                        </p:tav>
                                      </p:tavLst>
                                    </p:anim>
                                    <p:anim calcmode="lin" valueType="num">
                                      <p:cBhvr>
                                        <p:cTn id="27"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7"/>
                                        </p:tgtEl>
                                      </p:cBhvr>
                                    </p:animEffect>
                                  </p:childTnLst>
                                </p:cTn>
                              </p:par>
                            </p:childTnLst>
                          </p:cTn>
                        </p:par>
                        <p:par>
                          <p:cTn id="30" fill="hold">
                            <p:stCondLst>
                              <p:cond delay="440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7"/>
                                        </p:tgtEl>
                                      </p:cBhvr>
                                    </p:animEffect>
                                    <p:animScale>
                                      <p:cBhvr>
                                        <p:cTn id="33" dur="25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7" grpId="1"/>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rot="21141998">
            <a:off x="3930441" y="2976596"/>
            <a:ext cx="540453" cy="830615"/>
            <a:chOff x="3229455" y="3870331"/>
            <a:chExt cx="1247286" cy="1916345"/>
          </a:xfrm>
          <a:solidFill>
            <a:schemeClr val="accent3"/>
          </a:solidFill>
        </p:grpSpPr>
        <p:sp>
          <p:nvSpPr>
            <p:cNvPr id="7" name="椭圆 3"/>
            <p:cNvSpPr/>
            <p:nvPr/>
          </p:nvSpPr>
          <p:spPr>
            <a:xfrm rot="20475942">
              <a:off x="3229455" y="4115568"/>
              <a:ext cx="1125327" cy="1671108"/>
            </a:xfrm>
            <a:custGeom>
              <a:avLst/>
              <a:gdLst>
                <a:gd name="connsiteX0" fmla="*/ 0 w 1800200"/>
                <a:gd name="connsiteY0" fmla="*/ 936104 h 1872208"/>
                <a:gd name="connsiteX1" fmla="*/ 900100 w 1800200"/>
                <a:gd name="connsiteY1" fmla="*/ 0 h 1872208"/>
                <a:gd name="connsiteX2" fmla="*/ 1800200 w 1800200"/>
                <a:gd name="connsiteY2" fmla="*/ 936104 h 1872208"/>
                <a:gd name="connsiteX3" fmla="*/ 900100 w 1800200"/>
                <a:gd name="connsiteY3" fmla="*/ 1872208 h 1872208"/>
                <a:gd name="connsiteX4" fmla="*/ 0 w 1800200"/>
                <a:gd name="connsiteY4" fmla="*/ 936104 h 1872208"/>
                <a:gd name="connsiteX0" fmla="*/ 0 w 1408314"/>
                <a:gd name="connsiteY0" fmla="*/ 936145 h 1872292"/>
                <a:gd name="connsiteX1" fmla="*/ 900100 w 1408314"/>
                <a:gd name="connsiteY1" fmla="*/ 41 h 1872292"/>
                <a:gd name="connsiteX2" fmla="*/ 1408314 w 1408314"/>
                <a:gd name="connsiteY2" fmla="*/ 965174 h 1872292"/>
                <a:gd name="connsiteX3" fmla="*/ 900100 w 1408314"/>
                <a:gd name="connsiteY3" fmla="*/ 1872249 h 1872292"/>
                <a:gd name="connsiteX4" fmla="*/ 0 w 1408314"/>
                <a:gd name="connsiteY4" fmla="*/ 936145 h 1872292"/>
                <a:gd name="connsiteX0" fmla="*/ 8065 w 1565401"/>
                <a:gd name="connsiteY0" fmla="*/ 790997 h 1727144"/>
                <a:gd name="connsiteX1" fmla="*/ 1474222 w 1565401"/>
                <a:gd name="connsiteY1" fmla="*/ 35 h 1727144"/>
                <a:gd name="connsiteX2" fmla="*/ 1416379 w 1565401"/>
                <a:gd name="connsiteY2" fmla="*/ 820026 h 1727144"/>
                <a:gd name="connsiteX3" fmla="*/ 908165 w 1565401"/>
                <a:gd name="connsiteY3" fmla="*/ 1727101 h 1727144"/>
                <a:gd name="connsiteX4" fmla="*/ 8065 w 1565401"/>
                <a:gd name="connsiteY4" fmla="*/ 790997 h 1727144"/>
                <a:gd name="connsiteX0" fmla="*/ 7672 w 1516692"/>
                <a:gd name="connsiteY0" fmla="*/ 790971 h 1727085"/>
                <a:gd name="connsiteX1" fmla="*/ 1473829 w 1516692"/>
                <a:gd name="connsiteY1" fmla="*/ 9 h 1727085"/>
                <a:gd name="connsiteX2" fmla="*/ 1154729 w 1516692"/>
                <a:gd name="connsiteY2" fmla="*/ 805485 h 1727085"/>
                <a:gd name="connsiteX3" fmla="*/ 907772 w 1516692"/>
                <a:gd name="connsiteY3" fmla="*/ 1727075 h 1727085"/>
                <a:gd name="connsiteX4" fmla="*/ 7672 w 1516692"/>
                <a:gd name="connsiteY4" fmla="*/ 790971 h 1727085"/>
                <a:gd name="connsiteX0" fmla="*/ 17232 w 916832"/>
                <a:gd name="connsiteY0" fmla="*/ 362964 h 1757227"/>
                <a:gd name="connsiteX1" fmla="*/ 902817 w 916832"/>
                <a:gd name="connsiteY1" fmla="*/ 21945 h 1757227"/>
                <a:gd name="connsiteX2" fmla="*/ 583717 w 916832"/>
                <a:gd name="connsiteY2" fmla="*/ 827421 h 1757227"/>
                <a:gd name="connsiteX3" fmla="*/ 336760 w 916832"/>
                <a:gd name="connsiteY3" fmla="*/ 1749011 h 1757227"/>
                <a:gd name="connsiteX4" fmla="*/ 17232 w 916832"/>
                <a:gd name="connsiteY4" fmla="*/ 362964 h 1757227"/>
                <a:gd name="connsiteX0" fmla="*/ 67305 w 966905"/>
                <a:gd name="connsiteY0" fmla="*/ 357294 h 1289288"/>
                <a:gd name="connsiteX1" fmla="*/ 952890 w 966905"/>
                <a:gd name="connsiteY1" fmla="*/ 16275 h 1289288"/>
                <a:gd name="connsiteX2" fmla="*/ 633790 w 966905"/>
                <a:gd name="connsiteY2" fmla="*/ 821751 h 1289288"/>
                <a:gd name="connsiteX3" fmla="*/ 125576 w 966905"/>
                <a:gd name="connsiteY3" fmla="*/ 1249856 h 1289288"/>
                <a:gd name="connsiteX4" fmla="*/ 67305 w 966905"/>
                <a:gd name="connsiteY4" fmla="*/ 357294 h 1289288"/>
                <a:gd name="connsiteX0" fmla="*/ 67305 w 1120923"/>
                <a:gd name="connsiteY0" fmla="*/ 578161 h 1510155"/>
                <a:gd name="connsiteX1" fmla="*/ 952890 w 1120923"/>
                <a:gd name="connsiteY1" fmla="*/ 237142 h 1510155"/>
                <a:gd name="connsiteX2" fmla="*/ 633790 w 1120923"/>
                <a:gd name="connsiteY2" fmla="*/ 1042618 h 1510155"/>
                <a:gd name="connsiteX3" fmla="*/ 125576 w 1120923"/>
                <a:gd name="connsiteY3" fmla="*/ 1470723 h 1510155"/>
                <a:gd name="connsiteX4" fmla="*/ 67305 w 1120923"/>
                <a:gd name="connsiteY4" fmla="*/ 578161 h 1510155"/>
                <a:gd name="connsiteX0" fmla="*/ 67305 w 1082631"/>
                <a:gd name="connsiteY0" fmla="*/ 578161 h 1510155"/>
                <a:gd name="connsiteX1" fmla="*/ 952890 w 1082631"/>
                <a:gd name="connsiteY1" fmla="*/ 237142 h 1510155"/>
                <a:gd name="connsiteX2" fmla="*/ 633790 w 1082631"/>
                <a:gd name="connsiteY2" fmla="*/ 1042618 h 1510155"/>
                <a:gd name="connsiteX3" fmla="*/ 125576 w 1082631"/>
                <a:gd name="connsiteY3" fmla="*/ 1470723 h 1510155"/>
                <a:gd name="connsiteX4" fmla="*/ 67305 w 1082631"/>
                <a:gd name="connsiteY4" fmla="*/ 578161 h 1510155"/>
                <a:gd name="connsiteX0" fmla="*/ 67305 w 1022843"/>
                <a:gd name="connsiteY0" fmla="*/ 597144 h 1529138"/>
                <a:gd name="connsiteX1" fmla="*/ 952890 w 1022843"/>
                <a:gd name="connsiteY1" fmla="*/ 256125 h 1529138"/>
                <a:gd name="connsiteX2" fmla="*/ 633790 w 1022843"/>
                <a:gd name="connsiteY2" fmla="*/ 1061601 h 1529138"/>
                <a:gd name="connsiteX3" fmla="*/ 125576 w 1022843"/>
                <a:gd name="connsiteY3" fmla="*/ 1489706 h 1529138"/>
                <a:gd name="connsiteX4" fmla="*/ 67305 w 1022843"/>
                <a:gd name="connsiteY4" fmla="*/ 597144 h 1529138"/>
                <a:gd name="connsiteX0" fmla="*/ 35178 w 990716"/>
                <a:gd name="connsiteY0" fmla="*/ 706929 h 1638923"/>
                <a:gd name="connsiteX1" fmla="*/ 920763 w 990716"/>
                <a:gd name="connsiteY1" fmla="*/ 365910 h 1638923"/>
                <a:gd name="connsiteX2" fmla="*/ 601663 w 990716"/>
                <a:gd name="connsiteY2" fmla="*/ 1171386 h 1638923"/>
                <a:gd name="connsiteX3" fmla="*/ 93449 w 990716"/>
                <a:gd name="connsiteY3" fmla="*/ 1599491 h 1638923"/>
                <a:gd name="connsiteX4" fmla="*/ 35178 w 990716"/>
                <a:gd name="connsiteY4" fmla="*/ 706929 h 1638923"/>
                <a:gd name="connsiteX0" fmla="*/ 84888 w 1040426"/>
                <a:gd name="connsiteY0" fmla="*/ 595487 h 1483573"/>
                <a:gd name="connsiteX1" fmla="*/ 970473 w 1040426"/>
                <a:gd name="connsiteY1" fmla="*/ 254468 h 1483573"/>
                <a:gd name="connsiteX2" fmla="*/ 651373 w 1040426"/>
                <a:gd name="connsiteY2" fmla="*/ 1059944 h 1483573"/>
                <a:gd name="connsiteX3" fmla="*/ 99616 w 1040426"/>
                <a:gd name="connsiteY3" fmla="*/ 1429992 h 1483573"/>
                <a:gd name="connsiteX4" fmla="*/ 84888 w 1040426"/>
                <a:gd name="connsiteY4" fmla="*/ 595487 h 1483573"/>
                <a:gd name="connsiteX0" fmla="*/ 66779 w 1022317"/>
                <a:gd name="connsiteY0" fmla="*/ 684992 h 1573078"/>
                <a:gd name="connsiteX1" fmla="*/ 952364 w 1022317"/>
                <a:gd name="connsiteY1" fmla="*/ 343973 h 1573078"/>
                <a:gd name="connsiteX2" fmla="*/ 633264 w 1022317"/>
                <a:gd name="connsiteY2" fmla="*/ 1149449 h 1573078"/>
                <a:gd name="connsiteX3" fmla="*/ 81507 w 1022317"/>
                <a:gd name="connsiteY3" fmla="*/ 1519497 h 1573078"/>
                <a:gd name="connsiteX4" fmla="*/ 66779 w 1022317"/>
                <a:gd name="connsiteY4" fmla="*/ 684992 h 1573078"/>
                <a:gd name="connsiteX0" fmla="*/ 88996 w 1099434"/>
                <a:gd name="connsiteY0" fmla="*/ 644350 h 1532436"/>
                <a:gd name="connsiteX1" fmla="*/ 1032638 w 1099434"/>
                <a:gd name="connsiteY1" fmla="*/ 245274 h 1532436"/>
                <a:gd name="connsiteX2" fmla="*/ 655481 w 1099434"/>
                <a:gd name="connsiteY2" fmla="*/ 1108807 h 1532436"/>
                <a:gd name="connsiteX3" fmla="*/ 103724 w 1099434"/>
                <a:gd name="connsiteY3" fmla="*/ 1478855 h 1532436"/>
                <a:gd name="connsiteX4" fmla="*/ 88996 w 1099434"/>
                <a:gd name="connsiteY4" fmla="*/ 644350 h 1532436"/>
                <a:gd name="connsiteX0" fmla="*/ 113991 w 1124429"/>
                <a:gd name="connsiteY0" fmla="*/ 765632 h 1653718"/>
                <a:gd name="connsiteX1" fmla="*/ 1057633 w 1124429"/>
                <a:gd name="connsiteY1" fmla="*/ 366556 h 1653718"/>
                <a:gd name="connsiteX2" fmla="*/ 680476 w 1124429"/>
                <a:gd name="connsiteY2" fmla="*/ 1230089 h 1653718"/>
                <a:gd name="connsiteX3" fmla="*/ 128719 w 1124429"/>
                <a:gd name="connsiteY3" fmla="*/ 1600137 h 1653718"/>
                <a:gd name="connsiteX4" fmla="*/ 113991 w 1124429"/>
                <a:gd name="connsiteY4" fmla="*/ 765632 h 1653718"/>
                <a:gd name="connsiteX0" fmla="*/ 107702 w 1118140"/>
                <a:gd name="connsiteY0" fmla="*/ 761692 h 1649778"/>
                <a:gd name="connsiteX1" fmla="*/ 1051344 w 1118140"/>
                <a:gd name="connsiteY1" fmla="*/ 362616 h 1649778"/>
                <a:gd name="connsiteX2" fmla="*/ 674187 w 1118140"/>
                <a:gd name="connsiteY2" fmla="*/ 1226149 h 1649778"/>
                <a:gd name="connsiteX3" fmla="*/ 122430 w 1118140"/>
                <a:gd name="connsiteY3" fmla="*/ 1596197 h 1649778"/>
                <a:gd name="connsiteX4" fmla="*/ 107702 w 1118140"/>
                <a:gd name="connsiteY4" fmla="*/ 761692 h 1649778"/>
                <a:gd name="connsiteX0" fmla="*/ 89232 w 1114646"/>
                <a:gd name="connsiteY0" fmla="*/ 507116 h 1410789"/>
                <a:gd name="connsiteX1" fmla="*/ 1105445 w 1114646"/>
                <a:gd name="connsiteY1" fmla="*/ 122555 h 1410789"/>
                <a:gd name="connsiteX2" fmla="*/ 728288 w 1114646"/>
                <a:gd name="connsiteY2" fmla="*/ 986088 h 1410789"/>
                <a:gd name="connsiteX3" fmla="*/ 176531 w 1114646"/>
                <a:gd name="connsiteY3" fmla="*/ 1356136 h 1410789"/>
                <a:gd name="connsiteX4" fmla="*/ 89232 w 1114646"/>
                <a:gd name="connsiteY4" fmla="*/ 507116 h 1410789"/>
                <a:gd name="connsiteX0" fmla="*/ 89232 w 1175988"/>
                <a:gd name="connsiteY0" fmla="*/ 721370 h 1625043"/>
                <a:gd name="connsiteX1" fmla="*/ 1105445 w 1175988"/>
                <a:gd name="connsiteY1" fmla="*/ 336809 h 1625043"/>
                <a:gd name="connsiteX2" fmla="*/ 728288 w 1175988"/>
                <a:gd name="connsiteY2" fmla="*/ 1200342 h 1625043"/>
                <a:gd name="connsiteX3" fmla="*/ 176531 w 1175988"/>
                <a:gd name="connsiteY3" fmla="*/ 1570390 h 1625043"/>
                <a:gd name="connsiteX4" fmla="*/ 89232 w 1175988"/>
                <a:gd name="connsiteY4" fmla="*/ 721370 h 1625043"/>
                <a:gd name="connsiteX0" fmla="*/ 38984 w 1125740"/>
                <a:gd name="connsiteY0" fmla="*/ 727644 h 1631317"/>
                <a:gd name="connsiteX1" fmla="*/ 1055197 w 1125740"/>
                <a:gd name="connsiteY1" fmla="*/ 343083 h 1631317"/>
                <a:gd name="connsiteX2" fmla="*/ 678040 w 1125740"/>
                <a:gd name="connsiteY2" fmla="*/ 1206616 h 1631317"/>
                <a:gd name="connsiteX3" fmla="*/ 126283 w 1125740"/>
                <a:gd name="connsiteY3" fmla="*/ 1576664 h 1631317"/>
                <a:gd name="connsiteX4" fmla="*/ 38984 w 1125740"/>
                <a:gd name="connsiteY4" fmla="*/ 727644 h 1631317"/>
                <a:gd name="connsiteX0" fmla="*/ 82819 w 1169575"/>
                <a:gd name="connsiteY0" fmla="*/ 722740 h 1626413"/>
                <a:gd name="connsiteX1" fmla="*/ 1099032 w 1169575"/>
                <a:gd name="connsiteY1" fmla="*/ 338179 h 1626413"/>
                <a:gd name="connsiteX2" fmla="*/ 721875 w 1169575"/>
                <a:gd name="connsiteY2" fmla="*/ 1201712 h 1626413"/>
                <a:gd name="connsiteX3" fmla="*/ 170118 w 1169575"/>
                <a:gd name="connsiteY3" fmla="*/ 1571760 h 1626413"/>
                <a:gd name="connsiteX4" fmla="*/ 82819 w 1169575"/>
                <a:gd name="connsiteY4" fmla="*/ 722740 h 1626413"/>
                <a:gd name="connsiteX0" fmla="*/ 82819 w 1169575"/>
                <a:gd name="connsiteY0" fmla="*/ 722740 h 1626413"/>
                <a:gd name="connsiteX1" fmla="*/ 1099032 w 1169575"/>
                <a:gd name="connsiteY1" fmla="*/ 338179 h 1626413"/>
                <a:gd name="connsiteX2" fmla="*/ 721875 w 1169575"/>
                <a:gd name="connsiteY2" fmla="*/ 1201712 h 1626413"/>
                <a:gd name="connsiteX3" fmla="*/ 170118 w 1169575"/>
                <a:gd name="connsiteY3" fmla="*/ 1571760 h 1626413"/>
                <a:gd name="connsiteX4" fmla="*/ 82819 w 1169575"/>
                <a:gd name="connsiteY4" fmla="*/ 722740 h 1626413"/>
                <a:gd name="connsiteX0" fmla="*/ 124502 w 1211258"/>
                <a:gd name="connsiteY0" fmla="*/ 722740 h 1626413"/>
                <a:gd name="connsiteX1" fmla="*/ 1140715 w 1211258"/>
                <a:gd name="connsiteY1" fmla="*/ 338179 h 1626413"/>
                <a:gd name="connsiteX2" fmla="*/ 763558 w 1211258"/>
                <a:gd name="connsiteY2" fmla="*/ 1201712 h 1626413"/>
                <a:gd name="connsiteX3" fmla="*/ 211801 w 1211258"/>
                <a:gd name="connsiteY3" fmla="*/ 1571760 h 1626413"/>
                <a:gd name="connsiteX4" fmla="*/ 124502 w 1211258"/>
                <a:gd name="connsiteY4" fmla="*/ 722740 h 1626413"/>
                <a:gd name="connsiteX0" fmla="*/ 124502 w 1211258"/>
                <a:gd name="connsiteY0" fmla="*/ 752275 h 1655948"/>
                <a:gd name="connsiteX1" fmla="*/ 1140715 w 1211258"/>
                <a:gd name="connsiteY1" fmla="*/ 367714 h 1655948"/>
                <a:gd name="connsiteX2" fmla="*/ 763558 w 1211258"/>
                <a:gd name="connsiteY2" fmla="*/ 1231247 h 1655948"/>
                <a:gd name="connsiteX3" fmla="*/ 211801 w 1211258"/>
                <a:gd name="connsiteY3" fmla="*/ 1601295 h 1655948"/>
                <a:gd name="connsiteX4" fmla="*/ 124502 w 1211258"/>
                <a:gd name="connsiteY4" fmla="*/ 752275 h 1655948"/>
                <a:gd name="connsiteX0" fmla="*/ 139554 w 1100895"/>
                <a:gd name="connsiteY0" fmla="*/ 558955 h 1431224"/>
                <a:gd name="connsiteX1" fmla="*/ 1093268 w 1100895"/>
                <a:gd name="connsiteY1" fmla="*/ 145151 h 1431224"/>
                <a:gd name="connsiteX2" fmla="*/ 716111 w 1100895"/>
                <a:gd name="connsiteY2" fmla="*/ 1008684 h 1431224"/>
                <a:gd name="connsiteX3" fmla="*/ 164354 w 1100895"/>
                <a:gd name="connsiteY3" fmla="*/ 1378732 h 1431224"/>
                <a:gd name="connsiteX4" fmla="*/ 139554 w 1100895"/>
                <a:gd name="connsiteY4" fmla="*/ 558955 h 1431224"/>
                <a:gd name="connsiteX0" fmla="*/ 139554 w 1143176"/>
                <a:gd name="connsiteY0" fmla="*/ 740395 h 1612664"/>
                <a:gd name="connsiteX1" fmla="*/ 1093268 w 1143176"/>
                <a:gd name="connsiteY1" fmla="*/ 326591 h 1612664"/>
                <a:gd name="connsiteX2" fmla="*/ 716111 w 1143176"/>
                <a:gd name="connsiteY2" fmla="*/ 1190124 h 1612664"/>
                <a:gd name="connsiteX3" fmla="*/ 164354 w 1143176"/>
                <a:gd name="connsiteY3" fmla="*/ 1560172 h 1612664"/>
                <a:gd name="connsiteX4" fmla="*/ 139554 w 1143176"/>
                <a:gd name="connsiteY4" fmla="*/ 740395 h 1612664"/>
                <a:gd name="connsiteX0" fmla="*/ 139554 w 1143176"/>
                <a:gd name="connsiteY0" fmla="*/ 817520 h 1689789"/>
                <a:gd name="connsiteX1" fmla="*/ 1093268 w 1143176"/>
                <a:gd name="connsiteY1" fmla="*/ 403716 h 1689789"/>
                <a:gd name="connsiteX2" fmla="*/ 716111 w 1143176"/>
                <a:gd name="connsiteY2" fmla="*/ 1267249 h 1689789"/>
                <a:gd name="connsiteX3" fmla="*/ 164354 w 1143176"/>
                <a:gd name="connsiteY3" fmla="*/ 1637297 h 1689789"/>
                <a:gd name="connsiteX4" fmla="*/ 139554 w 1143176"/>
                <a:gd name="connsiteY4" fmla="*/ 817520 h 1689789"/>
                <a:gd name="connsiteX0" fmla="*/ 138613 w 1099266"/>
                <a:gd name="connsiteY0" fmla="*/ 652318 h 1530808"/>
                <a:gd name="connsiteX1" fmla="*/ 1092327 w 1099266"/>
                <a:gd name="connsiteY1" fmla="*/ 238514 h 1530808"/>
                <a:gd name="connsiteX2" fmla="*/ 693395 w 1099266"/>
                <a:gd name="connsiteY2" fmla="*/ 1118801 h 1530808"/>
                <a:gd name="connsiteX3" fmla="*/ 163413 w 1099266"/>
                <a:gd name="connsiteY3" fmla="*/ 1472095 h 1530808"/>
                <a:gd name="connsiteX4" fmla="*/ 138613 w 1099266"/>
                <a:gd name="connsiteY4" fmla="*/ 652318 h 1530808"/>
                <a:gd name="connsiteX0" fmla="*/ 138613 w 1099389"/>
                <a:gd name="connsiteY0" fmla="*/ 652318 h 1530808"/>
                <a:gd name="connsiteX1" fmla="*/ 1092327 w 1099389"/>
                <a:gd name="connsiteY1" fmla="*/ 238514 h 1530808"/>
                <a:gd name="connsiteX2" fmla="*/ 693395 w 1099389"/>
                <a:gd name="connsiteY2" fmla="*/ 1118801 h 1530808"/>
                <a:gd name="connsiteX3" fmla="*/ 163413 w 1099389"/>
                <a:gd name="connsiteY3" fmla="*/ 1472095 h 1530808"/>
                <a:gd name="connsiteX4" fmla="*/ 138613 w 1099389"/>
                <a:gd name="connsiteY4" fmla="*/ 652318 h 1530808"/>
                <a:gd name="connsiteX0" fmla="*/ 138613 w 1111719"/>
                <a:gd name="connsiteY0" fmla="*/ 815493 h 1693983"/>
                <a:gd name="connsiteX1" fmla="*/ 1092327 w 1111719"/>
                <a:gd name="connsiteY1" fmla="*/ 401689 h 1693983"/>
                <a:gd name="connsiteX2" fmla="*/ 693395 w 1111719"/>
                <a:gd name="connsiteY2" fmla="*/ 1281976 h 1693983"/>
                <a:gd name="connsiteX3" fmla="*/ 163413 w 1111719"/>
                <a:gd name="connsiteY3" fmla="*/ 1635270 h 1693983"/>
                <a:gd name="connsiteX4" fmla="*/ 138613 w 1111719"/>
                <a:gd name="connsiteY4" fmla="*/ 815493 h 1693983"/>
                <a:gd name="connsiteX0" fmla="*/ 138613 w 1111719"/>
                <a:gd name="connsiteY0" fmla="*/ 815493 h 1676291"/>
                <a:gd name="connsiteX1" fmla="*/ 1092327 w 1111719"/>
                <a:gd name="connsiteY1" fmla="*/ 401689 h 1676291"/>
                <a:gd name="connsiteX2" fmla="*/ 693395 w 1111719"/>
                <a:gd name="connsiteY2" fmla="*/ 1281976 h 1676291"/>
                <a:gd name="connsiteX3" fmla="*/ 163413 w 1111719"/>
                <a:gd name="connsiteY3" fmla="*/ 1635270 h 1676291"/>
                <a:gd name="connsiteX4" fmla="*/ 138613 w 1111719"/>
                <a:gd name="connsiteY4" fmla="*/ 815493 h 1676291"/>
                <a:gd name="connsiteX0" fmla="*/ 134851 w 1093206"/>
                <a:gd name="connsiteY0" fmla="*/ 651050 h 1505647"/>
                <a:gd name="connsiteX1" fmla="*/ 1088565 w 1093206"/>
                <a:gd name="connsiteY1" fmla="*/ 237246 h 1505647"/>
                <a:gd name="connsiteX2" fmla="*/ 600590 w 1093206"/>
                <a:gd name="connsiteY2" fmla="*/ 1095381 h 1505647"/>
                <a:gd name="connsiteX3" fmla="*/ 159651 w 1093206"/>
                <a:gd name="connsiteY3" fmla="*/ 1470827 h 1505647"/>
                <a:gd name="connsiteX4" fmla="*/ 134851 w 1093206"/>
                <a:gd name="connsiteY4" fmla="*/ 651050 h 1505647"/>
                <a:gd name="connsiteX0" fmla="*/ 134851 w 1115875"/>
                <a:gd name="connsiteY0" fmla="*/ 828674 h 1683271"/>
                <a:gd name="connsiteX1" fmla="*/ 1088565 w 1115875"/>
                <a:gd name="connsiteY1" fmla="*/ 414870 h 1683271"/>
                <a:gd name="connsiteX2" fmla="*/ 600590 w 1115875"/>
                <a:gd name="connsiteY2" fmla="*/ 1273005 h 1683271"/>
                <a:gd name="connsiteX3" fmla="*/ 159651 w 1115875"/>
                <a:gd name="connsiteY3" fmla="*/ 1648451 h 1683271"/>
                <a:gd name="connsiteX4" fmla="*/ 134851 w 1115875"/>
                <a:gd name="connsiteY4" fmla="*/ 828674 h 1683271"/>
                <a:gd name="connsiteX0" fmla="*/ 134851 w 1132788"/>
                <a:gd name="connsiteY0" fmla="*/ 828674 h 1683271"/>
                <a:gd name="connsiteX1" fmla="*/ 1088565 w 1132788"/>
                <a:gd name="connsiteY1" fmla="*/ 414870 h 1683271"/>
                <a:gd name="connsiteX2" fmla="*/ 600590 w 1132788"/>
                <a:gd name="connsiteY2" fmla="*/ 1273005 h 1683271"/>
                <a:gd name="connsiteX3" fmla="*/ 159651 w 1132788"/>
                <a:gd name="connsiteY3" fmla="*/ 1648451 h 1683271"/>
                <a:gd name="connsiteX4" fmla="*/ 134851 w 1132788"/>
                <a:gd name="connsiteY4" fmla="*/ 828674 h 1683271"/>
                <a:gd name="connsiteX0" fmla="*/ 134851 w 1122771"/>
                <a:gd name="connsiteY0" fmla="*/ 828674 h 1729682"/>
                <a:gd name="connsiteX1" fmla="*/ 1088565 w 1122771"/>
                <a:gd name="connsiteY1" fmla="*/ 414870 h 1729682"/>
                <a:gd name="connsiteX2" fmla="*/ 600590 w 1122771"/>
                <a:gd name="connsiteY2" fmla="*/ 1273005 h 1729682"/>
                <a:gd name="connsiteX3" fmla="*/ 159651 w 1122771"/>
                <a:gd name="connsiteY3" fmla="*/ 1648451 h 1729682"/>
                <a:gd name="connsiteX4" fmla="*/ 134851 w 1122771"/>
                <a:gd name="connsiteY4" fmla="*/ 828674 h 1729682"/>
                <a:gd name="connsiteX0" fmla="*/ 133733 w 1121653"/>
                <a:gd name="connsiteY0" fmla="*/ 828674 h 1705461"/>
                <a:gd name="connsiteX1" fmla="*/ 1087447 w 1121653"/>
                <a:gd name="connsiteY1" fmla="*/ 414870 h 1705461"/>
                <a:gd name="connsiteX2" fmla="*/ 599472 w 1121653"/>
                <a:gd name="connsiteY2" fmla="*/ 1273005 h 1705461"/>
                <a:gd name="connsiteX3" fmla="*/ 158533 w 1121653"/>
                <a:gd name="connsiteY3" fmla="*/ 1648451 h 1705461"/>
                <a:gd name="connsiteX4" fmla="*/ 133733 w 1121653"/>
                <a:gd name="connsiteY4" fmla="*/ 828674 h 1705461"/>
                <a:gd name="connsiteX0" fmla="*/ 133733 w 1125327"/>
                <a:gd name="connsiteY0" fmla="*/ 828674 h 1671108"/>
                <a:gd name="connsiteX1" fmla="*/ 1087447 w 1125327"/>
                <a:gd name="connsiteY1" fmla="*/ 414870 h 1671108"/>
                <a:gd name="connsiteX2" fmla="*/ 599472 w 1125327"/>
                <a:gd name="connsiteY2" fmla="*/ 1273005 h 1671108"/>
                <a:gd name="connsiteX3" fmla="*/ 158533 w 1125327"/>
                <a:gd name="connsiteY3" fmla="*/ 1648451 h 1671108"/>
                <a:gd name="connsiteX4" fmla="*/ 133733 w 1125327"/>
                <a:gd name="connsiteY4" fmla="*/ 828674 h 1671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327" h="1671108">
                  <a:moveTo>
                    <a:pt x="133733" y="828674"/>
                  </a:moveTo>
                  <a:cubicBezTo>
                    <a:pt x="239920" y="-273532"/>
                    <a:pt x="879749" y="-129754"/>
                    <a:pt x="1087447" y="414870"/>
                  </a:cubicBezTo>
                  <a:cubicBezTo>
                    <a:pt x="1295145" y="959494"/>
                    <a:pt x="580144" y="765547"/>
                    <a:pt x="599472" y="1273005"/>
                  </a:cubicBezTo>
                  <a:cubicBezTo>
                    <a:pt x="618800" y="1780463"/>
                    <a:pt x="231639" y="1664650"/>
                    <a:pt x="158533" y="1648451"/>
                  </a:cubicBezTo>
                  <a:cubicBezTo>
                    <a:pt x="85427" y="1632252"/>
                    <a:pt x="-144008" y="1558893"/>
                    <a:pt x="133733" y="828674"/>
                  </a:cubicBezTo>
                  <a:close/>
                </a:path>
              </a:pathLst>
            </a:cu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8" name="椭圆 7"/>
            <p:cNvSpPr/>
            <p:nvPr/>
          </p:nvSpPr>
          <p:spPr>
            <a:xfrm rot="20475942">
              <a:off x="3406806" y="3918384"/>
              <a:ext cx="208252" cy="216024"/>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9" name="椭圆 8"/>
            <p:cNvSpPr/>
            <p:nvPr/>
          </p:nvSpPr>
          <p:spPr>
            <a:xfrm rot="20475942">
              <a:off x="3583475" y="3870331"/>
              <a:ext cx="264856" cy="260431"/>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10" name="椭圆 9"/>
            <p:cNvSpPr/>
            <p:nvPr/>
          </p:nvSpPr>
          <p:spPr>
            <a:xfrm rot="20475942">
              <a:off x="3785918" y="3905667"/>
              <a:ext cx="264856" cy="260431"/>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11" name="椭圆 10"/>
            <p:cNvSpPr/>
            <p:nvPr/>
          </p:nvSpPr>
          <p:spPr>
            <a:xfrm rot="20475942">
              <a:off x="3951202" y="4017607"/>
              <a:ext cx="289739" cy="303643"/>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12" name="椭圆 11"/>
            <p:cNvSpPr/>
            <p:nvPr/>
          </p:nvSpPr>
          <p:spPr>
            <a:xfrm rot="20475942">
              <a:off x="4109475" y="4134635"/>
              <a:ext cx="367266" cy="329422"/>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grpSp>
        <p:nvGrpSpPr>
          <p:cNvPr id="3" name="组合 12"/>
          <p:cNvGrpSpPr/>
          <p:nvPr/>
        </p:nvGrpSpPr>
        <p:grpSpPr>
          <a:xfrm rot="762989" flipH="1">
            <a:off x="4649247" y="3655729"/>
            <a:ext cx="540453" cy="830615"/>
            <a:chOff x="3229455" y="3870331"/>
            <a:chExt cx="1247286" cy="1916345"/>
          </a:xfrm>
          <a:solidFill>
            <a:schemeClr val="accent4"/>
          </a:solidFill>
        </p:grpSpPr>
        <p:sp>
          <p:nvSpPr>
            <p:cNvPr id="14" name="椭圆 3"/>
            <p:cNvSpPr/>
            <p:nvPr/>
          </p:nvSpPr>
          <p:spPr>
            <a:xfrm rot="20475942">
              <a:off x="3229455" y="4115568"/>
              <a:ext cx="1125327" cy="1671108"/>
            </a:xfrm>
            <a:custGeom>
              <a:avLst/>
              <a:gdLst>
                <a:gd name="connsiteX0" fmla="*/ 0 w 1800200"/>
                <a:gd name="connsiteY0" fmla="*/ 936104 h 1872208"/>
                <a:gd name="connsiteX1" fmla="*/ 900100 w 1800200"/>
                <a:gd name="connsiteY1" fmla="*/ 0 h 1872208"/>
                <a:gd name="connsiteX2" fmla="*/ 1800200 w 1800200"/>
                <a:gd name="connsiteY2" fmla="*/ 936104 h 1872208"/>
                <a:gd name="connsiteX3" fmla="*/ 900100 w 1800200"/>
                <a:gd name="connsiteY3" fmla="*/ 1872208 h 1872208"/>
                <a:gd name="connsiteX4" fmla="*/ 0 w 1800200"/>
                <a:gd name="connsiteY4" fmla="*/ 936104 h 1872208"/>
                <a:gd name="connsiteX0" fmla="*/ 0 w 1408314"/>
                <a:gd name="connsiteY0" fmla="*/ 936145 h 1872292"/>
                <a:gd name="connsiteX1" fmla="*/ 900100 w 1408314"/>
                <a:gd name="connsiteY1" fmla="*/ 41 h 1872292"/>
                <a:gd name="connsiteX2" fmla="*/ 1408314 w 1408314"/>
                <a:gd name="connsiteY2" fmla="*/ 965174 h 1872292"/>
                <a:gd name="connsiteX3" fmla="*/ 900100 w 1408314"/>
                <a:gd name="connsiteY3" fmla="*/ 1872249 h 1872292"/>
                <a:gd name="connsiteX4" fmla="*/ 0 w 1408314"/>
                <a:gd name="connsiteY4" fmla="*/ 936145 h 1872292"/>
                <a:gd name="connsiteX0" fmla="*/ 8065 w 1565401"/>
                <a:gd name="connsiteY0" fmla="*/ 790997 h 1727144"/>
                <a:gd name="connsiteX1" fmla="*/ 1474222 w 1565401"/>
                <a:gd name="connsiteY1" fmla="*/ 35 h 1727144"/>
                <a:gd name="connsiteX2" fmla="*/ 1416379 w 1565401"/>
                <a:gd name="connsiteY2" fmla="*/ 820026 h 1727144"/>
                <a:gd name="connsiteX3" fmla="*/ 908165 w 1565401"/>
                <a:gd name="connsiteY3" fmla="*/ 1727101 h 1727144"/>
                <a:gd name="connsiteX4" fmla="*/ 8065 w 1565401"/>
                <a:gd name="connsiteY4" fmla="*/ 790997 h 1727144"/>
                <a:gd name="connsiteX0" fmla="*/ 7672 w 1516692"/>
                <a:gd name="connsiteY0" fmla="*/ 790971 h 1727085"/>
                <a:gd name="connsiteX1" fmla="*/ 1473829 w 1516692"/>
                <a:gd name="connsiteY1" fmla="*/ 9 h 1727085"/>
                <a:gd name="connsiteX2" fmla="*/ 1154729 w 1516692"/>
                <a:gd name="connsiteY2" fmla="*/ 805485 h 1727085"/>
                <a:gd name="connsiteX3" fmla="*/ 907772 w 1516692"/>
                <a:gd name="connsiteY3" fmla="*/ 1727075 h 1727085"/>
                <a:gd name="connsiteX4" fmla="*/ 7672 w 1516692"/>
                <a:gd name="connsiteY4" fmla="*/ 790971 h 1727085"/>
                <a:gd name="connsiteX0" fmla="*/ 17232 w 916832"/>
                <a:gd name="connsiteY0" fmla="*/ 362964 h 1757227"/>
                <a:gd name="connsiteX1" fmla="*/ 902817 w 916832"/>
                <a:gd name="connsiteY1" fmla="*/ 21945 h 1757227"/>
                <a:gd name="connsiteX2" fmla="*/ 583717 w 916832"/>
                <a:gd name="connsiteY2" fmla="*/ 827421 h 1757227"/>
                <a:gd name="connsiteX3" fmla="*/ 336760 w 916832"/>
                <a:gd name="connsiteY3" fmla="*/ 1749011 h 1757227"/>
                <a:gd name="connsiteX4" fmla="*/ 17232 w 916832"/>
                <a:gd name="connsiteY4" fmla="*/ 362964 h 1757227"/>
                <a:gd name="connsiteX0" fmla="*/ 67305 w 966905"/>
                <a:gd name="connsiteY0" fmla="*/ 357294 h 1289288"/>
                <a:gd name="connsiteX1" fmla="*/ 952890 w 966905"/>
                <a:gd name="connsiteY1" fmla="*/ 16275 h 1289288"/>
                <a:gd name="connsiteX2" fmla="*/ 633790 w 966905"/>
                <a:gd name="connsiteY2" fmla="*/ 821751 h 1289288"/>
                <a:gd name="connsiteX3" fmla="*/ 125576 w 966905"/>
                <a:gd name="connsiteY3" fmla="*/ 1249856 h 1289288"/>
                <a:gd name="connsiteX4" fmla="*/ 67305 w 966905"/>
                <a:gd name="connsiteY4" fmla="*/ 357294 h 1289288"/>
                <a:gd name="connsiteX0" fmla="*/ 67305 w 1120923"/>
                <a:gd name="connsiteY0" fmla="*/ 578161 h 1510155"/>
                <a:gd name="connsiteX1" fmla="*/ 952890 w 1120923"/>
                <a:gd name="connsiteY1" fmla="*/ 237142 h 1510155"/>
                <a:gd name="connsiteX2" fmla="*/ 633790 w 1120923"/>
                <a:gd name="connsiteY2" fmla="*/ 1042618 h 1510155"/>
                <a:gd name="connsiteX3" fmla="*/ 125576 w 1120923"/>
                <a:gd name="connsiteY3" fmla="*/ 1470723 h 1510155"/>
                <a:gd name="connsiteX4" fmla="*/ 67305 w 1120923"/>
                <a:gd name="connsiteY4" fmla="*/ 578161 h 1510155"/>
                <a:gd name="connsiteX0" fmla="*/ 67305 w 1082631"/>
                <a:gd name="connsiteY0" fmla="*/ 578161 h 1510155"/>
                <a:gd name="connsiteX1" fmla="*/ 952890 w 1082631"/>
                <a:gd name="connsiteY1" fmla="*/ 237142 h 1510155"/>
                <a:gd name="connsiteX2" fmla="*/ 633790 w 1082631"/>
                <a:gd name="connsiteY2" fmla="*/ 1042618 h 1510155"/>
                <a:gd name="connsiteX3" fmla="*/ 125576 w 1082631"/>
                <a:gd name="connsiteY3" fmla="*/ 1470723 h 1510155"/>
                <a:gd name="connsiteX4" fmla="*/ 67305 w 1082631"/>
                <a:gd name="connsiteY4" fmla="*/ 578161 h 1510155"/>
                <a:gd name="connsiteX0" fmla="*/ 67305 w 1022843"/>
                <a:gd name="connsiteY0" fmla="*/ 597144 h 1529138"/>
                <a:gd name="connsiteX1" fmla="*/ 952890 w 1022843"/>
                <a:gd name="connsiteY1" fmla="*/ 256125 h 1529138"/>
                <a:gd name="connsiteX2" fmla="*/ 633790 w 1022843"/>
                <a:gd name="connsiteY2" fmla="*/ 1061601 h 1529138"/>
                <a:gd name="connsiteX3" fmla="*/ 125576 w 1022843"/>
                <a:gd name="connsiteY3" fmla="*/ 1489706 h 1529138"/>
                <a:gd name="connsiteX4" fmla="*/ 67305 w 1022843"/>
                <a:gd name="connsiteY4" fmla="*/ 597144 h 1529138"/>
                <a:gd name="connsiteX0" fmla="*/ 35178 w 990716"/>
                <a:gd name="connsiteY0" fmla="*/ 706929 h 1638923"/>
                <a:gd name="connsiteX1" fmla="*/ 920763 w 990716"/>
                <a:gd name="connsiteY1" fmla="*/ 365910 h 1638923"/>
                <a:gd name="connsiteX2" fmla="*/ 601663 w 990716"/>
                <a:gd name="connsiteY2" fmla="*/ 1171386 h 1638923"/>
                <a:gd name="connsiteX3" fmla="*/ 93449 w 990716"/>
                <a:gd name="connsiteY3" fmla="*/ 1599491 h 1638923"/>
                <a:gd name="connsiteX4" fmla="*/ 35178 w 990716"/>
                <a:gd name="connsiteY4" fmla="*/ 706929 h 1638923"/>
                <a:gd name="connsiteX0" fmla="*/ 84888 w 1040426"/>
                <a:gd name="connsiteY0" fmla="*/ 595487 h 1483573"/>
                <a:gd name="connsiteX1" fmla="*/ 970473 w 1040426"/>
                <a:gd name="connsiteY1" fmla="*/ 254468 h 1483573"/>
                <a:gd name="connsiteX2" fmla="*/ 651373 w 1040426"/>
                <a:gd name="connsiteY2" fmla="*/ 1059944 h 1483573"/>
                <a:gd name="connsiteX3" fmla="*/ 99616 w 1040426"/>
                <a:gd name="connsiteY3" fmla="*/ 1429992 h 1483573"/>
                <a:gd name="connsiteX4" fmla="*/ 84888 w 1040426"/>
                <a:gd name="connsiteY4" fmla="*/ 595487 h 1483573"/>
                <a:gd name="connsiteX0" fmla="*/ 66779 w 1022317"/>
                <a:gd name="connsiteY0" fmla="*/ 684992 h 1573078"/>
                <a:gd name="connsiteX1" fmla="*/ 952364 w 1022317"/>
                <a:gd name="connsiteY1" fmla="*/ 343973 h 1573078"/>
                <a:gd name="connsiteX2" fmla="*/ 633264 w 1022317"/>
                <a:gd name="connsiteY2" fmla="*/ 1149449 h 1573078"/>
                <a:gd name="connsiteX3" fmla="*/ 81507 w 1022317"/>
                <a:gd name="connsiteY3" fmla="*/ 1519497 h 1573078"/>
                <a:gd name="connsiteX4" fmla="*/ 66779 w 1022317"/>
                <a:gd name="connsiteY4" fmla="*/ 684992 h 1573078"/>
                <a:gd name="connsiteX0" fmla="*/ 88996 w 1099434"/>
                <a:gd name="connsiteY0" fmla="*/ 644350 h 1532436"/>
                <a:gd name="connsiteX1" fmla="*/ 1032638 w 1099434"/>
                <a:gd name="connsiteY1" fmla="*/ 245274 h 1532436"/>
                <a:gd name="connsiteX2" fmla="*/ 655481 w 1099434"/>
                <a:gd name="connsiteY2" fmla="*/ 1108807 h 1532436"/>
                <a:gd name="connsiteX3" fmla="*/ 103724 w 1099434"/>
                <a:gd name="connsiteY3" fmla="*/ 1478855 h 1532436"/>
                <a:gd name="connsiteX4" fmla="*/ 88996 w 1099434"/>
                <a:gd name="connsiteY4" fmla="*/ 644350 h 1532436"/>
                <a:gd name="connsiteX0" fmla="*/ 113991 w 1124429"/>
                <a:gd name="connsiteY0" fmla="*/ 765632 h 1653718"/>
                <a:gd name="connsiteX1" fmla="*/ 1057633 w 1124429"/>
                <a:gd name="connsiteY1" fmla="*/ 366556 h 1653718"/>
                <a:gd name="connsiteX2" fmla="*/ 680476 w 1124429"/>
                <a:gd name="connsiteY2" fmla="*/ 1230089 h 1653718"/>
                <a:gd name="connsiteX3" fmla="*/ 128719 w 1124429"/>
                <a:gd name="connsiteY3" fmla="*/ 1600137 h 1653718"/>
                <a:gd name="connsiteX4" fmla="*/ 113991 w 1124429"/>
                <a:gd name="connsiteY4" fmla="*/ 765632 h 1653718"/>
                <a:gd name="connsiteX0" fmla="*/ 107702 w 1118140"/>
                <a:gd name="connsiteY0" fmla="*/ 761692 h 1649778"/>
                <a:gd name="connsiteX1" fmla="*/ 1051344 w 1118140"/>
                <a:gd name="connsiteY1" fmla="*/ 362616 h 1649778"/>
                <a:gd name="connsiteX2" fmla="*/ 674187 w 1118140"/>
                <a:gd name="connsiteY2" fmla="*/ 1226149 h 1649778"/>
                <a:gd name="connsiteX3" fmla="*/ 122430 w 1118140"/>
                <a:gd name="connsiteY3" fmla="*/ 1596197 h 1649778"/>
                <a:gd name="connsiteX4" fmla="*/ 107702 w 1118140"/>
                <a:gd name="connsiteY4" fmla="*/ 761692 h 1649778"/>
                <a:gd name="connsiteX0" fmla="*/ 89232 w 1114646"/>
                <a:gd name="connsiteY0" fmla="*/ 507116 h 1410789"/>
                <a:gd name="connsiteX1" fmla="*/ 1105445 w 1114646"/>
                <a:gd name="connsiteY1" fmla="*/ 122555 h 1410789"/>
                <a:gd name="connsiteX2" fmla="*/ 728288 w 1114646"/>
                <a:gd name="connsiteY2" fmla="*/ 986088 h 1410789"/>
                <a:gd name="connsiteX3" fmla="*/ 176531 w 1114646"/>
                <a:gd name="connsiteY3" fmla="*/ 1356136 h 1410789"/>
                <a:gd name="connsiteX4" fmla="*/ 89232 w 1114646"/>
                <a:gd name="connsiteY4" fmla="*/ 507116 h 1410789"/>
                <a:gd name="connsiteX0" fmla="*/ 89232 w 1175988"/>
                <a:gd name="connsiteY0" fmla="*/ 721370 h 1625043"/>
                <a:gd name="connsiteX1" fmla="*/ 1105445 w 1175988"/>
                <a:gd name="connsiteY1" fmla="*/ 336809 h 1625043"/>
                <a:gd name="connsiteX2" fmla="*/ 728288 w 1175988"/>
                <a:gd name="connsiteY2" fmla="*/ 1200342 h 1625043"/>
                <a:gd name="connsiteX3" fmla="*/ 176531 w 1175988"/>
                <a:gd name="connsiteY3" fmla="*/ 1570390 h 1625043"/>
                <a:gd name="connsiteX4" fmla="*/ 89232 w 1175988"/>
                <a:gd name="connsiteY4" fmla="*/ 721370 h 1625043"/>
                <a:gd name="connsiteX0" fmla="*/ 38984 w 1125740"/>
                <a:gd name="connsiteY0" fmla="*/ 727644 h 1631317"/>
                <a:gd name="connsiteX1" fmla="*/ 1055197 w 1125740"/>
                <a:gd name="connsiteY1" fmla="*/ 343083 h 1631317"/>
                <a:gd name="connsiteX2" fmla="*/ 678040 w 1125740"/>
                <a:gd name="connsiteY2" fmla="*/ 1206616 h 1631317"/>
                <a:gd name="connsiteX3" fmla="*/ 126283 w 1125740"/>
                <a:gd name="connsiteY3" fmla="*/ 1576664 h 1631317"/>
                <a:gd name="connsiteX4" fmla="*/ 38984 w 1125740"/>
                <a:gd name="connsiteY4" fmla="*/ 727644 h 1631317"/>
                <a:gd name="connsiteX0" fmla="*/ 82819 w 1169575"/>
                <a:gd name="connsiteY0" fmla="*/ 722740 h 1626413"/>
                <a:gd name="connsiteX1" fmla="*/ 1099032 w 1169575"/>
                <a:gd name="connsiteY1" fmla="*/ 338179 h 1626413"/>
                <a:gd name="connsiteX2" fmla="*/ 721875 w 1169575"/>
                <a:gd name="connsiteY2" fmla="*/ 1201712 h 1626413"/>
                <a:gd name="connsiteX3" fmla="*/ 170118 w 1169575"/>
                <a:gd name="connsiteY3" fmla="*/ 1571760 h 1626413"/>
                <a:gd name="connsiteX4" fmla="*/ 82819 w 1169575"/>
                <a:gd name="connsiteY4" fmla="*/ 722740 h 1626413"/>
                <a:gd name="connsiteX0" fmla="*/ 82819 w 1169575"/>
                <a:gd name="connsiteY0" fmla="*/ 722740 h 1626413"/>
                <a:gd name="connsiteX1" fmla="*/ 1099032 w 1169575"/>
                <a:gd name="connsiteY1" fmla="*/ 338179 h 1626413"/>
                <a:gd name="connsiteX2" fmla="*/ 721875 w 1169575"/>
                <a:gd name="connsiteY2" fmla="*/ 1201712 h 1626413"/>
                <a:gd name="connsiteX3" fmla="*/ 170118 w 1169575"/>
                <a:gd name="connsiteY3" fmla="*/ 1571760 h 1626413"/>
                <a:gd name="connsiteX4" fmla="*/ 82819 w 1169575"/>
                <a:gd name="connsiteY4" fmla="*/ 722740 h 1626413"/>
                <a:gd name="connsiteX0" fmla="*/ 124502 w 1211258"/>
                <a:gd name="connsiteY0" fmla="*/ 722740 h 1626413"/>
                <a:gd name="connsiteX1" fmla="*/ 1140715 w 1211258"/>
                <a:gd name="connsiteY1" fmla="*/ 338179 h 1626413"/>
                <a:gd name="connsiteX2" fmla="*/ 763558 w 1211258"/>
                <a:gd name="connsiteY2" fmla="*/ 1201712 h 1626413"/>
                <a:gd name="connsiteX3" fmla="*/ 211801 w 1211258"/>
                <a:gd name="connsiteY3" fmla="*/ 1571760 h 1626413"/>
                <a:gd name="connsiteX4" fmla="*/ 124502 w 1211258"/>
                <a:gd name="connsiteY4" fmla="*/ 722740 h 1626413"/>
                <a:gd name="connsiteX0" fmla="*/ 124502 w 1211258"/>
                <a:gd name="connsiteY0" fmla="*/ 752275 h 1655948"/>
                <a:gd name="connsiteX1" fmla="*/ 1140715 w 1211258"/>
                <a:gd name="connsiteY1" fmla="*/ 367714 h 1655948"/>
                <a:gd name="connsiteX2" fmla="*/ 763558 w 1211258"/>
                <a:gd name="connsiteY2" fmla="*/ 1231247 h 1655948"/>
                <a:gd name="connsiteX3" fmla="*/ 211801 w 1211258"/>
                <a:gd name="connsiteY3" fmla="*/ 1601295 h 1655948"/>
                <a:gd name="connsiteX4" fmla="*/ 124502 w 1211258"/>
                <a:gd name="connsiteY4" fmla="*/ 752275 h 1655948"/>
                <a:gd name="connsiteX0" fmla="*/ 139554 w 1100895"/>
                <a:gd name="connsiteY0" fmla="*/ 558955 h 1431224"/>
                <a:gd name="connsiteX1" fmla="*/ 1093268 w 1100895"/>
                <a:gd name="connsiteY1" fmla="*/ 145151 h 1431224"/>
                <a:gd name="connsiteX2" fmla="*/ 716111 w 1100895"/>
                <a:gd name="connsiteY2" fmla="*/ 1008684 h 1431224"/>
                <a:gd name="connsiteX3" fmla="*/ 164354 w 1100895"/>
                <a:gd name="connsiteY3" fmla="*/ 1378732 h 1431224"/>
                <a:gd name="connsiteX4" fmla="*/ 139554 w 1100895"/>
                <a:gd name="connsiteY4" fmla="*/ 558955 h 1431224"/>
                <a:gd name="connsiteX0" fmla="*/ 139554 w 1143176"/>
                <a:gd name="connsiteY0" fmla="*/ 740395 h 1612664"/>
                <a:gd name="connsiteX1" fmla="*/ 1093268 w 1143176"/>
                <a:gd name="connsiteY1" fmla="*/ 326591 h 1612664"/>
                <a:gd name="connsiteX2" fmla="*/ 716111 w 1143176"/>
                <a:gd name="connsiteY2" fmla="*/ 1190124 h 1612664"/>
                <a:gd name="connsiteX3" fmla="*/ 164354 w 1143176"/>
                <a:gd name="connsiteY3" fmla="*/ 1560172 h 1612664"/>
                <a:gd name="connsiteX4" fmla="*/ 139554 w 1143176"/>
                <a:gd name="connsiteY4" fmla="*/ 740395 h 1612664"/>
                <a:gd name="connsiteX0" fmla="*/ 139554 w 1143176"/>
                <a:gd name="connsiteY0" fmla="*/ 817520 h 1689789"/>
                <a:gd name="connsiteX1" fmla="*/ 1093268 w 1143176"/>
                <a:gd name="connsiteY1" fmla="*/ 403716 h 1689789"/>
                <a:gd name="connsiteX2" fmla="*/ 716111 w 1143176"/>
                <a:gd name="connsiteY2" fmla="*/ 1267249 h 1689789"/>
                <a:gd name="connsiteX3" fmla="*/ 164354 w 1143176"/>
                <a:gd name="connsiteY3" fmla="*/ 1637297 h 1689789"/>
                <a:gd name="connsiteX4" fmla="*/ 139554 w 1143176"/>
                <a:gd name="connsiteY4" fmla="*/ 817520 h 1689789"/>
                <a:gd name="connsiteX0" fmla="*/ 138613 w 1099266"/>
                <a:gd name="connsiteY0" fmla="*/ 652318 h 1530808"/>
                <a:gd name="connsiteX1" fmla="*/ 1092327 w 1099266"/>
                <a:gd name="connsiteY1" fmla="*/ 238514 h 1530808"/>
                <a:gd name="connsiteX2" fmla="*/ 693395 w 1099266"/>
                <a:gd name="connsiteY2" fmla="*/ 1118801 h 1530808"/>
                <a:gd name="connsiteX3" fmla="*/ 163413 w 1099266"/>
                <a:gd name="connsiteY3" fmla="*/ 1472095 h 1530808"/>
                <a:gd name="connsiteX4" fmla="*/ 138613 w 1099266"/>
                <a:gd name="connsiteY4" fmla="*/ 652318 h 1530808"/>
                <a:gd name="connsiteX0" fmla="*/ 138613 w 1099389"/>
                <a:gd name="connsiteY0" fmla="*/ 652318 h 1530808"/>
                <a:gd name="connsiteX1" fmla="*/ 1092327 w 1099389"/>
                <a:gd name="connsiteY1" fmla="*/ 238514 h 1530808"/>
                <a:gd name="connsiteX2" fmla="*/ 693395 w 1099389"/>
                <a:gd name="connsiteY2" fmla="*/ 1118801 h 1530808"/>
                <a:gd name="connsiteX3" fmla="*/ 163413 w 1099389"/>
                <a:gd name="connsiteY3" fmla="*/ 1472095 h 1530808"/>
                <a:gd name="connsiteX4" fmla="*/ 138613 w 1099389"/>
                <a:gd name="connsiteY4" fmla="*/ 652318 h 1530808"/>
                <a:gd name="connsiteX0" fmla="*/ 138613 w 1111719"/>
                <a:gd name="connsiteY0" fmla="*/ 815493 h 1693983"/>
                <a:gd name="connsiteX1" fmla="*/ 1092327 w 1111719"/>
                <a:gd name="connsiteY1" fmla="*/ 401689 h 1693983"/>
                <a:gd name="connsiteX2" fmla="*/ 693395 w 1111719"/>
                <a:gd name="connsiteY2" fmla="*/ 1281976 h 1693983"/>
                <a:gd name="connsiteX3" fmla="*/ 163413 w 1111719"/>
                <a:gd name="connsiteY3" fmla="*/ 1635270 h 1693983"/>
                <a:gd name="connsiteX4" fmla="*/ 138613 w 1111719"/>
                <a:gd name="connsiteY4" fmla="*/ 815493 h 1693983"/>
                <a:gd name="connsiteX0" fmla="*/ 138613 w 1111719"/>
                <a:gd name="connsiteY0" fmla="*/ 815493 h 1676291"/>
                <a:gd name="connsiteX1" fmla="*/ 1092327 w 1111719"/>
                <a:gd name="connsiteY1" fmla="*/ 401689 h 1676291"/>
                <a:gd name="connsiteX2" fmla="*/ 693395 w 1111719"/>
                <a:gd name="connsiteY2" fmla="*/ 1281976 h 1676291"/>
                <a:gd name="connsiteX3" fmla="*/ 163413 w 1111719"/>
                <a:gd name="connsiteY3" fmla="*/ 1635270 h 1676291"/>
                <a:gd name="connsiteX4" fmla="*/ 138613 w 1111719"/>
                <a:gd name="connsiteY4" fmla="*/ 815493 h 1676291"/>
                <a:gd name="connsiteX0" fmla="*/ 134851 w 1093206"/>
                <a:gd name="connsiteY0" fmla="*/ 651050 h 1505647"/>
                <a:gd name="connsiteX1" fmla="*/ 1088565 w 1093206"/>
                <a:gd name="connsiteY1" fmla="*/ 237246 h 1505647"/>
                <a:gd name="connsiteX2" fmla="*/ 600590 w 1093206"/>
                <a:gd name="connsiteY2" fmla="*/ 1095381 h 1505647"/>
                <a:gd name="connsiteX3" fmla="*/ 159651 w 1093206"/>
                <a:gd name="connsiteY3" fmla="*/ 1470827 h 1505647"/>
                <a:gd name="connsiteX4" fmla="*/ 134851 w 1093206"/>
                <a:gd name="connsiteY4" fmla="*/ 651050 h 1505647"/>
                <a:gd name="connsiteX0" fmla="*/ 134851 w 1115875"/>
                <a:gd name="connsiteY0" fmla="*/ 828674 h 1683271"/>
                <a:gd name="connsiteX1" fmla="*/ 1088565 w 1115875"/>
                <a:gd name="connsiteY1" fmla="*/ 414870 h 1683271"/>
                <a:gd name="connsiteX2" fmla="*/ 600590 w 1115875"/>
                <a:gd name="connsiteY2" fmla="*/ 1273005 h 1683271"/>
                <a:gd name="connsiteX3" fmla="*/ 159651 w 1115875"/>
                <a:gd name="connsiteY3" fmla="*/ 1648451 h 1683271"/>
                <a:gd name="connsiteX4" fmla="*/ 134851 w 1115875"/>
                <a:gd name="connsiteY4" fmla="*/ 828674 h 1683271"/>
                <a:gd name="connsiteX0" fmla="*/ 134851 w 1132788"/>
                <a:gd name="connsiteY0" fmla="*/ 828674 h 1683271"/>
                <a:gd name="connsiteX1" fmla="*/ 1088565 w 1132788"/>
                <a:gd name="connsiteY1" fmla="*/ 414870 h 1683271"/>
                <a:gd name="connsiteX2" fmla="*/ 600590 w 1132788"/>
                <a:gd name="connsiteY2" fmla="*/ 1273005 h 1683271"/>
                <a:gd name="connsiteX3" fmla="*/ 159651 w 1132788"/>
                <a:gd name="connsiteY3" fmla="*/ 1648451 h 1683271"/>
                <a:gd name="connsiteX4" fmla="*/ 134851 w 1132788"/>
                <a:gd name="connsiteY4" fmla="*/ 828674 h 1683271"/>
                <a:gd name="connsiteX0" fmla="*/ 134851 w 1122771"/>
                <a:gd name="connsiteY0" fmla="*/ 828674 h 1729682"/>
                <a:gd name="connsiteX1" fmla="*/ 1088565 w 1122771"/>
                <a:gd name="connsiteY1" fmla="*/ 414870 h 1729682"/>
                <a:gd name="connsiteX2" fmla="*/ 600590 w 1122771"/>
                <a:gd name="connsiteY2" fmla="*/ 1273005 h 1729682"/>
                <a:gd name="connsiteX3" fmla="*/ 159651 w 1122771"/>
                <a:gd name="connsiteY3" fmla="*/ 1648451 h 1729682"/>
                <a:gd name="connsiteX4" fmla="*/ 134851 w 1122771"/>
                <a:gd name="connsiteY4" fmla="*/ 828674 h 1729682"/>
                <a:gd name="connsiteX0" fmla="*/ 133733 w 1121653"/>
                <a:gd name="connsiteY0" fmla="*/ 828674 h 1705461"/>
                <a:gd name="connsiteX1" fmla="*/ 1087447 w 1121653"/>
                <a:gd name="connsiteY1" fmla="*/ 414870 h 1705461"/>
                <a:gd name="connsiteX2" fmla="*/ 599472 w 1121653"/>
                <a:gd name="connsiteY2" fmla="*/ 1273005 h 1705461"/>
                <a:gd name="connsiteX3" fmla="*/ 158533 w 1121653"/>
                <a:gd name="connsiteY3" fmla="*/ 1648451 h 1705461"/>
                <a:gd name="connsiteX4" fmla="*/ 133733 w 1121653"/>
                <a:gd name="connsiteY4" fmla="*/ 828674 h 1705461"/>
                <a:gd name="connsiteX0" fmla="*/ 133733 w 1125327"/>
                <a:gd name="connsiteY0" fmla="*/ 828674 h 1671108"/>
                <a:gd name="connsiteX1" fmla="*/ 1087447 w 1125327"/>
                <a:gd name="connsiteY1" fmla="*/ 414870 h 1671108"/>
                <a:gd name="connsiteX2" fmla="*/ 599472 w 1125327"/>
                <a:gd name="connsiteY2" fmla="*/ 1273005 h 1671108"/>
                <a:gd name="connsiteX3" fmla="*/ 158533 w 1125327"/>
                <a:gd name="connsiteY3" fmla="*/ 1648451 h 1671108"/>
                <a:gd name="connsiteX4" fmla="*/ 133733 w 1125327"/>
                <a:gd name="connsiteY4" fmla="*/ 828674 h 1671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327" h="1671108">
                  <a:moveTo>
                    <a:pt x="133733" y="828674"/>
                  </a:moveTo>
                  <a:cubicBezTo>
                    <a:pt x="239920" y="-273532"/>
                    <a:pt x="879749" y="-129754"/>
                    <a:pt x="1087447" y="414870"/>
                  </a:cubicBezTo>
                  <a:cubicBezTo>
                    <a:pt x="1295145" y="959494"/>
                    <a:pt x="580144" y="765547"/>
                    <a:pt x="599472" y="1273005"/>
                  </a:cubicBezTo>
                  <a:cubicBezTo>
                    <a:pt x="618800" y="1780463"/>
                    <a:pt x="231639" y="1664650"/>
                    <a:pt x="158533" y="1648451"/>
                  </a:cubicBezTo>
                  <a:cubicBezTo>
                    <a:pt x="85427" y="1632252"/>
                    <a:pt x="-144008" y="1558893"/>
                    <a:pt x="133733" y="828674"/>
                  </a:cubicBezTo>
                  <a:close/>
                </a:path>
              </a:pathLst>
            </a:cu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15" name="椭圆 14"/>
            <p:cNvSpPr/>
            <p:nvPr/>
          </p:nvSpPr>
          <p:spPr>
            <a:xfrm rot="20475942">
              <a:off x="3406806" y="3918384"/>
              <a:ext cx="208252" cy="216024"/>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16" name="椭圆 15"/>
            <p:cNvSpPr/>
            <p:nvPr/>
          </p:nvSpPr>
          <p:spPr>
            <a:xfrm rot="20475942">
              <a:off x="3583475" y="3870331"/>
              <a:ext cx="264856" cy="260431"/>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17" name="椭圆 16"/>
            <p:cNvSpPr/>
            <p:nvPr/>
          </p:nvSpPr>
          <p:spPr>
            <a:xfrm rot="20475942">
              <a:off x="3785918" y="3905667"/>
              <a:ext cx="264856" cy="260431"/>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18" name="椭圆 17"/>
            <p:cNvSpPr/>
            <p:nvPr/>
          </p:nvSpPr>
          <p:spPr>
            <a:xfrm rot="20475942">
              <a:off x="3951202" y="4017607"/>
              <a:ext cx="289739" cy="303643"/>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19" name="椭圆 18"/>
            <p:cNvSpPr/>
            <p:nvPr/>
          </p:nvSpPr>
          <p:spPr>
            <a:xfrm rot="20475942">
              <a:off x="4109475" y="4134635"/>
              <a:ext cx="367266" cy="329422"/>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grpSp>
        <p:nvGrpSpPr>
          <p:cNvPr id="4" name="组合 19"/>
          <p:cNvGrpSpPr/>
          <p:nvPr/>
        </p:nvGrpSpPr>
        <p:grpSpPr>
          <a:xfrm rot="762989" flipH="1">
            <a:off x="4649247" y="2462411"/>
            <a:ext cx="540453" cy="830615"/>
            <a:chOff x="3229455" y="3870331"/>
            <a:chExt cx="1247286" cy="1916345"/>
          </a:xfrm>
          <a:solidFill>
            <a:schemeClr val="accent2"/>
          </a:solidFill>
        </p:grpSpPr>
        <p:sp>
          <p:nvSpPr>
            <p:cNvPr id="21" name="椭圆 3"/>
            <p:cNvSpPr/>
            <p:nvPr/>
          </p:nvSpPr>
          <p:spPr>
            <a:xfrm rot="20475942">
              <a:off x="3229455" y="4115568"/>
              <a:ext cx="1125327" cy="1671108"/>
            </a:xfrm>
            <a:custGeom>
              <a:avLst/>
              <a:gdLst>
                <a:gd name="connsiteX0" fmla="*/ 0 w 1800200"/>
                <a:gd name="connsiteY0" fmla="*/ 936104 h 1872208"/>
                <a:gd name="connsiteX1" fmla="*/ 900100 w 1800200"/>
                <a:gd name="connsiteY1" fmla="*/ 0 h 1872208"/>
                <a:gd name="connsiteX2" fmla="*/ 1800200 w 1800200"/>
                <a:gd name="connsiteY2" fmla="*/ 936104 h 1872208"/>
                <a:gd name="connsiteX3" fmla="*/ 900100 w 1800200"/>
                <a:gd name="connsiteY3" fmla="*/ 1872208 h 1872208"/>
                <a:gd name="connsiteX4" fmla="*/ 0 w 1800200"/>
                <a:gd name="connsiteY4" fmla="*/ 936104 h 1872208"/>
                <a:gd name="connsiteX0" fmla="*/ 0 w 1408314"/>
                <a:gd name="connsiteY0" fmla="*/ 936145 h 1872292"/>
                <a:gd name="connsiteX1" fmla="*/ 900100 w 1408314"/>
                <a:gd name="connsiteY1" fmla="*/ 41 h 1872292"/>
                <a:gd name="connsiteX2" fmla="*/ 1408314 w 1408314"/>
                <a:gd name="connsiteY2" fmla="*/ 965174 h 1872292"/>
                <a:gd name="connsiteX3" fmla="*/ 900100 w 1408314"/>
                <a:gd name="connsiteY3" fmla="*/ 1872249 h 1872292"/>
                <a:gd name="connsiteX4" fmla="*/ 0 w 1408314"/>
                <a:gd name="connsiteY4" fmla="*/ 936145 h 1872292"/>
                <a:gd name="connsiteX0" fmla="*/ 8065 w 1565401"/>
                <a:gd name="connsiteY0" fmla="*/ 790997 h 1727144"/>
                <a:gd name="connsiteX1" fmla="*/ 1474222 w 1565401"/>
                <a:gd name="connsiteY1" fmla="*/ 35 h 1727144"/>
                <a:gd name="connsiteX2" fmla="*/ 1416379 w 1565401"/>
                <a:gd name="connsiteY2" fmla="*/ 820026 h 1727144"/>
                <a:gd name="connsiteX3" fmla="*/ 908165 w 1565401"/>
                <a:gd name="connsiteY3" fmla="*/ 1727101 h 1727144"/>
                <a:gd name="connsiteX4" fmla="*/ 8065 w 1565401"/>
                <a:gd name="connsiteY4" fmla="*/ 790997 h 1727144"/>
                <a:gd name="connsiteX0" fmla="*/ 7672 w 1516692"/>
                <a:gd name="connsiteY0" fmla="*/ 790971 h 1727085"/>
                <a:gd name="connsiteX1" fmla="*/ 1473829 w 1516692"/>
                <a:gd name="connsiteY1" fmla="*/ 9 h 1727085"/>
                <a:gd name="connsiteX2" fmla="*/ 1154729 w 1516692"/>
                <a:gd name="connsiteY2" fmla="*/ 805485 h 1727085"/>
                <a:gd name="connsiteX3" fmla="*/ 907772 w 1516692"/>
                <a:gd name="connsiteY3" fmla="*/ 1727075 h 1727085"/>
                <a:gd name="connsiteX4" fmla="*/ 7672 w 1516692"/>
                <a:gd name="connsiteY4" fmla="*/ 790971 h 1727085"/>
                <a:gd name="connsiteX0" fmla="*/ 17232 w 916832"/>
                <a:gd name="connsiteY0" fmla="*/ 362964 h 1757227"/>
                <a:gd name="connsiteX1" fmla="*/ 902817 w 916832"/>
                <a:gd name="connsiteY1" fmla="*/ 21945 h 1757227"/>
                <a:gd name="connsiteX2" fmla="*/ 583717 w 916832"/>
                <a:gd name="connsiteY2" fmla="*/ 827421 h 1757227"/>
                <a:gd name="connsiteX3" fmla="*/ 336760 w 916832"/>
                <a:gd name="connsiteY3" fmla="*/ 1749011 h 1757227"/>
                <a:gd name="connsiteX4" fmla="*/ 17232 w 916832"/>
                <a:gd name="connsiteY4" fmla="*/ 362964 h 1757227"/>
                <a:gd name="connsiteX0" fmla="*/ 67305 w 966905"/>
                <a:gd name="connsiteY0" fmla="*/ 357294 h 1289288"/>
                <a:gd name="connsiteX1" fmla="*/ 952890 w 966905"/>
                <a:gd name="connsiteY1" fmla="*/ 16275 h 1289288"/>
                <a:gd name="connsiteX2" fmla="*/ 633790 w 966905"/>
                <a:gd name="connsiteY2" fmla="*/ 821751 h 1289288"/>
                <a:gd name="connsiteX3" fmla="*/ 125576 w 966905"/>
                <a:gd name="connsiteY3" fmla="*/ 1249856 h 1289288"/>
                <a:gd name="connsiteX4" fmla="*/ 67305 w 966905"/>
                <a:gd name="connsiteY4" fmla="*/ 357294 h 1289288"/>
                <a:gd name="connsiteX0" fmla="*/ 67305 w 1120923"/>
                <a:gd name="connsiteY0" fmla="*/ 578161 h 1510155"/>
                <a:gd name="connsiteX1" fmla="*/ 952890 w 1120923"/>
                <a:gd name="connsiteY1" fmla="*/ 237142 h 1510155"/>
                <a:gd name="connsiteX2" fmla="*/ 633790 w 1120923"/>
                <a:gd name="connsiteY2" fmla="*/ 1042618 h 1510155"/>
                <a:gd name="connsiteX3" fmla="*/ 125576 w 1120923"/>
                <a:gd name="connsiteY3" fmla="*/ 1470723 h 1510155"/>
                <a:gd name="connsiteX4" fmla="*/ 67305 w 1120923"/>
                <a:gd name="connsiteY4" fmla="*/ 578161 h 1510155"/>
                <a:gd name="connsiteX0" fmla="*/ 67305 w 1082631"/>
                <a:gd name="connsiteY0" fmla="*/ 578161 h 1510155"/>
                <a:gd name="connsiteX1" fmla="*/ 952890 w 1082631"/>
                <a:gd name="connsiteY1" fmla="*/ 237142 h 1510155"/>
                <a:gd name="connsiteX2" fmla="*/ 633790 w 1082631"/>
                <a:gd name="connsiteY2" fmla="*/ 1042618 h 1510155"/>
                <a:gd name="connsiteX3" fmla="*/ 125576 w 1082631"/>
                <a:gd name="connsiteY3" fmla="*/ 1470723 h 1510155"/>
                <a:gd name="connsiteX4" fmla="*/ 67305 w 1082631"/>
                <a:gd name="connsiteY4" fmla="*/ 578161 h 1510155"/>
                <a:gd name="connsiteX0" fmla="*/ 67305 w 1022843"/>
                <a:gd name="connsiteY0" fmla="*/ 597144 h 1529138"/>
                <a:gd name="connsiteX1" fmla="*/ 952890 w 1022843"/>
                <a:gd name="connsiteY1" fmla="*/ 256125 h 1529138"/>
                <a:gd name="connsiteX2" fmla="*/ 633790 w 1022843"/>
                <a:gd name="connsiteY2" fmla="*/ 1061601 h 1529138"/>
                <a:gd name="connsiteX3" fmla="*/ 125576 w 1022843"/>
                <a:gd name="connsiteY3" fmla="*/ 1489706 h 1529138"/>
                <a:gd name="connsiteX4" fmla="*/ 67305 w 1022843"/>
                <a:gd name="connsiteY4" fmla="*/ 597144 h 1529138"/>
                <a:gd name="connsiteX0" fmla="*/ 35178 w 990716"/>
                <a:gd name="connsiteY0" fmla="*/ 706929 h 1638923"/>
                <a:gd name="connsiteX1" fmla="*/ 920763 w 990716"/>
                <a:gd name="connsiteY1" fmla="*/ 365910 h 1638923"/>
                <a:gd name="connsiteX2" fmla="*/ 601663 w 990716"/>
                <a:gd name="connsiteY2" fmla="*/ 1171386 h 1638923"/>
                <a:gd name="connsiteX3" fmla="*/ 93449 w 990716"/>
                <a:gd name="connsiteY3" fmla="*/ 1599491 h 1638923"/>
                <a:gd name="connsiteX4" fmla="*/ 35178 w 990716"/>
                <a:gd name="connsiteY4" fmla="*/ 706929 h 1638923"/>
                <a:gd name="connsiteX0" fmla="*/ 84888 w 1040426"/>
                <a:gd name="connsiteY0" fmla="*/ 595487 h 1483573"/>
                <a:gd name="connsiteX1" fmla="*/ 970473 w 1040426"/>
                <a:gd name="connsiteY1" fmla="*/ 254468 h 1483573"/>
                <a:gd name="connsiteX2" fmla="*/ 651373 w 1040426"/>
                <a:gd name="connsiteY2" fmla="*/ 1059944 h 1483573"/>
                <a:gd name="connsiteX3" fmla="*/ 99616 w 1040426"/>
                <a:gd name="connsiteY3" fmla="*/ 1429992 h 1483573"/>
                <a:gd name="connsiteX4" fmla="*/ 84888 w 1040426"/>
                <a:gd name="connsiteY4" fmla="*/ 595487 h 1483573"/>
                <a:gd name="connsiteX0" fmla="*/ 66779 w 1022317"/>
                <a:gd name="connsiteY0" fmla="*/ 684992 h 1573078"/>
                <a:gd name="connsiteX1" fmla="*/ 952364 w 1022317"/>
                <a:gd name="connsiteY1" fmla="*/ 343973 h 1573078"/>
                <a:gd name="connsiteX2" fmla="*/ 633264 w 1022317"/>
                <a:gd name="connsiteY2" fmla="*/ 1149449 h 1573078"/>
                <a:gd name="connsiteX3" fmla="*/ 81507 w 1022317"/>
                <a:gd name="connsiteY3" fmla="*/ 1519497 h 1573078"/>
                <a:gd name="connsiteX4" fmla="*/ 66779 w 1022317"/>
                <a:gd name="connsiteY4" fmla="*/ 684992 h 1573078"/>
                <a:gd name="connsiteX0" fmla="*/ 88996 w 1099434"/>
                <a:gd name="connsiteY0" fmla="*/ 644350 h 1532436"/>
                <a:gd name="connsiteX1" fmla="*/ 1032638 w 1099434"/>
                <a:gd name="connsiteY1" fmla="*/ 245274 h 1532436"/>
                <a:gd name="connsiteX2" fmla="*/ 655481 w 1099434"/>
                <a:gd name="connsiteY2" fmla="*/ 1108807 h 1532436"/>
                <a:gd name="connsiteX3" fmla="*/ 103724 w 1099434"/>
                <a:gd name="connsiteY3" fmla="*/ 1478855 h 1532436"/>
                <a:gd name="connsiteX4" fmla="*/ 88996 w 1099434"/>
                <a:gd name="connsiteY4" fmla="*/ 644350 h 1532436"/>
                <a:gd name="connsiteX0" fmla="*/ 113991 w 1124429"/>
                <a:gd name="connsiteY0" fmla="*/ 765632 h 1653718"/>
                <a:gd name="connsiteX1" fmla="*/ 1057633 w 1124429"/>
                <a:gd name="connsiteY1" fmla="*/ 366556 h 1653718"/>
                <a:gd name="connsiteX2" fmla="*/ 680476 w 1124429"/>
                <a:gd name="connsiteY2" fmla="*/ 1230089 h 1653718"/>
                <a:gd name="connsiteX3" fmla="*/ 128719 w 1124429"/>
                <a:gd name="connsiteY3" fmla="*/ 1600137 h 1653718"/>
                <a:gd name="connsiteX4" fmla="*/ 113991 w 1124429"/>
                <a:gd name="connsiteY4" fmla="*/ 765632 h 1653718"/>
                <a:gd name="connsiteX0" fmla="*/ 107702 w 1118140"/>
                <a:gd name="connsiteY0" fmla="*/ 761692 h 1649778"/>
                <a:gd name="connsiteX1" fmla="*/ 1051344 w 1118140"/>
                <a:gd name="connsiteY1" fmla="*/ 362616 h 1649778"/>
                <a:gd name="connsiteX2" fmla="*/ 674187 w 1118140"/>
                <a:gd name="connsiteY2" fmla="*/ 1226149 h 1649778"/>
                <a:gd name="connsiteX3" fmla="*/ 122430 w 1118140"/>
                <a:gd name="connsiteY3" fmla="*/ 1596197 h 1649778"/>
                <a:gd name="connsiteX4" fmla="*/ 107702 w 1118140"/>
                <a:gd name="connsiteY4" fmla="*/ 761692 h 1649778"/>
                <a:gd name="connsiteX0" fmla="*/ 89232 w 1114646"/>
                <a:gd name="connsiteY0" fmla="*/ 507116 h 1410789"/>
                <a:gd name="connsiteX1" fmla="*/ 1105445 w 1114646"/>
                <a:gd name="connsiteY1" fmla="*/ 122555 h 1410789"/>
                <a:gd name="connsiteX2" fmla="*/ 728288 w 1114646"/>
                <a:gd name="connsiteY2" fmla="*/ 986088 h 1410789"/>
                <a:gd name="connsiteX3" fmla="*/ 176531 w 1114646"/>
                <a:gd name="connsiteY3" fmla="*/ 1356136 h 1410789"/>
                <a:gd name="connsiteX4" fmla="*/ 89232 w 1114646"/>
                <a:gd name="connsiteY4" fmla="*/ 507116 h 1410789"/>
                <a:gd name="connsiteX0" fmla="*/ 89232 w 1175988"/>
                <a:gd name="connsiteY0" fmla="*/ 721370 h 1625043"/>
                <a:gd name="connsiteX1" fmla="*/ 1105445 w 1175988"/>
                <a:gd name="connsiteY1" fmla="*/ 336809 h 1625043"/>
                <a:gd name="connsiteX2" fmla="*/ 728288 w 1175988"/>
                <a:gd name="connsiteY2" fmla="*/ 1200342 h 1625043"/>
                <a:gd name="connsiteX3" fmla="*/ 176531 w 1175988"/>
                <a:gd name="connsiteY3" fmla="*/ 1570390 h 1625043"/>
                <a:gd name="connsiteX4" fmla="*/ 89232 w 1175988"/>
                <a:gd name="connsiteY4" fmla="*/ 721370 h 1625043"/>
                <a:gd name="connsiteX0" fmla="*/ 38984 w 1125740"/>
                <a:gd name="connsiteY0" fmla="*/ 727644 h 1631317"/>
                <a:gd name="connsiteX1" fmla="*/ 1055197 w 1125740"/>
                <a:gd name="connsiteY1" fmla="*/ 343083 h 1631317"/>
                <a:gd name="connsiteX2" fmla="*/ 678040 w 1125740"/>
                <a:gd name="connsiteY2" fmla="*/ 1206616 h 1631317"/>
                <a:gd name="connsiteX3" fmla="*/ 126283 w 1125740"/>
                <a:gd name="connsiteY3" fmla="*/ 1576664 h 1631317"/>
                <a:gd name="connsiteX4" fmla="*/ 38984 w 1125740"/>
                <a:gd name="connsiteY4" fmla="*/ 727644 h 1631317"/>
                <a:gd name="connsiteX0" fmla="*/ 82819 w 1169575"/>
                <a:gd name="connsiteY0" fmla="*/ 722740 h 1626413"/>
                <a:gd name="connsiteX1" fmla="*/ 1099032 w 1169575"/>
                <a:gd name="connsiteY1" fmla="*/ 338179 h 1626413"/>
                <a:gd name="connsiteX2" fmla="*/ 721875 w 1169575"/>
                <a:gd name="connsiteY2" fmla="*/ 1201712 h 1626413"/>
                <a:gd name="connsiteX3" fmla="*/ 170118 w 1169575"/>
                <a:gd name="connsiteY3" fmla="*/ 1571760 h 1626413"/>
                <a:gd name="connsiteX4" fmla="*/ 82819 w 1169575"/>
                <a:gd name="connsiteY4" fmla="*/ 722740 h 1626413"/>
                <a:gd name="connsiteX0" fmla="*/ 82819 w 1169575"/>
                <a:gd name="connsiteY0" fmla="*/ 722740 h 1626413"/>
                <a:gd name="connsiteX1" fmla="*/ 1099032 w 1169575"/>
                <a:gd name="connsiteY1" fmla="*/ 338179 h 1626413"/>
                <a:gd name="connsiteX2" fmla="*/ 721875 w 1169575"/>
                <a:gd name="connsiteY2" fmla="*/ 1201712 h 1626413"/>
                <a:gd name="connsiteX3" fmla="*/ 170118 w 1169575"/>
                <a:gd name="connsiteY3" fmla="*/ 1571760 h 1626413"/>
                <a:gd name="connsiteX4" fmla="*/ 82819 w 1169575"/>
                <a:gd name="connsiteY4" fmla="*/ 722740 h 1626413"/>
                <a:gd name="connsiteX0" fmla="*/ 124502 w 1211258"/>
                <a:gd name="connsiteY0" fmla="*/ 722740 h 1626413"/>
                <a:gd name="connsiteX1" fmla="*/ 1140715 w 1211258"/>
                <a:gd name="connsiteY1" fmla="*/ 338179 h 1626413"/>
                <a:gd name="connsiteX2" fmla="*/ 763558 w 1211258"/>
                <a:gd name="connsiteY2" fmla="*/ 1201712 h 1626413"/>
                <a:gd name="connsiteX3" fmla="*/ 211801 w 1211258"/>
                <a:gd name="connsiteY3" fmla="*/ 1571760 h 1626413"/>
                <a:gd name="connsiteX4" fmla="*/ 124502 w 1211258"/>
                <a:gd name="connsiteY4" fmla="*/ 722740 h 1626413"/>
                <a:gd name="connsiteX0" fmla="*/ 124502 w 1211258"/>
                <a:gd name="connsiteY0" fmla="*/ 752275 h 1655948"/>
                <a:gd name="connsiteX1" fmla="*/ 1140715 w 1211258"/>
                <a:gd name="connsiteY1" fmla="*/ 367714 h 1655948"/>
                <a:gd name="connsiteX2" fmla="*/ 763558 w 1211258"/>
                <a:gd name="connsiteY2" fmla="*/ 1231247 h 1655948"/>
                <a:gd name="connsiteX3" fmla="*/ 211801 w 1211258"/>
                <a:gd name="connsiteY3" fmla="*/ 1601295 h 1655948"/>
                <a:gd name="connsiteX4" fmla="*/ 124502 w 1211258"/>
                <a:gd name="connsiteY4" fmla="*/ 752275 h 1655948"/>
                <a:gd name="connsiteX0" fmla="*/ 139554 w 1100895"/>
                <a:gd name="connsiteY0" fmla="*/ 558955 h 1431224"/>
                <a:gd name="connsiteX1" fmla="*/ 1093268 w 1100895"/>
                <a:gd name="connsiteY1" fmla="*/ 145151 h 1431224"/>
                <a:gd name="connsiteX2" fmla="*/ 716111 w 1100895"/>
                <a:gd name="connsiteY2" fmla="*/ 1008684 h 1431224"/>
                <a:gd name="connsiteX3" fmla="*/ 164354 w 1100895"/>
                <a:gd name="connsiteY3" fmla="*/ 1378732 h 1431224"/>
                <a:gd name="connsiteX4" fmla="*/ 139554 w 1100895"/>
                <a:gd name="connsiteY4" fmla="*/ 558955 h 1431224"/>
                <a:gd name="connsiteX0" fmla="*/ 139554 w 1143176"/>
                <a:gd name="connsiteY0" fmla="*/ 740395 h 1612664"/>
                <a:gd name="connsiteX1" fmla="*/ 1093268 w 1143176"/>
                <a:gd name="connsiteY1" fmla="*/ 326591 h 1612664"/>
                <a:gd name="connsiteX2" fmla="*/ 716111 w 1143176"/>
                <a:gd name="connsiteY2" fmla="*/ 1190124 h 1612664"/>
                <a:gd name="connsiteX3" fmla="*/ 164354 w 1143176"/>
                <a:gd name="connsiteY3" fmla="*/ 1560172 h 1612664"/>
                <a:gd name="connsiteX4" fmla="*/ 139554 w 1143176"/>
                <a:gd name="connsiteY4" fmla="*/ 740395 h 1612664"/>
                <a:gd name="connsiteX0" fmla="*/ 139554 w 1143176"/>
                <a:gd name="connsiteY0" fmla="*/ 817520 h 1689789"/>
                <a:gd name="connsiteX1" fmla="*/ 1093268 w 1143176"/>
                <a:gd name="connsiteY1" fmla="*/ 403716 h 1689789"/>
                <a:gd name="connsiteX2" fmla="*/ 716111 w 1143176"/>
                <a:gd name="connsiteY2" fmla="*/ 1267249 h 1689789"/>
                <a:gd name="connsiteX3" fmla="*/ 164354 w 1143176"/>
                <a:gd name="connsiteY3" fmla="*/ 1637297 h 1689789"/>
                <a:gd name="connsiteX4" fmla="*/ 139554 w 1143176"/>
                <a:gd name="connsiteY4" fmla="*/ 817520 h 1689789"/>
                <a:gd name="connsiteX0" fmla="*/ 138613 w 1099266"/>
                <a:gd name="connsiteY0" fmla="*/ 652318 h 1530808"/>
                <a:gd name="connsiteX1" fmla="*/ 1092327 w 1099266"/>
                <a:gd name="connsiteY1" fmla="*/ 238514 h 1530808"/>
                <a:gd name="connsiteX2" fmla="*/ 693395 w 1099266"/>
                <a:gd name="connsiteY2" fmla="*/ 1118801 h 1530808"/>
                <a:gd name="connsiteX3" fmla="*/ 163413 w 1099266"/>
                <a:gd name="connsiteY3" fmla="*/ 1472095 h 1530808"/>
                <a:gd name="connsiteX4" fmla="*/ 138613 w 1099266"/>
                <a:gd name="connsiteY4" fmla="*/ 652318 h 1530808"/>
                <a:gd name="connsiteX0" fmla="*/ 138613 w 1099389"/>
                <a:gd name="connsiteY0" fmla="*/ 652318 h 1530808"/>
                <a:gd name="connsiteX1" fmla="*/ 1092327 w 1099389"/>
                <a:gd name="connsiteY1" fmla="*/ 238514 h 1530808"/>
                <a:gd name="connsiteX2" fmla="*/ 693395 w 1099389"/>
                <a:gd name="connsiteY2" fmla="*/ 1118801 h 1530808"/>
                <a:gd name="connsiteX3" fmla="*/ 163413 w 1099389"/>
                <a:gd name="connsiteY3" fmla="*/ 1472095 h 1530808"/>
                <a:gd name="connsiteX4" fmla="*/ 138613 w 1099389"/>
                <a:gd name="connsiteY4" fmla="*/ 652318 h 1530808"/>
                <a:gd name="connsiteX0" fmla="*/ 138613 w 1111719"/>
                <a:gd name="connsiteY0" fmla="*/ 815493 h 1693983"/>
                <a:gd name="connsiteX1" fmla="*/ 1092327 w 1111719"/>
                <a:gd name="connsiteY1" fmla="*/ 401689 h 1693983"/>
                <a:gd name="connsiteX2" fmla="*/ 693395 w 1111719"/>
                <a:gd name="connsiteY2" fmla="*/ 1281976 h 1693983"/>
                <a:gd name="connsiteX3" fmla="*/ 163413 w 1111719"/>
                <a:gd name="connsiteY3" fmla="*/ 1635270 h 1693983"/>
                <a:gd name="connsiteX4" fmla="*/ 138613 w 1111719"/>
                <a:gd name="connsiteY4" fmla="*/ 815493 h 1693983"/>
                <a:gd name="connsiteX0" fmla="*/ 138613 w 1111719"/>
                <a:gd name="connsiteY0" fmla="*/ 815493 h 1676291"/>
                <a:gd name="connsiteX1" fmla="*/ 1092327 w 1111719"/>
                <a:gd name="connsiteY1" fmla="*/ 401689 h 1676291"/>
                <a:gd name="connsiteX2" fmla="*/ 693395 w 1111719"/>
                <a:gd name="connsiteY2" fmla="*/ 1281976 h 1676291"/>
                <a:gd name="connsiteX3" fmla="*/ 163413 w 1111719"/>
                <a:gd name="connsiteY3" fmla="*/ 1635270 h 1676291"/>
                <a:gd name="connsiteX4" fmla="*/ 138613 w 1111719"/>
                <a:gd name="connsiteY4" fmla="*/ 815493 h 1676291"/>
                <a:gd name="connsiteX0" fmla="*/ 134851 w 1093206"/>
                <a:gd name="connsiteY0" fmla="*/ 651050 h 1505647"/>
                <a:gd name="connsiteX1" fmla="*/ 1088565 w 1093206"/>
                <a:gd name="connsiteY1" fmla="*/ 237246 h 1505647"/>
                <a:gd name="connsiteX2" fmla="*/ 600590 w 1093206"/>
                <a:gd name="connsiteY2" fmla="*/ 1095381 h 1505647"/>
                <a:gd name="connsiteX3" fmla="*/ 159651 w 1093206"/>
                <a:gd name="connsiteY3" fmla="*/ 1470827 h 1505647"/>
                <a:gd name="connsiteX4" fmla="*/ 134851 w 1093206"/>
                <a:gd name="connsiteY4" fmla="*/ 651050 h 1505647"/>
                <a:gd name="connsiteX0" fmla="*/ 134851 w 1115875"/>
                <a:gd name="connsiteY0" fmla="*/ 828674 h 1683271"/>
                <a:gd name="connsiteX1" fmla="*/ 1088565 w 1115875"/>
                <a:gd name="connsiteY1" fmla="*/ 414870 h 1683271"/>
                <a:gd name="connsiteX2" fmla="*/ 600590 w 1115875"/>
                <a:gd name="connsiteY2" fmla="*/ 1273005 h 1683271"/>
                <a:gd name="connsiteX3" fmla="*/ 159651 w 1115875"/>
                <a:gd name="connsiteY3" fmla="*/ 1648451 h 1683271"/>
                <a:gd name="connsiteX4" fmla="*/ 134851 w 1115875"/>
                <a:gd name="connsiteY4" fmla="*/ 828674 h 1683271"/>
                <a:gd name="connsiteX0" fmla="*/ 134851 w 1132788"/>
                <a:gd name="connsiteY0" fmla="*/ 828674 h 1683271"/>
                <a:gd name="connsiteX1" fmla="*/ 1088565 w 1132788"/>
                <a:gd name="connsiteY1" fmla="*/ 414870 h 1683271"/>
                <a:gd name="connsiteX2" fmla="*/ 600590 w 1132788"/>
                <a:gd name="connsiteY2" fmla="*/ 1273005 h 1683271"/>
                <a:gd name="connsiteX3" fmla="*/ 159651 w 1132788"/>
                <a:gd name="connsiteY3" fmla="*/ 1648451 h 1683271"/>
                <a:gd name="connsiteX4" fmla="*/ 134851 w 1132788"/>
                <a:gd name="connsiteY4" fmla="*/ 828674 h 1683271"/>
                <a:gd name="connsiteX0" fmla="*/ 134851 w 1122771"/>
                <a:gd name="connsiteY0" fmla="*/ 828674 h 1729682"/>
                <a:gd name="connsiteX1" fmla="*/ 1088565 w 1122771"/>
                <a:gd name="connsiteY1" fmla="*/ 414870 h 1729682"/>
                <a:gd name="connsiteX2" fmla="*/ 600590 w 1122771"/>
                <a:gd name="connsiteY2" fmla="*/ 1273005 h 1729682"/>
                <a:gd name="connsiteX3" fmla="*/ 159651 w 1122771"/>
                <a:gd name="connsiteY3" fmla="*/ 1648451 h 1729682"/>
                <a:gd name="connsiteX4" fmla="*/ 134851 w 1122771"/>
                <a:gd name="connsiteY4" fmla="*/ 828674 h 1729682"/>
                <a:gd name="connsiteX0" fmla="*/ 133733 w 1121653"/>
                <a:gd name="connsiteY0" fmla="*/ 828674 h 1705461"/>
                <a:gd name="connsiteX1" fmla="*/ 1087447 w 1121653"/>
                <a:gd name="connsiteY1" fmla="*/ 414870 h 1705461"/>
                <a:gd name="connsiteX2" fmla="*/ 599472 w 1121653"/>
                <a:gd name="connsiteY2" fmla="*/ 1273005 h 1705461"/>
                <a:gd name="connsiteX3" fmla="*/ 158533 w 1121653"/>
                <a:gd name="connsiteY3" fmla="*/ 1648451 h 1705461"/>
                <a:gd name="connsiteX4" fmla="*/ 133733 w 1121653"/>
                <a:gd name="connsiteY4" fmla="*/ 828674 h 1705461"/>
                <a:gd name="connsiteX0" fmla="*/ 133733 w 1125327"/>
                <a:gd name="connsiteY0" fmla="*/ 828674 h 1671108"/>
                <a:gd name="connsiteX1" fmla="*/ 1087447 w 1125327"/>
                <a:gd name="connsiteY1" fmla="*/ 414870 h 1671108"/>
                <a:gd name="connsiteX2" fmla="*/ 599472 w 1125327"/>
                <a:gd name="connsiteY2" fmla="*/ 1273005 h 1671108"/>
                <a:gd name="connsiteX3" fmla="*/ 158533 w 1125327"/>
                <a:gd name="connsiteY3" fmla="*/ 1648451 h 1671108"/>
                <a:gd name="connsiteX4" fmla="*/ 133733 w 1125327"/>
                <a:gd name="connsiteY4" fmla="*/ 828674 h 1671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327" h="1671108">
                  <a:moveTo>
                    <a:pt x="133733" y="828674"/>
                  </a:moveTo>
                  <a:cubicBezTo>
                    <a:pt x="239920" y="-273532"/>
                    <a:pt x="879749" y="-129754"/>
                    <a:pt x="1087447" y="414870"/>
                  </a:cubicBezTo>
                  <a:cubicBezTo>
                    <a:pt x="1295145" y="959494"/>
                    <a:pt x="580144" y="765547"/>
                    <a:pt x="599472" y="1273005"/>
                  </a:cubicBezTo>
                  <a:cubicBezTo>
                    <a:pt x="618800" y="1780463"/>
                    <a:pt x="231639" y="1664650"/>
                    <a:pt x="158533" y="1648451"/>
                  </a:cubicBezTo>
                  <a:cubicBezTo>
                    <a:pt x="85427" y="1632252"/>
                    <a:pt x="-144008" y="1558893"/>
                    <a:pt x="133733" y="828674"/>
                  </a:cubicBezTo>
                  <a:close/>
                </a:path>
              </a:pathLst>
            </a:cu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22" name="椭圆 21"/>
            <p:cNvSpPr/>
            <p:nvPr/>
          </p:nvSpPr>
          <p:spPr>
            <a:xfrm rot="20475942">
              <a:off x="3406806" y="3918384"/>
              <a:ext cx="208252" cy="216024"/>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23" name="椭圆 22"/>
            <p:cNvSpPr/>
            <p:nvPr/>
          </p:nvSpPr>
          <p:spPr>
            <a:xfrm rot="20475942">
              <a:off x="3583475" y="3870331"/>
              <a:ext cx="264856" cy="260431"/>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25" name="椭圆 24"/>
            <p:cNvSpPr/>
            <p:nvPr/>
          </p:nvSpPr>
          <p:spPr>
            <a:xfrm rot="20475942">
              <a:off x="3785918" y="3905667"/>
              <a:ext cx="264856" cy="260431"/>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27" name="椭圆 26"/>
            <p:cNvSpPr/>
            <p:nvPr/>
          </p:nvSpPr>
          <p:spPr>
            <a:xfrm rot="20475942">
              <a:off x="3951202" y="4017607"/>
              <a:ext cx="289739" cy="303643"/>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29" name="椭圆 28"/>
            <p:cNvSpPr/>
            <p:nvPr/>
          </p:nvSpPr>
          <p:spPr>
            <a:xfrm rot="20475942">
              <a:off x="4109475" y="4134635"/>
              <a:ext cx="367266" cy="329422"/>
            </a:xfrm>
            <a:prstGeom prst="ellipse">
              <a:avLst/>
            </a:prstGeom>
            <a:grp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grpSp>
        <p:nvGrpSpPr>
          <p:cNvPr id="5" name="组合 29"/>
          <p:cNvGrpSpPr/>
          <p:nvPr/>
        </p:nvGrpSpPr>
        <p:grpSpPr>
          <a:xfrm rot="21141998">
            <a:off x="3930441" y="1740408"/>
            <a:ext cx="540453" cy="830615"/>
            <a:chOff x="3229455" y="3870331"/>
            <a:chExt cx="1247286" cy="1916345"/>
          </a:xfrm>
          <a:solidFill>
            <a:schemeClr val="accent1"/>
          </a:solidFill>
        </p:grpSpPr>
        <p:sp>
          <p:nvSpPr>
            <p:cNvPr id="31" name="椭圆 3"/>
            <p:cNvSpPr/>
            <p:nvPr/>
          </p:nvSpPr>
          <p:spPr>
            <a:xfrm rot="20475942">
              <a:off x="3229455" y="4115568"/>
              <a:ext cx="1125327" cy="1671108"/>
            </a:xfrm>
            <a:custGeom>
              <a:avLst/>
              <a:gdLst>
                <a:gd name="connsiteX0" fmla="*/ 0 w 1800200"/>
                <a:gd name="connsiteY0" fmla="*/ 936104 h 1872208"/>
                <a:gd name="connsiteX1" fmla="*/ 900100 w 1800200"/>
                <a:gd name="connsiteY1" fmla="*/ 0 h 1872208"/>
                <a:gd name="connsiteX2" fmla="*/ 1800200 w 1800200"/>
                <a:gd name="connsiteY2" fmla="*/ 936104 h 1872208"/>
                <a:gd name="connsiteX3" fmla="*/ 900100 w 1800200"/>
                <a:gd name="connsiteY3" fmla="*/ 1872208 h 1872208"/>
                <a:gd name="connsiteX4" fmla="*/ 0 w 1800200"/>
                <a:gd name="connsiteY4" fmla="*/ 936104 h 1872208"/>
                <a:gd name="connsiteX0" fmla="*/ 0 w 1408314"/>
                <a:gd name="connsiteY0" fmla="*/ 936145 h 1872292"/>
                <a:gd name="connsiteX1" fmla="*/ 900100 w 1408314"/>
                <a:gd name="connsiteY1" fmla="*/ 41 h 1872292"/>
                <a:gd name="connsiteX2" fmla="*/ 1408314 w 1408314"/>
                <a:gd name="connsiteY2" fmla="*/ 965174 h 1872292"/>
                <a:gd name="connsiteX3" fmla="*/ 900100 w 1408314"/>
                <a:gd name="connsiteY3" fmla="*/ 1872249 h 1872292"/>
                <a:gd name="connsiteX4" fmla="*/ 0 w 1408314"/>
                <a:gd name="connsiteY4" fmla="*/ 936145 h 1872292"/>
                <a:gd name="connsiteX0" fmla="*/ 8065 w 1565401"/>
                <a:gd name="connsiteY0" fmla="*/ 790997 h 1727144"/>
                <a:gd name="connsiteX1" fmla="*/ 1474222 w 1565401"/>
                <a:gd name="connsiteY1" fmla="*/ 35 h 1727144"/>
                <a:gd name="connsiteX2" fmla="*/ 1416379 w 1565401"/>
                <a:gd name="connsiteY2" fmla="*/ 820026 h 1727144"/>
                <a:gd name="connsiteX3" fmla="*/ 908165 w 1565401"/>
                <a:gd name="connsiteY3" fmla="*/ 1727101 h 1727144"/>
                <a:gd name="connsiteX4" fmla="*/ 8065 w 1565401"/>
                <a:gd name="connsiteY4" fmla="*/ 790997 h 1727144"/>
                <a:gd name="connsiteX0" fmla="*/ 7672 w 1516692"/>
                <a:gd name="connsiteY0" fmla="*/ 790971 h 1727085"/>
                <a:gd name="connsiteX1" fmla="*/ 1473829 w 1516692"/>
                <a:gd name="connsiteY1" fmla="*/ 9 h 1727085"/>
                <a:gd name="connsiteX2" fmla="*/ 1154729 w 1516692"/>
                <a:gd name="connsiteY2" fmla="*/ 805485 h 1727085"/>
                <a:gd name="connsiteX3" fmla="*/ 907772 w 1516692"/>
                <a:gd name="connsiteY3" fmla="*/ 1727075 h 1727085"/>
                <a:gd name="connsiteX4" fmla="*/ 7672 w 1516692"/>
                <a:gd name="connsiteY4" fmla="*/ 790971 h 1727085"/>
                <a:gd name="connsiteX0" fmla="*/ 17232 w 916832"/>
                <a:gd name="connsiteY0" fmla="*/ 362964 h 1757227"/>
                <a:gd name="connsiteX1" fmla="*/ 902817 w 916832"/>
                <a:gd name="connsiteY1" fmla="*/ 21945 h 1757227"/>
                <a:gd name="connsiteX2" fmla="*/ 583717 w 916832"/>
                <a:gd name="connsiteY2" fmla="*/ 827421 h 1757227"/>
                <a:gd name="connsiteX3" fmla="*/ 336760 w 916832"/>
                <a:gd name="connsiteY3" fmla="*/ 1749011 h 1757227"/>
                <a:gd name="connsiteX4" fmla="*/ 17232 w 916832"/>
                <a:gd name="connsiteY4" fmla="*/ 362964 h 1757227"/>
                <a:gd name="connsiteX0" fmla="*/ 67305 w 966905"/>
                <a:gd name="connsiteY0" fmla="*/ 357294 h 1289288"/>
                <a:gd name="connsiteX1" fmla="*/ 952890 w 966905"/>
                <a:gd name="connsiteY1" fmla="*/ 16275 h 1289288"/>
                <a:gd name="connsiteX2" fmla="*/ 633790 w 966905"/>
                <a:gd name="connsiteY2" fmla="*/ 821751 h 1289288"/>
                <a:gd name="connsiteX3" fmla="*/ 125576 w 966905"/>
                <a:gd name="connsiteY3" fmla="*/ 1249856 h 1289288"/>
                <a:gd name="connsiteX4" fmla="*/ 67305 w 966905"/>
                <a:gd name="connsiteY4" fmla="*/ 357294 h 1289288"/>
                <a:gd name="connsiteX0" fmla="*/ 67305 w 1120923"/>
                <a:gd name="connsiteY0" fmla="*/ 578161 h 1510155"/>
                <a:gd name="connsiteX1" fmla="*/ 952890 w 1120923"/>
                <a:gd name="connsiteY1" fmla="*/ 237142 h 1510155"/>
                <a:gd name="connsiteX2" fmla="*/ 633790 w 1120923"/>
                <a:gd name="connsiteY2" fmla="*/ 1042618 h 1510155"/>
                <a:gd name="connsiteX3" fmla="*/ 125576 w 1120923"/>
                <a:gd name="connsiteY3" fmla="*/ 1470723 h 1510155"/>
                <a:gd name="connsiteX4" fmla="*/ 67305 w 1120923"/>
                <a:gd name="connsiteY4" fmla="*/ 578161 h 1510155"/>
                <a:gd name="connsiteX0" fmla="*/ 67305 w 1082631"/>
                <a:gd name="connsiteY0" fmla="*/ 578161 h 1510155"/>
                <a:gd name="connsiteX1" fmla="*/ 952890 w 1082631"/>
                <a:gd name="connsiteY1" fmla="*/ 237142 h 1510155"/>
                <a:gd name="connsiteX2" fmla="*/ 633790 w 1082631"/>
                <a:gd name="connsiteY2" fmla="*/ 1042618 h 1510155"/>
                <a:gd name="connsiteX3" fmla="*/ 125576 w 1082631"/>
                <a:gd name="connsiteY3" fmla="*/ 1470723 h 1510155"/>
                <a:gd name="connsiteX4" fmla="*/ 67305 w 1082631"/>
                <a:gd name="connsiteY4" fmla="*/ 578161 h 1510155"/>
                <a:gd name="connsiteX0" fmla="*/ 67305 w 1022843"/>
                <a:gd name="connsiteY0" fmla="*/ 597144 h 1529138"/>
                <a:gd name="connsiteX1" fmla="*/ 952890 w 1022843"/>
                <a:gd name="connsiteY1" fmla="*/ 256125 h 1529138"/>
                <a:gd name="connsiteX2" fmla="*/ 633790 w 1022843"/>
                <a:gd name="connsiteY2" fmla="*/ 1061601 h 1529138"/>
                <a:gd name="connsiteX3" fmla="*/ 125576 w 1022843"/>
                <a:gd name="connsiteY3" fmla="*/ 1489706 h 1529138"/>
                <a:gd name="connsiteX4" fmla="*/ 67305 w 1022843"/>
                <a:gd name="connsiteY4" fmla="*/ 597144 h 1529138"/>
                <a:gd name="connsiteX0" fmla="*/ 35178 w 990716"/>
                <a:gd name="connsiteY0" fmla="*/ 706929 h 1638923"/>
                <a:gd name="connsiteX1" fmla="*/ 920763 w 990716"/>
                <a:gd name="connsiteY1" fmla="*/ 365910 h 1638923"/>
                <a:gd name="connsiteX2" fmla="*/ 601663 w 990716"/>
                <a:gd name="connsiteY2" fmla="*/ 1171386 h 1638923"/>
                <a:gd name="connsiteX3" fmla="*/ 93449 w 990716"/>
                <a:gd name="connsiteY3" fmla="*/ 1599491 h 1638923"/>
                <a:gd name="connsiteX4" fmla="*/ 35178 w 990716"/>
                <a:gd name="connsiteY4" fmla="*/ 706929 h 1638923"/>
                <a:gd name="connsiteX0" fmla="*/ 84888 w 1040426"/>
                <a:gd name="connsiteY0" fmla="*/ 595487 h 1483573"/>
                <a:gd name="connsiteX1" fmla="*/ 970473 w 1040426"/>
                <a:gd name="connsiteY1" fmla="*/ 254468 h 1483573"/>
                <a:gd name="connsiteX2" fmla="*/ 651373 w 1040426"/>
                <a:gd name="connsiteY2" fmla="*/ 1059944 h 1483573"/>
                <a:gd name="connsiteX3" fmla="*/ 99616 w 1040426"/>
                <a:gd name="connsiteY3" fmla="*/ 1429992 h 1483573"/>
                <a:gd name="connsiteX4" fmla="*/ 84888 w 1040426"/>
                <a:gd name="connsiteY4" fmla="*/ 595487 h 1483573"/>
                <a:gd name="connsiteX0" fmla="*/ 66779 w 1022317"/>
                <a:gd name="connsiteY0" fmla="*/ 684992 h 1573078"/>
                <a:gd name="connsiteX1" fmla="*/ 952364 w 1022317"/>
                <a:gd name="connsiteY1" fmla="*/ 343973 h 1573078"/>
                <a:gd name="connsiteX2" fmla="*/ 633264 w 1022317"/>
                <a:gd name="connsiteY2" fmla="*/ 1149449 h 1573078"/>
                <a:gd name="connsiteX3" fmla="*/ 81507 w 1022317"/>
                <a:gd name="connsiteY3" fmla="*/ 1519497 h 1573078"/>
                <a:gd name="connsiteX4" fmla="*/ 66779 w 1022317"/>
                <a:gd name="connsiteY4" fmla="*/ 684992 h 1573078"/>
                <a:gd name="connsiteX0" fmla="*/ 88996 w 1099434"/>
                <a:gd name="connsiteY0" fmla="*/ 644350 h 1532436"/>
                <a:gd name="connsiteX1" fmla="*/ 1032638 w 1099434"/>
                <a:gd name="connsiteY1" fmla="*/ 245274 h 1532436"/>
                <a:gd name="connsiteX2" fmla="*/ 655481 w 1099434"/>
                <a:gd name="connsiteY2" fmla="*/ 1108807 h 1532436"/>
                <a:gd name="connsiteX3" fmla="*/ 103724 w 1099434"/>
                <a:gd name="connsiteY3" fmla="*/ 1478855 h 1532436"/>
                <a:gd name="connsiteX4" fmla="*/ 88996 w 1099434"/>
                <a:gd name="connsiteY4" fmla="*/ 644350 h 1532436"/>
                <a:gd name="connsiteX0" fmla="*/ 113991 w 1124429"/>
                <a:gd name="connsiteY0" fmla="*/ 765632 h 1653718"/>
                <a:gd name="connsiteX1" fmla="*/ 1057633 w 1124429"/>
                <a:gd name="connsiteY1" fmla="*/ 366556 h 1653718"/>
                <a:gd name="connsiteX2" fmla="*/ 680476 w 1124429"/>
                <a:gd name="connsiteY2" fmla="*/ 1230089 h 1653718"/>
                <a:gd name="connsiteX3" fmla="*/ 128719 w 1124429"/>
                <a:gd name="connsiteY3" fmla="*/ 1600137 h 1653718"/>
                <a:gd name="connsiteX4" fmla="*/ 113991 w 1124429"/>
                <a:gd name="connsiteY4" fmla="*/ 765632 h 1653718"/>
                <a:gd name="connsiteX0" fmla="*/ 107702 w 1118140"/>
                <a:gd name="connsiteY0" fmla="*/ 761692 h 1649778"/>
                <a:gd name="connsiteX1" fmla="*/ 1051344 w 1118140"/>
                <a:gd name="connsiteY1" fmla="*/ 362616 h 1649778"/>
                <a:gd name="connsiteX2" fmla="*/ 674187 w 1118140"/>
                <a:gd name="connsiteY2" fmla="*/ 1226149 h 1649778"/>
                <a:gd name="connsiteX3" fmla="*/ 122430 w 1118140"/>
                <a:gd name="connsiteY3" fmla="*/ 1596197 h 1649778"/>
                <a:gd name="connsiteX4" fmla="*/ 107702 w 1118140"/>
                <a:gd name="connsiteY4" fmla="*/ 761692 h 1649778"/>
                <a:gd name="connsiteX0" fmla="*/ 89232 w 1114646"/>
                <a:gd name="connsiteY0" fmla="*/ 507116 h 1410789"/>
                <a:gd name="connsiteX1" fmla="*/ 1105445 w 1114646"/>
                <a:gd name="connsiteY1" fmla="*/ 122555 h 1410789"/>
                <a:gd name="connsiteX2" fmla="*/ 728288 w 1114646"/>
                <a:gd name="connsiteY2" fmla="*/ 986088 h 1410789"/>
                <a:gd name="connsiteX3" fmla="*/ 176531 w 1114646"/>
                <a:gd name="connsiteY3" fmla="*/ 1356136 h 1410789"/>
                <a:gd name="connsiteX4" fmla="*/ 89232 w 1114646"/>
                <a:gd name="connsiteY4" fmla="*/ 507116 h 1410789"/>
                <a:gd name="connsiteX0" fmla="*/ 89232 w 1175988"/>
                <a:gd name="connsiteY0" fmla="*/ 721370 h 1625043"/>
                <a:gd name="connsiteX1" fmla="*/ 1105445 w 1175988"/>
                <a:gd name="connsiteY1" fmla="*/ 336809 h 1625043"/>
                <a:gd name="connsiteX2" fmla="*/ 728288 w 1175988"/>
                <a:gd name="connsiteY2" fmla="*/ 1200342 h 1625043"/>
                <a:gd name="connsiteX3" fmla="*/ 176531 w 1175988"/>
                <a:gd name="connsiteY3" fmla="*/ 1570390 h 1625043"/>
                <a:gd name="connsiteX4" fmla="*/ 89232 w 1175988"/>
                <a:gd name="connsiteY4" fmla="*/ 721370 h 1625043"/>
                <a:gd name="connsiteX0" fmla="*/ 38984 w 1125740"/>
                <a:gd name="connsiteY0" fmla="*/ 727644 h 1631317"/>
                <a:gd name="connsiteX1" fmla="*/ 1055197 w 1125740"/>
                <a:gd name="connsiteY1" fmla="*/ 343083 h 1631317"/>
                <a:gd name="connsiteX2" fmla="*/ 678040 w 1125740"/>
                <a:gd name="connsiteY2" fmla="*/ 1206616 h 1631317"/>
                <a:gd name="connsiteX3" fmla="*/ 126283 w 1125740"/>
                <a:gd name="connsiteY3" fmla="*/ 1576664 h 1631317"/>
                <a:gd name="connsiteX4" fmla="*/ 38984 w 1125740"/>
                <a:gd name="connsiteY4" fmla="*/ 727644 h 1631317"/>
                <a:gd name="connsiteX0" fmla="*/ 82819 w 1169575"/>
                <a:gd name="connsiteY0" fmla="*/ 722740 h 1626413"/>
                <a:gd name="connsiteX1" fmla="*/ 1099032 w 1169575"/>
                <a:gd name="connsiteY1" fmla="*/ 338179 h 1626413"/>
                <a:gd name="connsiteX2" fmla="*/ 721875 w 1169575"/>
                <a:gd name="connsiteY2" fmla="*/ 1201712 h 1626413"/>
                <a:gd name="connsiteX3" fmla="*/ 170118 w 1169575"/>
                <a:gd name="connsiteY3" fmla="*/ 1571760 h 1626413"/>
                <a:gd name="connsiteX4" fmla="*/ 82819 w 1169575"/>
                <a:gd name="connsiteY4" fmla="*/ 722740 h 1626413"/>
                <a:gd name="connsiteX0" fmla="*/ 82819 w 1169575"/>
                <a:gd name="connsiteY0" fmla="*/ 722740 h 1626413"/>
                <a:gd name="connsiteX1" fmla="*/ 1099032 w 1169575"/>
                <a:gd name="connsiteY1" fmla="*/ 338179 h 1626413"/>
                <a:gd name="connsiteX2" fmla="*/ 721875 w 1169575"/>
                <a:gd name="connsiteY2" fmla="*/ 1201712 h 1626413"/>
                <a:gd name="connsiteX3" fmla="*/ 170118 w 1169575"/>
                <a:gd name="connsiteY3" fmla="*/ 1571760 h 1626413"/>
                <a:gd name="connsiteX4" fmla="*/ 82819 w 1169575"/>
                <a:gd name="connsiteY4" fmla="*/ 722740 h 1626413"/>
                <a:gd name="connsiteX0" fmla="*/ 124502 w 1211258"/>
                <a:gd name="connsiteY0" fmla="*/ 722740 h 1626413"/>
                <a:gd name="connsiteX1" fmla="*/ 1140715 w 1211258"/>
                <a:gd name="connsiteY1" fmla="*/ 338179 h 1626413"/>
                <a:gd name="connsiteX2" fmla="*/ 763558 w 1211258"/>
                <a:gd name="connsiteY2" fmla="*/ 1201712 h 1626413"/>
                <a:gd name="connsiteX3" fmla="*/ 211801 w 1211258"/>
                <a:gd name="connsiteY3" fmla="*/ 1571760 h 1626413"/>
                <a:gd name="connsiteX4" fmla="*/ 124502 w 1211258"/>
                <a:gd name="connsiteY4" fmla="*/ 722740 h 1626413"/>
                <a:gd name="connsiteX0" fmla="*/ 124502 w 1211258"/>
                <a:gd name="connsiteY0" fmla="*/ 752275 h 1655948"/>
                <a:gd name="connsiteX1" fmla="*/ 1140715 w 1211258"/>
                <a:gd name="connsiteY1" fmla="*/ 367714 h 1655948"/>
                <a:gd name="connsiteX2" fmla="*/ 763558 w 1211258"/>
                <a:gd name="connsiteY2" fmla="*/ 1231247 h 1655948"/>
                <a:gd name="connsiteX3" fmla="*/ 211801 w 1211258"/>
                <a:gd name="connsiteY3" fmla="*/ 1601295 h 1655948"/>
                <a:gd name="connsiteX4" fmla="*/ 124502 w 1211258"/>
                <a:gd name="connsiteY4" fmla="*/ 752275 h 1655948"/>
                <a:gd name="connsiteX0" fmla="*/ 139554 w 1100895"/>
                <a:gd name="connsiteY0" fmla="*/ 558955 h 1431224"/>
                <a:gd name="connsiteX1" fmla="*/ 1093268 w 1100895"/>
                <a:gd name="connsiteY1" fmla="*/ 145151 h 1431224"/>
                <a:gd name="connsiteX2" fmla="*/ 716111 w 1100895"/>
                <a:gd name="connsiteY2" fmla="*/ 1008684 h 1431224"/>
                <a:gd name="connsiteX3" fmla="*/ 164354 w 1100895"/>
                <a:gd name="connsiteY3" fmla="*/ 1378732 h 1431224"/>
                <a:gd name="connsiteX4" fmla="*/ 139554 w 1100895"/>
                <a:gd name="connsiteY4" fmla="*/ 558955 h 1431224"/>
                <a:gd name="connsiteX0" fmla="*/ 139554 w 1143176"/>
                <a:gd name="connsiteY0" fmla="*/ 740395 h 1612664"/>
                <a:gd name="connsiteX1" fmla="*/ 1093268 w 1143176"/>
                <a:gd name="connsiteY1" fmla="*/ 326591 h 1612664"/>
                <a:gd name="connsiteX2" fmla="*/ 716111 w 1143176"/>
                <a:gd name="connsiteY2" fmla="*/ 1190124 h 1612664"/>
                <a:gd name="connsiteX3" fmla="*/ 164354 w 1143176"/>
                <a:gd name="connsiteY3" fmla="*/ 1560172 h 1612664"/>
                <a:gd name="connsiteX4" fmla="*/ 139554 w 1143176"/>
                <a:gd name="connsiteY4" fmla="*/ 740395 h 1612664"/>
                <a:gd name="connsiteX0" fmla="*/ 139554 w 1143176"/>
                <a:gd name="connsiteY0" fmla="*/ 817520 h 1689789"/>
                <a:gd name="connsiteX1" fmla="*/ 1093268 w 1143176"/>
                <a:gd name="connsiteY1" fmla="*/ 403716 h 1689789"/>
                <a:gd name="connsiteX2" fmla="*/ 716111 w 1143176"/>
                <a:gd name="connsiteY2" fmla="*/ 1267249 h 1689789"/>
                <a:gd name="connsiteX3" fmla="*/ 164354 w 1143176"/>
                <a:gd name="connsiteY3" fmla="*/ 1637297 h 1689789"/>
                <a:gd name="connsiteX4" fmla="*/ 139554 w 1143176"/>
                <a:gd name="connsiteY4" fmla="*/ 817520 h 1689789"/>
                <a:gd name="connsiteX0" fmla="*/ 138613 w 1099266"/>
                <a:gd name="connsiteY0" fmla="*/ 652318 h 1530808"/>
                <a:gd name="connsiteX1" fmla="*/ 1092327 w 1099266"/>
                <a:gd name="connsiteY1" fmla="*/ 238514 h 1530808"/>
                <a:gd name="connsiteX2" fmla="*/ 693395 w 1099266"/>
                <a:gd name="connsiteY2" fmla="*/ 1118801 h 1530808"/>
                <a:gd name="connsiteX3" fmla="*/ 163413 w 1099266"/>
                <a:gd name="connsiteY3" fmla="*/ 1472095 h 1530808"/>
                <a:gd name="connsiteX4" fmla="*/ 138613 w 1099266"/>
                <a:gd name="connsiteY4" fmla="*/ 652318 h 1530808"/>
                <a:gd name="connsiteX0" fmla="*/ 138613 w 1099389"/>
                <a:gd name="connsiteY0" fmla="*/ 652318 h 1530808"/>
                <a:gd name="connsiteX1" fmla="*/ 1092327 w 1099389"/>
                <a:gd name="connsiteY1" fmla="*/ 238514 h 1530808"/>
                <a:gd name="connsiteX2" fmla="*/ 693395 w 1099389"/>
                <a:gd name="connsiteY2" fmla="*/ 1118801 h 1530808"/>
                <a:gd name="connsiteX3" fmla="*/ 163413 w 1099389"/>
                <a:gd name="connsiteY3" fmla="*/ 1472095 h 1530808"/>
                <a:gd name="connsiteX4" fmla="*/ 138613 w 1099389"/>
                <a:gd name="connsiteY4" fmla="*/ 652318 h 1530808"/>
                <a:gd name="connsiteX0" fmla="*/ 138613 w 1111719"/>
                <a:gd name="connsiteY0" fmla="*/ 815493 h 1693983"/>
                <a:gd name="connsiteX1" fmla="*/ 1092327 w 1111719"/>
                <a:gd name="connsiteY1" fmla="*/ 401689 h 1693983"/>
                <a:gd name="connsiteX2" fmla="*/ 693395 w 1111719"/>
                <a:gd name="connsiteY2" fmla="*/ 1281976 h 1693983"/>
                <a:gd name="connsiteX3" fmla="*/ 163413 w 1111719"/>
                <a:gd name="connsiteY3" fmla="*/ 1635270 h 1693983"/>
                <a:gd name="connsiteX4" fmla="*/ 138613 w 1111719"/>
                <a:gd name="connsiteY4" fmla="*/ 815493 h 1693983"/>
                <a:gd name="connsiteX0" fmla="*/ 138613 w 1111719"/>
                <a:gd name="connsiteY0" fmla="*/ 815493 h 1676291"/>
                <a:gd name="connsiteX1" fmla="*/ 1092327 w 1111719"/>
                <a:gd name="connsiteY1" fmla="*/ 401689 h 1676291"/>
                <a:gd name="connsiteX2" fmla="*/ 693395 w 1111719"/>
                <a:gd name="connsiteY2" fmla="*/ 1281976 h 1676291"/>
                <a:gd name="connsiteX3" fmla="*/ 163413 w 1111719"/>
                <a:gd name="connsiteY3" fmla="*/ 1635270 h 1676291"/>
                <a:gd name="connsiteX4" fmla="*/ 138613 w 1111719"/>
                <a:gd name="connsiteY4" fmla="*/ 815493 h 1676291"/>
                <a:gd name="connsiteX0" fmla="*/ 134851 w 1093206"/>
                <a:gd name="connsiteY0" fmla="*/ 651050 h 1505647"/>
                <a:gd name="connsiteX1" fmla="*/ 1088565 w 1093206"/>
                <a:gd name="connsiteY1" fmla="*/ 237246 h 1505647"/>
                <a:gd name="connsiteX2" fmla="*/ 600590 w 1093206"/>
                <a:gd name="connsiteY2" fmla="*/ 1095381 h 1505647"/>
                <a:gd name="connsiteX3" fmla="*/ 159651 w 1093206"/>
                <a:gd name="connsiteY3" fmla="*/ 1470827 h 1505647"/>
                <a:gd name="connsiteX4" fmla="*/ 134851 w 1093206"/>
                <a:gd name="connsiteY4" fmla="*/ 651050 h 1505647"/>
                <a:gd name="connsiteX0" fmla="*/ 134851 w 1115875"/>
                <a:gd name="connsiteY0" fmla="*/ 828674 h 1683271"/>
                <a:gd name="connsiteX1" fmla="*/ 1088565 w 1115875"/>
                <a:gd name="connsiteY1" fmla="*/ 414870 h 1683271"/>
                <a:gd name="connsiteX2" fmla="*/ 600590 w 1115875"/>
                <a:gd name="connsiteY2" fmla="*/ 1273005 h 1683271"/>
                <a:gd name="connsiteX3" fmla="*/ 159651 w 1115875"/>
                <a:gd name="connsiteY3" fmla="*/ 1648451 h 1683271"/>
                <a:gd name="connsiteX4" fmla="*/ 134851 w 1115875"/>
                <a:gd name="connsiteY4" fmla="*/ 828674 h 1683271"/>
                <a:gd name="connsiteX0" fmla="*/ 134851 w 1132788"/>
                <a:gd name="connsiteY0" fmla="*/ 828674 h 1683271"/>
                <a:gd name="connsiteX1" fmla="*/ 1088565 w 1132788"/>
                <a:gd name="connsiteY1" fmla="*/ 414870 h 1683271"/>
                <a:gd name="connsiteX2" fmla="*/ 600590 w 1132788"/>
                <a:gd name="connsiteY2" fmla="*/ 1273005 h 1683271"/>
                <a:gd name="connsiteX3" fmla="*/ 159651 w 1132788"/>
                <a:gd name="connsiteY3" fmla="*/ 1648451 h 1683271"/>
                <a:gd name="connsiteX4" fmla="*/ 134851 w 1132788"/>
                <a:gd name="connsiteY4" fmla="*/ 828674 h 1683271"/>
                <a:gd name="connsiteX0" fmla="*/ 134851 w 1122771"/>
                <a:gd name="connsiteY0" fmla="*/ 828674 h 1729682"/>
                <a:gd name="connsiteX1" fmla="*/ 1088565 w 1122771"/>
                <a:gd name="connsiteY1" fmla="*/ 414870 h 1729682"/>
                <a:gd name="connsiteX2" fmla="*/ 600590 w 1122771"/>
                <a:gd name="connsiteY2" fmla="*/ 1273005 h 1729682"/>
                <a:gd name="connsiteX3" fmla="*/ 159651 w 1122771"/>
                <a:gd name="connsiteY3" fmla="*/ 1648451 h 1729682"/>
                <a:gd name="connsiteX4" fmla="*/ 134851 w 1122771"/>
                <a:gd name="connsiteY4" fmla="*/ 828674 h 1729682"/>
                <a:gd name="connsiteX0" fmla="*/ 133733 w 1121653"/>
                <a:gd name="connsiteY0" fmla="*/ 828674 h 1705461"/>
                <a:gd name="connsiteX1" fmla="*/ 1087447 w 1121653"/>
                <a:gd name="connsiteY1" fmla="*/ 414870 h 1705461"/>
                <a:gd name="connsiteX2" fmla="*/ 599472 w 1121653"/>
                <a:gd name="connsiteY2" fmla="*/ 1273005 h 1705461"/>
                <a:gd name="connsiteX3" fmla="*/ 158533 w 1121653"/>
                <a:gd name="connsiteY3" fmla="*/ 1648451 h 1705461"/>
                <a:gd name="connsiteX4" fmla="*/ 133733 w 1121653"/>
                <a:gd name="connsiteY4" fmla="*/ 828674 h 1705461"/>
                <a:gd name="connsiteX0" fmla="*/ 133733 w 1125327"/>
                <a:gd name="connsiteY0" fmla="*/ 828674 h 1671108"/>
                <a:gd name="connsiteX1" fmla="*/ 1087447 w 1125327"/>
                <a:gd name="connsiteY1" fmla="*/ 414870 h 1671108"/>
                <a:gd name="connsiteX2" fmla="*/ 599472 w 1125327"/>
                <a:gd name="connsiteY2" fmla="*/ 1273005 h 1671108"/>
                <a:gd name="connsiteX3" fmla="*/ 158533 w 1125327"/>
                <a:gd name="connsiteY3" fmla="*/ 1648451 h 1671108"/>
                <a:gd name="connsiteX4" fmla="*/ 133733 w 1125327"/>
                <a:gd name="connsiteY4" fmla="*/ 828674 h 1671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327" h="1671108">
                  <a:moveTo>
                    <a:pt x="133733" y="828674"/>
                  </a:moveTo>
                  <a:cubicBezTo>
                    <a:pt x="239920" y="-273532"/>
                    <a:pt x="879749" y="-129754"/>
                    <a:pt x="1087447" y="414870"/>
                  </a:cubicBezTo>
                  <a:cubicBezTo>
                    <a:pt x="1295145" y="959494"/>
                    <a:pt x="580144" y="765547"/>
                    <a:pt x="599472" y="1273005"/>
                  </a:cubicBezTo>
                  <a:cubicBezTo>
                    <a:pt x="618800" y="1780463"/>
                    <a:pt x="231639" y="1664650"/>
                    <a:pt x="158533" y="1648451"/>
                  </a:cubicBezTo>
                  <a:cubicBezTo>
                    <a:pt x="85427" y="1632252"/>
                    <a:pt x="-144008" y="1558893"/>
                    <a:pt x="133733" y="828674"/>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32" name="椭圆 31"/>
            <p:cNvSpPr/>
            <p:nvPr/>
          </p:nvSpPr>
          <p:spPr>
            <a:xfrm rot="20475942">
              <a:off x="3406806" y="3918384"/>
              <a:ext cx="208252" cy="216024"/>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33" name="椭圆 32"/>
            <p:cNvSpPr/>
            <p:nvPr/>
          </p:nvSpPr>
          <p:spPr>
            <a:xfrm rot="20475942">
              <a:off x="3583475" y="3870331"/>
              <a:ext cx="264856" cy="260431"/>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34" name="椭圆 33"/>
            <p:cNvSpPr/>
            <p:nvPr/>
          </p:nvSpPr>
          <p:spPr>
            <a:xfrm rot="20475942">
              <a:off x="3785918" y="3905667"/>
              <a:ext cx="264856" cy="260431"/>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35" name="椭圆 34"/>
            <p:cNvSpPr/>
            <p:nvPr/>
          </p:nvSpPr>
          <p:spPr>
            <a:xfrm rot="20475942">
              <a:off x="3951202" y="4017607"/>
              <a:ext cx="289739" cy="303643"/>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36" name="椭圆 35"/>
            <p:cNvSpPr/>
            <p:nvPr/>
          </p:nvSpPr>
          <p:spPr>
            <a:xfrm rot="20475942">
              <a:off x="4109475" y="4134635"/>
              <a:ext cx="367266" cy="32942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cxnSp>
        <p:nvCxnSpPr>
          <p:cNvPr id="37" name="直接连接符 36"/>
          <p:cNvCxnSpPr/>
          <p:nvPr/>
        </p:nvCxnSpPr>
        <p:spPr>
          <a:xfrm flipH="1">
            <a:off x="2794000" y="3504695"/>
            <a:ext cx="1017588" cy="9528"/>
          </a:xfrm>
          <a:prstGeom prst="line">
            <a:avLst/>
          </a:prstGeom>
          <a:ln w="6350">
            <a:solidFill>
              <a:schemeClr val="bg2">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8" name="矩形 1"/>
          <p:cNvSpPr>
            <a:spLocks noChangeArrowheads="1"/>
          </p:cNvSpPr>
          <p:nvPr/>
        </p:nvSpPr>
        <p:spPr bwMode="auto">
          <a:xfrm>
            <a:off x="1057933" y="3193449"/>
            <a:ext cx="1893887"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defRPr/>
            </a:pPr>
            <a:r>
              <a:rPr lang="zh-CN" altLang="en-US" sz="900" dirty="0">
                <a:solidFill>
                  <a:srgbClr val="7C5C40"/>
                </a:solidFill>
              </a:rPr>
              <a:t>低碳生活将是协调经济社会发展和保护环境的重要途径。在低碳经济模式下，人们的生活可以逐渐远离因能源的不合理利用而带来的负面效应，享受以经济能源和绿色能源为主题的新生活</a:t>
            </a:r>
            <a:r>
              <a:rPr lang="en-US" altLang="zh-CN" sz="900" dirty="0">
                <a:solidFill>
                  <a:srgbClr val="7C5C40"/>
                </a:solidFill>
              </a:rPr>
              <a:t>——</a:t>
            </a:r>
            <a:r>
              <a:rPr lang="zh-CN" altLang="en-US" sz="900" dirty="0">
                <a:solidFill>
                  <a:srgbClr val="7C5C40"/>
                </a:solidFill>
              </a:rPr>
              <a:t>低碳生活。</a:t>
            </a:r>
            <a:endParaRPr lang="zh-CN" altLang="en-US" sz="900" kern="0" dirty="0">
              <a:solidFill>
                <a:srgbClr val="7C5C40"/>
              </a:solidFill>
              <a:latin typeface="微软雅黑" pitchFamily="34" charset="-122"/>
              <a:ea typeface="微软雅黑" pitchFamily="34" charset="-122"/>
            </a:endParaRPr>
          </a:p>
        </p:txBody>
      </p:sp>
      <p:cxnSp>
        <p:nvCxnSpPr>
          <p:cNvPr id="39" name="直接连接符 38"/>
          <p:cNvCxnSpPr/>
          <p:nvPr/>
        </p:nvCxnSpPr>
        <p:spPr>
          <a:xfrm flipH="1">
            <a:off x="5330826" y="4178003"/>
            <a:ext cx="1063625" cy="0"/>
          </a:xfrm>
          <a:prstGeom prst="line">
            <a:avLst/>
          </a:prstGeom>
          <a:ln w="6350">
            <a:solidFill>
              <a:schemeClr val="bg2">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0" name="矩形 1"/>
          <p:cNvSpPr>
            <a:spLocks noChangeArrowheads="1"/>
          </p:cNvSpPr>
          <p:nvPr/>
        </p:nvSpPr>
        <p:spPr bwMode="auto">
          <a:xfrm>
            <a:off x="6228184" y="3857229"/>
            <a:ext cx="18938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defRPr/>
            </a:pPr>
            <a:r>
              <a:rPr lang="zh-CN" altLang="en-US" sz="900" dirty="0">
                <a:solidFill>
                  <a:srgbClr val="7C5C40"/>
                </a:solidFill>
              </a:rPr>
              <a:t>低碳生活是健康绿色的生活习惯，是更加时尚的消费观，是全新的生活质量观。</a:t>
            </a:r>
            <a:endParaRPr lang="zh-CN" altLang="en-US" sz="900" kern="0" dirty="0">
              <a:solidFill>
                <a:srgbClr val="7C5C40"/>
              </a:solidFill>
              <a:latin typeface="微软雅黑" pitchFamily="34" charset="-122"/>
              <a:ea typeface="微软雅黑" pitchFamily="34" charset="-122"/>
            </a:endParaRPr>
          </a:p>
        </p:txBody>
      </p:sp>
      <p:cxnSp>
        <p:nvCxnSpPr>
          <p:cNvPr id="41" name="直接连接符 40"/>
          <p:cNvCxnSpPr/>
          <p:nvPr/>
        </p:nvCxnSpPr>
        <p:spPr>
          <a:xfrm flipH="1">
            <a:off x="5330826" y="2985421"/>
            <a:ext cx="1063625" cy="0"/>
          </a:xfrm>
          <a:prstGeom prst="line">
            <a:avLst/>
          </a:prstGeom>
          <a:ln w="6350">
            <a:solidFill>
              <a:schemeClr val="bg2">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2" name="矩形 1"/>
          <p:cNvSpPr>
            <a:spLocks noChangeArrowheads="1"/>
          </p:cNvSpPr>
          <p:nvPr/>
        </p:nvSpPr>
        <p:spPr bwMode="auto">
          <a:xfrm>
            <a:off x="6228184" y="2664648"/>
            <a:ext cx="1893888"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defRPr/>
            </a:pPr>
            <a:r>
              <a:rPr lang="zh-CN" altLang="en-US" sz="900" dirty="0">
                <a:solidFill>
                  <a:srgbClr val="7C5C40"/>
                </a:solidFill>
              </a:rPr>
              <a:t>顾名思义，低碳生活就是在生活中尽量采用低能耗、低排放的生活方式。低碳生活既是一种生活方式，同时也是一种生活理念，更是一种可持续发展的环保责任。</a:t>
            </a:r>
            <a:endParaRPr lang="zh-CN" altLang="en-US" sz="900" kern="0" dirty="0">
              <a:solidFill>
                <a:srgbClr val="7C5C40"/>
              </a:solidFill>
              <a:latin typeface="微软雅黑" pitchFamily="34" charset="-122"/>
              <a:ea typeface="微软雅黑" pitchFamily="34" charset="-122"/>
            </a:endParaRPr>
          </a:p>
        </p:txBody>
      </p:sp>
      <p:cxnSp>
        <p:nvCxnSpPr>
          <p:cNvPr id="43" name="直接连接符 42"/>
          <p:cNvCxnSpPr/>
          <p:nvPr/>
        </p:nvCxnSpPr>
        <p:spPr>
          <a:xfrm flipH="1">
            <a:off x="2794000" y="2216835"/>
            <a:ext cx="1017588" cy="9528"/>
          </a:xfrm>
          <a:prstGeom prst="line">
            <a:avLst/>
          </a:prstGeom>
          <a:ln w="6350">
            <a:solidFill>
              <a:schemeClr val="bg2">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4" name="矩形 1"/>
          <p:cNvSpPr>
            <a:spLocks noChangeArrowheads="1"/>
          </p:cNvSpPr>
          <p:nvPr/>
        </p:nvSpPr>
        <p:spPr bwMode="auto">
          <a:xfrm>
            <a:off x="1057933" y="1905588"/>
            <a:ext cx="1893887"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defRPr/>
            </a:pPr>
            <a:r>
              <a:rPr lang="zh-CN" altLang="en-US" sz="900" dirty="0">
                <a:solidFill>
                  <a:srgbClr val="7C5C40"/>
                </a:solidFill>
              </a:rPr>
              <a:t>低碳生活既是一种生活方式，同时更是一种可持续发展的环保责任</a:t>
            </a:r>
            <a:r>
              <a:rPr lang="zh-CN" altLang="en-US" sz="900" dirty="0" smtClean="0">
                <a:solidFill>
                  <a:srgbClr val="7C5C40"/>
                </a:solidFill>
              </a:rPr>
              <a:t>。</a:t>
            </a:r>
            <a:r>
              <a:rPr lang="zh-CN" altLang="en-US" sz="900" dirty="0">
                <a:solidFill>
                  <a:srgbClr val="7C5C40"/>
                </a:solidFill>
              </a:rPr>
              <a:t>生活要求人们树立全新的生活观和消费观，减少碳排放，促进人与自然和谐发展。</a:t>
            </a:r>
            <a:endParaRPr lang="zh-CN" altLang="en-US" sz="900" kern="0" dirty="0">
              <a:solidFill>
                <a:srgbClr val="7C5C40"/>
              </a:solidFill>
              <a:latin typeface="微软雅黑" pitchFamily="34" charset="-122"/>
              <a:ea typeface="微软雅黑" pitchFamily="34" charset="-122"/>
            </a:endParaRPr>
          </a:p>
        </p:txBody>
      </p:sp>
    </p:spTree>
    <p:extLst>
      <p:ext uri="{BB962C8B-B14F-4D97-AF65-F5344CB8AC3E}">
        <p14:creationId xmlns:p14="http://schemas.microsoft.com/office/powerpoint/2010/main" val="29782848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8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strVal val="4/3*#ppt_w"/>
                                          </p:val>
                                        </p:tav>
                                        <p:tav tm="100000">
                                          <p:val>
                                            <p:strVal val="#ppt_w"/>
                                          </p:val>
                                        </p:tav>
                                      </p:tavLst>
                                    </p:anim>
                                    <p:anim calcmode="lin" valueType="num">
                                      <p:cBhvr>
                                        <p:cTn id="8" dur="500" fill="hold"/>
                                        <p:tgtEl>
                                          <p:spTgt spid="3"/>
                                        </p:tgtEl>
                                        <p:attrNameLst>
                                          <p:attrName>ppt_h</p:attrName>
                                        </p:attrNameLst>
                                      </p:cBhvr>
                                      <p:tavLst>
                                        <p:tav tm="0">
                                          <p:val>
                                            <p:strVal val="4/3*#ppt_h"/>
                                          </p:val>
                                        </p:tav>
                                        <p:tav tm="100000">
                                          <p:val>
                                            <p:strVal val="#ppt_h"/>
                                          </p:val>
                                        </p:tav>
                                      </p:tavLst>
                                    </p:anim>
                                  </p:childTnLst>
                                </p:cTn>
                              </p:par>
                            </p:childTnLst>
                          </p:cTn>
                        </p:par>
                        <p:par>
                          <p:cTn id="9" fill="hold" nodeType="afterGroup">
                            <p:stCondLst>
                              <p:cond delay="500"/>
                            </p:stCondLst>
                            <p:childTnLst>
                              <p:par>
                                <p:cTn id="10" presetID="23" presetClass="entr" presetSubtype="28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strVal val="4/3*#ppt_w"/>
                                          </p:val>
                                        </p:tav>
                                        <p:tav tm="100000">
                                          <p:val>
                                            <p:strVal val="#ppt_w"/>
                                          </p:val>
                                        </p:tav>
                                      </p:tavLst>
                                    </p:anim>
                                    <p:anim calcmode="lin" valueType="num">
                                      <p:cBhvr>
                                        <p:cTn id="13" dur="500" fill="hold"/>
                                        <p:tgtEl>
                                          <p:spTgt spid="2"/>
                                        </p:tgtEl>
                                        <p:attrNameLst>
                                          <p:attrName>ppt_h</p:attrName>
                                        </p:attrNameLst>
                                      </p:cBhvr>
                                      <p:tavLst>
                                        <p:tav tm="0">
                                          <p:val>
                                            <p:strVal val="4/3*#ppt_h"/>
                                          </p:val>
                                        </p:tav>
                                        <p:tav tm="100000">
                                          <p:val>
                                            <p:strVal val="#ppt_h"/>
                                          </p:val>
                                        </p:tav>
                                      </p:tavLst>
                                    </p:anim>
                                  </p:childTnLst>
                                </p:cTn>
                              </p:par>
                            </p:childTnLst>
                          </p:cTn>
                        </p:par>
                        <p:par>
                          <p:cTn id="14" fill="hold" nodeType="afterGroup">
                            <p:stCondLst>
                              <p:cond delay="1000"/>
                            </p:stCondLst>
                            <p:childTnLst>
                              <p:par>
                                <p:cTn id="15" presetID="23" presetClass="entr" presetSubtype="28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strVal val="4/3*#ppt_w"/>
                                          </p:val>
                                        </p:tav>
                                        <p:tav tm="100000">
                                          <p:val>
                                            <p:strVal val="#ppt_w"/>
                                          </p:val>
                                        </p:tav>
                                      </p:tavLst>
                                    </p:anim>
                                    <p:anim calcmode="lin" valueType="num">
                                      <p:cBhvr>
                                        <p:cTn id="18" dur="500" fill="hold"/>
                                        <p:tgtEl>
                                          <p:spTgt spid="4"/>
                                        </p:tgtEl>
                                        <p:attrNameLst>
                                          <p:attrName>ppt_h</p:attrName>
                                        </p:attrNameLst>
                                      </p:cBhvr>
                                      <p:tavLst>
                                        <p:tav tm="0">
                                          <p:val>
                                            <p:strVal val="4/3*#ppt_h"/>
                                          </p:val>
                                        </p:tav>
                                        <p:tav tm="100000">
                                          <p:val>
                                            <p:strVal val="#ppt_h"/>
                                          </p:val>
                                        </p:tav>
                                      </p:tavLst>
                                    </p:anim>
                                  </p:childTnLst>
                                </p:cTn>
                              </p:par>
                            </p:childTnLst>
                          </p:cTn>
                        </p:par>
                        <p:par>
                          <p:cTn id="19" fill="hold" nodeType="afterGroup">
                            <p:stCondLst>
                              <p:cond delay="1500"/>
                            </p:stCondLst>
                            <p:childTnLst>
                              <p:par>
                                <p:cTn id="20" presetID="23" presetClass="entr" presetSubtype="288"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strVal val="4/3*#ppt_w"/>
                                          </p:val>
                                        </p:tav>
                                        <p:tav tm="100000">
                                          <p:val>
                                            <p:strVal val="#ppt_w"/>
                                          </p:val>
                                        </p:tav>
                                      </p:tavLst>
                                    </p:anim>
                                    <p:anim calcmode="lin" valueType="num">
                                      <p:cBhvr>
                                        <p:cTn id="23" dur="500" fill="hold"/>
                                        <p:tgtEl>
                                          <p:spTgt spid="5"/>
                                        </p:tgtEl>
                                        <p:attrNameLst>
                                          <p:attrName>ppt_h</p:attrName>
                                        </p:attrNameLst>
                                      </p:cBhvr>
                                      <p:tavLst>
                                        <p:tav tm="0">
                                          <p:val>
                                            <p:strVal val="4/3*#ppt_h"/>
                                          </p:val>
                                        </p:tav>
                                        <p:tav tm="100000">
                                          <p:val>
                                            <p:strVal val="#ppt_h"/>
                                          </p:val>
                                        </p:tav>
                                      </p:tavLst>
                                    </p:anim>
                                  </p:childTnLst>
                                </p:cTn>
                              </p:par>
                            </p:childTnLst>
                          </p:cTn>
                        </p:par>
                        <p:par>
                          <p:cTn id="24" fill="hold" nodeType="afterGroup">
                            <p:stCondLst>
                              <p:cond delay="2000"/>
                            </p:stCondLst>
                            <p:childTnLst>
                              <p:par>
                                <p:cTn id="25" presetID="22" presetClass="entr" presetSubtype="8" fill="hold"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left)">
                                      <p:cBhvr>
                                        <p:cTn id="27" dur="500"/>
                                        <p:tgtEl>
                                          <p:spTgt spid="39"/>
                                        </p:tgtEl>
                                      </p:cBhvr>
                                    </p:animEffect>
                                  </p:childTnLst>
                                </p:cTn>
                              </p:par>
                            </p:childTnLst>
                          </p:cTn>
                        </p:par>
                        <p:par>
                          <p:cTn id="28" fill="hold" nodeType="afterGroup">
                            <p:stCondLst>
                              <p:cond delay="2500"/>
                            </p:stCondLst>
                            <p:childTnLst>
                              <p:par>
                                <p:cTn id="29" presetID="2" presetClass="entr" presetSubtype="2"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300" fill="hold"/>
                                        <p:tgtEl>
                                          <p:spTgt spid="40"/>
                                        </p:tgtEl>
                                        <p:attrNameLst>
                                          <p:attrName>ppt_x</p:attrName>
                                        </p:attrNameLst>
                                      </p:cBhvr>
                                      <p:tavLst>
                                        <p:tav tm="0">
                                          <p:val>
                                            <p:strVal val="1+#ppt_w/2"/>
                                          </p:val>
                                        </p:tav>
                                        <p:tav tm="100000">
                                          <p:val>
                                            <p:strVal val="#ppt_x"/>
                                          </p:val>
                                        </p:tav>
                                      </p:tavLst>
                                    </p:anim>
                                    <p:anim calcmode="lin" valueType="num">
                                      <p:cBhvr additive="base">
                                        <p:cTn id="32" dur="300" fill="hold"/>
                                        <p:tgtEl>
                                          <p:spTgt spid="40"/>
                                        </p:tgtEl>
                                        <p:attrNameLst>
                                          <p:attrName>ppt_y</p:attrName>
                                        </p:attrNameLst>
                                      </p:cBhvr>
                                      <p:tavLst>
                                        <p:tav tm="0">
                                          <p:val>
                                            <p:strVal val="#ppt_y"/>
                                          </p:val>
                                        </p:tav>
                                        <p:tav tm="100000">
                                          <p:val>
                                            <p:strVal val="#ppt_y"/>
                                          </p:val>
                                        </p:tav>
                                      </p:tavLst>
                                    </p:anim>
                                  </p:childTnLst>
                                </p:cTn>
                              </p:par>
                            </p:childTnLst>
                          </p:cTn>
                        </p:par>
                        <p:par>
                          <p:cTn id="33" fill="hold" nodeType="afterGroup">
                            <p:stCondLst>
                              <p:cond delay="2800"/>
                            </p:stCondLst>
                            <p:childTnLst>
                              <p:par>
                                <p:cTn id="34" presetID="22" presetClass="entr" presetSubtype="2" fill="hold" nodeType="after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wipe(right)">
                                      <p:cBhvr>
                                        <p:cTn id="36" dur="500"/>
                                        <p:tgtEl>
                                          <p:spTgt spid="37"/>
                                        </p:tgtEl>
                                      </p:cBhvr>
                                    </p:animEffect>
                                  </p:childTnLst>
                                </p:cTn>
                              </p:par>
                            </p:childTnLst>
                          </p:cTn>
                        </p:par>
                        <p:par>
                          <p:cTn id="37" fill="hold" nodeType="afterGroup">
                            <p:stCondLst>
                              <p:cond delay="3300"/>
                            </p:stCondLst>
                            <p:childTnLst>
                              <p:par>
                                <p:cTn id="38" presetID="2" presetClass="entr" presetSubtype="8" fill="hold" grpId="0" nodeType="afterEffect">
                                  <p:stCondLst>
                                    <p:cond delay="0"/>
                                  </p:stCondLst>
                                  <p:childTnLst>
                                    <p:set>
                                      <p:cBhvr>
                                        <p:cTn id="39" dur="1" fill="hold">
                                          <p:stCondLst>
                                            <p:cond delay="0"/>
                                          </p:stCondLst>
                                        </p:cTn>
                                        <p:tgtEl>
                                          <p:spTgt spid="38"/>
                                        </p:tgtEl>
                                        <p:attrNameLst>
                                          <p:attrName>style.visibility</p:attrName>
                                        </p:attrNameLst>
                                      </p:cBhvr>
                                      <p:to>
                                        <p:strVal val="visible"/>
                                      </p:to>
                                    </p:set>
                                    <p:anim calcmode="lin" valueType="num">
                                      <p:cBhvr additive="base">
                                        <p:cTn id="40" dur="300" fill="hold"/>
                                        <p:tgtEl>
                                          <p:spTgt spid="38"/>
                                        </p:tgtEl>
                                        <p:attrNameLst>
                                          <p:attrName>ppt_x</p:attrName>
                                        </p:attrNameLst>
                                      </p:cBhvr>
                                      <p:tavLst>
                                        <p:tav tm="0">
                                          <p:val>
                                            <p:strVal val="0-#ppt_w/2"/>
                                          </p:val>
                                        </p:tav>
                                        <p:tav tm="100000">
                                          <p:val>
                                            <p:strVal val="#ppt_x"/>
                                          </p:val>
                                        </p:tav>
                                      </p:tavLst>
                                    </p:anim>
                                    <p:anim calcmode="lin" valueType="num">
                                      <p:cBhvr additive="base">
                                        <p:cTn id="41" dur="300" fill="hold"/>
                                        <p:tgtEl>
                                          <p:spTgt spid="38"/>
                                        </p:tgtEl>
                                        <p:attrNameLst>
                                          <p:attrName>ppt_y</p:attrName>
                                        </p:attrNameLst>
                                      </p:cBhvr>
                                      <p:tavLst>
                                        <p:tav tm="0">
                                          <p:val>
                                            <p:strVal val="#ppt_y"/>
                                          </p:val>
                                        </p:tav>
                                        <p:tav tm="100000">
                                          <p:val>
                                            <p:strVal val="#ppt_y"/>
                                          </p:val>
                                        </p:tav>
                                      </p:tavLst>
                                    </p:anim>
                                  </p:childTnLst>
                                </p:cTn>
                              </p:par>
                            </p:childTnLst>
                          </p:cTn>
                        </p:par>
                        <p:par>
                          <p:cTn id="42" fill="hold" nodeType="afterGroup">
                            <p:stCondLst>
                              <p:cond delay="3600"/>
                            </p:stCondLst>
                            <p:childTnLst>
                              <p:par>
                                <p:cTn id="43" presetID="22" presetClass="entr" presetSubtype="8" fill="hold" nodeType="after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wipe(left)">
                                      <p:cBhvr>
                                        <p:cTn id="45" dur="500"/>
                                        <p:tgtEl>
                                          <p:spTgt spid="41"/>
                                        </p:tgtEl>
                                      </p:cBhvr>
                                    </p:animEffect>
                                  </p:childTnLst>
                                </p:cTn>
                              </p:par>
                            </p:childTnLst>
                          </p:cTn>
                        </p:par>
                        <p:par>
                          <p:cTn id="46" fill="hold" nodeType="afterGroup">
                            <p:stCondLst>
                              <p:cond delay="4100"/>
                            </p:stCondLst>
                            <p:childTnLst>
                              <p:par>
                                <p:cTn id="47" presetID="2" presetClass="entr" presetSubtype="2" fill="hold" grpId="0" nodeType="after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additive="base">
                                        <p:cTn id="49" dur="300" fill="hold"/>
                                        <p:tgtEl>
                                          <p:spTgt spid="42"/>
                                        </p:tgtEl>
                                        <p:attrNameLst>
                                          <p:attrName>ppt_x</p:attrName>
                                        </p:attrNameLst>
                                      </p:cBhvr>
                                      <p:tavLst>
                                        <p:tav tm="0">
                                          <p:val>
                                            <p:strVal val="1+#ppt_w/2"/>
                                          </p:val>
                                        </p:tav>
                                        <p:tav tm="100000">
                                          <p:val>
                                            <p:strVal val="#ppt_x"/>
                                          </p:val>
                                        </p:tav>
                                      </p:tavLst>
                                    </p:anim>
                                    <p:anim calcmode="lin" valueType="num">
                                      <p:cBhvr additive="base">
                                        <p:cTn id="50" dur="300" fill="hold"/>
                                        <p:tgtEl>
                                          <p:spTgt spid="42"/>
                                        </p:tgtEl>
                                        <p:attrNameLst>
                                          <p:attrName>ppt_y</p:attrName>
                                        </p:attrNameLst>
                                      </p:cBhvr>
                                      <p:tavLst>
                                        <p:tav tm="0">
                                          <p:val>
                                            <p:strVal val="#ppt_y"/>
                                          </p:val>
                                        </p:tav>
                                        <p:tav tm="100000">
                                          <p:val>
                                            <p:strVal val="#ppt_y"/>
                                          </p:val>
                                        </p:tav>
                                      </p:tavLst>
                                    </p:anim>
                                  </p:childTnLst>
                                </p:cTn>
                              </p:par>
                            </p:childTnLst>
                          </p:cTn>
                        </p:par>
                        <p:par>
                          <p:cTn id="51" fill="hold" nodeType="afterGroup">
                            <p:stCondLst>
                              <p:cond delay="4400"/>
                            </p:stCondLst>
                            <p:childTnLst>
                              <p:par>
                                <p:cTn id="52" presetID="22" presetClass="entr" presetSubtype="2" fill="hold" nodeType="after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wipe(right)">
                                      <p:cBhvr>
                                        <p:cTn id="54" dur="500"/>
                                        <p:tgtEl>
                                          <p:spTgt spid="43"/>
                                        </p:tgtEl>
                                      </p:cBhvr>
                                    </p:animEffect>
                                  </p:childTnLst>
                                </p:cTn>
                              </p:par>
                            </p:childTnLst>
                          </p:cTn>
                        </p:par>
                        <p:par>
                          <p:cTn id="55" fill="hold" nodeType="afterGroup">
                            <p:stCondLst>
                              <p:cond delay="4900"/>
                            </p:stCondLst>
                            <p:childTnLst>
                              <p:par>
                                <p:cTn id="56" presetID="2" presetClass="entr" presetSubtype="8" fill="hold" grpId="0" nodeType="afterEffect">
                                  <p:stCondLst>
                                    <p:cond delay="0"/>
                                  </p:stCondLst>
                                  <p:childTnLst>
                                    <p:set>
                                      <p:cBhvr>
                                        <p:cTn id="57" dur="1" fill="hold">
                                          <p:stCondLst>
                                            <p:cond delay="0"/>
                                          </p:stCondLst>
                                        </p:cTn>
                                        <p:tgtEl>
                                          <p:spTgt spid="44"/>
                                        </p:tgtEl>
                                        <p:attrNameLst>
                                          <p:attrName>style.visibility</p:attrName>
                                        </p:attrNameLst>
                                      </p:cBhvr>
                                      <p:to>
                                        <p:strVal val="visible"/>
                                      </p:to>
                                    </p:set>
                                    <p:anim calcmode="lin" valueType="num">
                                      <p:cBhvr additive="base">
                                        <p:cTn id="58" dur="300" fill="hold"/>
                                        <p:tgtEl>
                                          <p:spTgt spid="44"/>
                                        </p:tgtEl>
                                        <p:attrNameLst>
                                          <p:attrName>ppt_x</p:attrName>
                                        </p:attrNameLst>
                                      </p:cBhvr>
                                      <p:tavLst>
                                        <p:tav tm="0">
                                          <p:val>
                                            <p:strVal val="0-#ppt_w/2"/>
                                          </p:val>
                                        </p:tav>
                                        <p:tav tm="100000">
                                          <p:val>
                                            <p:strVal val="#ppt_x"/>
                                          </p:val>
                                        </p:tav>
                                      </p:tavLst>
                                    </p:anim>
                                    <p:anim calcmode="lin" valueType="num">
                                      <p:cBhvr additive="base">
                                        <p:cTn id="59" dur="3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0" grpId="0"/>
      <p:bldP spid="42" grpId="0"/>
      <p:bldP spid="4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9" name="直接连接符 108"/>
          <p:cNvCxnSpPr/>
          <p:nvPr/>
        </p:nvCxnSpPr>
        <p:spPr>
          <a:xfrm>
            <a:off x="5810072" y="-527753"/>
            <a:ext cx="108008" cy="432106"/>
          </a:xfrm>
          <a:prstGeom prst="line">
            <a:avLst/>
          </a:prstGeom>
          <a:ln>
            <a:solidFill>
              <a:schemeClr val="bg1">
                <a:lumMod val="8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0" name="Freeform 7"/>
          <p:cNvSpPr>
            <a:spLocks/>
          </p:cNvSpPr>
          <p:nvPr/>
        </p:nvSpPr>
        <p:spPr bwMode="auto">
          <a:xfrm>
            <a:off x="2141836" y="1457558"/>
            <a:ext cx="4281948" cy="3688274"/>
          </a:xfrm>
          <a:custGeom>
            <a:avLst/>
            <a:gdLst>
              <a:gd name="T0" fmla="*/ 1576 w 2370"/>
              <a:gd name="T1" fmla="*/ 0 h 2041"/>
              <a:gd name="T2" fmla="*/ 1545 w 2370"/>
              <a:gd name="T3" fmla="*/ 478 h 2041"/>
              <a:gd name="T4" fmla="*/ 1714 w 2370"/>
              <a:gd name="T5" fmla="*/ 339 h 2041"/>
              <a:gd name="T6" fmla="*/ 1825 w 2370"/>
              <a:gd name="T7" fmla="*/ 118 h 2041"/>
              <a:gd name="T8" fmla="*/ 1783 w 2370"/>
              <a:gd name="T9" fmla="*/ 356 h 2041"/>
              <a:gd name="T10" fmla="*/ 1730 w 2370"/>
              <a:gd name="T11" fmla="*/ 388 h 2041"/>
              <a:gd name="T12" fmla="*/ 1533 w 2370"/>
              <a:gd name="T13" fmla="*/ 543 h 2041"/>
              <a:gd name="T14" fmla="*/ 1346 w 2370"/>
              <a:gd name="T15" fmla="*/ 863 h 2041"/>
              <a:gd name="T16" fmla="*/ 1479 w 2370"/>
              <a:gd name="T17" fmla="*/ 782 h 2041"/>
              <a:gd name="T18" fmla="*/ 1384 w 2370"/>
              <a:gd name="T19" fmla="*/ 861 h 2041"/>
              <a:gd name="T20" fmla="*/ 1296 w 2370"/>
              <a:gd name="T21" fmla="*/ 1203 h 2041"/>
              <a:gd name="T22" fmla="*/ 1862 w 2370"/>
              <a:gd name="T23" fmla="*/ 1179 h 2041"/>
              <a:gd name="T24" fmla="*/ 2135 w 2370"/>
              <a:gd name="T25" fmla="*/ 1181 h 2041"/>
              <a:gd name="T26" fmla="*/ 2156 w 2370"/>
              <a:gd name="T27" fmla="*/ 1181 h 2041"/>
              <a:gd name="T28" fmla="*/ 2370 w 2370"/>
              <a:gd name="T29" fmla="*/ 1101 h 2041"/>
              <a:gd name="T30" fmla="*/ 2058 w 2370"/>
              <a:gd name="T31" fmla="*/ 1294 h 2041"/>
              <a:gd name="T32" fmla="*/ 2142 w 2370"/>
              <a:gd name="T33" fmla="*/ 1334 h 2041"/>
              <a:gd name="T34" fmla="*/ 2070 w 2370"/>
              <a:gd name="T35" fmla="*/ 1382 h 2041"/>
              <a:gd name="T36" fmla="*/ 1953 w 2370"/>
              <a:gd name="T37" fmla="*/ 1242 h 2041"/>
              <a:gd name="T38" fmla="*/ 1603 w 2370"/>
              <a:gd name="T39" fmla="*/ 1230 h 2041"/>
              <a:gd name="T40" fmla="*/ 1801 w 2370"/>
              <a:gd name="T41" fmla="*/ 1478 h 2041"/>
              <a:gd name="T42" fmla="*/ 2067 w 2370"/>
              <a:gd name="T43" fmla="*/ 1586 h 2041"/>
              <a:gd name="T44" fmla="*/ 2061 w 2370"/>
              <a:gd name="T45" fmla="*/ 1682 h 2041"/>
              <a:gd name="T46" fmla="*/ 1812 w 2370"/>
              <a:gd name="T47" fmla="*/ 1528 h 2041"/>
              <a:gd name="T48" fmla="*/ 1693 w 2370"/>
              <a:gd name="T49" fmla="*/ 1572 h 2041"/>
              <a:gd name="T50" fmla="*/ 1675 w 2370"/>
              <a:gd name="T51" fmla="*/ 1393 h 2041"/>
              <a:gd name="T52" fmla="*/ 1588 w 2370"/>
              <a:gd name="T53" fmla="*/ 1264 h 2041"/>
              <a:gd name="T54" fmla="*/ 1296 w 2370"/>
              <a:gd name="T55" fmla="*/ 1296 h 2041"/>
              <a:gd name="T56" fmla="*/ 1508 w 2370"/>
              <a:gd name="T57" fmla="*/ 2041 h 2041"/>
              <a:gd name="T58" fmla="*/ 1169 w 2370"/>
              <a:gd name="T59" fmla="*/ 1384 h 2041"/>
              <a:gd name="T60" fmla="*/ 1032 w 2370"/>
              <a:gd name="T61" fmla="*/ 1284 h 2041"/>
              <a:gd name="T62" fmla="*/ 787 w 2370"/>
              <a:gd name="T63" fmla="*/ 1297 h 2041"/>
              <a:gd name="T64" fmla="*/ 754 w 2370"/>
              <a:gd name="T65" fmla="*/ 1442 h 2041"/>
              <a:gd name="T66" fmla="*/ 776 w 2370"/>
              <a:gd name="T67" fmla="*/ 1289 h 2041"/>
              <a:gd name="T68" fmla="*/ 644 w 2370"/>
              <a:gd name="T69" fmla="*/ 1392 h 2041"/>
              <a:gd name="T70" fmla="*/ 931 w 2370"/>
              <a:gd name="T71" fmla="*/ 1227 h 2041"/>
              <a:gd name="T72" fmla="*/ 703 w 2370"/>
              <a:gd name="T73" fmla="*/ 1136 h 2041"/>
              <a:gd name="T74" fmla="*/ 431 w 2370"/>
              <a:gd name="T75" fmla="*/ 1270 h 2041"/>
              <a:gd name="T76" fmla="*/ 255 w 2370"/>
              <a:gd name="T77" fmla="*/ 1161 h 2041"/>
              <a:gd name="T78" fmla="*/ 75 w 2370"/>
              <a:gd name="T79" fmla="*/ 1088 h 2041"/>
              <a:gd name="T80" fmla="*/ 423 w 2370"/>
              <a:gd name="T81" fmla="*/ 1136 h 2041"/>
              <a:gd name="T82" fmla="*/ 643 w 2370"/>
              <a:gd name="T83" fmla="*/ 1095 h 2041"/>
              <a:gd name="T84" fmla="*/ 390 w 2370"/>
              <a:gd name="T85" fmla="*/ 717 h 2041"/>
              <a:gd name="T86" fmla="*/ 413 w 2370"/>
              <a:gd name="T87" fmla="*/ 552 h 2041"/>
              <a:gd name="T88" fmla="*/ 637 w 2370"/>
              <a:gd name="T89" fmla="*/ 1046 h 2041"/>
              <a:gd name="T90" fmla="*/ 636 w 2370"/>
              <a:gd name="T91" fmla="*/ 765 h 2041"/>
              <a:gd name="T92" fmla="*/ 657 w 2370"/>
              <a:gd name="T93" fmla="*/ 912 h 2041"/>
              <a:gd name="T94" fmla="*/ 775 w 2370"/>
              <a:gd name="T95" fmla="*/ 784 h 2041"/>
              <a:gd name="T96" fmla="*/ 654 w 2370"/>
              <a:gd name="T97" fmla="*/ 944 h 2041"/>
              <a:gd name="T98" fmla="*/ 723 w 2370"/>
              <a:gd name="T99" fmla="*/ 1085 h 2041"/>
              <a:gd name="T100" fmla="*/ 1175 w 2370"/>
              <a:gd name="T101" fmla="*/ 1290 h 2041"/>
              <a:gd name="T102" fmla="*/ 1306 w 2370"/>
              <a:gd name="T103" fmla="*/ 779 h 2041"/>
              <a:gd name="T104" fmla="*/ 1180 w 2370"/>
              <a:gd name="T105" fmla="*/ 711 h 2041"/>
              <a:gd name="T106" fmla="*/ 1212 w 2370"/>
              <a:gd name="T107" fmla="*/ 559 h 2041"/>
              <a:gd name="T108" fmla="*/ 1050 w 2370"/>
              <a:gd name="T109" fmla="*/ 322 h 2041"/>
              <a:gd name="T110" fmla="*/ 998 w 2370"/>
              <a:gd name="T111" fmla="*/ 101 h 2041"/>
              <a:gd name="T112" fmla="*/ 1110 w 2370"/>
              <a:gd name="T113" fmla="*/ 406 h 2041"/>
              <a:gd name="T114" fmla="*/ 1216 w 2370"/>
              <a:gd name="T115" fmla="*/ 503 h 2041"/>
              <a:gd name="T116" fmla="*/ 1253 w 2370"/>
              <a:gd name="T117" fmla="*/ 113 h 2041"/>
              <a:gd name="T118" fmla="*/ 1228 w 2370"/>
              <a:gd name="T119" fmla="*/ 279 h 2041"/>
              <a:gd name="T120" fmla="*/ 1401 w 2370"/>
              <a:gd name="T121" fmla="*/ 659 h 2041"/>
              <a:gd name="T122" fmla="*/ 1574 w 2370"/>
              <a:gd name="T123" fmla="*/ 245 h 2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70" h="2041">
                <a:moveTo>
                  <a:pt x="1574" y="245"/>
                </a:moveTo>
                <a:cubicBezTo>
                  <a:pt x="1586" y="164"/>
                  <a:pt x="1585" y="82"/>
                  <a:pt x="1576" y="0"/>
                </a:cubicBezTo>
                <a:cubicBezTo>
                  <a:pt x="1591" y="67"/>
                  <a:pt x="1597" y="136"/>
                  <a:pt x="1596" y="205"/>
                </a:cubicBezTo>
                <a:cubicBezTo>
                  <a:pt x="1593" y="298"/>
                  <a:pt x="1575" y="390"/>
                  <a:pt x="1545" y="478"/>
                </a:cubicBezTo>
                <a:cubicBezTo>
                  <a:pt x="1563" y="470"/>
                  <a:pt x="1580" y="461"/>
                  <a:pt x="1598" y="452"/>
                </a:cubicBezTo>
                <a:cubicBezTo>
                  <a:pt x="1648" y="428"/>
                  <a:pt x="1682" y="383"/>
                  <a:pt x="1714" y="339"/>
                </a:cubicBezTo>
                <a:cubicBezTo>
                  <a:pt x="1760" y="271"/>
                  <a:pt x="1797" y="195"/>
                  <a:pt x="1816" y="114"/>
                </a:cubicBezTo>
                <a:cubicBezTo>
                  <a:pt x="1819" y="115"/>
                  <a:pt x="1822" y="117"/>
                  <a:pt x="1825" y="118"/>
                </a:cubicBezTo>
                <a:cubicBezTo>
                  <a:pt x="1805" y="211"/>
                  <a:pt x="1767" y="301"/>
                  <a:pt x="1714" y="380"/>
                </a:cubicBezTo>
                <a:cubicBezTo>
                  <a:pt x="1735" y="367"/>
                  <a:pt x="1759" y="359"/>
                  <a:pt x="1783" y="356"/>
                </a:cubicBezTo>
                <a:cubicBezTo>
                  <a:pt x="1783" y="358"/>
                  <a:pt x="1783" y="362"/>
                  <a:pt x="1783" y="364"/>
                </a:cubicBezTo>
                <a:cubicBezTo>
                  <a:pt x="1765" y="371"/>
                  <a:pt x="1746" y="377"/>
                  <a:pt x="1730" y="388"/>
                </a:cubicBezTo>
                <a:cubicBezTo>
                  <a:pt x="1685" y="417"/>
                  <a:pt x="1653" y="463"/>
                  <a:pt x="1606" y="488"/>
                </a:cubicBezTo>
                <a:cubicBezTo>
                  <a:pt x="1579" y="503"/>
                  <a:pt x="1552" y="518"/>
                  <a:pt x="1533" y="543"/>
                </a:cubicBezTo>
                <a:cubicBezTo>
                  <a:pt x="1512" y="572"/>
                  <a:pt x="1494" y="603"/>
                  <a:pt x="1475" y="633"/>
                </a:cubicBezTo>
                <a:cubicBezTo>
                  <a:pt x="1431" y="709"/>
                  <a:pt x="1386" y="785"/>
                  <a:pt x="1346" y="863"/>
                </a:cubicBezTo>
                <a:cubicBezTo>
                  <a:pt x="1365" y="847"/>
                  <a:pt x="1383" y="830"/>
                  <a:pt x="1404" y="818"/>
                </a:cubicBezTo>
                <a:cubicBezTo>
                  <a:pt x="1427" y="803"/>
                  <a:pt x="1453" y="792"/>
                  <a:pt x="1479" y="782"/>
                </a:cubicBezTo>
                <a:cubicBezTo>
                  <a:pt x="1480" y="785"/>
                  <a:pt x="1521" y="769"/>
                  <a:pt x="1522" y="772"/>
                </a:cubicBezTo>
                <a:cubicBezTo>
                  <a:pt x="1484" y="786"/>
                  <a:pt x="1412" y="832"/>
                  <a:pt x="1384" y="861"/>
                </a:cubicBezTo>
                <a:cubicBezTo>
                  <a:pt x="1360" y="888"/>
                  <a:pt x="1336" y="915"/>
                  <a:pt x="1318" y="947"/>
                </a:cubicBezTo>
                <a:cubicBezTo>
                  <a:pt x="1305" y="1032"/>
                  <a:pt x="1299" y="1118"/>
                  <a:pt x="1296" y="1203"/>
                </a:cubicBezTo>
                <a:cubicBezTo>
                  <a:pt x="1362" y="1177"/>
                  <a:pt x="1432" y="1157"/>
                  <a:pt x="1503" y="1154"/>
                </a:cubicBezTo>
                <a:cubicBezTo>
                  <a:pt x="1623" y="1152"/>
                  <a:pt x="1743" y="1165"/>
                  <a:pt x="1862" y="1179"/>
                </a:cubicBezTo>
                <a:cubicBezTo>
                  <a:pt x="1944" y="1189"/>
                  <a:pt x="2026" y="1197"/>
                  <a:pt x="2107" y="1189"/>
                </a:cubicBezTo>
                <a:cubicBezTo>
                  <a:pt x="2117" y="1188"/>
                  <a:pt x="2127" y="1188"/>
                  <a:pt x="2135" y="1181"/>
                </a:cubicBezTo>
                <a:cubicBezTo>
                  <a:pt x="2169" y="1150"/>
                  <a:pt x="2193" y="1108"/>
                  <a:pt x="2206" y="1064"/>
                </a:cubicBezTo>
                <a:cubicBezTo>
                  <a:pt x="2201" y="1107"/>
                  <a:pt x="2181" y="1147"/>
                  <a:pt x="2156" y="1181"/>
                </a:cubicBezTo>
                <a:cubicBezTo>
                  <a:pt x="2198" y="1171"/>
                  <a:pt x="2238" y="1163"/>
                  <a:pt x="2284" y="1134"/>
                </a:cubicBezTo>
                <a:cubicBezTo>
                  <a:pt x="2287" y="1137"/>
                  <a:pt x="2367" y="1098"/>
                  <a:pt x="2370" y="1101"/>
                </a:cubicBezTo>
                <a:cubicBezTo>
                  <a:pt x="2284" y="1168"/>
                  <a:pt x="2094" y="1232"/>
                  <a:pt x="1987" y="1237"/>
                </a:cubicBezTo>
                <a:cubicBezTo>
                  <a:pt x="2013" y="1254"/>
                  <a:pt x="2031" y="1279"/>
                  <a:pt x="2058" y="1294"/>
                </a:cubicBezTo>
                <a:cubicBezTo>
                  <a:pt x="2088" y="1309"/>
                  <a:pt x="2153" y="1329"/>
                  <a:pt x="2186" y="1338"/>
                </a:cubicBezTo>
                <a:cubicBezTo>
                  <a:pt x="2183" y="1341"/>
                  <a:pt x="2145" y="1334"/>
                  <a:pt x="2142" y="1334"/>
                </a:cubicBezTo>
                <a:cubicBezTo>
                  <a:pt x="2111" y="1329"/>
                  <a:pt x="2082" y="1318"/>
                  <a:pt x="2054" y="1306"/>
                </a:cubicBezTo>
                <a:cubicBezTo>
                  <a:pt x="2066" y="1329"/>
                  <a:pt x="2072" y="1355"/>
                  <a:pt x="2070" y="1382"/>
                </a:cubicBezTo>
                <a:cubicBezTo>
                  <a:pt x="2068" y="1341"/>
                  <a:pt x="2045" y="1303"/>
                  <a:pt x="2013" y="1279"/>
                </a:cubicBezTo>
                <a:cubicBezTo>
                  <a:pt x="1994" y="1266"/>
                  <a:pt x="1975" y="1252"/>
                  <a:pt x="1953" y="1242"/>
                </a:cubicBezTo>
                <a:cubicBezTo>
                  <a:pt x="1937" y="1234"/>
                  <a:pt x="1917" y="1237"/>
                  <a:pt x="1899" y="1236"/>
                </a:cubicBezTo>
                <a:cubicBezTo>
                  <a:pt x="1800" y="1235"/>
                  <a:pt x="1702" y="1229"/>
                  <a:pt x="1603" y="1230"/>
                </a:cubicBezTo>
                <a:cubicBezTo>
                  <a:pt x="1641" y="1263"/>
                  <a:pt x="1665" y="1306"/>
                  <a:pt x="1693" y="1347"/>
                </a:cubicBezTo>
                <a:cubicBezTo>
                  <a:pt x="1725" y="1394"/>
                  <a:pt x="1761" y="1438"/>
                  <a:pt x="1801" y="1478"/>
                </a:cubicBezTo>
                <a:cubicBezTo>
                  <a:pt x="1827" y="1507"/>
                  <a:pt x="1858" y="1532"/>
                  <a:pt x="1894" y="1547"/>
                </a:cubicBezTo>
                <a:cubicBezTo>
                  <a:pt x="1949" y="1572"/>
                  <a:pt x="2008" y="1581"/>
                  <a:pt x="2067" y="1586"/>
                </a:cubicBezTo>
                <a:cubicBezTo>
                  <a:pt x="2000" y="1590"/>
                  <a:pt x="1932" y="1580"/>
                  <a:pt x="1870" y="1553"/>
                </a:cubicBezTo>
                <a:cubicBezTo>
                  <a:pt x="1929" y="1603"/>
                  <a:pt x="1993" y="1647"/>
                  <a:pt x="2061" y="1682"/>
                </a:cubicBezTo>
                <a:cubicBezTo>
                  <a:pt x="2060" y="1686"/>
                  <a:pt x="2092" y="1699"/>
                  <a:pt x="2091" y="1702"/>
                </a:cubicBezTo>
                <a:cubicBezTo>
                  <a:pt x="2001" y="1661"/>
                  <a:pt x="1885" y="1595"/>
                  <a:pt x="1812" y="1528"/>
                </a:cubicBezTo>
                <a:cubicBezTo>
                  <a:pt x="1771" y="1487"/>
                  <a:pt x="1735" y="1441"/>
                  <a:pt x="1698" y="1398"/>
                </a:cubicBezTo>
                <a:cubicBezTo>
                  <a:pt x="1702" y="1456"/>
                  <a:pt x="1693" y="1514"/>
                  <a:pt x="1693" y="1572"/>
                </a:cubicBezTo>
                <a:cubicBezTo>
                  <a:pt x="1689" y="1571"/>
                  <a:pt x="1691" y="1636"/>
                  <a:pt x="1687" y="1636"/>
                </a:cubicBezTo>
                <a:cubicBezTo>
                  <a:pt x="1687" y="1577"/>
                  <a:pt x="1688" y="1451"/>
                  <a:pt x="1675" y="1393"/>
                </a:cubicBezTo>
                <a:cubicBezTo>
                  <a:pt x="1671" y="1374"/>
                  <a:pt x="1666" y="1355"/>
                  <a:pt x="1653" y="1339"/>
                </a:cubicBezTo>
                <a:cubicBezTo>
                  <a:pt x="1633" y="1312"/>
                  <a:pt x="1614" y="1285"/>
                  <a:pt x="1588" y="1264"/>
                </a:cubicBezTo>
                <a:cubicBezTo>
                  <a:pt x="1567" y="1245"/>
                  <a:pt x="1538" y="1238"/>
                  <a:pt x="1511" y="1235"/>
                </a:cubicBezTo>
                <a:cubicBezTo>
                  <a:pt x="1436" y="1239"/>
                  <a:pt x="1361" y="1259"/>
                  <a:pt x="1296" y="1296"/>
                </a:cubicBezTo>
                <a:cubicBezTo>
                  <a:pt x="1301" y="1435"/>
                  <a:pt x="1318" y="1575"/>
                  <a:pt x="1358" y="1709"/>
                </a:cubicBezTo>
                <a:cubicBezTo>
                  <a:pt x="1392" y="1826"/>
                  <a:pt x="1442" y="1939"/>
                  <a:pt x="1508" y="2041"/>
                </a:cubicBezTo>
                <a:cubicBezTo>
                  <a:pt x="1240" y="2041"/>
                  <a:pt x="1240" y="2041"/>
                  <a:pt x="1240" y="2041"/>
                </a:cubicBezTo>
                <a:cubicBezTo>
                  <a:pt x="1182" y="1828"/>
                  <a:pt x="1159" y="1605"/>
                  <a:pt x="1169" y="1384"/>
                </a:cubicBezTo>
                <a:cubicBezTo>
                  <a:pt x="1151" y="1365"/>
                  <a:pt x="1133" y="1346"/>
                  <a:pt x="1113" y="1331"/>
                </a:cubicBezTo>
                <a:cubicBezTo>
                  <a:pt x="1090" y="1310"/>
                  <a:pt x="1060" y="1297"/>
                  <a:pt x="1032" y="1284"/>
                </a:cubicBezTo>
                <a:cubicBezTo>
                  <a:pt x="970" y="1259"/>
                  <a:pt x="900" y="1247"/>
                  <a:pt x="834" y="1264"/>
                </a:cubicBezTo>
                <a:cubicBezTo>
                  <a:pt x="814" y="1268"/>
                  <a:pt x="799" y="1282"/>
                  <a:pt x="787" y="1297"/>
                </a:cubicBezTo>
                <a:cubicBezTo>
                  <a:pt x="768" y="1323"/>
                  <a:pt x="753" y="1353"/>
                  <a:pt x="749" y="1386"/>
                </a:cubicBezTo>
                <a:cubicBezTo>
                  <a:pt x="747" y="1405"/>
                  <a:pt x="751" y="1423"/>
                  <a:pt x="754" y="1442"/>
                </a:cubicBezTo>
                <a:cubicBezTo>
                  <a:pt x="747" y="1424"/>
                  <a:pt x="742" y="1404"/>
                  <a:pt x="744" y="1385"/>
                </a:cubicBezTo>
                <a:cubicBezTo>
                  <a:pt x="745" y="1350"/>
                  <a:pt x="760" y="1318"/>
                  <a:pt x="776" y="1289"/>
                </a:cubicBezTo>
                <a:cubicBezTo>
                  <a:pt x="728" y="1318"/>
                  <a:pt x="626" y="1425"/>
                  <a:pt x="591" y="1469"/>
                </a:cubicBezTo>
                <a:cubicBezTo>
                  <a:pt x="588" y="1466"/>
                  <a:pt x="646" y="1395"/>
                  <a:pt x="644" y="1392"/>
                </a:cubicBezTo>
                <a:cubicBezTo>
                  <a:pt x="683" y="1339"/>
                  <a:pt x="731" y="1290"/>
                  <a:pt x="790" y="1259"/>
                </a:cubicBezTo>
                <a:cubicBezTo>
                  <a:pt x="833" y="1236"/>
                  <a:pt x="882" y="1227"/>
                  <a:pt x="931" y="1227"/>
                </a:cubicBezTo>
                <a:cubicBezTo>
                  <a:pt x="882" y="1205"/>
                  <a:pt x="833" y="1185"/>
                  <a:pt x="784" y="1164"/>
                </a:cubicBezTo>
                <a:cubicBezTo>
                  <a:pt x="757" y="1154"/>
                  <a:pt x="731" y="1142"/>
                  <a:pt x="703" y="1136"/>
                </a:cubicBezTo>
                <a:cubicBezTo>
                  <a:pt x="636" y="1125"/>
                  <a:pt x="564" y="1125"/>
                  <a:pt x="499" y="1148"/>
                </a:cubicBezTo>
                <a:cubicBezTo>
                  <a:pt x="457" y="1175"/>
                  <a:pt x="448" y="1227"/>
                  <a:pt x="431" y="1270"/>
                </a:cubicBezTo>
                <a:cubicBezTo>
                  <a:pt x="442" y="1229"/>
                  <a:pt x="452" y="1185"/>
                  <a:pt x="480" y="1152"/>
                </a:cubicBezTo>
                <a:cubicBezTo>
                  <a:pt x="407" y="1170"/>
                  <a:pt x="330" y="1171"/>
                  <a:pt x="255" y="1161"/>
                </a:cubicBezTo>
                <a:cubicBezTo>
                  <a:pt x="189" y="1151"/>
                  <a:pt x="57" y="1090"/>
                  <a:pt x="0" y="1056"/>
                </a:cubicBezTo>
                <a:cubicBezTo>
                  <a:pt x="2" y="1054"/>
                  <a:pt x="73" y="1090"/>
                  <a:pt x="75" y="1088"/>
                </a:cubicBezTo>
                <a:cubicBezTo>
                  <a:pt x="139" y="1121"/>
                  <a:pt x="211" y="1133"/>
                  <a:pt x="281" y="1144"/>
                </a:cubicBezTo>
                <a:cubicBezTo>
                  <a:pt x="328" y="1151"/>
                  <a:pt x="376" y="1144"/>
                  <a:pt x="423" y="1136"/>
                </a:cubicBezTo>
                <a:cubicBezTo>
                  <a:pt x="477" y="1127"/>
                  <a:pt x="528" y="1103"/>
                  <a:pt x="583" y="1096"/>
                </a:cubicBezTo>
                <a:cubicBezTo>
                  <a:pt x="603" y="1094"/>
                  <a:pt x="623" y="1094"/>
                  <a:pt x="643" y="1095"/>
                </a:cubicBezTo>
                <a:cubicBezTo>
                  <a:pt x="594" y="1067"/>
                  <a:pt x="549" y="1031"/>
                  <a:pt x="512" y="988"/>
                </a:cubicBezTo>
                <a:cubicBezTo>
                  <a:pt x="442" y="915"/>
                  <a:pt x="393" y="819"/>
                  <a:pt x="390" y="717"/>
                </a:cubicBezTo>
                <a:cubicBezTo>
                  <a:pt x="386" y="661"/>
                  <a:pt x="404" y="577"/>
                  <a:pt x="412" y="522"/>
                </a:cubicBezTo>
                <a:cubicBezTo>
                  <a:pt x="414" y="522"/>
                  <a:pt x="411" y="552"/>
                  <a:pt x="413" y="552"/>
                </a:cubicBezTo>
                <a:cubicBezTo>
                  <a:pt x="400" y="640"/>
                  <a:pt x="386" y="735"/>
                  <a:pt x="426" y="819"/>
                </a:cubicBezTo>
                <a:cubicBezTo>
                  <a:pt x="465" y="917"/>
                  <a:pt x="543" y="997"/>
                  <a:pt x="637" y="1046"/>
                </a:cubicBezTo>
                <a:cubicBezTo>
                  <a:pt x="600" y="981"/>
                  <a:pt x="609" y="903"/>
                  <a:pt x="625" y="833"/>
                </a:cubicBezTo>
                <a:cubicBezTo>
                  <a:pt x="629" y="834"/>
                  <a:pt x="633" y="764"/>
                  <a:pt x="636" y="765"/>
                </a:cubicBezTo>
                <a:cubicBezTo>
                  <a:pt x="631" y="803"/>
                  <a:pt x="629" y="912"/>
                  <a:pt x="633" y="950"/>
                </a:cubicBezTo>
                <a:cubicBezTo>
                  <a:pt x="640" y="937"/>
                  <a:pt x="646" y="923"/>
                  <a:pt x="657" y="912"/>
                </a:cubicBezTo>
                <a:cubicBezTo>
                  <a:pt x="680" y="891"/>
                  <a:pt x="709" y="878"/>
                  <a:pt x="728" y="854"/>
                </a:cubicBezTo>
                <a:cubicBezTo>
                  <a:pt x="746" y="833"/>
                  <a:pt x="760" y="808"/>
                  <a:pt x="775" y="784"/>
                </a:cubicBezTo>
                <a:cubicBezTo>
                  <a:pt x="758" y="824"/>
                  <a:pt x="740" y="867"/>
                  <a:pt x="704" y="894"/>
                </a:cubicBezTo>
                <a:cubicBezTo>
                  <a:pt x="686" y="909"/>
                  <a:pt x="665" y="923"/>
                  <a:pt x="654" y="944"/>
                </a:cubicBezTo>
                <a:cubicBezTo>
                  <a:pt x="647" y="958"/>
                  <a:pt x="641" y="973"/>
                  <a:pt x="641" y="989"/>
                </a:cubicBezTo>
                <a:cubicBezTo>
                  <a:pt x="654" y="1031"/>
                  <a:pt x="688" y="1062"/>
                  <a:pt x="723" y="1085"/>
                </a:cubicBezTo>
                <a:cubicBezTo>
                  <a:pt x="819" y="1123"/>
                  <a:pt x="918" y="1150"/>
                  <a:pt x="1012" y="1191"/>
                </a:cubicBezTo>
                <a:cubicBezTo>
                  <a:pt x="1071" y="1216"/>
                  <a:pt x="1126" y="1249"/>
                  <a:pt x="1175" y="1290"/>
                </a:cubicBezTo>
                <a:cubicBezTo>
                  <a:pt x="1184" y="1177"/>
                  <a:pt x="1202" y="1064"/>
                  <a:pt x="1227" y="953"/>
                </a:cubicBezTo>
                <a:cubicBezTo>
                  <a:pt x="1241" y="891"/>
                  <a:pt x="1268" y="831"/>
                  <a:pt x="1306" y="779"/>
                </a:cubicBezTo>
                <a:cubicBezTo>
                  <a:pt x="1280" y="762"/>
                  <a:pt x="1079" y="691"/>
                  <a:pt x="1050" y="681"/>
                </a:cubicBezTo>
                <a:cubicBezTo>
                  <a:pt x="1051" y="673"/>
                  <a:pt x="1179" y="719"/>
                  <a:pt x="1180" y="711"/>
                </a:cubicBezTo>
                <a:cubicBezTo>
                  <a:pt x="1205" y="716"/>
                  <a:pt x="1273" y="729"/>
                  <a:pt x="1298" y="737"/>
                </a:cubicBezTo>
                <a:cubicBezTo>
                  <a:pt x="1261" y="682"/>
                  <a:pt x="1244" y="617"/>
                  <a:pt x="1212" y="559"/>
                </a:cubicBezTo>
                <a:cubicBezTo>
                  <a:pt x="1194" y="521"/>
                  <a:pt x="1163" y="492"/>
                  <a:pt x="1131" y="465"/>
                </a:cubicBezTo>
                <a:cubicBezTo>
                  <a:pt x="1088" y="428"/>
                  <a:pt x="1066" y="374"/>
                  <a:pt x="1050" y="322"/>
                </a:cubicBezTo>
                <a:cubicBezTo>
                  <a:pt x="1027" y="250"/>
                  <a:pt x="1007" y="177"/>
                  <a:pt x="991" y="104"/>
                </a:cubicBezTo>
                <a:cubicBezTo>
                  <a:pt x="993" y="103"/>
                  <a:pt x="996" y="102"/>
                  <a:pt x="998" y="101"/>
                </a:cubicBezTo>
                <a:cubicBezTo>
                  <a:pt x="1014" y="165"/>
                  <a:pt x="1033" y="227"/>
                  <a:pt x="1054" y="289"/>
                </a:cubicBezTo>
                <a:cubicBezTo>
                  <a:pt x="1068" y="330"/>
                  <a:pt x="1084" y="371"/>
                  <a:pt x="1110" y="406"/>
                </a:cubicBezTo>
                <a:cubicBezTo>
                  <a:pt x="1128" y="429"/>
                  <a:pt x="1154" y="445"/>
                  <a:pt x="1176" y="464"/>
                </a:cubicBezTo>
                <a:cubicBezTo>
                  <a:pt x="1190" y="476"/>
                  <a:pt x="1203" y="490"/>
                  <a:pt x="1216" y="503"/>
                </a:cubicBezTo>
                <a:cubicBezTo>
                  <a:pt x="1203" y="416"/>
                  <a:pt x="1204" y="327"/>
                  <a:pt x="1220" y="241"/>
                </a:cubicBezTo>
                <a:cubicBezTo>
                  <a:pt x="1227" y="197"/>
                  <a:pt x="1242" y="156"/>
                  <a:pt x="1253" y="113"/>
                </a:cubicBezTo>
                <a:cubicBezTo>
                  <a:pt x="1254" y="113"/>
                  <a:pt x="1258" y="113"/>
                  <a:pt x="1260" y="113"/>
                </a:cubicBezTo>
                <a:cubicBezTo>
                  <a:pt x="1248" y="168"/>
                  <a:pt x="1232" y="222"/>
                  <a:pt x="1228" y="279"/>
                </a:cubicBezTo>
                <a:cubicBezTo>
                  <a:pt x="1209" y="437"/>
                  <a:pt x="1250" y="602"/>
                  <a:pt x="1343" y="732"/>
                </a:cubicBezTo>
                <a:cubicBezTo>
                  <a:pt x="1362" y="708"/>
                  <a:pt x="1383" y="685"/>
                  <a:pt x="1401" y="659"/>
                </a:cubicBezTo>
                <a:cubicBezTo>
                  <a:pt x="1435" y="609"/>
                  <a:pt x="1468" y="558"/>
                  <a:pt x="1493" y="502"/>
                </a:cubicBezTo>
                <a:cubicBezTo>
                  <a:pt x="1532" y="421"/>
                  <a:pt x="1560" y="334"/>
                  <a:pt x="1574" y="245"/>
                </a:cubicBezTo>
                <a:close/>
              </a:path>
            </a:pathLst>
          </a:custGeom>
          <a:solidFill>
            <a:schemeClr val="bg1">
              <a:lumMod val="50000"/>
            </a:schemeClr>
          </a:solidFill>
          <a:ln>
            <a:noFill/>
          </a:ln>
        </p:spPr>
        <p:txBody>
          <a:bodyPr vert="horz" wrap="square" lIns="68577" tIns="34289" rIns="68577" bIns="34289" numCol="1" anchor="t" anchorCtr="0" compatLnSpc="1">
            <a:prstTxWarp prst="textNoShape">
              <a:avLst/>
            </a:prstTxWarp>
          </a:bodyPr>
          <a:lstStyle/>
          <a:p>
            <a:endParaRPr lang="zh-CN" altLang="en-US">
              <a:cs typeface="+mn-ea"/>
              <a:sym typeface="+mn-lt"/>
            </a:endParaRPr>
          </a:p>
        </p:txBody>
      </p:sp>
      <p:sp>
        <p:nvSpPr>
          <p:cNvPr id="111" name="Oval 6"/>
          <p:cNvSpPr/>
          <p:nvPr/>
        </p:nvSpPr>
        <p:spPr>
          <a:xfrm>
            <a:off x="3795599" y="2369459"/>
            <a:ext cx="398843" cy="39891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anchor="ctr"/>
          <a:lstStyle/>
          <a:p>
            <a:pPr algn="ctr" eaLnBrk="1" hangingPunct="1"/>
            <a:endParaRPr lang="en-US" altLang="zh-CN" dirty="0">
              <a:solidFill>
                <a:srgbClr val="F2F2F2"/>
              </a:solidFill>
              <a:cs typeface="+mn-ea"/>
              <a:sym typeface="+mn-lt"/>
            </a:endParaRPr>
          </a:p>
        </p:txBody>
      </p:sp>
      <p:sp>
        <p:nvSpPr>
          <p:cNvPr id="112" name="Oval 4"/>
          <p:cNvSpPr/>
          <p:nvPr/>
        </p:nvSpPr>
        <p:spPr>
          <a:xfrm>
            <a:off x="4352510" y="1542990"/>
            <a:ext cx="218897" cy="21893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anchor="ctr"/>
          <a:lstStyle/>
          <a:p>
            <a:pPr algn="ctr" eaLnBrk="1" hangingPunct="1"/>
            <a:endParaRPr lang="en-US" altLang="zh-CN" sz="2100" dirty="0">
              <a:solidFill>
                <a:srgbClr val="F2F2F2"/>
              </a:solidFill>
              <a:cs typeface="+mn-ea"/>
              <a:sym typeface="+mn-lt"/>
            </a:endParaRPr>
          </a:p>
        </p:txBody>
      </p:sp>
      <p:sp>
        <p:nvSpPr>
          <p:cNvPr id="113" name="Oval 12"/>
          <p:cNvSpPr/>
          <p:nvPr/>
        </p:nvSpPr>
        <p:spPr>
          <a:xfrm>
            <a:off x="3367067" y="2573299"/>
            <a:ext cx="390081" cy="39015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anchor="ctr"/>
          <a:lstStyle/>
          <a:p>
            <a:pPr algn="ctr" eaLnBrk="1" hangingPunct="1"/>
            <a:endParaRPr lang="en-US" altLang="zh-CN" sz="2100" dirty="0">
              <a:solidFill>
                <a:srgbClr val="F2F2F2"/>
              </a:solidFill>
              <a:cs typeface="+mn-ea"/>
              <a:sym typeface="+mn-lt"/>
            </a:endParaRPr>
          </a:p>
        </p:txBody>
      </p:sp>
      <p:sp>
        <p:nvSpPr>
          <p:cNvPr id="114" name="Oval 13"/>
          <p:cNvSpPr/>
          <p:nvPr/>
        </p:nvSpPr>
        <p:spPr>
          <a:xfrm>
            <a:off x="3059899" y="3869459"/>
            <a:ext cx="307168" cy="30722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anchor="ctr"/>
          <a:lstStyle/>
          <a:p>
            <a:pPr algn="ctr" eaLnBrk="1" hangingPunct="1"/>
            <a:endParaRPr lang="en-US" altLang="zh-CN" sz="2100" dirty="0">
              <a:solidFill>
                <a:srgbClr val="F2F2F2"/>
              </a:solidFill>
              <a:cs typeface="+mn-ea"/>
              <a:sym typeface="+mn-lt"/>
            </a:endParaRPr>
          </a:p>
        </p:txBody>
      </p:sp>
      <p:sp>
        <p:nvSpPr>
          <p:cNvPr id="115" name="Oval 15"/>
          <p:cNvSpPr/>
          <p:nvPr/>
        </p:nvSpPr>
        <p:spPr>
          <a:xfrm>
            <a:off x="4782099" y="2698459"/>
            <a:ext cx="395887" cy="39595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anchor="ctr"/>
          <a:lstStyle/>
          <a:p>
            <a:pPr algn="ctr" eaLnBrk="1" hangingPunct="1"/>
            <a:endParaRPr lang="en-US" altLang="zh-CN" dirty="0">
              <a:solidFill>
                <a:srgbClr val="F2F2F2"/>
              </a:solidFill>
              <a:cs typeface="+mn-ea"/>
              <a:sym typeface="+mn-lt"/>
            </a:endParaRPr>
          </a:p>
        </p:txBody>
      </p:sp>
      <p:sp>
        <p:nvSpPr>
          <p:cNvPr id="116" name="Oval 12"/>
          <p:cNvSpPr/>
          <p:nvPr/>
        </p:nvSpPr>
        <p:spPr>
          <a:xfrm>
            <a:off x="2868251" y="3662343"/>
            <a:ext cx="109167" cy="1091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anchor="ctr"/>
          <a:lstStyle/>
          <a:p>
            <a:pPr algn="ctr" eaLnBrk="1" hangingPunct="1"/>
            <a:endParaRPr lang="en-US" altLang="zh-CN" sz="2100" dirty="0">
              <a:solidFill>
                <a:srgbClr val="F2F2F2"/>
              </a:solidFill>
              <a:cs typeface="+mn-ea"/>
              <a:sym typeface="+mn-lt"/>
            </a:endParaRPr>
          </a:p>
        </p:txBody>
      </p:sp>
      <p:sp>
        <p:nvSpPr>
          <p:cNvPr id="117" name="Oval 6"/>
          <p:cNvSpPr/>
          <p:nvPr/>
        </p:nvSpPr>
        <p:spPr>
          <a:xfrm>
            <a:off x="5041027" y="4176683"/>
            <a:ext cx="273919" cy="27396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anchor="ctr"/>
          <a:lstStyle/>
          <a:p>
            <a:pPr algn="ctr" eaLnBrk="1" hangingPunct="1"/>
            <a:endParaRPr lang="en-US" altLang="zh-CN" dirty="0">
              <a:solidFill>
                <a:srgbClr val="F2F2F2"/>
              </a:solidFill>
              <a:cs typeface="+mn-ea"/>
              <a:sym typeface="+mn-lt"/>
            </a:endParaRPr>
          </a:p>
        </p:txBody>
      </p:sp>
      <p:sp>
        <p:nvSpPr>
          <p:cNvPr id="118" name="Oval 15"/>
          <p:cNvSpPr/>
          <p:nvPr/>
        </p:nvSpPr>
        <p:spPr>
          <a:xfrm>
            <a:off x="2724890" y="2353143"/>
            <a:ext cx="281003" cy="28105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anchor="ctr"/>
          <a:lstStyle/>
          <a:p>
            <a:pPr algn="ctr" eaLnBrk="1" hangingPunct="1"/>
            <a:endParaRPr lang="en-US" altLang="zh-CN" dirty="0">
              <a:solidFill>
                <a:srgbClr val="F2F2F2"/>
              </a:solidFill>
              <a:cs typeface="+mn-ea"/>
              <a:sym typeface="+mn-lt"/>
            </a:endParaRPr>
          </a:p>
        </p:txBody>
      </p:sp>
      <p:sp>
        <p:nvSpPr>
          <p:cNvPr id="119" name="Oval 15"/>
          <p:cNvSpPr/>
          <p:nvPr/>
        </p:nvSpPr>
        <p:spPr>
          <a:xfrm>
            <a:off x="3459412" y="3952808"/>
            <a:ext cx="140502" cy="140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anchor="ctr"/>
          <a:lstStyle/>
          <a:p>
            <a:pPr algn="ctr" eaLnBrk="1" hangingPunct="1"/>
            <a:endParaRPr lang="en-US" altLang="zh-CN" dirty="0">
              <a:solidFill>
                <a:srgbClr val="F2F2F2"/>
              </a:solidFill>
              <a:cs typeface="+mn-ea"/>
              <a:sym typeface="+mn-lt"/>
            </a:endParaRPr>
          </a:p>
        </p:txBody>
      </p:sp>
      <p:sp>
        <p:nvSpPr>
          <p:cNvPr id="120" name="椭圆 119"/>
          <p:cNvSpPr/>
          <p:nvPr/>
        </p:nvSpPr>
        <p:spPr>
          <a:xfrm>
            <a:off x="5339492" y="1986887"/>
            <a:ext cx="263874" cy="26392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anchor="ctr"/>
          <a:lstStyle/>
          <a:p>
            <a:pPr algn="ctr"/>
            <a:endParaRPr lang="zh-CN" altLang="en-US" sz="2100" dirty="0">
              <a:solidFill>
                <a:srgbClr val="F2F2F2"/>
              </a:solidFill>
              <a:cs typeface="+mn-ea"/>
              <a:sym typeface="+mn-lt"/>
            </a:endParaRPr>
          </a:p>
        </p:txBody>
      </p:sp>
      <p:sp>
        <p:nvSpPr>
          <p:cNvPr id="121" name="Oval 6"/>
          <p:cNvSpPr/>
          <p:nvPr/>
        </p:nvSpPr>
        <p:spPr>
          <a:xfrm>
            <a:off x="4930780" y="1426718"/>
            <a:ext cx="116251" cy="1162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anchor="ctr"/>
          <a:lstStyle/>
          <a:p>
            <a:pPr algn="ctr" eaLnBrk="1" hangingPunct="1"/>
            <a:endParaRPr lang="en-US" altLang="zh-CN" dirty="0">
              <a:solidFill>
                <a:srgbClr val="F2F2F2"/>
              </a:solidFill>
              <a:cs typeface="+mn-ea"/>
              <a:sym typeface="+mn-lt"/>
            </a:endParaRPr>
          </a:p>
        </p:txBody>
      </p:sp>
      <p:grpSp>
        <p:nvGrpSpPr>
          <p:cNvPr id="3" name="组合 217"/>
          <p:cNvGrpSpPr/>
          <p:nvPr/>
        </p:nvGrpSpPr>
        <p:grpSpPr>
          <a:xfrm>
            <a:off x="1906877" y="3005246"/>
            <a:ext cx="711561" cy="711688"/>
            <a:chOff x="2541553" y="4005858"/>
            <a:chExt cx="948790" cy="948790"/>
          </a:xfrm>
        </p:grpSpPr>
        <p:sp>
          <p:nvSpPr>
            <p:cNvPr id="219" name="椭圆 218"/>
            <p:cNvSpPr/>
            <p:nvPr/>
          </p:nvSpPr>
          <p:spPr>
            <a:xfrm>
              <a:off x="2541553" y="4005858"/>
              <a:ext cx="948790" cy="9487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2F2F2"/>
                </a:solidFill>
                <a:cs typeface="+mn-ea"/>
                <a:sym typeface="+mn-lt"/>
              </a:endParaRPr>
            </a:p>
          </p:txBody>
        </p:sp>
        <p:sp>
          <p:nvSpPr>
            <p:cNvPr id="220" name="KSO_Shape"/>
            <p:cNvSpPr>
              <a:spLocks noChangeAspect="1"/>
            </p:cNvSpPr>
            <p:nvPr/>
          </p:nvSpPr>
          <p:spPr bwMode="auto">
            <a:xfrm>
              <a:off x="2795098" y="4261352"/>
              <a:ext cx="441700" cy="437802"/>
            </a:xfrm>
            <a:custGeom>
              <a:avLst/>
              <a:gdLst>
                <a:gd name="T0" fmla="*/ 1420802 w 2262188"/>
                <a:gd name="T1" fmla="*/ 2155372 h 2241550"/>
                <a:gd name="T2" fmla="*/ 0 w 2262188"/>
                <a:gd name="T3" fmla="*/ 1901959 h 2241550"/>
                <a:gd name="T4" fmla="*/ 966787 w 2262188"/>
                <a:gd name="T5" fmla="*/ 2002745 h 2241550"/>
                <a:gd name="T6" fmla="*/ 463550 w 2262188"/>
                <a:gd name="T7" fmla="*/ 1799189 h 2241550"/>
                <a:gd name="T8" fmla="*/ 1920875 w 2262188"/>
                <a:gd name="T9" fmla="*/ 1721932 h 2241550"/>
                <a:gd name="T10" fmla="*/ 1920875 w 2262188"/>
                <a:gd name="T11" fmla="*/ 1643063 h 2241550"/>
                <a:gd name="T12" fmla="*/ 1920875 w 2262188"/>
                <a:gd name="T13" fmla="*/ 1520825 h 2241550"/>
                <a:gd name="T14" fmla="*/ 1437365 w 2262188"/>
                <a:gd name="T15" fmla="*/ 1781511 h 2241550"/>
                <a:gd name="T16" fmla="*/ 0 w 2262188"/>
                <a:gd name="T17" fmla="*/ 1470217 h 2241550"/>
                <a:gd name="T18" fmla="*/ 1304860 w 2262188"/>
                <a:gd name="T19" fmla="*/ 1658938 h 2241550"/>
                <a:gd name="T20" fmla="*/ 1333924 w 2262188"/>
                <a:gd name="T21" fmla="*/ 1648052 h 2241550"/>
                <a:gd name="T22" fmla="*/ 1395684 w 2262188"/>
                <a:gd name="T23" fmla="*/ 1641022 h 2241550"/>
                <a:gd name="T24" fmla="*/ 1448362 w 2262188"/>
                <a:gd name="T25" fmla="*/ 1646011 h 2241550"/>
                <a:gd name="T26" fmla="*/ 1677920 w 2262188"/>
                <a:gd name="T27" fmla="*/ 1506991 h 2241550"/>
                <a:gd name="T28" fmla="*/ 1657031 w 2262188"/>
                <a:gd name="T29" fmla="*/ 1492023 h 2241550"/>
                <a:gd name="T30" fmla="*/ 1654306 w 2262188"/>
                <a:gd name="T31" fmla="*/ 1479097 h 2241550"/>
                <a:gd name="T32" fmla="*/ 1663843 w 2262188"/>
                <a:gd name="T33" fmla="*/ 1466170 h 2241550"/>
                <a:gd name="T34" fmla="*/ 995838 w 2262188"/>
                <a:gd name="T35" fmla="*/ 1258888 h 2241550"/>
                <a:gd name="T36" fmla="*/ 489738 w 2262188"/>
                <a:gd name="T37" fmla="*/ 1130300 h 2241550"/>
                <a:gd name="T38" fmla="*/ 594035 w 2262188"/>
                <a:gd name="T39" fmla="*/ 1213404 h 2241550"/>
                <a:gd name="T40" fmla="*/ 555491 w 2262188"/>
                <a:gd name="T41" fmla="*/ 1222487 h 2241550"/>
                <a:gd name="T42" fmla="*/ 486564 w 2262188"/>
                <a:gd name="T43" fmla="*/ 1223168 h 2241550"/>
                <a:gd name="T44" fmla="*/ 211086 w 2262188"/>
                <a:gd name="T45" fmla="*/ 1351684 h 2241550"/>
                <a:gd name="T46" fmla="*/ 251218 w 2262188"/>
                <a:gd name="T47" fmla="*/ 1368941 h 2241550"/>
                <a:gd name="T48" fmla="*/ 259153 w 2262188"/>
                <a:gd name="T49" fmla="*/ 1381429 h 2241550"/>
                <a:gd name="T50" fmla="*/ 255072 w 2262188"/>
                <a:gd name="T51" fmla="*/ 1394599 h 2241550"/>
                <a:gd name="T52" fmla="*/ 240561 w 2262188"/>
                <a:gd name="T53" fmla="*/ 1405498 h 2241550"/>
                <a:gd name="T54" fmla="*/ 810075 w 2262188"/>
                <a:gd name="T55" fmla="*/ 1021049 h 2241550"/>
                <a:gd name="T56" fmla="*/ 341312 w 2262188"/>
                <a:gd name="T57" fmla="*/ 771297 h 2241550"/>
                <a:gd name="T58" fmla="*/ 2262188 w 2262188"/>
                <a:gd name="T59" fmla="*/ 687389 h 2241550"/>
                <a:gd name="T60" fmla="*/ 830949 w 2262188"/>
                <a:gd name="T61" fmla="*/ 982664 h 2241550"/>
                <a:gd name="T62" fmla="*/ 1797050 w 2262188"/>
                <a:gd name="T63" fmla="*/ 752476 h 2241550"/>
                <a:gd name="T64" fmla="*/ 1295400 w 2262188"/>
                <a:gd name="T65" fmla="*/ 660174 h 2241550"/>
                <a:gd name="T66" fmla="*/ 2262188 w 2262188"/>
                <a:gd name="T67" fmla="*/ 462607 h 2241550"/>
                <a:gd name="T68" fmla="*/ 824823 w 2262188"/>
                <a:gd name="T69" fmla="*/ 651157 h 2241550"/>
                <a:gd name="T70" fmla="*/ 341312 w 2262188"/>
                <a:gd name="T71" fmla="*/ 390526 h 2241550"/>
                <a:gd name="T72" fmla="*/ 786730 w 2262188"/>
                <a:gd name="T73" fmla="*/ 233363 h 2241550"/>
                <a:gd name="T74" fmla="*/ 600403 w 2262188"/>
                <a:gd name="T75" fmla="*/ 336703 h 2241550"/>
                <a:gd name="T76" fmla="*/ 608110 w 2262188"/>
                <a:gd name="T77" fmla="*/ 349677 h 2241550"/>
                <a:gd name="T78" fmla="*/ 603350 w 2262188"/>
                <a:gd name="T79" fmla="*/ 362651 h 2241550"/>
                <a:gd name="T80" fmla="*/ 576602 w 2262188"/>
                <a:gd name="T81" fmla="*/ 378585 h 2241550"/>
                <a:gd name="T82" fmla="*/ 820278 w 2262188"/>
                <a:gd name="T83" fmla="*/ 514246 h 2241550"/>
                <a:gd name="T84" fmla="*/ 878761 w 2262188"/>
                <a:gd name="T85" fmla="*/ 510831 h 2241550"/>
                <a:gd name="T86" fmla="*/ 932710 w 2262188"/>
                <a:gd name="T87" fmla="*/ 519026 h 2241550"/>
                <a:gd name="T88" fmla="*/ 1216508 w 2262188"/>
                <a:gd name="T89" fmla="*/ 466218 h 2241550"/>
                <a:gd name="T90" fmla="*/ 1749425 w 2262188"/>
                <a:gd name="T91" fmla="*/ 883986 h 2241550"/>
                <a:gd name="T92" fmla="*/ 1798297 w 2262188"/>
                <a:gd name="T93" fmla="*/ 374650 h 2241550"/>
                <a:gd name="T94" fmla="*/ 2012784 w 2262188"/>
                <a:gd name="T95" fmla="*/ 269585 h 2241550"/>
                <a:gd name="T96" fmla="*/ 2003262 w 2262188"/>
                <a:gd name="T97" fmla="*/ 256650 h 2241550"/>
                <a:gd name="T98" fmla="*/ 2006209 w 2262188"/>
                <a:gd name="T99" fmla="*/ 243943 h 2241550"/>
                <a:gd name="T100" fmla="*/ 2027068 w 2262188"/>
                <a:gd name="T101" fmla="*/ 228966 h 2241550"/>
                <a:gd name="T102" fmla="*/ 1797843 w 2262188"/>
                <a:gd name="T103" fmla="*/ 89635 h 2241550"/>
                <a:gd name="T104" fmla="*/ 1745015 w 2262188"/>
                <a:gd name="T105" fmla="*/ 94400 h 2241550"/>
                <a:gd name="T106" fmla="*/ 1683571 w 2262188"/>
                <a:gd name="T107" fmla="*/ 87820 h 2241550"/>
                <a:gd name="T108" fmla="*/ 1651602 w 2262188"/>
                <a:gd name="T109" fmla="*/ 75112 h 2241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62188" h="2241550">
                  <a:moveTo>
                    <a:pt x="1920875" y="1898650"/>
                  </a:moveTo>
                  <a:lnTo>
                    <a:pt x="1920875" y="1901598"/>
                  </a:lnTo>
                  <a:lnTo>
                    <a:pt x="1920875" y="1977571"/>
                  </a:lnTo>
                  <a:lnTo>
                    <a:pt x="1431239" y="2241550"/>
                  </a:lnTo>
                  <a:lnTo>
                    <a:pt x="966787" y="2131332"/>
                  </a:lnTo>
                  <a:lnTo>
                    <a:pt x="966787" y="2047648"/>
                  </a:lnTo>
                  <a:lnTo>
                    <a:pt x="1420802" y="2155372"/>
                  </a:lnTo>
                  <a:lnTo>
                    <a:pt x="1437365" y="2159227"/>
                  </a:lnTo>
                  <a:lnTo>
                    <a:pt x="1452113" y="2151289"/>
                  </a:lnTo>
                  <a:lnTo>
                    <a:pt x="1920875" y="1898650"/>
                  </a:lnTo>
                  <a:close/>
                  <a:moveTo>
                    <a:pt x="0" y="1817688"/>
                  </a:moveTo>
                  <a:lnTo>
                    <a:pt x="463550" y="1928451"/>
                  </a:lnTo>
                  <a:lnTo>
                    <a:pt x="463550" y="2012951"/>
                  </a:lnTo>
                  <a:lnTo>
                    <a:pt x="0" y="1901959"/>
                  </a:lnTo>
                  <a:lnTo>
                    <a:pt x="0" y="1848519"/>
                  </a:lnTo>
                  <a:lnTo>
                    <a:pt x="0" y="1817688"/>
                  </a:lnTo>
                  <a:close/>
                  <a:moveTo>
                    <a:pt x="1920875" y="1770063"/>
                  </a:moveTo>
                  <a:lnTo>
                    <a:pt x="1920875" y="1772784"/>
                  </a:lnTo>
                  <a:lnTo>
                    <a:pt x="1920875" y="1848984"/>
                  </a:lnTo>
                  <a:lnTo>
                    <a:pt x="1431239" y="2112963"/>
                  </a:lnTo>
                  <a:lnTo>
                    <a:pt x="966787" y="2002745"/>
                  </a:lnTo>
                  <a:lnTo>
                    <a:pt x="966787" y="1919061"/>
                  </a:lnTo>
                  <a:lnTo>
                    <a:pt x="1420802" y="2026784"/>
                  </a:lnTo>
                  <a:lnTo>
                    <a:pt x="1437365" y="2030867"/>
                  </a:lnTo>
                  <a:lnTo>
                    <a:pt x="1452113" y="2022702"/>
                  </a:lnTo>
                  <a:lnTo>
                    <a:pt x="1920875" y="1770063"/>
                  </a:lnTo>
                  <a:close/>
                  <a:moveTo>
                    <a:pt x="0" y="1689100"/>
                  </a:moveTo>
                  <a:lnTo>
                    <a:pt x="463550" y="1799189"/>
                  </a:lnTo>
                  <a:lnTo>
                    <a:pt x="463550" y="1882775"/>
                  </a:lnTo>
                  <a:lnTo>
                    <a:pt x="0" y="1772460"/>
                  </a:lnTo>
                  <a:lnTo>
                    <a:pt x="0" y="1719680"/>
                  </a:lnTo>
                  <a:lnTo>
                    <a:pt x="0" y="1689100"/>
                  </a:lnTo>
                  <a:close/>
                  <a:moveTo>
                    <a:pt x="1920875" y="1643063"/>
                  </a:moveTo>
                  <a:lnTo>
                    <a:pt x="1920875" y="1646009"/>
                  </a:lnTo>
                  <a:lnTo>
                    <a:pt x="1920875" y="1721932"/>
                  </a:lnTo>
                  <a:lnTo>
                    <a:pt x="1431239" y="1985963"/>
                  </a:lnTo>
                  <a:lnTo>
                    <a:pt x="966787" y="1875591"/>
                  </a:lnTo>
                  <a:lnTo>
                    <a:pt x="966787" y="1791963"/>
                  </a:lnTo>
                  <a:lnTo>
                    <a:pt x="1420802" y="1899841"/>
                  </a:lnTo>
                  <a:lnTo>
                    <a:pt x="1437365" y="1903694"/>
                  </a:lnTo>
                  <a:lnTo>
                    <a:pt x="1452113" y="1895762"/>
                  </a:lnTo>
                  <a:lnTo>
                    <a:pt x="1920875" y="1643063"/>
                  </a:lnTo>
                  <a:close/>
                  <a:moveTo>
                    <a:pt x="0" y="1562100"/>
                  </a:moveTo>
                  <a:lnTo>
                    <a:pt x="463550" y="1672189"/>
                  </a:lnTo>
                  <a:lnTo>
                    <a:pt x="463550" y="1755775"/>
                  </a:lnTo>
                  <a:lnTo>
                    <a:pt x="0" y="1645686"/>
                  </a:lnTo>
                  <a:lnTo>
                    <a:pt x="0" y="1592907"/>
                  </a:lnTo>
                  <a:lnTo>
                    <a:pt x="0" y="1562100"/>
                  </a:lnTo>
                  <a:close/>
                  <a:moveTo>
                    <a:pt x="1920875" y="1520825"/>
                  </a:moveTo>
                  <a:lnTo>
                    <a:pt x="1920875" y="1523996"/>
                  </a:lnTo>
                  <a:lnTo>
                    <a:pt x="1920875" y="1599869"/>
                  </a:lnTo>
                  <a:lnTo>
                    <a:pt x="1431239" y="1863725"/>
                  </a:lnTo>
                  <a:lnTo>
                    <a:pt x="966787" y="1753426"/>
                  </a:lnTo>
                  <a:lnTo>
                    <a:pt x="966787" y="1669853"/>
                  </a:lnTo>
                  <a:lnTo>
                    <a:pt x="1420802" y="1777660"/>
                  </a:lnTo>
                  <a:lnTo>
                    <a:pt x="1437365" y="1781511"/>
                  </a:lnTo>
                  <a:lnTo>
                    <a:pt x="1452113" y="1773584"/>
                  </a:lnTo>
                  <a:lnTo>
                    <a:pt x="1920875" y="1520825"/>
                  </a:lnTo>
                  <a:close/>
                  <a:moveTo>
                    <a:pt x="0" y="1439863"/>
                  </a:moveTo>
                  <a:lnTo>
                    <a:pt x="463550" y="1549725"/>
                  </a:lnTo>
                  <a:lnTo>
                    <a:pt x="463550" y="1633538"/>
                  </a:lnTo>
                  <a:lnTo>
                    <a:pt x="0" y="1523223"/>
                  </a:lnTo>
                  <a:lnTo>
                    <a:pt x="0" y="1470217"/>
                  </a:lnTo>
                  <a:lnTo>
                    <a:pt x="0" y="1439863"/>
                  </a:lnTo>
                  <a:close/>
                  <a:moveTo>
                    <a:pt x="1474701" y="1365250"/>
                  </a:moveTo>
                  <a:lnTo>
                    <a:pt x="1920875" y="1470932"/>
                  </a:lnTo>
                  <a:lnTo>
                    <a:pt x="1430878" y="1735138"/>
                  </a:lnTo>
                  <a:lnTo>
                    <a:pt x="984250" y="1629229"/>
                  </a:lnTo>
                  <a:lnTo>
                    <a:pt x="1044194" y="1597025"/>
                  </a:lnTo>
                  <a:lnTo>
                    <a:pt x="1304860" y="1658938"/>
                  </a:lnTo>
                  <a:lnTo>
                    <a:pt x="1305314" y="1658258"/>
                  </a:lnTo>
                  <a:lnTo>
                    <a:pt x="1309401" y="1656217"/>
                  </a:lnTo>
                  <a:lnTo>
                    <a:pt x="1313942" y="1654402"/>
                  </a:lnTo>
                  <a:lnTo>
                    <a:pt x="1318483" y="1652588"/>
                  </a:lnTo>
                  <a:lnTo>
                    <a:pt x="1323479" y="1651227"/>
                  </a:lnTo>
                  <a:lnTo>
                    <a:pt x="1328474" y="1649640"/>
                  </a:lnTo>
                  <a:lnTo>
                    <a:pt x="1333924" y="1648052"/>
                  </a:lnTo>
                  <a:lnTo>
                    <a:pt x="1339373" y="1646692"/>
                  </a:lnTo>
                  <a:lnTo>
                    <a:pt x="1345050" y="1645784"/>
                  </a:lnTo>
                  <a:lnTo>
                    <a:pt x="1350953" y="1644650"/>
                  </a:lnTo>
                  <a:lnTo>
                    <a:pt x="1357311" y="1643743"/>
                  </a:lnTo>
                  <a:lnTo>
                    <a:pt x="1369572" y="1642383"/>
                  </a:lnTo>
                  <a:lnTo>
                    <a:pt x="1382515" y="1641249"/>
                  </a:lnTo>
                  <a:lnTo>
                    <a:pt x="1395684" y="1641022"/>
                  </a:lnTo>
                  <a:lnTo>
                    <a:pt x="1403177" y="1641249"/>
                  </a:lnTo>
                  <a:lnTo>
                    <a:pt x="1410897" y="1641475"/>
                  </a:lnTo>
                  <a:lnTo>
                    <a:pt x="1418617" y="1642156"/>
                  </a:lnTo>
                  <a:lnTo>
                    <a:pt x="1426110" y="1642836"/>
                  </a:lnTo>
                  <a:lnTo>
                    <a:pt x="1433603" y="1643743"/>
                  </a:lnTo>
                  <a:lnTo>
                    <a:pt x="1441096" y="1644650"/>
                  </a:lnTo>
                  <a:lnTo>
                    <a:pt x="1448362" y="1646011"/>
                  </a:lnTo>
                  <a:lnTo>
                    <a:pt x="1455401" y="1647599"/>
                  </a:lnTo>
                  <a:lnTo>
                    <a:pt x="1460623" y="1648959"/>
                  </a:lnTo>
                  <a:lnTo>
                    <a:pt x="1707665" y="1516063"/>
                  </a:lnTo>
                  <a:lnTo>
                    <a:pt x="1701989" y="1514702"/>
                  </a:lnTo>
                  <a:lnTo>
                    <a:pt x="1693133" y="1512434"/>
                  </a:lnTo>
                  <a:lnTo>
                    <a:pt x="1685186" y="1509713"/>
                  </a:lnTo>
                  <a:lnTo>
                    <a:pt x="1677920" y="1506991"/>
                  </a:lnTo>
                  <a:lnTo>
                    <a:pt x="1671790" y="1503816"/>
                  </a:lnTo>
                  <a:lnTo>
                    <a:pt x="1666340" y="1500641"/>
                  </a:lnTo>
                  <a:lnTo>
                    <a:pt x="1664070" y="1499054"/>
                  </a:lnTo>
                  <a:lnTo>
                    <a:pt x="1662026" y="1497240"/>
                  </a:lnTo>
                  <a:lnTo>
                    <a:pt x="1659983" y="1495652"/>
                  </a:lnTo>
                  <a:lnTo>
                    <a:pt x="1658393" y="1493838"/>
                  </a:lnTo>
                  <a:lnTo>
                    <a:pt x="1657031" y="1492023"/>
                  </a:lnTo>
                  <a:lnTo>
                    <a:pt x="1655668" y="1490209"/>
                  </a:lnTo>
                  <a:lnTo>
                    <a:pt x="1654987" y="1488395"/>
                  </a:lnTo>
                  <a:lnTo>
                    <a:pt x="1654306" y="1486581"/>
                  </a:lnTo>
                  <a:lnTo>
                    <a:pt x="1653852" y="1484540"/>
                  </a:lnTo>
                  <a:lnTo>
                    <a:pt x="1653625" y="1482725"/>
                  </a:lnTo>
                  <a:lnTo>
                    <a:pt x="1653625" y="1480911"/>
                  </a:lnTo>
                  <a:lnTo>
                    <a:pt x="1654306" y="1479097"/>
                  </a:lnTo>
                  <a:lnTo>
                    <a:pt x="1654760" y="1477282"/>
                  </a:lnTo>
                  <a:lnTo>
                    <a:pt x="1655441" y="1475241"/>
                  </a:lnTo>
                  <a:lnTo>
                    <a:pt x="1656577" y="1473427"/>
                  </a:lnTo>
                  <a:lnTo>
                    <a:pt x="1658166" y="1471613"/>
                  </a:lnTo>
                  <a:lnTo>
                    <a:pt x="1659528" y="1469798"/>
                  </a:lnTo>
                  <a:lnTo>
                    <a:pt x="1661345" y="1467984"/>
                  </a:lnTo>
                  <a:lnTo>
                    <a:pt x="1663843" y="1466170"/>
                  </a:lnTo>
                  <a:lnTo>
                    <a:pt x="1666113" y="1464356"/>
                  </a:lnTo>
                  <a:lnTo>
                    <a:pt x="1668611" y="1462768"/>
                  </a:lnTo>
                  <a:lnTo>
                    <a:pt x="1671790" y="1461181"/>
                  </a:lnTo>
                  <a:lnTo>
                    <a:pt x="1675650" y="1459366"/>
                  </a:lnTo>
                  <a:lnTo>
                    <a:pt x="1414984" y="1397454"/>
                  </a:lnTo>
                  <a:lnTo>
                    <a:pt x="1474701" y="1365250"/>
                  </a:lnTo>
                  <a:close/>
                  <a:moveTo>
                    <a:pt x="995838" y="1258888"/>
                  </a:moveTo>
                  <a:lnTo>
                    <a:pt x="1393825" y="1352349"/>
                  </a:lnTo>
                  <a:lnTo>
                    <a:pt x="918237" y="1608912"/>
                  </a:lnTo>
                  <a:lnTo>
                    <a:pt x="918237" y="2111376"/>
                  </a:lnTo>
                  <a:lnTo>
                    <a:pt x="512762" y="2014286"/>
                  </a:lnTo>
                  <a:lnTo>
                    <a:pt x="512762" y="1518854"/>
                  </a:lnTo>
                  <a:lnTo>
                    <a:pt x="995838" y="1258888"/>
                  </a:lnTo>
                  <a:close/>
                  <a:moveTo>
                    <a:pt x="489738" y="1130300"/>
                  </a:moveTo>
                  <a:lnTo>
                    <a:pt x="935038" y="1236110"/>
                  </a:lnTo>
                  <a:lnTo>
                    <a:pt x="875408" y="1268353"/>
                  </a:lnTo>
                  <a:lnTo>
                    <a:pt x="610586" y="1205457"/>
                  </a:lnTo>
                  <a:lnTo>
                    <a:pt x="606959" y="1207501"/>
                  </a:lnTo>
                  <a:lnTo>
                    <a:pt x="603104" y="1209544"/>
                  </a:lnTo>
                  <a:lnTo>
                    <a:pt x="598796" y="1211588"/>
                  </a:lnTo>
                  <a:lnTo>
                    <a:pt x="594035" y="1213404"/>
                  </a:lnTo>
                  <a:lnTo>
                    <a:pt x="589274" y="1214994"/>
                  </a:lnTo>
                  <a:lnTo>
                    <a:pt x="584059" y="1216583"/>
                  </a:lnTo>
                  <a:lnTo>
                    <a:pt x="578617" y="1218172"/>
                  </a:lnTo>
                  <a:lnTo>
                    <a:pt x="573176" y="1219308"/>
                  </a:lnTo>
                  <a:lnTo>
                    <a:pt x="567281" y="1220443"/>
                  </a:lnTo>
                  <a:lnTo>
                    <a:pt x="561386" y="1221351"/>
                  </a:lnTo>
                  <a:lnTo>
                    <a:pt x="555491" y="1222487"/>
                  </a:lnTo>
                  <a:lnTo>
                    <a:pt x="543021" y="1223849"/>
                  </a:lnTo>
                  <a:lnTo>
                    <a:pt x="530097" y="1224530"/>
                  </a:lnTo>
                  <a:lnTo>
                    <a:pt x="516947" y="1224757"/>
                  </a:lnTo>
                  <a:lnTo>
                    <a:pt x="509464" y="1224757"/>
                  </a:lnTo>
                  <a:lnTo>
                    <a:pt x="501755" y="1224530"/>
                  </a:lnTo>
                  <a:lnTo>
                    <a:pt x="494046" y="1224076"/>
                  </a:lnTo>
                  <a:lnTo>
                    <a:pt x="486564" y="1223168"/>
                  </a:lnTo>
                  <a:lnTo>
                    <a:pt x="479082" y="1222487"/>
                  </a:lnTo>
                  <a:lnTo>
                    <a:pt x="471600" y="1221124"/>
                  </a:lnTo>
                  <a:lnTo>
                    <a:pt x="464345" y="1219989"/>
                  </a:lnTo>
                  <a:lnTo>
                    <a:pt x="457543" y="1218399"/>
                  </a:lnTo>
                  <a:lnTo>
                    <a:pt x="456409" y="1218172"/>
                  </a:lnTo>
                  <a:lnTo>
                    <a:pt x="209953" y="1351230"/>
                  </a:lnTo>
                  <a:lnTo>
                    <a:pt x="211086" y="1351684"/>
                  </a:lnTo>
                  <a:lnTo>
                    <a:pt x="219929" y="1353955"/>
                  </a:lnTo>
                  <a:lnTo>
                    <a:pt x="227864" y="1356452"/>
                  </a:lnTo>
                  <a:lnTo>
                    <a:pt x="235120" y="1359404"/>
                  </a:lnTo>
                  <a:lnTo>
                    <a:pt x="241241" y="1362356"/>
                  </a:lnTo>
                  <a:lnTo>
                    <a:pt x="246683" y="1365535"/>
                  </a:lnTo>
                  <a:lnTo>
                    <a:pt x="249177" y="1367351"/>
                  </a:lnTo>
                  <a:lnTo>
                    <a:pt x="251218" y="1368941"/>
                  </a:lnTo>
                  <a:lnTo>
                    <a:pt x="253031" y="1370757"/>
                  </a:lnTo>
                  <a:lnTo>
                    <a:pt x="254845" y="1372574"/>
                  </a:lnTo>
                  <a:lnTo>
                    <a:pt x="255979" y="1374390"/>
                  </a:lnTo>
                  <a:lnTo>
                    <a:pt x="257113" y="1376207"/>
                  </a:lnTo>
                  <a:lnTo>
                    <a:pt x="258019" y="1378023"/>
                  </a:lnTo>
                  <a:lnTo>
                    <a:pt x="258926" y="1379613"/>
                  </a:lnTo>
                  <a:lnTo>
                    <a:pt x="259153" y="1381429"/>
                  </a:lnTo>
                  <a:lnTo>
                    <a:pt x="259380" y="1383246"/>
                  </a:lnTo>
                  <a:lnTo>
                    <a:pt x="259153" y="1385289"/>
                  </a:lnTo>
                  <a:lnTo>
                    <a:pt x="258926" y="1387106"/>
                  </a:lnTo>
                  <a:lnTo>
                    <a:pt x="258473" y="1388922"/>
                  </a:lnTo>
                  <a:lnTo>
                    <a:pt x="257566" y="1390739"/>
                  </a:lnTo>
                  <a:lnTo>
                    <a:pt x="256206" y="1392555"/>
                  </a:lnTo>
                  <a:lnTo>
                    <a:pt x="255072" y="1394599"/>
                  </a:lnTo>
                  <a:lnTo>
                    <a:pt x="253485" y="1396415"/>
                  </a:lnTo>
                  <a:lnTo>
                    <a:pt x="251444" y="1398232"/>
                  </a:lnTo>
                  <a:lnTo>
                    <a:pt x="249404" y="1399821"/>
                  </a:lnTo>
                  <a:lnTo>
                    <a:pt x="246910" y="1401638"/>
                  </a:lnTo>
                  <a:lnTo>
                    <a:pt x="244189" y="1403454"/>
                  </a:lnTo>
                  <a:lnTo>
                    <a:pt x="241241" y="1405043"/>
                  </a:lnTo>
                  <a:lnTo>
                    <a:pt x="240561" y="1405498"/>
                  </a:lnTo>
                  <a:lnTo>
                    <a:pt x="504929" y="1468393"/>
                  </a:lnTo>
                  <a:lnTo>
                    <a:pt x="463891" y="1490418"/>
                  </a:lnTo>
                  <a:lnTo>
                    <a:pt x="463891" y="1504950"/>
                  </a:lnTo>
                  <a:lnTo>
                    <a:pt x="0" y="1394599"/>
                  </a:lnTo>
                  <a:lnTo>
                    <a:pt x="489738" y="1130300"/>
                  </a:lnTo>
                  <a:close/>
                  <a:moveTo>
                    <a:pt x="341312" y="768350"/>
                  </a:moveTo>
                  <a:lnTo>
                    <a:pt x="810075" y="1021049"/>
                  </a:lnTo>
                  <a:lnTo>
                    <a:pt x="824823" y="1028755"/>
                  </a:lnTo>
                  <a:lnTo>
                    <a:pt x="841386" y="1024902"/>
                  </a:lnTo>
                  <a:lnTo>
                    <a:pt x="1295400" y="917250"/>
                  </a:lnTo>
                  <a:lnTo>
                    <a:pt x="1295400" y="1000879"/>
                  </a:lnTo>
                  <a:lnTo>
                    <a:pt x="830949" y="1111250"/>
                  </a:lnTo>
                  <a:lnTo>
                    <a:pt x="341312" y="847220"/>
                  </a:lnTo>
                  <a:lnTo>
                    <a:pt x="341312" y="771297"/>
                  </a:lnTo>
                  <a:lnTo>
                    <a:pt x="341312" y="768350"/>
                  </a:lnTo>
                  <a:close/>
                  <a:moveTo>
                    <a:pt x="2262188" y="687389"/>
                  </a:moveTo>
                  <a:lnTo>
                    <a:pt x="2262188" y="717969"/>
                  </a:lnTo>
                  <a:lnTo>
                    <a:pt x="2262188" y="770974"/>
                  </a:lnTo>
                  <a:lnTo>
                    <a:pt x="1797050" y="881063"/>
                  </a:lnTo>
                  <a:lnTo>
                    <a:pt x="1797050" y="797477"/>
                  </a:lnTo>
                  <a:lnTo>
                    <a:pt x="2262188" y="687389"/>
                  </a:lnTo>
                  <a:close/>
                  <a:moveTo>
                    <a:pt x="341312" y="639763"/>
                  </a:moveTo>
                  <a:lnTo>
                    <a:pt x="810075" y="892403"/>
                  </a:lnTo>
                  <a:lnTo>
                    <a:pt x="824823" y="900340"/>
                  </a:lnTo>
                  <a:lnTo>
                    <a:pt x="841386" y="896485"/>
                  </a:lnTo>
                  <a:lnTo>
                    <a:pt x="1295400" y="788762"/>
                  </a:lnTo>
                  <a:lnTo>
                    <a:pt x="1295400" y="872672"/>
                  </a:lnTo>
                  <a:lnTo>
                    <a:pt x="830949" y="982664"/>
                  </a:lnTo>
                  <a:lnTo>
                    <a:pt x="341312" y="718685"/>
                  </a:lnTo>
                  <a:lnTo>
                    <a:pt x="341312" y="642938"/>
                  </a:lnTo>
                  <a:lnTo>
                    <a:pt x="341312" y="639763"/>
                  </a:lnTo>
                  <a:close/>
                  <a:moveTo>
                    <a:pt x="2262188" y="558801"/>
                  </a:moveTo>
                  <a:lnTo>
                    <a:pt x="2262188" y="589381"/>
                  </a:lnTo>
                  <a:lnTo>
                    <a:pt x="2262188" y="642613"/>
                  </a:lnTo>
                  <a:lnTo>
                    <a:pt x="1797050" y="752476"/>
                  </a:lnTo>
                  <a:lnTo>
                    <a:pt x="1797050" y="668663"/>
                  </a:lnTo>
                  <a:lnTo>
                    <a:pt x="2262188" y="558801"/>
                  </a:lnTo>
                  <a:close/>
                  <a:moveTo>
                    <a:pt x="341312" y="511175"/>
                  </a:moveTo>
                  <a:lnTo>
                    <a:pt x="810075" y="763815"/>
                  </a:lnTo>
                  <a:lnTo>
                    <a:pt x="824823" y="771979"/>
                  </a:lnTo>
                  <a:lnTo>
                    <a:pt x="841386" y="768124"/>
                  </a:lnTo>
                  <a:lnTo>
                    <a:pt x="1295400" y="660174"/>
                  </a:lnTo>
                  <a:lnTo>
                    <a:pt x="1295400" y="744084"/>
                  </a:lnTo>
                  <a:lnTo>
                    <a:pt x="830949" y="854075"/>
                  </a:lnTo>
                  <a:lnTo>
                    <a:pt x="341312" y="590097"/>
                  </a:lnTo>
                  <a:lnTo>
                    <a:pt x="341312" y="514350"/>
                  </a:lnTo>
                  <a:lnTo>
                    <a:pt x="341312" y="511175"/>
                  </a:lnTo>
                  <a:close/>
                  <a:moveTo>
                    <a:pt x="2262188" y="431801"/>
                  </a:moveTo>
                  <a:lnTo>
                    <a:pt x="2262188" y="462607"/>
                  </a:lnTo>
                  <a:lnTo>
                    <a:pt x="2262188" y="515613"/>
                  </a:lnTo>
                  <a:lnTo>
                    <a:pt x="1797050" y="625476"/>
                  </a:lnTo>
                  <a:lnTo>
                    <a:pt x="1797050" y="541889"/>
                  </a:lnTo>
                  <a:lnTo>
                    <a:pt x="2262188" y="431801"/>
                  </a:lnTo>
                  <a:close/>
                  <a:moveTo>
                    <a:pt x="341312" y="390526"/>
                  </a:moveTo>
                  <a:lnTo>
                    <a:pt x="810075" y="643225"/>
                  </a:lnTo>
                  <a:lnTo>
                    <a:pt x="824823" y="651157"/>
                  </a:lnTo>
                  <a:lnTo>
                    <a:pt x="841386" y="647304"/>
                  </a:lnTo>
                  <a:lnTo>
                    <a:pt x="1295400" y="539652"/>
                  </a:lnTo>
                  <a:lnTo>
                    <a:pt x="1295400" y="623054"/>
                  </a:lnTo>
                  <a:lnTo>
                    <a:pt x="830949" y="733425"/>
                  </a:lnTo>
                  <a:lnTo>
                    <a:pt x="341312" y="469395"/>
                  </a:lnTo>
                  <a:lnTo>
                    <a:pt x="341312" y="393472"/>
                  </a:lnTo>
                  <a:lnTo>
                    <a:pt x="341312" y="390526"/>
                  </a:lnTo>
                  <a:close/>
                  <a:moveTo>
                    <a:pt x="2262188" y="309564"/>
                  </a:moveTo>
                  <a:lnTo>
                    <a:pt x="2262188" y="340144"/>
                  </a:lnTo>
                  <a:lnTo>
                    <a:pt x="2262188" y="392923"/>
                  </a:lnTo>
                  <a:lnTo>
                    <a:pt x="1797050" y="503239"/>
                  </a:lnTo>
                  <a:lnTo>
                    <a:pt x="1797050" y="419426"/>
                  </a:lnTo>
                  <a:lnTo>
                    <a:pt x="2262188" y="309564"/>
                  </a:lnTo>
                  <a:close/>
                  <a:moveTo>
                    <a:pt x="786730" y="233363"/>
                  </a:moveTo>
                  <a:lnTo>
                    <a:pt x="846346" y="265913"/>
                  </a:lnTo>
                  <a:lnTo>
                    <a:pt x="585896" y="328053"/>
                  </a:lnTo>
                  <a:lnTo>
                    <a:pt x="589976" y="329646"/>
                  </a:lnTo>
                  <a:lnTo>
                    <a:pt x="593149" y="331467"/>
                  </a:lnTo>
                  <a:lnTo>
                    <a:pt x="595643" y="333288"/>
                  </a:lnTo>
                  <a:lnTo>
                    <a:pt x="597909" y="334882"/>
                  </a:lnTo>
                  <a:lnTo>
                    <a:pt x="600403" y="336703"/>
                  </a:lnTo>
                  <a:lnTo>
                    <a:pt x="602216" y="338524"/>
                  </a:lnTo>
                  <a:lnTo>
                    <a:pt x="603576" y="340344"/>
                  </a:lnTo>
                  <a:lnTo>
                    <a:pt x="605163" y="342165"/>
                  </a:lnTo>
                  <a:lnTo>
                    <a:pt x="606296" y="344214"/>
                  </a:lnTo>
                  <a:lnTo>
                    <a:pt x="606976" y="346035"/>
                  </a:lnTo>
                  <a:lnTo>
                    <a:pt x="607430" y="347856"/>
                  </a:lnTo>
                  <a:lnTo>
                    <a:pt x="608110" y="349677"/>
                  </a:lnTo>
                  <a:lnTo>
                    <a:pt x="608110" y="351498"/>
                  </a:lnTo>
                  <a:lnTo>
                    <a:pt x="607883" y="353546"/>
                  </a:lnTo>
                  <a:lnTo>
                    <a:pt x="607430" y="355367"/>
                  </a:lnTo>
                  <a:lnTo>
                    <a:pt x="606750" y="357188"/>
                  </a:lnTo>
                  <a:lnTo>
                    <a:pt x="606070" y="359009"/>
                  </a:lnTo>
                  <a:lnTo>
                    <a:pt x="604710" y="360830"/>
                  </a:lnTo>
                  <a:lnTo>
                    <a:pt x="603350" y="362651"/>
                  </a:lnTo>
                  <a:lnTo>
                    <a:pt x="601536" y="364472"/>
                  </a:lnTo>
                  <a:lnTo>
                    <a:pt x="599723" y="366293"/>
                  </a:lnTo>
                  <a:lnTo>
                    <a:pt x="597683" y="367886"/>
                  </a:lnTo>
                  <a:lnTo>
                    <a:pt x="595416" y="369707"/>
                  </a:lnTo>
                  <a:lnTo>
                    <a:pt x="589976" y="372666"/>
                  </a:lnTo>
                  <a:lnTo>
                    <a:pt x="583855" y="375853"/>
                  </a:lnTo>
                  <a:lnTo>
                    <a:pt x="576602" y="378585"/>
                  </a:lnTo>
                  <a:lnTo>
                    <a:pt x="568668" y="381316"/>
                  </a:lnTo>
                  <a:lnTo>
                    <a:pt x="559828" y="383592"/>
                  </a:lnTo>
                  <a:lnTo>
                    <a:pt x="554161" y="384958"/>
                  </a:lnTo>
                  <a:lnTo>
                    <a:pt x="800558" y="518343"/>
                  </a:lnTo>
                  <a:lnTo>
                    <a:pt x="805998" y="517205"/>
                  </a:lnTo>
                  <a:lnTo>
                    <a:pt x="813025" y="515611"/>
                  </a:lnTo>
                  <a:lnTo>
                    <a:pt x="820278" y="514246"/>
                  </a:lnTo>
                  <a:lnTo>
                    <a:pt x="827759" y="513108"/>
                  </a:lnTo>
                  <a:lnTo>
                    <a:pt x="835239" y="512197"/>
                  </a:lnTo>
                  <a:lnTo>
                    <a:pt x="842719" y="511514"/>
                  </a:lnTo>
                  <a:lnTo>
                    <a:pt x="850426" y="510831"/>
                  </a:lnTo>
                  <a:lnTo>
                    <a:pt x="858133" y="510604"/>
                  </a:lnTo>
                  <a:lnTo>
                    <a:pt x="865614" y="510604"/>
                  </a:lnTo>
                  <a:lnTo>
                    <a:pt x="878761" y="510831"/>
                  </a:lnTo>
                  <a:lnTo>
                    <a:pt x="891681" y="511742"/>
                  </a:lnTo>
                  <a:lnTo>
                    <a:pt x="903922" y="513108"/>
                  </a:lnTo>
                  <a:lnTo>
                    <a:pt x="910269" y="514018"/>
                  </a:lnTo>
                  <a:lnTo>
                    <a:pt x="916162" y="515156"/>
                  </a:lnTo>
                  <a:lnTo>
                    <a:pt x="921829" y="516067"/>
                  </a:lnTo>
                  <a:lnTo>
                    <a:pt x="927269" y="517432"/>
                  </a:lnTo>
                  <a:lnTo>
                    <a:pt x="932710" y="519026"/>
                  </a:lnTo>
                  <a:lnTo>
                    <a:pt x="937696" y="520619"/>
                  </a:lnTo>
                  <a:lnTo>
                    <a:pt x="942683" y="521985"/>
                  </a:lnTo>
                  <a:lnTo>
                    <a:pt x="947217" y="523806"/>
                  </a:lnTo>
                  <a:lnTo>
                    <a:pt x="951750" y="525854"/>
                  </a:lnTo>
                  <a:lnTo>
                    <a:pt x="955604" y="528131"/>
                  </a:lnTo>
                  <a:lnTo>
                    <a:pt x="956284" y="528358"/>
                  </a:lnTo>
                  <a:lnTo>
                    <a:pt x="1216508" y="466218"/>
                  </a:lnTo>
                  <a:lnTo>
                    <a:pt x="1276350" y="498540"/>
                  </a:lnTo>
                  <a:lnTo>
                    <a:pt x="830479" y="604838"/>
                  </a:lnTo>
                  <a:lnTo>
                    <a:pt x="341312" y="339889"/>
                  </a:lnTo>
                  <a:lnTo>
                    <a:pt x="786730" y="233363"/>
                  </a:lnTo>
                  <a:close/>
                  <a:moveTo>
                    <a:pt x="1266452" y="128588"/>
                  </a:moveTo>
                  <a:lnTo>
                    <a:pt x="1749425" y="388781"/>
                  </a:lnTo>
                  <a:lnTo>
                    <a:pt x="1749425" y="883986"/>
                  </a:lnTo>
                  <a:lnTo>
                    <a:pt x="1344073" y="981076"/>
                  </a:lnTo>
                  <a:lnTo>
                    <a:pt x="1343846" y="478612"/>
                  </a:lnTo>
                  <a:lnTo>
                    <a:pt x="868362" y="222276"/>
                  </a:lnTo>
                  <a:lnTo>
                    <a:pt x="1266452" y="128588"/>
                  </a:lnTo>
                  <a:close/>
                  <a:moveTo>
                    <a:pt x="1772450" y="0"/>
                  </a:moveTo>
                  <a:lnTo>
                    <a:pt x="2262188" y="264139"/>
                  </a:lnTo>
                  <a:lnTo>
                    <a:pt x="1798297" y="374650"/>
                  </a:lnTo>
                  <a:lnTo>
                    <a:pt x="1798297" y="359900"/>
                  </a:lnTo>
                  <a:lnTo>
                    <a:pt x="1757259" y="338116"/>
                  </a:lnTo>
                  <a:lnTo>
                    <a:pt x="2021627" y="275031"/>
                  </a:lnTo>
                  <a:lnTo>
                    <a:pt x="2020947" y="274804"/>
                  </a:lnTo>
                  <a:lnTo>
                    <a:pt x="2017772" y="272989"/>
                  </a:lnTo>
                  <a:lnTo>
                    <a:pt x="2015278" y="271173"/>
                  </a:lnTo>
                  <a:lnTo>
                    <a:pt x="2012784" y="269585"/>
                  </a:lnTo>
                  <a:lnTo>
                    <a:pt x="2010517" y="267770"/>
                  </a:lnTo>
                  <a:lnTo>
                    <a:pt x="2008703" y="265954"/>
                  </a:lnTo>
                  <a:lnTo>
                    <a:pt x="2007116" y="264139"/>
                  </a:lnTo>
                  <a:lnTo>
                    <a:pt x="2005982" y="262323"/>
                  </a:lnTo>
                  <a:lnTo>
                    <a:pt x="2004622" y="260508"/>
                  </a:lnTo>
                  <a:lnTo>
                    <a:pt x="2003942" y="258466"/>
                  </a:lnTo>
                  <a:lnTo>
                    <a:pt x="2003262" y="256650"/>
                  </a:lnTo>
                  <a:lnTo>
                    <a:pt x="2002808" y="254835"/>
                  </a:lnTo>
                  <a:lnTo>
                    <a:pt x="2002808" y="253020"/>
                  </a:lnTo>
                  <a:lnTo>
                    <a:pt x="2003035" y="251431"/>
                  </a:lnTo>
                  <a:lnTo>
                    <a:pt x="2003262" y="249162"/>
                  </a:lnTo>
                  <a:lnTo>
                    <a:pt x="2004169" y="247346"/>
                  </a:lnTo>
                  <a:lnTo>
                    <a:pt x="2004849" y="245758"/>
                  </a:lnTo>
                  <a:lnTo>
                    <a:pt x="2006209" y="243943"/>
                  </a:lnTo>
                  <a:lnTo>
                    <a:pt x="2007343" y="242127"/>
                  </a:lnTo>
                  <a:lnTo>
                    <a:pt x="2009157" y="240312"/>
                  </a:lnTo>
                  <a:lnTo>
                    <a:pt x="2010970" y="238723"/>
                  </a:lnTo>
                  <a:lnTo>
                    <a:pt x="2013011" y="236908"/>
                  </a:lnTo>
                  <a:lnTo>
                    <a:pt x="2015505" y="235320"/>
                  </a:lnTo>
                  <a:lnTo>
                    <a:pt x="2020947" y="231916"/>
                  </a:lnTo>
                  <a:lnTo>
                    <a:pt x="2027068" y="228966"/>
                  </a:lnTo>
                  <a:lnTo>
                    <a:pt x="2034324" y="226016"/>
                  </a:lnTo>
                  <a:lnTo>
                    <a:pt x="2042259" y="223520"/>
                  </a:lnTo>
                  <a:lnTo>
                    <a:pt x="2051102" y="221023"/>
                  </a:lnTo>
                  <a:lnTo>
                    <a:pt x="2052009" y="220797"/>
                  </a:lnTo>
                  <a:lnTo>
                    <a:pt x="1805779" y="87820"/>
                  </a:lnTo>
                  <a:lnTo>
                    <a:pt x="1804872" y="88046"/>
                  </a:lnTo>
                  <a:lnTo>
                    <a:pt x="1797843" y="89635"/>
                  </a:lnTo>
                  <a:lnTo>
                    <a:pt x="1790588" y="90996"/>
                  </a:lnTo>
                  <a:lnTo>
                    <a:pt x="1783106" y="92131"/>
                  </a:lnTo>
                  <a:lnTo>
                    <a:pt x="1775624" y="92812"/>
                  </a:lnTo>
                  <a:lnTo>
                    <a:pt x="1768142" y="93720"/>
                  </a:lnTo>
                  <a:lnTo>
                    <a:pt x="1760433" y="94173"/>
                  </a:lnTo>
                  <a:lnTo>
                    <a:pt x="1752724" y="94400"/>
                  </a:lnTo>
                  <a:lnTo>
                    <a:pt x="1745015" y="94400"/>
                  </a:lnTo>
                  <a:lnTo>
                    <a:pt x="1732092" y="94173"/>
                  </a:lnTo>
                  <a:lnTo>
                    <a:pt x="1719168" y="93493"/>
                  </a:lnTo>
                  <a:lnTo>
                    <a:pt x="1706698" y="92131"/>
                  </a:lnTo>
                  <a:lnTo>
                    <a:pt x="1700576" y="90996"/>
                  </a:lnTo>
                  <a:lnTo>
                    <a:pt x="1694681" y="90089"/>
                  </a:lnTo>
                  <a:lnTo>
                    <a:pt x="1689013" y="88954"/>
                  </a:lnTo>
                  <a:lnTo>
                    <a:pt x="1683571" y="87820"/>
                  </a:lnTo>
                  <a:lnTo>
                    <a:pt x="1678130" y="86231"/>
                  </a:lnTo>
                  <a:lnTo>
                    <a:pt x="1672915" y="84643"/>
                  </a:lnTo>
                  <a:lnTo>
                    <a:pt x="1668153" y="83054"/>
                  </a:lnTo>
                  <a:lnTo>
                    <a:pt x="1663392" y="81239"/>
                  </a:lnTo>
                  <a:lnTo>
                    <a:pt x="1659084" y="79196"/>
                  </a:lnTo>
                  <a:lnTo>
                    <a:pt x="1655230" y="77154"/>
                  </a:lnTo>
                  <a:lnTo>
                    <a:pt x="1651602" y="75112"/>
                  </a:lnTo>
                  <a:lnTo>
                    <a:pt x="1386780" y="137970"/>
                  </a:lnTo>
                  <a:lnTo>
                    <a:pt x="1327150" y="105973"/>
                  </a:lnTo>
                  <a:lnTo>
                    <a:pt x="177245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cs typeface="+mn-ea"/>
                <a:sym typeface="+mn-lt"/>
              </a:endParaRPr>
            </a:p>
          </p:txBody>
        </p:sp>
      </p:grpSp>
      <p:grpSp>
        <p:nvGrpSpPr>
          <p:cNvPr id="4" name="组合 220"/>
          <p:cNvGrpSpPr/>
          <p:nvPr/>
        </p:nvGrpSpPr>
        <p:grpSpPr>
          <a:xfrm>
            <a:off x="3459414" y="1220160"/>
            <a:ext cx="711561" cy="711688"/>
            <a:chOff x="4611692" y="1626064"/>
            <a:chExt cx="948790" cy="948790"/>
          </a:xfrm>
        </p:grpSpPr>
        <p:sp>
          <p:nvSpPr>
            <p:cNvPr id="222" name="椭圆 221"/>
            <p:cNvSpPr/>
            <p:nvPr/>
          </p:nvSpPr>
          <p:spPr>
            <a:xfrm>
              <a:off x="4611692" y="1626064"/>
              <a:ext cx="948790" cy="9487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100" dirty="0">
                <a:solidFill>
                  <a:srgbClr val="F2F2F2"/>
                </a:solidFill>
                <a:cs typeface="+mn-ea"/>
                <a:sym typeface="+mn-lt"/>
              </a:endParaRPr>
            </a:p>
          </p:txBody>
        </p:sp>
        <p:sp>
          <p:nvSpPr>
            <p:cNvPr id="223" name="KSO_Shape"/>
            <p:cNvSpPr>
              <a:spLocks noChangeAspect="1"/>
            </p:cNvSpPr>
            <p:nvPr/>
          </p:nvSpPr>
          <p:spPr bwMode="auto">
            <a:xfrm>
              <a:off x="4884949" y="1800813"/>
              <a:ext cx="402276" cy="548060"/>
            </a:xfrm>
            <a:custGeom>
              <a:avLst/>
              <a:gdLst>
                <a:gd name="T0" fmla="*/ 659720 w 1122363"/>
                <a:gd name="T1" fmla="*/ 1061049 h 1531938"/>
                <a:gd name="T2" fmla="*/ 657679 w 1122363"/>
                <a:gd name="T3" fmla="*/ 1105186 h 1531938"/>
                <a:gd name="T4" fmla="*/ 613002 w 1122363"/>
                <a:gd name="T5" fmla="*/ 1132121 h 1531938"/>
                <a:gd name="T6" fmla="*/ 496276 w 1122363"/>
                <a:gd name="T7" fmla="*/ 860262 h 1531938"/>
                <a:gd name="T8" fmla="*/ 478065 w 1122363"/>
                <a:gd name="T9" fmla="*/ 820434 h 1531938"/>
                <a:gd name="T10" fmla="*/ 495593 w 1122363"/>
                <a:gd name="T11" fmla="*/ 792738 h 1531938"/>
                <a:gd name="T12" fmla="*/ 513236 w 1122363"/>
                <a:gd name="T13" fmla="*/ 692440 h 1531938"/>
                <a:gd name="T14" fmla="*/ 428226 w 1122363"/>
                <a:gd name="T15" fmla="*/ 723969 h 1531938"/>
                <a:gd name="T16" fmla="*/ 379486 w 1122363"/>
                <a:gd name="T17" fmla="*/ 771377 h 1531938"/>
                <a:gd name="T18" fmla="*/ 359537 w 1122363"/>
                <a:gd name="T19" fmla="*/ 859614 h 1531938"/>
                <a:gd name="T20" fmla="*/ 388554 w 1122363"/>
                <a:gd name="T21" fmla="*/ 929250 h 1531938"/>
                <a:gd name="T22" fmla="*/ 452482 w 1122363"/>
                <a:gd name="T23" fmla="*/ 975751 h 1531938"/>
                <a:gd name="T24" fmla="*/ 515503 w 1122363"/>
                <a:gd name="T25" fmla="*/ 1131583 h 1531938"/>
                <a:gd name="T26" fmla="*/ 419611 w 1122363"/>
                <a:gd name="T27" fmla="*/ 1093929 h 1531938"/>
                <a:gd name="T28" fmla="*/ 452255 w 1122363"/>
                <a:gd name="T29" fmla="*/ 1208705 h 1531938"/>
                <a:gd name="T30" fmla="*/ 616608 w 1122363"/>
                <a:gd name="T31" fmla="*/ 1227305 h 1531938"/>
                <a:gd name="T32" fmla="*/ 701392 w 1122363"/>
                <a:gd name="T33" fmla="*/ 1200993 h 1531938"/>
                <a:gd name="T34" fmla="*/ 755799 w 1122363"/>
                <a:gd name="T35" fmla="*/ 1155627 h 1531938"/>
                <a:gd name="T36" fmla="*/ 783682 w 1122363"/>
                <a:gd name="T37" fmla="*/ 1087805 h 1531938"/>
                <a:gd name="T38" fmla="*/ 769174 w 1122363"/>
                <a:gd name="T39" fmla="*/ 1001156 h 1531938"/>
                <a:gd name="T40" fmla="*/ 693004 w 1122363"/>
                <a:gd name="T41" fmla="*/ 932199 h 1531938"/>
                <a:gd name="T42" fmla="*/ 624543 w 1122363"/>
                <a:gd name="T43" fmla="*/ 792018 h 1531938"/>
                <a:gd name="T44" fmla="*/ 756025 w 1122363"/>
                <a:gd name="T45" fmla="*/ 858933 h 1531938"/>
                <a:gd name="T46" fmla="*/ 653106 w 1122363"/>
                <a:gd name="T47" fmla="*/ 698791 h 1531938"/>
                <a:gd name="T48" fmla="*/ 617515 w 1122363"/>
                <a:gd name="T49" fmla="*/ 373743 h 1531938"/>
                <a:gd name="T50" fmla="*/ 768267 w 1122363"/>
                <a:gd name="T51" fmla="*/ 414573 h 1531938"/>
                <a:gd name="T52" fmla="*/ 889095 w 1122363"/>
                <a:gd name="T53" fmla="*/ 508707 h 1531938"/>
                <a:gd name="T54" fmla="*/ 986347 w 1122363"/>
                <a:gd name="T55" fmla="*/ 659549 h 1531938"/>
                <a:gd name="T56" fmla="*/ 1066143 w 1122363"/>
                <a:gd name="T57" fmla="*/ 870048 h 1531938"/>
                <a:gd name="T58" fmla="*/ 1122136 w 1122363"/>
                <a:gd name="T59" fmla="*/ 1120922 h 1531938"/>
                <a:gd name="T60" fmla="*/ 1088812 w 1122363"/>
                <a:gd name="T61" fmla="*/ 1284920 h 1531938"/>
                <a:gd name="T62" fmla="*/ 987253 w 1122363"/>
                <a:gd name="T63" fmla="*/ 1407408 h 1531938"/>
                <a:gd name="T64" fmla="*/ 836275 w 1122363"/>
                <a:gd name="T65" fmla="*/ 1488160 h 1531938"/>
                <a:gd name="T66" fmla="*/ 653786 w 1122363"/>
                <a:gd name="T67" fmla="*/ 1527401 h 1531938"/>
                <a:gd name="T68" fmla="*/ 459056 w 1122363"/>
                <a:gd name="T69" fmla="*/ 1525133 h 1531938"/>
                <a:gd name="T70" fmla="*/ 274754 w 1122363"/>
                <a:gd name="T71" fmla="*/ 1477952 h 1531938"/>
                <a:gd name="T72" fmla="*/ 122868 w 1122363"/>
                <a:gd name="T73" fmla="*/ 1387674 h 1531938"/>
                <a:gd name="T74" fmla="*/ 25163 w 1122363"/>
                <a:gd name="T75" fmla="*/ 1257020 h 1531938"/>
                <a:gd name="T76" fmla="*/ 2947 w 1122363"/>
                <a:gd name="T77" fmla="*/ 1087805 h 1531938"/>
                <a:gd name="T78" fmla="*/ 101785 w 1122363"/>
                <a:gd name="T79" fmla="*/ 770469 h 1531938"/>
                <a:gd name="T80" fmla="*/ 185436 w 1122363"/>
                <a:gd name="T81" fmla="*/ 597625 h 1531938"/>
                <a:gd name="T82" fmla="*/ 291076 w 1122363"/>
                <a:gd name="T83" fmla="*/ 468105 h 1531938"/>
                <a:gd name="T84" fmla="*/ 429359 w 1122363"/>
                <a:gd name="T85" fmla="*/ 390529 h 1531938"/>
                <a:gd name="T86" fmla="*/ 479174 w 1122363"/>
                <a:gd name="T87" fmla="*/ 1591 h 1531938"/>
                <a:gd name="T88" fmla="*/ 551894 w 1122363"/>
                <a:gd name="T89" fmla="*/ 29995 h 1531938"/>
                <a:gd name="T90" fmla="*/ 625293 w 1122363"/>
                <a:gd name="T91" fmla="*/ 25905 h 1531938"/>
                <a:gd name="T92" fmla="*/ 709340 w 1122363"/>
                <a:gd name="T93" fmla="*/ 227 h 1531938"/>
                <a:gd name="T94" fmla="*/ 758726 w 1122363"/>
                <a:gd name="T95" fmla="*/ 27496 h 1531938"/>
                <a:gd name="T96" fmla="*/ 796785 w 1122363"/>
                <a:gd name="T97" fmla="*/ 126571 h 1531938"/>
                <a:gd name="T98" fmla="*/ 842547 w 1122363"/>
                <a:gd name="T99" fmla="*/ 132706 h 1531938"/>
                <a:gd name="T100" fmla="*/ 877887 w 1122363"/>
                <a:gd name="T101" fmla="*/ 128389 h 1531938"/>
                <a:gd name="T102" fmla="*/ 854327 w 1122363"/>
                <a:gd name="T103" fmla="*/ 210421 h 1531938"/>
                <a:gd name="T104" fmla="*/ 786364 w 1122363"/>
                <a:gd name="T105" fmla="*/ 279955 h 1531938"/>
                <a:gd name="T106" fmla="*/ 671961 w 1122363"/>
                <a:gd name="T107" fmla="*/ 339492 h 1531938"/>
                <a:gd name="T108" fmla="*/ 528333 w 1122363"/>
                <a:gd name="T109" fmla="*/ 325403 h 1531938"/>
                <a:gd name="T110" fmla="*/ 445646 w 1122363"/>
                <a:gd name="T111" fmla="*/ 337219 h 1531938"/>
                <a:gd name="T112" fmla="*/ 251726 w 1122363"/>
                <a:gd name="T113" fmla="*/ 176563 h 1531938"/>
                <a:gd name="T114" fmla="*/ 329656 w 1122363"/>
                <a:gd name="T115" fmla="*/ 137024 h 1531938"/>
                <a:gd name="T116" fmla="*/ 389916 w 1122363"/>
                <a:gd name="T117" fmla="*/ 127934 h 1531938"/>
                <a:gd name="T118" fmla="*/ 417101 w 1122363"/>
                <a:gd name="T119" fmla="*/ 43857 h 1531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cs typeface="+mn-ea"/>
                <a:sym typeface="+mn-lt"/>
              </a:endParaRPr>
            </a:p>
          </p:txBody>
        </p:sp>
      </p:grpSp>
      <p:grpSp>
        <p:nvGrpSpPr>
          <p:cNvPr id="5" name="组合 223"/>
          <p:cNvGrpSpPr/>
          <p:nvPr/>
        </p:nvGrpSpPr>
        <p:grpSpPr>
          <a:xfrm>
            <a:off x="5712223" y="4023070"/>
            <a:ext cx="711561" cy="711688"/>
            <a:chOff x="7615567" y="5362773"/>
            <a:chExt cx="948790" cy="948790"/>
          </a:xfrm>
        </p:grpSpPr>
        <p:sp>
          <p:nvSpPr>
            <p:cNvPr id="225" name="椭圆 224"/>
            <p:cNvSpPr/>
            <p:nvPr/>
          </p:nvSpPr>
          <p:spPr>
            <a:xfrm>
              <a:off x="7615567" y="5362773"/>
              <a:ext cx="948790" cy="9487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100" dirty="0">
                <a:solidFill>
                  <a:srgbClr val="F2F2F2"/>
                </a:solidFill>
                <a:cs typeface="+mn-ea"/>
                <a:sym typeface="+mn-lt"/>
              </a:endParaRPr>
            </a:p>
          </p:txBody>
        </p:sp>
        <p:sp>
          <p:nvSpPr>
            <p:cNvPr id="226" name="KSO_Shape"/>
            <p:cNvSpPr>
              <a:spLocks noChangeAspect="1"/>
            </p:cNvSpPr>
            <p:nvPr/>
          </p:nvSpPr>
          <p:spPr bwMode="auto">
            <a:xfrm>
              <a:off x="7873213" y="5619136"/>
              <a:ext cx="433498" cy="436064"/>
            </a:xfrm>
            <a:custGeom>
              <a:avLst/>
              <a:gdLst>
                <a:gd name="T0" fmla="*/ 1295082 w 2109787"/>
                <a:gd name="T1" fmla="*/ 1930537 h 2125662"/>
                <a:gd name="T2" fmla="*/ 1378267 w 2109787"/>
                <a:gd name="T3" fmla="*/ 1684248 h 2125662"/>
                <a:gd name="T4" fmla="*/ 1361122 w 2109787"/>
                <a:gd name="T5" fmla="*/ 1545055 h 2125662"/>
                <a:gd name="T6" fmla="*/ 1566862 w 2109787"/>
                <a:gd name="T7" fmla="*/ 1567300 h 2125662"/>
                <a:gd name="T8" fmla="*/ 1528445 w 2109787"/>
                <a:gd name="T9" fmla="*/ 2041129 h 2125662"/>
                <a:gd name="T10" fmla="*/ 1651000 w 2109787"/>
                <a:gd name="T11" fmla="*/ 1844733 h 2125662"/>
                <a:gd name="T12" fmla="*/ 1901190 w 2109787"/>
                <a:gd name="T13" fmla="*/ 1450988 h 2125662"/>
                <a:gd name="T14" fmla="*/ 2088197 w 2109787"/>
                <a:gd name="T15" fmla="*/ 1575563 h 2125662"/>
                <a:gd name="T16" fmla="*/ 2077720 w 2109787"/>
                <a:gd name="T17" fmla="*/ 2010939 h 2125662"/>
                <a:gd name="T18" fmla="*/ 1755457 w 2109787"/>
                <a:gd name="T19" fmla="*/ 2109455 h 2125662"/>
                <a:gd name="T20" fmla="*/ 1116012 w 2109787"/>
                <a:gd name="T21" fmla="*/ 2102146 h 2125662"/>
                <a:gd name="T22" fmla="*/ 824229 w 2109787"/>
                <a:gd name="T23" fmla="*/ 1996956 h 2125662"/>
                <a:gd name="T24" fmla="*/ 842327 w 2109787"/>
                <a:gd name="T25" fmla="*/ 1547597 h 2125662"/>
                <a:gd name="T26" fmla="*/ 1079500 w 2109787"/>
                <a:gd name="T27" fmla="*/ 1446221 h 2125662"/>
                <a:gd name="T28" fmla="*/ 1156856 w 2109787"/>
                <a:gd name="T29" fmla="*/ 894212 h 2125662"/>
                <a:gd name="T30" fmla="*/ 1181274 w 2109787"/>
                <a:gd name="T31" fmla="*/ 1123523 h 2125662"/>
                <a:gd name="T32" fmla="*/ 1403890 w 2109787"/>
                <a:gd name="T33" fmla="*/ 1350929 h 2125662"/>
                <a:gd name="T34" fmla="*/ 1555473 w 2109787"/>
                <a:gd name="T35" fmla="*/ 1330602 h 2125662"/>
                <a:gd name="T36" fmla="*/ 1746695 w 2109787"/>
                <a:gd name="T37" fmla="*/ 1088269 h 2125662"/>
                <a:gd name="T38" fmla="*/ 1634435 w 2109787"/>
                <a:gd name="T39" fmla="*/ 939629 h 2125662"/>
                <a:gd name="T40" fmla="*/ 1329051 w 2109787"/>
                <a:gd name="T41" fmla="*/ 834184 h 2125662"/>
                <a:gd name="T42" fmla="*/ 1487609 w 2109787"/>
                <a:gd name="T43" fmla="*/ 501650 h 2125662"/>
                <a:gd name="T44" fmla="*/ 1685808 w 2109787"/>
                <a:gd name="T45" fmla="*/ 588039 h 2125662"/>
                <a:gd name="T46" fmla="*/ 1817729 w 2109787"/>
                <a:gd name="T47" fmla="*/ 779556 h 2125662"/>
                <a:gd name="T48" fmla="*/ 1848490 w 2109787"/>
                <a:gd name="T49" fmla="*/ 1036817 h 2125662"/>
                <a:gd name="T50" fmla="*/ 1748915 w 2109787"/>
                <a:gd name="T51" fmla="*/ 1271528 h 2125662"/>
                <a:gd name="T52" fmla="*/ 1576403 w 2109787"/>
                <a:gd name="T53" fmla="*/ 1417309 h 2125662"/>
                <a:gd name="T54" fmla="*/ 1403573 w 2109787"/>
                <a:gd name="T55" fmla="*/ 1442082 h 2125662"/>
                <a:gd name="T56" fmla="*/ 1224085 w 2109787"/>
                <a:gd name="T57" fmla="*/ 1336319 h 2125662"/>
                <a:gd name="T58" fmla="*/ 1088992 w 2109787"/>
                <a:gd name="T59" fmla="*/ 1130193 h 2125662"/>
                <a:gd name="T60" fmla="*/ 1072185 w 2109787"/>
                <a:gd name="T61" fmla="*/ 867850 h 2125662"/>
                <a:gd name="T62" fmla="*/ 1171443 w 2109787"/>
                <a:gd name="T63" fmla="*/ 647432 h 2125662"/>
                <a:gd name="T64" fmla="*/ 1349029 w 2109787"/>
                <a:gd name="T65" fmla="*/ 518483 h 2125662"/>
                <a:gd name="T66" fmla="*/ 894842 w 2109787"/>
                <a:gd name="T67" fmla="*/ 389721 h 2125662"/>
                <a:gd name="T68" fmla="*/ 783863 w 2109787"/>
                <a:gd name="T69" fmla="*/ 461707 h 2125662"/>
                <a:gd name="T70" fmla="*/ 646249 w 2109787"/>
                <a:gd name="T71" fmla="*/ 519107 h 2125662"/>
                <a:gd name="T72" fmla="*/ 649737 w 2109787"/>
                <a:gd name="T73" fmla="*/ 631367 h 2125662"/>
                <a:gd name="T74" fmla="*/ 859963 w 2109787"/>
                <a:gd name="T75" fmla="*/ 751873 h 2125662"/>
                <a:gd name="T76" fmla="*/ 989016 w 2109787"/>
                <a:gd name="T77" fmla="*/ 914873 h 2125662"/>
                <a:gd name="T78" fmla="*/ 926551 w 2109787"/>
                <a:gd name="T79" fmla="*/ 1110219 h 2125662"/>
                <a:gd name="T80" fmla="*/ 637054 w 2109787"/>
                <a:gd name="T81" fmla="*/ 1172057 h 2125662"/>
                <a:gd name="T82" fmla="*/ 648152 w 2109787"/>
                <a:gd name="T83" fmla="*/ 1081995 h 2125662"/>
                <a:gd name="T84" fmla="*/ 837450 w 2109787"/>
                <a:gd name="T85" fmla="*/ 1055674 h 2125662"/>
                <a:gd name="T86" fmla="*/ 874549 w 2109787"/>
                <a:gd name="T87" fmla="*/ 927557 h 2125662"/>
                <a:gd name="T88" fmla="*/ 734081 w 2109787"/>
                <a:gd name="T89" fmla="*/ 811174 h 2125662"/>
                <a:gd name="T90" fmla="*/ 535588 w 2109787"/>
                <a:gd name="T91" fmla="*/ 662762 h 2125662"/>
                <a:gd name="T92" fmla="*/ 561905 w 2109787"/>
                <a:gd name="T93" fmla="*/ 464879 h 2125662"/>
                <a:gd name="T94" fmla="*/ 832750 w 2109787"/>
                <a:gd name="T95" fmla="*/ 1588 h 2125662"/>
                <a:gd name="T96" fmla="*/ 1300854 w 2109787"/>
                <a:gd name="T97" fmla="*/ 193714 h 2125662"/>
                <a:gd name="T98" fmla="*/ 1132654 w 2109787"/>
                <a:gd name="T99" fmla="*/ 241031 h 2125662"/>
                <a:gd name="T100" fmla="*/ 735320 w 2109787"/>
                <a:gd name="T101" fmla="*/ 141316 h 2125662"/>
                <a:gd name="T102" fmla="*/ 411297 w 2109787"/>
                <a:gd name="T103" fmla="*/ 258815 h 2125662"/>
                <a:gd name="T104" fmla="*/ 196445 w 2109787"/>
                <a:gd name="T105" fmla="*/ 520171 h 2125662"/>
                <a:gd name="T106" fmla="*/ 143129 w 2109787"/>
                <a:gd name="T107" fmla="*/ 858378 h 2125662"/>
                <a:gd name="T108" fmla="*/ 247857 w 2109787"/>
                <a:gd name="T109" fmla="*/ 1145456 h 2125662"/>
                <a:gd name="T110" fmla="*/ 469056 w 2109787"/>
                <a:gd name="T111" fmla="*/ 1349968 h 2125662"/>
                <a:gd name="T112" fmla="*/ 542684 w 2109787"/>
                <a:gd name="T113" fmla="*/ 1533202 h 2125662"/>
                <a:gd name="T114" fmla="*/ 227229 w 2109787"/>
                <a:gd name="T115" fmla="*/ 1339170 h 2125662"/>
                <a:gd name="T116" fmla="*/ 37131 w 2109787"/>
                <a:gd name="T117" fmla="*/ 1025417 h 2125662"/>
                <a:gd name="T118" fmla="*/ 15868 w 2109787"/>
                <a:gd name="T119" fmla="*/ 627508 h 2125662"/>
                <a:gd name="T120" fmla="*/ 204062 w 2109787"/>
                <a:gd name="T121" fmla="*/ 257545 h 2125662"/>
                <a:gd name="T122" fmla="*/ 551570 w 2109787"/>
                <a:gd name="T123" fmla="*/ 35567 h 2125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09787" h="2125662">
                  <a:moveTo>
                    <a:pt x="1216342" y="1436687"/>
                  </a:moveTo>
                  <a:lnTo>
                    <a:pt x="1216977" y="1467831"/>
                  </a:lnTo>
                  <a:lnTo>
                    <a:pt x="1218247" y="1498021"/>
                  </a:lnTo>
                  <a:lnTo>
                    <a:pt x="1219517" y="1527894"/>
                  </a:lnTo>
                  <a:lnTo>
                    <a:pt x="1221105" y="1556813"/>
                  </a:lnTo>
                  <a:lnTo>
                    <a:pt x="1223010" y="1585097"/>
                  </a:lnTo>
                  <a:lnTo>
                    <a:pt x="1225550" y="1612427"/>
                  </a:lnTo>
                  <a:lnTo>
                    <a:pt x="1227772" y="1639121"/>
                  </a:lnTo>
                  <a:lnTo>
                    <a:pt x="1230630" y="1665180"/>
                  </a:lnTo>
                  <a:lnTo>
                    <a:pt x="1233487" y="1690286"/>
                  </a:lnTo>
                  <a:lnTo>
                    <a:pt x="1237297" y="1714756"/>
                  </a:lnTo>
                  <a:lnTo>
                    <a:pt x="1240790" y="1738273"/>
                  </a:lnTo>
                  <a:lnTo>
                    <a:pt x="1244917" y="1761154"/>
                  </a:lnTo>
                  <a:lnTo>
                    <a:pt x="1249362" y="1783399"/>
                  </a:lnTo>
                  <a:lnTo>
                    <a:pt x="1253807" y="1804691"/>
                  </a:lnTo>
                  <a:lnTo>
                    <a:pt x="1258570" y="1825030"/>
                  </a:lnTo>
                  <a:lnTo>
                    <a:pt x="1263967" y="1844733"/>
                  </a:lnTo>
                  <a:lnTo>
                    <a:pt x="1269365" y="1863801"/>
                  </a:lnTo>
                  <a:lnTo>
                    <a:pt x="1275397" y="1881597"/>
                  </a:lnTo>
                  <a:lnTo>
                    <a:pt x="1281430" y="1899076"/>
                  </a:lnTo>
                  <a:lnTo>
                    <a:pt x="1288097" y="1915283"/>
                  </a:lnTo>
                  <a:lnTo>
                    <a:pt x="1295082" y="1930537"/>
                  </a:lnTo>
                  <a:lnTo>
                    <a:pt x="1302067" y="1945474"/>
                  </a:lnTo>
                  <a:lnTo>
                    <a:pt x="1309687" y="1959457"/>
                  </a:lnTo>
                  <a:lnTo>
                    <a:pt x="1317625" y="1972168"/>
                  </a:lnTo>
                  <a:lnTo>
                    <a:pt x="1325562" y="1984244"/>
                  </a:lnTo>
                  <a:lnTo>
                    <a:pt x="1330007" y="1990282"/>
                  </a:lnTo>
                  <a:lnTo>
                    <a:pt x="1334135" y="1995685"/>
                  </a:lnTo>
                  <a:lnTo>
                    <a:pt x="1338262" y="2001087"/>
                  </a:lnTo>
                  <a:lnTo>
                    <a:pt x="1343025" y="2005854"/>
                  </a:lnTo>
                  <a:lnTo>
                    <a:pt x="1347470" y="2010621"/>
                  </a:lnTo>
                  <a:lnTo>
                    <a:pt x="1352232" y="2015388"/>
                  </a:lnTo>
                  <a:lnTo>
                    <a:pt x="1356677" y="2019519"/>
                  </a:lnTo>
                  <a:lnTo>
                    <a:pt x="1361440" y="2023968"/>
                  </a:lnTo>
                  <a:lnTo>
                    <a:pt x="1366520" y="2027782"/>
                  </a:lnTo>
                  <a:lnTo>
                    <a:pt x="1371282" y="2031278"/>
                  </a:lnTo>
                  <a:lnTo>
                    <a:pt x="1376362" y="2034773"/>
                  </a:lnTo>
                  <a:lnTo>
                    <a:pt x="1381442" y="2038269"/>
                  </a:lnTo>
                  <a:lnTo>
                    <a:pt x="1386840" y="2041129"/>
                  </a:lnTo>
                  <a:lnTo>
                    <a:pt x="1391920" y="2043989"/>
                  </a:lnTo>
                  <a:lnTo>
                    <a:pt x="1391920" y="1688379"/>
                  </a:lnTo>
                  <a:lnTo>
                    <a:pt x="1387475" y="1687108"/>
                  </a:lnTo>
                  <a:lnTo>
                    <a:pt x="1382395" y="1685837"/>
                  </a:lnTo>
                  <a:lnTo>
                    <a:pt x="1378267" y="1684248"/>
                  </a:lnTo>
                  <a:lnTo>
                    <a:pt x="1373505" y="1682341"/>
                  </a:lnTo>
                  <a:lnTo>
                    <a:pt x="1369695" y="1680117"/>
                  </a:lnTo>
                  <a:lnTo>
                    <a:pt x="1365885" y="1677256"/>
                  </a:lnTo>
                  <a:lnTo>
                    <a:pt x="1362075" y="1674079"/>
                  </a:lnTo>
                  <a:lnTo>
                    <a:pt x="1358900" y="1670901"/>
                  </a:lnTo>
                  <a:lnTo>
                    <a:pt x="1356042" y="1667405"/>
                  </a:lnTo>
                  <a:lnTo>
                    <a:pt x="1353502" y="1663274"/>
                  </a:lnTo>
                  <a:lnTo>
                    <a:pt x="1350962" y="1659460"/>
                  </a:lnTo>
                  <a:lnTo>
                    <a:pt x="1349057" y="1655329"/>
                  </a:lnTo>
                  <a:lnTo>
                    <a:pt x="1347470" y="1650562"/>
                  </a:lnTo>
                  <a:lnTo>
                    <a:pt x="1346517" y="1645795"/>
                  </a:lnTo>
                  <a:lnTo>
                    <a:pt x="1345882" y="1641346"/>
                  </a:lnTo>
                  <a:lnTo>
                    <a:pt x="1345565" y="1635943"/>
                  </a:lnTo>
                  <a:lnTo>
                    <a:pt x="1345565" y="1582872"/>
                  </a:lnTo>
                  <a:lnTo>
                    <a:pt x="1345882" y="1577469"/>
                  </a:lnTo>
                  <a:lnTo>
                    <a:pt x="1346517" y="1572385"/>
                  </a:lnTo>
                  <a:lnTo>
                    <a:pt x="1347787" y="1567300"/>
                  </a:lnTo>
                  <a:lnTo>
                    <a:pt x="1349692" y="1562215"/>
                  </a:lnTo>
                  <a:lnTo>
                    <a:pt x="1352232" y="1557449"/>
                  </a:lnTo>
                  <a:lnTo>
                    <a:pt x="1354772" y="1553317"/>
                  </a:lnTo>
                  <a:lnTo>
                    <a:pt x="1357630" y="1549186"/>
                  </a:lnTo>
                  <a:lnTo>
                    <a:pt x="1361122" y="1545055"/>
                  </a:lnTo>
                  <a:lnTo>
                    <a:pt x="1365250" y="1541877"/>
                  </a:lnTo>
                  <a:lnTo>
                    <a:pt x="1369060" y="1538699"/>
                  </a:lnTo>
                  <a:lnTo>
                    <a:pt x="1373505" y="1535839"/>
                  </a:lnTo>
                  <a:lnTo>
                    <a:pt x="1378267" y="1533614"/>
                  </a:lnTo>
                  <a:lnTo>
                    <a:pt x="1383030" y="1532025"/>
                  </a:lnTo>
                  <a:lnTo>
                    <a:pt x="1388427" y="1530754"/>
                  </a:lnTo>
                  <a:lnTo>
                    <a:pt x="1393507" y="1529801"/>
                  </a:lnTo>
                  <a:lnTo>
                    <a:pt x="1399222" y="1529483"/>
                  </a:lnTo>
                  <a:lnTo>
                    <a:pt x="1516062" y="1529483"/>
                  </a:lnTo>
                  <a:lnTo>
                    <a:pt x="1521460" y="1529801"/>
                  </a:lnTo>
                  <a:lnTo>
                    <a:pt x="1526857" y="1530754"/>
                  </a:lnTo>
                  <a:lnTo>
                    <a:pt x="1531937" y="1532025"/>
                  </a:lnTo>
                  <a:lnTo>
                    <a:pt x="1537017" y="1533614"/>
                  </a:lnTo>
                  <a:lnTo>
                    <a:pt x="1541462" y="1535839"/>
                  </a:lnTo>
                  <a:lnTo>
                    <a:pt x="1545907" y="1538699"/>
                  </a:lnTo>
                  <a:lnTo>
                    <a:pt x="1550035" y="1541877"/>
                  </a:lnTo>
                  <a:lnTo>
                    <a:pt x="1553845" y="1545055"/>
                  </a:lnTo>
                  <a:lnTo>
                    <a:pt x="1557020" y="1549186"/>
                  </a:lnTo>
                  <a:lnTo>
                    <a:pt x="1560512" y="1553317"/>
                  </a:lnTo>
                  <a:lnTo>
                    <a:pt x="1563052" y="1557449"/>
                  </a:lnTo>
                  <a:lnTo>
                    <a:pt x="1565275" y="1562215"/>
                  </a:lnTo>
                  <a:lnTo>
                    <a:pt x="1566862" y="1567300"/>
                  </a:lnTo>
                  <a:lnTo>
                    <a:pt x="1568132" y="1572385"/>
                  </a:lnTo>
                  <a:lnTo>
                    <a:pt x="1569085" y="1577469"/>
                  </a:lnTo>
                  <a:lnTo>
                    <a:pt x="1569402" y="1582872"/>
                  </a:lnTo>
                  <a:lnTo>
                    <a:pt x="1569402" y="1635943"/>
                  </a:lnTo>
                  <a:lnTo>
                    <a:pt x="1569085" y="1641346"/>
                  </a:lnTo>
                  <a:lnTo>
                    <a:pt x="1568450" y="1645795"/>
                  </a:lnTo>
                  <a:lnTo>
                    <a:pt x="1567180" y="1650562"/>
                  </a:lnTo>
                  <a:lnTo>
                    <a:pt x="1565910" y="1655329"/>
                  </a:lnTo>
                  <a:lnTo>
                    <a:pt x="1564005" y="1659460"/>
                  </a:lnTo>
                  <a:lnTo>
                    <a:pt x="1561782" y="1663274"/>
                  </a:lnTo>
                  <a:lnTo>
                    <a:pt x="1558607" y="1667405"/>
                  </a:lnTo>
                  <a:lnTo>
                    <a:pt x="1555750" y="1670901"/>
                  </a:lnTo>
                  <a:lnTo>
                    <a:pt x="1552575" y="1674079"/>
                  </a:lnTo>
                  <a:lnTo>
                    <a:pt x="1549082" y="1677256"/>
                  </a:lnTo>
                  <a:lnTo>
                    <a:pt x="1545272" y="1680117"/>
                  </a:lnTo>
                  <a:lnTo>
                    <a:pt x="1541145" y="1682341"/>
                  </a:lnTo>
                  <a:lnTo>
                    <a:pt x="1537017" y="1684248"/>
                  </a:lnTo>
                  <a:lnTo>
                    <a:pt x="1532255" y="1685837"/>
                  </a:lnTo>
                  <a:lnTo>
                    <a:pt x="1527810" y="1687108"/>
                  </a:lnTo>
                  <a:lnTo>
                    <a:pt x="1523047" y="1688379"/>
                  </a:lnTo>
                  <a:lnTo>
                    <a:pt x="1523047" y="2043989"/>
                  </a:lnTo>
                  <a:lnTo>
                    <a:pt x="1528445" y="2041129"/>
                  </a:lnTo>
                  <a:lnTo>
                    <a:pt x="1533525" y="2038269"/>
                  </a:lnTo>
                  <a:lnTo>
                    <a:pt x="1538605" y="2034773"/>
                  </a:lnTo>
                  <a:lnTo>
                    <a:pt x="1543685" y="2031278"/>
                  </a:lnTo>
                  <a:lnTo>
                    <a:pt x="1548765" y="2027782"/>
                  </a:lnTo>
                  <a:lnTo>
                    <a:pt x="1553527" y="2023968"/>
                  </a:lnTo>
                  <a:lnTo>
                    <a:pt x="1558290" y="2019519"/>
                  </a:lnTo>
                  <a:lnTo>
                    <a:pt x="1563052" y="2015388"/>
                  </a:lnTo>
                  <a:lnTo>
                    <a:pt x="1567497" y="2010621"/>
                  </a:lnTo>
                  <a:lnTo>
                    <a:pt x="1572260" y="2005854"/>
                  </a:lnTo>
                  <a:lnTo>
                    <a:pt x="1576705" y="2001087"/>
                  </a:lnTo>
                  <a:lnTo>
                    <a:pt x="1580832" y="1995685"/>
                  </a:lnTo>
                  <a:lnTo>
                    <a:pt x="1585277" y="1990282"/>
                  </a:lnTo>
                  <a:lnTo>
                    <a:pt x="1589405" y="1984244"/>
                  </a:lnTo>
                  <a:lnTo>
                    <a:pt x="1597660" y="1972168"/>
                  </a:lnTo>
                  <a:lnTo>
                    <a:pt x="1605280" y="1959457"/>
                  </a:lnTo>
                  <a:lnTo>
                    <a:pt x="1612900" y="1945474"/>
                  </a:lnTo>
                  <a:lnTo>
                    <a:pt x="1620202" y="1930537"/>
                  </a:lnTo>
                  <a:lnTo>
                    <a:pt x="1626870" y="1915283"/>
                  </a:lnTo>
                  <a:lnTo>
                    <a:pt x="1633537" y="1899076"/>
                  </a:lnTo>
                  <a:lnTo>
                    <a:pt x="1639570" y="1881597"/>
                  </a:lnTo>
                  <a:lnTo>
                    <a:pt x="1645602" y="1863801"/>
                  </a:lnTo>
                  <a:lnTo>
                    <a:pt x="1651000" y="1844733"/>
                  </a:lnTo>
                  <a:lnTo>
                    <a:pt x="1656397" y="1825030"/>
                  </a:lnTo>
                  <a:lnTo>
                    <a:pt x="1661160" y="1804691"/>
                  </a:lnTo>
                  <a:lnTo>
                    <a:pt x="1665922" y="1783399"/>
                  </a:lnTo>
                  <a:lnTo>
                    <a:pt x="1670050" y="1761154"/>
                  </a:lnTo>
                  <a:lnTo>
                    <a:pt x="1673860" y="1738273"/>
                  </a:lnTo>
                  <a:lnTo>
                    <a:pt x="1677987" y="1714756"/>
                  </a:lnTo>
                  <a:lnTo>
                    <a:pt x="1681162" y="1690286"/>
                  </a:lnTo>
                  <a:lnTo>
                    <a:pt x="1684337" y="1665180"/>
                  </a:lnTo>
                  <a:lnTo>
                    <a:pt x="1687195" y="1639121"/>
                  </a:lnTo>
                  <a:lnTo>
                    <a:pt x="1689735" y="1612427"/>
                  </a:lnTo>
                  <a:lnTo>
                    <a:pt x="1691957" y="1585097"/>
                  </a:lnTo>
                  <a:lnTo>
                    <a:pt x="1693862" y="1556813"/>
                  </a:lnTo>
                  <a:lnTo>
                    <a:pt x="1695450" y="1527894"/>
                  </a:lnTo>
                  <a:lnTo>
                    <a:pt x="1696720" y="1498021"/>
                  </a:lnTo>
                  <a:lnTo>
                    <a:pt x="1697672" y="1467831"/>
                  </a:lnTo>
                  <a:lnTo>
                    <a:pt x="1698942" y="1436687"/>
                  </a:lnTo>
                  <a:lnTo>
                    <a:pt x="1738312" y="1438912"/>
                  </a:lnTo>
                  <a:lnTo>
                    <a:pt x="1774825" y="1441454"/>
                  </a:lnTo>
                  <a:lnTo>
                    <a:pt x="1835150" y="1446221"/>
                  </a:lnTo>
                  <a:lnTo>
                    <a:pt x="1875472" y="1449399"/>
                  </a:lnTo>
                  <a:lnTo>
                    <a:pt x="1890077" y="1450670"/>
                  </a:lnTo>
                  <a:lnTo>
                    <a:pt x="1901190" y="1450988"/>
                  </a:lnTo>
                  <a:lnTo>
                    <a:pt x="1912620" y="1451941"/>
                  </a:lnTo>
                  <a:lnTo>
                    <a:pt x="1923415" y="1453212"/>
                  </a:lnTo>
                  <a:lnTo>
                    <a:pt x="1934210" y="1455119"/>
                  </a:lnTo>
                  <a:lnTo>
                    <a:pt x="1945005" y="1457662"/>
                  </a:lnTo>
                  <a:lnTo>
                    <a:pt x="1955482" y="1460522"/>
                  </a:lnTo>
                  <a:lnTo>
                    <a:pt x="1965642" y="1464017"/>
                  </a:lnTo>
                  <a:lnTo>
                    <a:pt x="1975485" y="1468149"/>
                  </a:lnTo>
                  <a:lnTo>
                    <a:pt x="1985327" y="1472598"/>
                  </a:lnTo>
                  <a:lnTo>
                    <a:pt x="1994852" y="1477047"/>
                  </a:lnTo>
                  <a:lnTo>
                    <a:pt x="2004060" y="1482767"/>
                  </a:lnTo>
                  <a:lnTo>
                    <a:pt x="2012950" y="1488170"/>
                  </a:lnTo>
                  <a:lnTo>
                    <a:pt x="2021522" y="1494526"/>
                  </a:lnTo>
                  <a:lnTo>
                    <a:pt x="2029777" y="1500881"/>
                  </a:lnTo>
                  <a:lnTo>
                    <a:pt x="2038032" y="1507873"/>
                  </a:lnTo>
                  <a:lnTo>
                    <a:pt x="2045652" y="1515182"/>
                  </a:lnTo>
                  <a:lnTo>
                    <a:pt x="2052637" y="1522809"/>
                  </a:lnTo>
                  <a:lnTo>
                    <a:pt x="2059622" y="1530754"/>
                  </a:lnTo>
                  <a:lnTo>
                    <a:pt x="2065972" y="1539334"/>
                  </a:lnTo>
                  <a:lnTo>
                    <a:pt x="2072322" y="1547597"/>
                  </a:lnTo>
                  <a:lnTo>
                    <a:pt x="2078037" y="1556495"/>
                  </a:lnTo>
                  <a:lnTo>
                    <a:pt x="2083435" y="1566029"/>
                  </a:lnTo>
                  <a:lnTo>
                    <a:pt x="2088197" y="1575563"/>
                  </a:lnTo>
                  <a:lnTo>
                    <a:pt x="2092642" y="1585414"/>
                  </a:lnTo>
                  <a:lnTo>
                    <a:pt x="2096452" y="1595266"/>
                  </a:lnTo>
                  <a:lnTo>
                    <a:pt x="2099945" y="1605117"/>
                  </a:lnTo>
                  <a:lnTo>
                    <a:pt x="2103120" y="1615605"/>
                  </a:lnTo>
                  <a:lnTo>
                    <a:pt x="2105660" y="1626410"/>
                  </a:lnTo>
                  <a:lnTo>
                    <a:pt x="2107247" y="1637215"/>
                  </a:lnTo>
                  <a:lnTo>
                    <a:pt x="2108835" y="1648337"/>
                  </a:lnTo>
                  <a:lnTo>
                    <a:pt x="2109470" y="1659460"/>
                  </a:lnTo>
                  <a:lnTo>
                    <a:pt x="2109787" y="1670901"/>
                  </a:lnTo>
                  <a:lnTo>
                    <a:pt x="2109787" y="1949605"/>
                  </a:lnTo>
                  <a:lnTo>
                    <a:pt x="2109787" y="1955325"/>
                  </a:lnTo>
                  <a:lnTo>
                    <a:pt x="2108835" y="1960728"/>
                  </a:lnTo>
                  <a:lnTo>
                    <a:pt x="2107882" y="1966448"/>
                  </a:lnTo>
                  <a:lnTo>
                    <a:pt x="2106295" y="1971850"/>
                  </a:lnTo>
                  <a:lnTo>
                    <a:pt x="2104072" y="1976935"/>
                  </a:lnTo>
                  <a:lnTo>
                    <a:pt x="2101532" y="1982020"/>
                  </a:lnTo>
                  <a:lnTo>
                    <a:pt x="2098675" y="1987105"/>
                  </a:lnTo>
                  <a:lnTo>
                    <a:pt x="2095182" y="1992189"/>
                  </a:lnTo>
                  <a:lnTo>
                    <a:pt x="2091690" y="1996956"/>
                  </a:lnTo>
                  <a:lnTo>
                    <a:pt x="2087245" y="2002041"/>
                  </a:lnTo>
                  <a:lnTo>
                    <a:pt x="2082800" y="2006490"/>
                  </a:lnTo>
                  <a:lnTo>
                    <a:pt x="2077720" y="2010939"/>
                  </a:lnTo>
                  <a:lnTo>
                    <a:pt x="2072322" y="2015706"/>
                  </a:lnTo>
                  <a:lnTo>
                    <a:pt x="2066607" y="2019837"/>
                  </a:lnTo>
                  <a:lnTo>
                    <a:pt x="2060575" y="2024286"/>
                  </a:lnTo>
                  <a:lnTo>
                    <a:pt x="2053907" y="2028418"/>
                  </a:lnTo>
                  <a:lnTo>
                    <a:pt x="2047240" y="2032549"/>
                  </a:lnTo>
                  <a:lnTo>
                    <a:pt x="2039937" y="2036680"/>
                  </a:lnTo>
                  <a:lnTo>
                    <a:pt x="2032317" y="2040494"/>
                  </a:lnTo>
                  <a:lnTo>
                    <a:pt x="2024697" y="2044307"/>
                  </a:lnTo>
                  <a:lnTo>
                    <a:pt x="2016442" y="2048121"/>
                  </a:lnTo>
                  <a:lnTo>
                    <a:pt x="2007870" y="2051934"/>
                  </a:lnTo>
                  <a:lnTo>
                    <a:pt x="1999297" y="2055430"/>
                  </a:lnTo>
                  <a:lnTo>
                    <a:pt x="1990090" y="2058926"/>
                  </a:lnTo>
                  <a:lnTo>
                    <a:pt x="1970722" y="2065599"/>
                  </a:lnTo>
                  <a:lnTo>
                    <a:pt x="1950402" y="2071955"/>
                  </a:lnTo>
                  <a:lnTo>
                    <a:pt x="1929130" y="2077675"/>
                  </a:lnTo>
                  <a:lnTo>
                    <a:pt x="1907222" y="2083396"/>
                  </a:lnTo>
                  <a:lnTo>
                    <a:pt x="1883727" y="2088480"/>
                  </a:lnTo>
                  <a:lnTo>
                    <a:pt x="1859597" y="2093565"/>
                  </a:lnTo>
                  <a:lnTo>
                    <a:pt x="1834515" y="2098014"/>
                  </a:lnTo>
                  <a:lnTo>
                    <a:pt x="1809115" y="2102146"/>
                  </a:lnTo>
                  <a:lnTo>
                    <a:pt x="1782762" y="2105959"/>
                  </a:lnTo>
                  <a:lnTo>
                    <a:pt x="1755457" y="2109455"/>
                  </a:lnTo>
                  <a:lnTo>
                    <a:pt x="1728152" y="2112633"/>
                  </a:lnTo>
                  <a:lnTo>
                    <a:pt x="1700212" y="2115175"/>
                  </a:lnTo>
                  <a:lnTo>
                    <a:pt x="1671637" y="2118035"/>
                  </a:lnTo>
                  <a:lnTo>
                    <a:pt x="1642745" y="2119942"/>
                  </a:lnTo>
                  <a:lnTo>
                    <a:pt x="1613535" y="2121849"/>
                  </a:lnTo>
                  <a:lnTo>
                    <a:pt x="1584325" y="2123120"/>
                  </a:lnTo>
                  <a:lnTo>
                    <a:pt x="1554480" y="2124391"/>
                  </a:lnTo>
                  <a:lnTo>
                    <a:pt x="1524635" y="2125027"/>
                  </a:lnTo>
                  <a:lnTo>
                    <a:pt x="1494790" y="2125344"/>
                  </a:lnTo>
                  <a:lnTo>
                    <a:pt x="1464945" y="2125662"/>
                  </a:lnTo>
                  <a:lnTo>
                    <a:pt x="1435100" y="2125344"/>
                  </a:lnTo>
                  <a:lnTo>
                    <a:pt x="1404937" y="2125027"/>
                  </a:lnTo>
                  <a:lnTo>
                    <a:pt x="1375092" y="2124391"/>
                  </a:lnTo>
                  <a:lnTo>
                    <a:pt x="1344930" y="2123120"/>
                  </a:lnTo>
                  <a:lnTo>
                    <a:pt x="1315085" y="2121849"/>
                  </a:lnTo>
                  <a:lnTo>
                    <a:pt x="1285557" y="2119942"/>
                  </a:lnTo>
                  <a:lnTo>
                    <a:pt x="1256030" y="2118035"/>
                  </a:lnTo>
                  <a:lnTo>
                    <a:pt x="1227455" y="2115175"/>
                  </a:lnTo>
                  <a:lnTo>
                    <a:pt x="1198562" y="2112633"/>
                  </a:lnTo>
                  <a:lnTo>
                    <a:pt x="1170622" y="2109455"/>
                  </a:lnTo>
                  <a:lnTo>
                    <a:pt x="1142682" y="2105959"/>
                  </a:lnTo>
                  <a:lnTo>
                    <a:pt x="1116012" y="2102146"/>
                  </a:lnTo>
                  <a:lnTo>
                    <a:pt x="1089660" y="2098014"/>
                  </a:lnTo>
                  <a:lnTo>
                    <a:pt x="1064260" y="2093565"/>
                  </a:lnTo>
                  <a:lnTo>
                    <a:pt x="1039177" y="2088480"/>
                  </a:lnTo>
                  <a:lnTo>
                    <a:pt x="1015364" y="2083396"/>
                  </a:lnTo>
                  <a:lnTo>
                    <a:pt x="992187" y="2077675"/>
                  </a:lnTo>
                  <a:lnTo>
                    <a:pt x="970597" y="2071955"/>
                  </a:lnTo>
                  <a:lnTo>
                    <a:pt x="949642" y="2065599"/>
                  </a:lnTo>
                  <a:lnTo>
                    <a:pt x="929639" y="2058926"/>
                  </a:lnTo>
                  <a:lnTo>
                    <a:pt x="910907" y="2051934"/>
                  </a:lnTo>
                  <a:lnTo>
                    <a:pt x="902334" y="2048121"/>
                  </a:lnTo>
                  <a:lnTo>
                    <a:pt x="893762" y="2044307"/>
                  </a:lnTo>
                  <a:lnTo>
                    <a:pt x="885507" y="2040494"/>
                  </a:lnTo>
                  <a:lnTo>
                    <a:pt x="877569" y="2036680"/>
                  </a:lnTo>
                  <a:lnTo>
                    <a:pt x="870584" y="2032549"/>
                  </a:lnTo>
                  <a:lnTo>
                    <a:pt x="863282" y="2028418"/>
                  </a:lnTo>
                  <a:lnTo>
                    <a:pt x="856614" y="2024286"/>
                  </a:lnTo>
                  <a:lnTo>
                    <a:pt x="850264" y="2019837"/>
                  </a:lnTo>
                  <a:lnTo>
                    <a:pt x="844232" y="2015706"/>
                  </a:lnTo>
                  <a:lnTo>
                    <a:pt x="838517" y="2010939"/>
                  </a:lnTo>
                  <a:lnTo>
                    <a:pt x="833437" y="2006490"/>
                  </a:lnTo>
                  <a:lnTo>
                    <a:pt x="828674" y="2002041"/>
                  </a:lnTo>
                  <a:lnTo>
                    <a:pt x="824229" y="1996956"/>
                  </a:lnTo>
                  <a:lnTo>
                    <a:pt x="820419" y="1992189"/>
                  </a:lnTo>
                  <a:lnTo>
                    <a:pt x="816609" y="1987105"/>
                  </a:lnTo>
                  <a:lnTo>
                    <a:pt x="813752" y="1982020"/>
                  </a:lnTo>
                  <a:lnTo>
                    <a:pt x="811212" y="1976935"/>
                  </a:lnTo>
                  <a:lnTo>
                    <a:pt x="808989" y="1971850"/>
                  </a:lnTo>
                  <a:lnTo>
                    <a:pt x="807084" y="1966448"/>
                  </a:lnTo>
                  <a:lnTo>
                    <a:pt x="805814" y="1960728"/>
                  </a:lnTo>
                  <a:lnTo>
                    <a:pt x="805179" y="1955325"/>
                  </a:lnTo>
                  <a:lnTo>
                    <a:pt x="804862" y="1949605"/>
                  </a:lnTo>
                  <a:lnTo>
                    <a:pt x="804862" y="1670901"/>
                  </a:lnTo>
                  <a:lnTo>
                    <a:pt x="805179" y="1659460"/>
                  </a:lnTo>
                  <a:lnTo>
                    <a:pt x="806132" y="1648337"/>
                  </a:lnTo>
                  <a:lnTo>
                    <a:pt x="807402" y="1637215"/>
                  </a:lnTo>
                  <a:lnTo>
                    <a:pt x="809624" y="1626410"/>
                  </a:lnTo>
                  <a:lnTo>
                    <a:pt x="812164" y="1615605"/>
                  </a:lnTo>
                  <a:lnTo>
                    <a:pt x="815022" y="1605117"/>
                  </a:lnTo>
                  <a:lnTo>
                    <a:pt x="818197" y="1595266"/>
                  </a:lnTo>
                  <a:lnTo>
                    <a:pt x="822324" y="1585414"/>
                  </a:lnTo>
                  <a:lnTo>
                    <a:pt x="826769" y="1575563"/>
                  </a:lnTo>
                  <a:lnTo>
                    <a:pt x="831849" y="1566029"/>
                  </a:lnTo>
                  <a:lnTo>
                    <a:pt x="836929" y="1556495"/>
                  </a:lnTo>
                  <a:lnTo>
                    <a:pt x="842327" y="1547597"/>
                  </a:lnTo>
                  <a:lnTo>
                    <a:pt x="848677" y="1539334"/>
                  </a:lnTo>
                  <a:lnTo>
                    <a:pt x="855344" y="1530754"/>
                  </a:lnTo>
                  <a:lnTo>
                    <a:pt x="862012" y="1522809"/>
                  </a:lnTo>
                  <a:lnTo>
                    <a:pt x="869632" y="1515182"/>
                  </a:lnTo>
                  <a:lnTo>
                    <a:pt x="876934" y="1507873"/>
                  </a:lnTo>
                  <a:lnTo>
                    <a:pt x="884872" y="1500881"/>
                  </a:lnTo>
                  <a:lnTo>
                    <a:pt x="893444" y="1494526"/>
                  </a:lnTo>
                  <a:lnTo>
                    <a:pt x="902017" y="1488170"/>
                  </a:lnTo>
                  <a:lnTo>
                    <a:pt x="910907" y="1482767"/>
                  </a:lnTo>
                  <a:lnTo>
                    <a:pt x="920114" y="1477047"/>
                  </a:lnTo>
                  <a:lnTo>
                    <a:pt x="929639" y="1472598"/>
                  </a:lnTo>
                  <a:lnTo>
                    <a:pt x="939482" y="1468149"/>
                  </a:lnTo>
                  <a:lnTo>
                    <a:pt x="949324" y="1464017"/>
                  </a:lnTo>
                  <a:lnTo>
                    <a:pt x="959802" y="1460522"/>
                  </a:lnTo>
                  <a:lnTo>
                    <a:pt x="969962" y="1457662"/>
                  </a:lnTo>
                  <a:lnTo>
                    <a:pt x="980439" y="1455119"/>
                  </a:lnTo>
                  <a:lnTo>
                    <a:pt x="991234" y="1453212"/>
                  </a:lnTo>
                  <a:lnTo>
                    <a:pt x="1002347" y="1451941"/>
                  </a:lnTo>
                  <a:lnTo>
                    <a:pt x="1013459" y="1450988"/>
                  </a:lnTo>
                  <a:lnTo>
                    <a:pt x="1024889" y="1450670"/>
                  </a:lnTo>
                  <a:lnTo>
                    <a:pt x="1039177" y="1449399"/>
                  </a:lnTo>
                  <a:lnTo>
                    <a:pt x="1079500" y="1446221"/>
                  </a:lnTo>
                  <a:lnTo>
                    <a:pt x="1140142" y="1441454"/>
                  </a:lnTo>
                  <a:lnTo>
                    <a:pt x="1176655" y="1438912"/>
                  </a:lnTo>
                  <a:lnTo>
                    <a:pt x="1216342" y="1436687"/>
                  </a:lnTo>
                  <a:close/>
                  <a:moveTo>
                    <a:pt x="1249771" y="769392"/>
                  </a:moveTo>
                  <a:lnTo>
                    <a:pt x="1245966" y="770028"/>
                  </a:lnTo>
                  <a:lnTo>
                    <a:pt x="1242477" y="770663"/>
                  </a:lnTo>
                  <a:lnTo>
                    <a:pt x="1239306" y="771933"/>
                  </a:lnTo>
                  <a:lnTo>
                    <a:pt x="1235818" y="773839"/>
                  </a:lnTo>
                  <a:lnTo>
                    <a:pt x="1232647" y="775427"/>
                  </a:lnTo>
                  <a:lnTo>
                    <a:pt x="1229476" y="777650"/>
                  </a:lnTo>
                  <a:lnTo>
                    <a:pt x="1226621" y="780191"/>
                  </a:lnTo>
                  <a:lnTo>
                    <a:pt x="1223450" y="782732"/>
                  </a:lnTo>
                  <a:lnTo>
                    <a:pt x="1217425" y="789084"/>
                  </a:lnTo>
                  <a:lnTo>
                    <a:pt x="1211717" y="796071"/>
                  </a:lnTo>
                  <a:lnTo>
                    <a:pt x="1206009" y="803376"/>
                  </a:lnTo>
                  <a:lnTo>
                    <a:pt x="1194275" y="819574"/>
                  </a:lnTo>
                  <a:lnTo>
                    <a:pt x="1186030" y="831008"/>
                  </a:lnTo>
                  <a:lnTo>
                    <a:pt x="1177785" y="843395"/>
                  </a:lnTo>
                  <a:lnTo>
                    <a:pt x="1169857" y="855781"/>
                  </a:lnTo>
                  <a:lnTo>
                    <a:pt x="1161929" y="868803"/>
                  </a:lnTo>
                  <a:lnTo>
                    <a:pt x="1159075" y="881507"/>
                  </a:lnTo>
                  <a:lnTo>
                    <a:pt x="1156856" y="894212"/>
                  </a:lnTo>
                  <a:lnTo>
                    <a:pt x="1154636" y="907233"/>
                  </a:lnTo>
                  <a:lnTo>
                    <a:pt x="1152733" y="920573"/>
                  </a:lnTo>
                  <a:lnTo>
                    <a:pt x="1151465" y="933595"/>
                  </a:lnTo>
                  <a:lnTo>
                    <a:pt x="1150513" y="947569"/>
                  </a:lnTo>
                  <a:lnTo>
                    <a:pt x="1149879" y="960909"/>
                  </a:lnTo>
                  <a:lnTo>
                    <a:pt x="1149879" y="974566"/>
                  </a:lnTo>
                  <a:lnTo>
                    <a:pt x="1149879" y="984412"/>
                  </a:lnTo>
                  <a:lnTo>
                    <a:pt x="1150196" y="994258"/>
                  </a:lnTo>
                  <a:lnTo>
                    <a:pt x="1151147" y="1003786"/>
                  </a:lnTo>
                  <a:lnTo>
                    <a:pt x="1151782" y="1013314"/>
                  </a:lnTo>
                  <a:lnTo>
                    <a:pt x="1153050" y="1023160"/>
                  </a:lnTo>
                  <a:lnTo>
                    <a:pt x="1154319" y="1032688"/>
                  </a:lnTo>
                  <a:lnTo>
                    <a:pt x="1156538" y="1042216"/>
                  </a:lnTo>
                  <a:lnTo>
                    <a:pt x="1158124" y="1051427"/>
                  </a:lnTo>
                  <a:lnTo>
                    <a:pt x="1160344" y="1060637"/>
                  </a:lnTo>
                  <a:lnTo>
                    <a:pt x="1162564" y="1069848"/>
                  </a:lnTo>
                  <a:lnTo>
                    <a:pt x="1165101" y="1079058"/>
                  </a:lnTo>
                  <a:lnTo>
                    <a:pt x="1168272" y="1088269"/>
                  </a:lnTo>
                  <a:lnTo>
                    <a:pt x="1171126" y="1096844"/>
                  </a:lnTo>
                  <a:lnTo>
                    <a:pt x="1174297" y="1106055"/>
                  </a:lnTo>
                  <a:lnTo>
                    <a:pt x="1177468" y="1114948"/>
                  </a:lnTo>
                  <a:lnTo>
                    <a:pt x="1181274" y="1123523"/>
                  </a:lnTo>
                  <a:lnTo>
                    <a:pt x="1184762" y="1132099"/>
                  </a:lnTo>
                  <a:lnTo>
                    <a:pt x="1188884" y="1140356"/>
                  </a:lnTo>
                  <a:lnTo>
                    <a:pt x="1193007" y="1148932"/>
                  </a:lnTo>
                  <a:lnTo>
                    <a:pt x="1197129" y="1157189"/>
                  </a:lnTo>
                  <a:lnTo>
                    <a:pt x="1206326" y="1173387"/>
                  </a:lnTo>
                  <a:lnTo>
                    <a:pt x="1215839" y="1188950"/>
                  </a:lnTo>
                  <a:lnTo>
                    <a:pt x="1225987" y="1204513"/>
                  </a:lnTo>
                  <a:lnTo>
                    <a:pt x="1236769" y="1219123"/>
                  </a:lnTo>
                  <a:lnTo>
                    <a:pt x="1247551" y="1233097"/>
                  </a:lnTo>
                  <a:lnTo>
                    <a:pt x="1258967" y="1246437"/>
                  </a:lnTo>
                  <a:lnTo>
                    <a:pt x="1271018" y="1259776"/>
                  </a:lnTo>
                  <a:lnTo>
                    <a:pt x="1283068" y="1271845"/>
                  </a:lnTo>
                  <a:lnTo>
                    <a:pt x="1295436" y="1283597"/>
                  </a:lnTo>
                  <a:lnTo>
                    <a:pt x="1308121" y="1294395"/>
                  </a:lnTo>
                  <a:lnTo>
                    <a:pt x="1320805" y="1304241"/>
                  </a:lnTo>
                  <a:lnTo>
                    <a:pt x="1333490" y="1313769"/>
                  </a:lnTo>
                  <a:lnTo>
                    <a:pt x="1346175" y="1322662"/>
                  </a:lnTo>
                  <a:lnTo>
                    <a:pt x="1359177" y="1330602"/>
                  </a:lnTo>
                  <a:lnTo>
                    <a:pt x="1371861" y="1337272"/>
                  </a:lnTo>
                  <a:lnTo>
                    <a:pt x="1384863" y="1343624"/>
                  </a:lnTo>
                  <a:lnTo>
                    <a:pt x="1397548" y="1348706"/>
                  </a:lnTo>
                  <a:lnTo>
                    <a:pt x="1403890" y="1350929"/>
                  </a:lnTo>
                  <a:lnTo>
                    <a:pt x="1410233" y="1353470"/>
                  </a:lnTo>
                  <a:lnTo>
                    <a:pt x="1416258" y="1355058"/>
                  </a:lnTo>
                  <a:lnTo>
                    <a:pt x="1422600" y="1356646"/>
                  </a:lnTo>
                  <a:lnTo>
                    <a:pt x="1428308" y="1358234"/>
                  </a:lnTo>
                  <a:lnTo>
                    <a:pt x="1434334" y="1359187"/>
                  </a:lnTo>
                  <a:lnTo>
                    <a:pt x="1440042" y="1360140"/>
                  </a:lnTo>
                  <a:lnTo>
                    <a:pt x="1446067" y="1360775"/>
                  </a:lnTo>
                  <a:lnTo>
                    <a:pt x="1451775" y="1361093"/>
                  </a:lnTo>
                  <a:lnTo>
                    <a:pt x="1457483" y="1361093"/>
                  </a:lnTo>
                  <a:lnTo>
                    <a:pt x="1462874" y="1361093"/>
                  </a:lnTo>
                  <a:lnTo>
                    <a:pt x="1468900" y="1360775"/>
                  </a:lnTo>
                  <a:lnTo>
                    <a:pt x="1474291" y="1360140"/>
                  </a:lnTo>
                  <a:lnTo>
                    <a:pt x="1480316" y="1359187"/>
                  </a:lnTo>
                  <a:lnTo>
                    <a:pt x="1486341" y="1358234"/>
                  </a:lnTo>
                  <a:lnTo>
                    <a:pt x="1492366" y="1356646"/>
                  </a:lnTo>
                  <a:lnTo>
                    <a:pt x="1498392" y="1355058"/>
                  </a:lnTo>
                  <a:lnTo>
                    <a:pt x="1504734" y="1353470"/>
                  </a:lnTo>
                  <a:lnTo>
                    <a:pt x="1510759" y="1350929"/>
                  </a:lnTo>
                  <a:lnTo>
                    <a:pt x="1517101" y="1348706"/>
                  </a:lnTo>
                  <a:lnTo>
                    <a:pt x="1529786" y="1343624"/>
                  </a:lnTo>
                  <a:lnTo>
                    <a:pt x="1542471" y="1337272"/>
                  </a:lnTo>
                  <a:lnTo>
                    <a:pt x="1555473" y="1330602"/>
                  </a:lnTo>
                  <a:lnTo>
                    <a:pt x="1568157" y="1322662"/>
                  </a:lnTo>
                  <a:lnTo>
                    <a:pt x="1581159" y="1313769"/>
                  </a:lnTo>
                  <a:lnTo>
                    <a:pt x="1593844" y="1304241"/>
                  </a:lnTo>
                  <a:lnTo>
                    <a:pt x="1606846" y="1294395"/>
                  </a:lnTo>
                  <a:lnTo>
                    <a:pt x="1619531" y="1283597"/>
                  </a:lnTo>
                  <a:lnTo>
                    <a:pt x="1631581" y="1271845"/>
                  </a:lnTo>
                  <a:lnTo>
                    <a:pt x="1643949" y="1259776"/>
                  </a:lnTo>
                  <a:lnTo>
                    <a:pt x="1655682" y="1246437"/>
                  </a:lnTo>
                  <a:lnTo>
                    <a:pt x="1667098" y="1233097"/>
                  </a:lnTo>
                  <a:lnTo>
                    <a:pt x="1678197" y="1219123"/>
                  </a:lnTo>
                  <a:lnTo>
                    <a:pt x="1688662" y="1204513"/>
                  </a:lnTo>
                  <a:lnTo>
                    <a:pt x="1698810" y="1188950"/>
                  </a:lnTo>
                  <a:lnTo>
                    <a:pt x="1708324" y="1173387"/>
                  </a:lnTo>
                  <a:lnTo>
                    <a:pt x="1717203" y="1157189"/>
                  </a:lnTo>
                  <a:lnTo>
                    <a:pt x="1721643" y="1148932"/>
                  </a:lnTo>
                  <a:lnTo>
                    <a:pt x="1725765" y="1140356"/>
                  </a:lnTo>
                  <a:lnTo>
                    <a:pt x="1729570" y="1132099"/>
                  </a:lnTo>
                  <a:lnTo>
                    <a:pt x="1733693" y="1123523"/>
                  </a:lnTo>
                  <a:lnTo>
                    <a:pt x="1737181" y="1114948"/>
                  </a:lnTo>
                  <a:lnTo>
                    <a:pt x="1740352" y="1106055"/>
                  </a:lnTo>
                  <a:lnTo>
                    <a:pt x="1743524" y="1096844"/>
                  </a:lnTo>
                  <a:lnTo>
                    <a:pt x="1746695" y="1088269"/>
                  </a:lnTo>
                  <a:lnTo>
                    <a:pt x="1749232" y="1079058"/>
                  </a:lnTo>
                  <a:lnTo>
                    <a:pt x="1751769" y="1069848"/>
                  </a:lnTo>
                  <a:lnTo>
                    <a:pt x="1754306" y="1060637"/>
                  </a:lnTo>
                  <a:lnTo>
                    <a:pt x="1756525" y="1051427"/>
                  </a:lnTo>
                  <a:lnTo>
                    <a:pt x="1758428" y="1042216"/>
                  </a:lnTo>
                  <a:lnTo>
                    <a:pt x="1760014" y="1032688"/>
                  </a:lnTo>
                  <a:lnTo>
                    <a:pt x="1761599" y="1023160"/>
                  </a:lnTo>
                  <a:lnTo>
                    <a:pt x="1762551" y="1013314"/>
                  </a:lnTo>
                  <a:lnTo>
                    <a:pt x="1763502" y="1003786"/>
                  </a:lnTo>
                  <a:lnTo>
                    <a:pt x="1764136" y="994258"/>
                  </a:lnTo>
                  <a:lnTo>
                    <a:pt x="1764453" y="984412"/>
                  </a:lnTo>
                  <a:lnTo>
                    <a:pt x="1764771" y="974566"/>
                  </a:lnTo>
                  <a:lnTo>
                    <a:pt x="1764453" y="962815"/>
                  </a:lnTo>
                  <a:lnTo>
                    <a:pt x="1763819" y="951063"/>
                  </a:lnTo>
                  <a:lnTo>
                    <a:pt x="1748598" y="950745"/>
                  </a:lnTo>
                  <a:lnTo>
                    <a:pt x="1733059" y="949793"/>
                  </a:lnTo>
                  <a:lnTo>
                    <a:pt x="1716886" y="948840"/>
                  </a:lnTo>
                  <a:lnTo>
                    <a:pt x="1701030" y="947569"/>
                  </a:lnTo>
                  <a:lnTo>
                    <a:pt x="1684223" y="945664"/>
                  </a:lnTo>
                  <a:lnTo>
                    <a:pt x="1667732" y="943758"/>
                  </a:lnTo>
                  <a:lnTo>
                    <a:pt x="1650925" y="941852"/>
                  </a:lnTo>
                  <a:lnTo>
                    <a:pt x="1634435" y="939629"/>
                  </a:lnTo>
                  <a:lnTo>
                    <a:pt x="1617628" y="937406"/>
                  </a:lnTo>
                  <a:lnTo>
                    <a:pt x="1600503" y="934548"/>
                  </a:lnTo>
                  <a:lnTo>
                    <a:pt x="1584013" y="931689"/>
                  </a:lnTo>
                  <a:lnTo>
                    <a:pt x="1567206" y="928513"/>
                  </a:lnTo>
                  <a:lnTo>
                    <a:pt x="1550716" y="925337"/>
                  </a:lnTo>
                  <a:lnTo>
                    <a:pt x="1533909" y="921526"/>
                  </a:lnTo>
                  <a:lnTo>
                    <a:pt x="1517736" y="917714"/>
                  </a:lnTo>
                  <a:lnTo>
                    <a:pt x="1502197" y="913903"/>
                  </a:lnTo>
                  <a:lnTo>
                    <a:pt x="1486024" y="909457"/>
                  </a:lnTo>
                  <a:lnTo>
                    <a:pt x="1470802" y="905010"/>
                  </a:lnTo>
                  <a:lnTo>
                    <a:pt x="1456215" y="900564"/>
                  </a:lnTo>
                  <a:lnTo>
                    <a:pt x="1441310" y="895164"/>
                  </a:lnTo>
                  <a:lnTo>
                    <a:pt x="1427357" y="890400"/>
                  </a:lnTo>
                  <a:lnTo>
                    <a:pt x="1413721" y="884683"/>
                  </a:lnTo>
                  <a:lnTo>
                    <a:pt x="1400719" y="879284"/>
                  </a:lnTo>
                  <a:lnTo>
                    <a:pt x="1388352" y="873250"/>
                  </a:lnTo>
                  <a:lnTo>
                    <a:pt x="1376618" y="867533"/>
                  </a:lnTo>
                  <a:lnTo>
                    <a:pt x="1365519" y="861181"/>
                  </a:lnTo>
                  <a:lnTo>
                    <a:pt x="1355054" y="854828"/>
                  </a:lnTo>
                  <a:lnTo>
                    <a:pt x="1345541" y="848159"/>
                  </a:lnTo>
                  <a:lnTo>
                    <a:pt x="1336661" y="841171"/>
                  </a:lnTo>
                  <a:lnTo>
                    <a:pt x="1329051" y="834184"/>
                  </a:lnTo>
                  <a:lnTo>
                    <a:pt x="1324928" y="830690"/>
                  </a:lnTo>
                  <a:lnTo>
                    <a:pt x="1321757" y="826879"/>
                  </a:lnTo>
                  <a:lnTo>
                    <a:pt x="1318586" y="823068"/>
                  </a:lnTo>
                  <a:lnTo>
                    <a:pt x="1315414" y="819574"/>
                  </a:lnTo>
                  <a:lnTo>
                    <a:pt x="1309706" y="811634"/>
                  </a:lnTo>
                  <a:lnTo>
                    <a:pt x="1303681" y="804647"/>
                  </a:lnTo>
                  <a:lnTo>
                    <a:pt x="1298607" y="798612"/>
                  </a:lnTo>
                  <a:lnTo>
                    <a:pt x="1293216" y="792578"/>
                  </a:lnTo>
                  <a:lnTo>
                    <a:pt x="1288142" y="787813"/>
                  </a:lnTo>
                  <a:lnTo>
                    <a:pt x="1283386" y="783367"/>
                  </a:lnTo>
                  <a:lnTo>
                    <a:pt x="1278312" y="779873"/>
                  </a:lnTo>
                  <a:lnTo>
                    <a:pt x="1273872" y="777015"/>
                  </a:lnTo>
                  <a:lnTo>
                    <a:pt x="1269432" y="774474"/>
                  </a:lnTo>
                  <a:lnTo>
                    <a:pt x="1265310" y="772251"/>
                  </a:lnTo>
                  <a:lnTo>
                    <a:pt x="1261187" y="770980"/>
                  </a:lnTo>
                  <a:lnTo>
                    <a:pt x="1257065" y="770028"/>
                  </a:lnTo>
                  <a:lnTo>
                    <a:pt x="1253576" y="769392"/>
                  </a:lnTo>
                  <a:lnTo>
                    <a:pt x="1249771" y="769392"/>
                  </a:lnTo>
                  <a:close/>
                  <a:moveTo>
                    <a:pt x="1457483" y="500062"/>
                  </a:moveTo>
                  <a:lnTo>
                    <a:pt x="1467631" y="500380"/>
                  </a:lnTo>
                  <a:lnTo>
                    <a:pt x="1477462" y="500697"/>
                  </a:lnTo>
                  <a:lnTo>
                    <a:pt x="1487609" y="501650"/>
                  </a:lnTo>
                  <a:lnTo>
                    <a:pt x="1497757" y="502603"/>
                  </a:lnTo>
                  <a:lnTo>
                    <a:pt x="1507588" y="503874"/>
                  </a:lnTo>
                  <a:lnTo>
                    <a:pt x="1517419" y="505462"/>
                  </a:lnTo>
                  <a:lnTo>
                    <a:pt x="1527249" y="507685"/>
                  </a:lnTo>
                  <a:lnTo>
                    <a:pt x="1537080" y="509908"/>
                  </a:lnTo>
                  <a:lnTo>
                    <a:pt x="1546276" y="512449"/>
                  </a:lnTo>
                  <a:lnTo>
                    <a:pt x="1556107" y="514990"/>
                  </a:lnTo>
                  <a:lnTo>
                    <a:pt x="1565303" y="518483"/>
                  </a:lnTo>
                  <a:lnTo>
                    <a:pt x="1574817" y="521659"/>
                  </a:lnTo>
                  <a:lnTo>
                    <a:pt x="1584013" y="525153"/>
                  </a:lnTo>
                  <a:lnTo>
                    <a:pt x="1592893" y="528964"/>
                  </a:lnTo>
                  <a:lnTo>
                    <a:pt x="1602089" y="533093"/>
                  </a:lnTo>
                  <a:lnTo>
                    <a:pt x="1610968" y="537540"/>
                  </a:lnTo>
                  <a:lnTo>
                    <a:pt x="1619848" y="542304"/>
                  </a:lnTo>
                  <a:lnTo>
                    <a:pt x="1628410" y="547068"/>
                  </a:lnTo>
                  <a:lnTo>
                    <a:pt x="1636972" y="552150"/>
                  </a:lnTo>
                  <a:lnTo>
                    <a:pt x="1645534" y="557549"/>
                  </a:lnTo>
                  <a:lnTo>
                    <a:pt x="1654096" y="562948"/>
                  </a:lnTo>
                  <a:lnTo>
                    <a:pt x="1662024" y="568983"/>
                  </a:lnTo>
                  <a:lnTo>
                    <a:pt x="1670269" y="575017"/>
                  </a:lnTo>
                  <a:lnTo>
                    <a:pt x="1678197" y="581369"/>
                  </a:lnTo>
                  <a:lnTo>
                    <a:pt x="1685808" y="588039"/>
                  </a:lnTo>
                  <a:lnTo>
                    <a:pt x="1693736" y="594391"/>
                  </a:lnTo>
                  <a:lnTo>
                    <a:pt x="1701347" y="601696"/>
                  </a:lnTo>
                  <a:lnTo>
                    <a:pt x="1708641" y="608684"/>
                  </a:lnTo>
                  <a:lnTo>
                    <a:pt x="1715934" y="615989"/>
                  </a:lnTo>
                  <a:lnTo>
                    <a:pt x="1723228" y="623611"/>
                  </a:lnTo>
                  <a:lnTo>
                    <a:pt x="1729888" y="631234"/>
                  </a:lnTo>
                  <a:lnTo>
                    <a:pt x="1736864" y="639174"/>
                  </a:lnTo>
                  <a:lnTo>
                    <a:pt x="1743207" y="647432"/>
                  </a:lnTo>
                  <a:lnTo>
                    <a:pt x="1749866" y="655689"/>
                  </a:lnTo>
                  <a:lnTo>
                    <a:pt x="1756208" y="664265"/>
                  </a:lnTo>
                  <a:lnTo>
                    <a:pt x="1762234" y="673158"/>
                  </a:lnTo>
                  <a:lnTo>
                    <a:pt x="1768259" y="682051"/>
                  </a:lnTo>
                  <a:lnTo>
                    <a:pt x="1773967" y="690944"/>
                  </a:lnTo>
                  <a:lnTo>
                    <a:pt x="1779675" y="700154"/>
                  </a:lnTo>
                  <a:lnTo>
                    <a:pt x="1785066" y="709682"/>
                  </a:lnTo>
                  <a:lnTo>
                    <a:pt x="1790140" y="719211"/>
                  </a:lnTo>
                  <a:lnTo>
                    <a:pt x="1795531" y="728739"/>
                  </a:lnTo>
                  <a:lnTo>
                    <a:pt x="1800288" y="738902"/>
                  </a:lnTo>
                  <a:lnTo>
                    <a:pt x="1805045" y="748430"/>
                  </a:lnTo>
                  <a:lnTo>
                    <a:pt x="1809484" y="758594"/>
                  </a:lnTo>
                  <a:lnTo>
                    <a:pt x="1813924" y="769075"/>
                  </a:lnTo>
                  <a:lnTo>
                    <a:pt x="1817729" y="779556"/>
                  </a:lnTo>
                  <a:lnTo>
                    <a:pt x="1821535" y="790037"/>
                  </a:lnTo>
                  <a:lnTo>
                    <a:pt x="1825340" y="800835"/>
                  </a:lnTo>
                  <a:lnTo>
                    <a:pt x="1828828" y="811634"/>
                  </a:lnTo>
                  <a:lnTo>
                    <a:pt x="1832000" y="822750"/>
                  </a:lnTo>
                  <a:lnTo>
                    <a:pt x="1834854" y="833866"/>
                  </a:lnTo>
                  <a:lnTo>
                    <a:pt x="1837708" y="844983"/>
                  </a:lnTo>
                  <a:lnTo>
                    <a:pt x="1840245" y="856416"/>
                  </a:lnTo>
                  <a:lnTo>
                    <a:pt x="1842464" y="867850"/>
                  </a:lnTo>
                  <a:lnTo>
                    <a:pt x="1844684" y="879284"/>
                  </a:lnTo>
                  <a:lnTo>
                    <a:pt x="1846270" y="890718"/>
                  </a:lnTo>
                  <a:lnTo>
                    <a:pt x="1847855" y="902469"/>
                  </a:lnTo>
                  <a:lnTo>
                    <a:pt x="1849758" y="914221"/>
                  </a:lnTo>
                  <a:lnTo>
                    <a:pt x="1850710" y="926290"/>
                  </a:lnTo>
                  <a:lnTo>
                    <a:pt x="1851661" y="938359"/>
                  </a:lnTo>
                  <a:lnTo>
                    <a:pt x="1852295" y="950428"/>
                  </a:lnTo>
                  <a:lnTo>
                    <a:pt x="1852612" y="962497"/>
                  </a:lnTo>
                  <a:lnTo>
                    <a:pt x="1852612" y="974566"/>
                  </a:lnTo>
                  <a:lnTo>
                    <a:pt x="1852612" y="987270"/>
                  </a:lnTo>
                  <a:lnTo>
                    <a:pt x="1851978" y="999657"/>
                  </a:lnTo>
                  <a:lnTo>
                    <a:pt x="1851344" y="1012361"/>
                  </a:lnTo>
                  <a:lnTo>
                    <a:pt x="1850075" y="1024430"/>
                  </a:lnTo>
                  <a:lnTo>
                    <a:pt x="1848490" y="1036817"/>
                  </a:lnTo>
                  <a:lnTo>
                    <a:pt x="1846587" y="1048886"/>
                  </a:lnTo>
                  <a:lnTo>
                    <a:pt x="1844367" y="1060955"/>
                  </a:lnTo>
                  <a:lnTo>
                    <a:pt x="1842147" y="1072706"/>
                  </a:lnTo>
                  <a:lnTo>
                    <a:pt x="1839293" y="1084458"/>
                  </a:lnTo>
                  <a:lnTo>
                    <a:pt x="1836122" y="1095891"/>
                  </a:lnTo>
                  <a:lnTo>
                    <a:pt x="1832951" y="1107643"/>
                  </a:lnTo>
                  <a:lnTo>
                    <a:pt x="1829463" y="1118759"/>
                  </a:lnTo>
                  <a:lnTo>
                    <a:pt x="1825974" y="1130193"/>
                  </a:lnTo>
                  <a:lnTo>
                    <a:pt x="1821535" y="1141309"/>
                  </a:lnTo>
                  <a:lnTo>
                    <a:pt x="1817412" y="1152108"/>
                  </a:lnTo>
                  <a:lnTo>
                    <a:pt x="1812655" y="1162906"/>
                  </a:lnTo>
                  <a:lnTo>
                    <a:pt x="1807899" y="1173705"/>
                  </a:lnTo>
                  <a:lnTo>
                    <a:pt x="1803142" y="1184186"/>
                  </a:lnTo>
                  <a:lnTo>
                    <a:pt x="1797751" y="1194667"/>
                  </a:lnTo>
                  <a:lnTo>
                    <a:pt x="1792360" y="1204830"/>
                  </a:lnTo>
                  <a:lnTo>
                    <a:pt x="1786652" y="1214994"/>
                  </a:lnTo>
                  <a:lnTo>
                    <a:pt x="1780944" y="1224840"/>
                  </a:lnTo>
                  <a:lnTo>
                    <a:pt x="1774601" y="1234050"/>
                  </a:lnTo>
                  <a:lnTo>
                    <a:pt x="1768576" y="1243896"/>
                  </a:lnTo>
                  <a:lnTo>
                    <a:pt x="1762234" y="1253107"/>
                  </a:lnTo>
                  <a:lnTo>
                    <a:pt x="1755891" y="1262317"/>
                  </a:lnTo>
                  <a:lnTo>
                    <a:pt x="1748915" y="1271528"/>
                  </a:lnTo>
                  <a:lnTo>
                    <a:pt x="1741938" y="1280103"/>
                  </a:lnTo>
                  <a:lnTo>
                    <a:pt x="1735279" y="1288678"/>
                  </a:lnTo>
                  <a:lnTo>
                    <a:pt x="1727985" y="1297254"/>
                  </a:lnTo>
                  <a:lnTo>
                    <a:pt x="1720691" y="1305194"/>
                  </a:lnTo>
                  <a:lnTo>
                    <a:pt x="1713397" y="1313452"/>
                  </a:lnTo>
                  <a:lnTo>
                    <a:pt x="1705787" y="1321392"/>
                  </a:lnTo>
                  <a:lnTo>
                    <a:pt x="1698493" y="1329014"/>
                  </a:lnTo>
                  <a:lnTo>
                    <a:pt x="1690565" y="1336319"/>
                  </a:lnTo>
                  <a:lnTo>
                    <a:pt x="1682637" y="1343624"/>
                  </a:lnTo>
                  <a:lnTo>
                    <a:pt x="1674709" y="1350612"/>
                  </a:lnTo>
                  <a:lnTo>
                    <a:pt x="1666781" y="1357599"/>
                  </a:lnTo>
                  <a:lnTo>
                    <a:pt x="1658853" y="1364269"/>
                  </a:lnTo>
                  <a:lnTo>
                    <a:pt x="1650608" y="1370303"/>
                  </a:lnTo>
                  <a:lnTo>
                    <a:pt x="1642680" y="1376655"/>
                  </a:lnTo>
                  <a:lnTo>
                    <a:pt x="1634435" y="1382372"/>
                  </a:lnTo>
                  <a:lnTo>
                    <a:pt x="1626190" y="1388407"/>
                  </a:lnTo>
                  <a:lnTo>
                    <a:pt x="1617945" y="1393806"/>
                  </a:lnTo>
                  <a:lnTo>
                    <a:pt x="1609700" y="1399205"/>
                  </a:lnTo>
                  <a:lnTo>
                    <a:pt x="1601455" y="1403970"/>
                  </a:lnTo>
                  <a:lnTo>
                    <a:pt x="1592893" y="1408416"/>
                  </a:lnTo>
                  <a:lnTo>
                    <a:pt x="1584648" y="1413180"/>
                  </a:lnTo>
                  <a:lnTo>
                    <a:pt x="1576403" y="1417309"/>
                  </a:lnTo>
                  <a:lnTo>
                    <a:pt x="1568157" y="1421120"/>
                  </a:lnTo>
                  <a:lnTo>
                    <a:pt x="1559912" y="1425249"/>
                  </a:lnTo>
                  <a:lnTo>
                    <a:pt x="1551667" y="1428743"/>
                  </a:lnTo>
                  <a:lnTo>
                    <a:pt x="1543422" y="1431601"/>
                  </a:lnTo>
                  <a:lnTo>
                    <a:pt x="1535177" y="1434777"/>
                  </a:lnTo>
                  <a:lnTo>
                    <a:pt x="1527249" y="1437636"/>
                  </a:lnTo>
                  <a:lnTo>
                    <a:pt x="1519004" y="1439859"/>
                  </a:lnTo>
                  <a:lnTo>
                    <a:pt x="1510759" y="1442082"/>
                  </a:lnTo>
                  <a:lnTo>
                    <a:pt x="1503148" y="1443670"/>
                  </a:lnTo>
                  <a:lnTo>
                    <a:pt x="1495220" y="1445576"/>
                  </a:lnTo>
                  <a:lnTo>
                    <a:pt x="1487292" y="1446846"/>
                  </a:lnTo>
                  <a:lnTo>
                    <a:pt x="1479999" y="1448117"/>
                  </a:lnTo>
                  <a:lnTo>
                    <a:pt x="1472071" y="1448752"/>
                  </a:lnTo>
                  <a:lnTo>
                    <a:pt x="1464460" y="1449070"/>
                  </a:lnTo>
                  <a:lnTo>
                    <a:pt x="1457483" y="1449387"/>
                  </a:lnTo>
                  <a:lnTo>
                    <a:pt x="1449872" y="1449070"/>
                  </a:lnTo>
                  <a:lnTo>
                    <a:pt x="1442579" y="1448752"/>
                  </a:lnTo>
                  <a:lnTo>
                    <a:pt x="1434968" y="1448117"/>
                  </a:lnTo>
                  <a:lnTo>
                    <a:pt x="1427357" y="1446846"/>
                  </a:lnTo>
                  <a:lnTo>
                    <a:pt x="1419429" y="1445576"/>
                  </a:lnTo>
                  <a:lnTo>
                    <a:pt x="1411818" y="1443670"/>
                  </a:lnTo>
                  <a:lnTo>
                    <a:pt x="1403573" y="1442082"/>
                  </a:lnTo>
                  <a:lnTo>
                    <a:pt x="1395645" y="1439859"/>
                  </a:lnTo>
                  <a:lnTo>
                    <a:pt x="1387717" y="1437636"/>
                  </a:lnTo>
                  <a:lnTo>
                    <a:pt x="1379472" y="1434777"/>
                  </a:lnTo>
                  <a:lnTo>
                    <a:pt x="1371227" y="1431601"/>
                  </a:lnTo>
                  <a:lnTo>
                    <a:pt x="1362982" y="1428743"/>
                  </a:lnTo>
                  <a:lnTo>
                    <a:pt x="1355054" y="1425249"/>
                  </a:lnTo>
                  <a:lnTo>
                    <a:pt x="1346492" y="1421120"/>
                  </a:lnTo>
                  <a:lnTo>
                    <a:pt x="1338247" y="1417309"/>
                  </a:lnTo>
                  <a:lnTo>
                    <a:pt x="1330002" y="1413180"/>
                  </a:lnTo>
                  <a:lnTo>
                    <a:pt x="1321757" y="1408416"/>
                  </a:lnTo>
                  <a:lnTo>
                    <a:pt x="1313195" y="1403970"/>
                  </a:lnTo>
                  <a:lnTo>
                    <a:pt x="1304950" y="1399205"/>
                  </a:lnTo>
                  <a:lnTo>
                    <a:pt x="1296705" y="1393806"/>
                  </a:lnTo>
                  <a:lnTo>
                    <a:pt x="1288459" y="1388407"/>
                  </a:lnTo>
                  <a:lnTo>
                    <a:pt x="1280214" y="1382372"/>
                  </a:lnTo>
                  <a:lnTo>
                    <a:pt x="1272286" y="1376655"/>
                  </a:lnTo>
                  <a:lnTo>
                    <a:pt x="1264041" y="1370303"/>
                  </a:lnTo>
                  <a:lnTo>
                    <a:pt x="1255796" y="1364269"/>
                  </a:lnTo>
                  <a:lnTo>
                    <a:pt x="1247551" y="1357599"/>
                  </a:lnTo>
                  <a:lnTo>
                    <a:pt x="1239940" y="1350612"/>
                  </a:lnTo>
                  <a:lnTo>
                    <a:pt x="1232012" y="1343624"/>
                  </a:lnTo>
                  <a:lnTo>
                    <a:pt x="1224085" y="1336319"/>
                  </a:lnTo>
                  <a:lnTo>
                    <a:pt x="1216474" y="1329014"/>
                  </a:lnTo>
                  <a:lnTo>
                    <a:pt x="1208863" y="1321392"/>
                  </a:lnTo>
                  <a:lnTo>
                    <a:pt x="1201252" y="1313452"/>
                  </a:lnTo>
                  <a:lnTo>
                    <a:pt x="1193958" y="1305194"/>
                  </a:lnTo>
                  <a:lnTo>
                    <a:pt x="1186665" y="1297254"/>
                  </a:lnTo>
                  <a:lnTo>
                    <a:pt x="1179688" y="1288678"/>
                  </a:lnTo>
                  <a:lnTo>
                    <a:pt x="1172711" y="1280103"/>
                  </a:lnTo>
                  <a:lnTo>
                    <a:pt x="1165735" y="1271528"/>
                  </a:lnTo>
                  <a:lnTo>
                    <a:pt x="1159075" y="1262317"/>
                  </a:lnTo>
                  <a:lnTo>
                    <a:pt x="1152416" y="1253107"/>
                  </a:lnTo>
                  <a:lnTo>
                    <a:pt x="1146073" y="1243896"/>
                  </a:lnTo>
                  <a:lnTo>
                    <a:pt x="1139731" y="1234050"/>
                  </a:lnTo>
                  <a:lnTo>
                    <a:pt x="1134023" y="1224840"/>
                  </a:lnTo>
                  <a:lnTo>
                    <a:pt x="1127998" y="1214994"/>
                  </a:lnTo>
                  <a:lnTo>
                    <a:pt x="1122607" y="1204830"/>
                  </a:lnTo>
                  <a:lnTo>
                    <a:pt x="1116899" y="1194667"/>
                  </a:lnTo>
                  <a:lnTo>
                    <a:pt x="1111825" y="1184186"/>
                  </a:lnTo>
                  <a:lnTo>
                    <a:pt x="1106751" y="1173705"/>
                  </a:lnTo>
                  <a:lnTo>
                    <a:pt x="1101994" y="1162906"/>
                  </a:lnTo>
                  <a:lnTo>
                    <a:pt x="1097237" y="1152108"/>
                  </a:lnTo>
                  <a:lnTo>
                    <a:pt x="1093115" y="1141309"/>
                  </a:lnTo>
                  <a:lnTo>
                    <a:pt x="1088992" y="1130193"/>
                  </a:lnTo>
                  <a:lnTo>
                    <a:pt x="1085187" y="1118759"/>
                  </a:lnTo>
                  <a:lnTo>
                    <a:pt x="1081699" y="1107643"/>
                  </a:lnTo>
                  <a:lnTo>
                    <a:pt x="1078527" y="1095891"/>
                  </a:lnTo>
                  <a:lnTo>
                    <a:pt x="1075356" y="1084458"/>
                  </a:lnTo>
                  <a:lnTo>
                    <a:pt x="1072502" y="1072706"/>
                  </a:lnTo>
                  <a:lnTo>
                    <a:pt x="1070282" y="1060955"/>
                  </a:lnTo>
                  <a:lnTo>
                    <a:pt x="1068062" y="1048886"/>
                  </a:lnTo>
                  <a:lnTo>
                    <a:pt x="1066477" y="1036817"/>
                  </a:lnTo>
                  <a:lnTo>
                    <a:pt x="1064891" y="1024430"/>
                  </a:lnTo>
                  <a:lnTo>
                    <a:pt x="1063623" y="1012361"/>
                  </a:lnTo>
                  <a:lnTo>
                    <a:pt x="1062671" y="999657"/>
                  </a:lnTo>
                  <a:lnTo>
                    <a:pt x="1062037" y="987270"/>
                  </a:lnTo>
                  <a:lnTo>
                    <a:pt x="1062037" y="974566"/>
                  </a:lnTo>
                  <a:lnTo>
                    <a:pt x="1062037" y="962497"/>
                  </a:lnTo>
                  <a:lnTo>
                    <a:pt x="1062354" y="950428"/>
                  </a:lnTo>
                  <a:lnTo>
                    <a:pt x="1063306" y="938359"/>
                  </a:lnTo>
                  <a:lnTo>
                    <a:pt x="1064257" y="926290"/>
                  </a:lnTo>
                  <a:lnTo>
                    <a:pt x="1065208" y="914221"/>
                  </a:lnTo>
                  <a:lnTo>
                    <a:pt x="1066794" y="902469"/>
                  </a:lnTo>
                  <a:lnTo>
                    <a:pt x="1068380" y="890718"/>
                  </a:lnTo>
                  <a:lnTo>
                    <a:pt x="1069965" y="879284"/>
                  </a:lnTo>
                  <a:lnTo>
                    <a:pt x="1072185" y="867850"/>
                  </a:lnTo>
                  <a:lnTo>
                    <a:pt x="1074405" y="856416"/>
                  </a:lnTo>
                  <a:lnTo>
                    <a:pt x="1077259" y="844983"/>
                  </a:lnTo>
                  <a:lnTo>
                    <a:pt x="1079796" y="833866"/>
                  </a:lnTo>
                  <a:lnTo>
                    <a:pt x="1082650" y="822750"/>
                  </a:lnTo>
                  <a:lnTo>
                    <a:pt x="1085821" y="811634"/>
                  </a:lnTo>
                  <a:lnTo>
                    <a:pt x="1089627" y="800835"/>
                  </a:lnTo>
                  <a:lnTo>
                    <a:pt x="1093115" y="790037"/>
                  </a:lnTo>
                  <a:lnTo>
                    <a:pt x="1096920" y="779556"/>
                  </a:lnTo>
                  <a:lnTo>
                    <a:pt x="1101043" y="769075"/>
                  </a:lnTo>
                  <a:lnTo>
                    <a:pt x="1105165" y="758594"/>
                  </a:lnTo>
                  <a:lnTo>
                    <a:pt x="1109922" y="748430"/>
                  </a:lnTo>
                  <a:lnTo>
                    <a:pt x="1114362" y="738902"/>
                  </a:lnTo>
                  <a:lnTo>
                    <a:pt x="1119118" y="728739"/>
                  </a:lnTo>
                  <a:lnTo>
                    <a:pt x="1124509" y="719211"/>
                  </a:lnTo>
                  <a:lnTo>
                    <a:pt x="1129583" y="709682"/>
                  </a:lnTo>
                  <a:lnTo>
                    <a:pt x="1135291" y="700154"/>
                  </a:lnTo>
                  <a:lnTo>
                    <a:pt x="1140682" y="690944"/>
                  </a:lnTo>
                  <a:lnTo>
                    <a:pt x="1146391" y="682051"/>
                  </a:lnTo>
                  <a:lnTo>
                    <a:pt x="1152416" y="673158"/>
                  </a:lnTo>
                  <a:lnTo>
                    <a:pt x="1158758" y="664265"/>
                  </a:lnTo>
                  <a:lnTo>
                    <a:pt x="1164783" y="655689"/>
                  </a:lnTo>
                  <a:lnTo>
                    <a:pt x="1171443" y="647432"/>
                  </a:lnTo>
                  <a:lnTo>
                    <a:pt x="1177785" y="639174"/>
                  </a:lnTo>
                  <a:lnTo>
                    <a:pt x="1184762" y="631234"/>
                  </a:lnTo>
                  <a:lnTo>
                    <a:pt x="1191738" y="623611"/>
                  </a:lnTo>
                  <a:lnTo>
                    <a:pt x="1198715" y="615989"/>
                  </a:lnTo>
                  <a:lnTo>
                    <a:pt x="1206009" y="608684"/>
                  </a:lnTo>
                  <a:lnTo>
                    <a:pt x="1213620" y="601696"/>
                  </a:lnTo>
                  <a:lnTo>
                    <a:pt x="1220913" y="594391"/>
                  </a:lnTo>
                  <a:lnTo>
                    <a:pt x="1228841" y="588039"/>
                  </a:lnTo>
                  <a:lnTo>
                    <a:pt x="1236769" y="581369"/>
                  </a:lnTo>
                  <a:lnTo>
                    <a:pt x="1244380" y="575017"/>
                  </a:lnTo>
                  <a:lnTo>
                    <a:pt x="1252625" y="568983"/>
                  </a:lnTo>
                  <a:lnTo>
                    <a:pt x="1260870" y="562948"/>
                  </a:lnTo>
                  <a:lnTo>
                    <a:pt x="1269115" y="557549"/>
                  </a:lnTo>
                  <a:lnTo>
                    <a:pt x="1277360" y="552150"/>
                  </a:lnTo>
                  <a:lnTo>
                    <a:pt x="1286240" y="547068"/>
                  </a:lnTo>
                  <a:lnTo>
                    <a:pt x="1294802" y="542304"/>
                  </a:lnTo>
                  <a:lnTo>
                    <a:pt x="1303364" y="537540"/>
                  </a:lnTo>
                  <a:lnTo>
                    <a:pt x="1312560" y="533093"/>
                  </a:lnTo>
                  <a:lnTo>
                    <a:pt x="1321757" y="528964"/>
                  </a:lnTo>
                  <a:lnTo>
                    <a:pt x="1330953" y="525153"/>
                  </a:lnTo>
                  <a:lnTo>
                    <a:pt x="1339833" y="521659"/>
                  </a:lnTo>
                  <a:lnTo>
                    <a:pt x="1349029" y="518483"/>
                  </a:lnTo>
                  <a:lnTo>
                    <a:pt x="1358542" y="514990"/>
                  </a:lnTo>
                  <a:lnTo>
                    <a:pt x="1368056" y="512449"/>
                  </a:lnTo>
                  <a:lnTo>
                    <a:pt x="1377887" y="509908"/>
                  </a:lnTo>
                  <a:lnTo>
                    <a:pt x="1387717" y="507685"/>
                  </a:lnTo>
                  <a:lnTo>
                    <a:pt x="1397231" y="505462"/>
                  </a:lnTo>
                  <a:lnTo>
                    <a:pt x="1407062" y="503874"/>
                  </a:lnTo>
                  <a:lnTo>
                    <a:pt x="1416892" y="502603"/>
                  </a:lnTo>
                  <a:lnTo>
                    <a:pt x="1427040" y="501650"/>
                  </a:lnTo>
                  <a:lnTo>
                    <a:pt x="1437188" y="500697"/>
                  </a:lnTo>
                  <a:lnTo>
                    <a:pt x="1447336" y="500380"/>
                  </a:lnTo>
                  <a:lnTo>
                    <a:pt x="1457483" y="500062"/>
                  </a:lnTo>
                  <a:close/>
                  <a:moveTo>
                    <a:pt x="716008" y="249237"/>
                  </a:moveTo>
                  <a:lnTo>
                    <a:pt x="795913" y="249237"/>
                  </a:lnTo>
                  <a:lnTo>
                    <a:pt x="795913" y="374499"/>
                  </a:lnTo>
                  <a:lnTo>
                    <a:pt x="810181" y="375133"/>
                  </a:lnTo>
                  <a:lnTo>
                    <a:pt x="823816" y="376402"/>
                  </a:lnTo>
                  <a:lnTo>
                    <a:pt x="837133" y="377670"/>
                  </a:lnTo>
                  <a:lnTo>
                    <a:pt x="849500" y="379890"/>
                  </a:lnTo>
                  <a:lnTo>
                    <a:pt x="861549" y="381793"/>
                  </a:lnTo>
                  <a:lnTo>
                    <a:pt x="873281" y="384330"/>
                  </a:lnTo>
                  <a:lnTo>
                    <a:pt x="884379" y="386867"/>
                  </a:lnTo>
                  <a:lnTo>
                    <a:pt x="894842" y="389721"/>
                  </a:lnTo>
                  <a:lnTo>
                    <a:pt x="904989" y="393209"/>
                  </a:lnTo>
                  <a:lnTo>
                    <a:pt x="914819" y="396698"/>
                  </a:lnTo>
                  <a:lnTo>
                    <a:pt x="924014" y="400186"/>
                  </a:lnTo>
                  <a:lnTo>
                    <a:pt x="932575" y="403991"/>
                  </a:lnTo>
                  <a:lnTo>
                    <a:pt x="941136" y="407797"/>
                  </a:lnTo>
                  <a:lnTo>
                    <a:pt x="949381" y="411602"/>
                  </a:lnTo>
                  <a:lnTo>
                    <a:pt x="956673" y="415725"/>
                  </a:lnTo>
                  <a:lnTo>
                    <a:pt x="963966" y="419847"/>
                  </a:lnTo>
                  <a:lnTo>
                    <a:pt x="931624" y="504836"/>
                  </a:lnTo>
                  <a:lnTo>
                    <a:pt x="920209" y="498810"/>
                  </a:lnTo>
                  <a:lnTo>
                    <a:pt x="906257" y="491517"/>
                  </a:lnTo>
                  <a:lnTo>
                    <a:pt x="898330" y="488028"/>
                  </a:lnTo>
                  <a:lnTo>
                    <a:pt x="890086" y="484540"/>
                  </a:lnTo>
                  <a:lnTo>
                    <a:pt x="880891" y="480735"/>
                  </a:lnTo>
                  <a:lnTo>
                    <a:pt x="871061" y="477246"/>
                  </a:lnTo>
                  <a:lnTo>
                    <a:pt x="860597" y="474075"/>
                  </a:lnTo>
                  <a:lnTo>
                    <a:pt x="849500" y="470904"/>
                  </a:lnTo>
                  <a:lnTo>
                    <a:pt x="837767" y="468367"/>
                  </a:lnTo>
                  <a:lnTo>
                    <a:pt x="825401" y="465830"/>
                  </a:lnTo>
                  <a:lnTo>
                    <a:pt x="812401" y="463927"/>
                  </a:lnTo>
                  <a:lnTo>
                    <a:pt x="798449" y="462659"/>
                  </a:lnTo>
                  <a:lnTo>
                    <a:pt x="783863" y="461707"/>
                  </a:lnTo>
                  <a:lnTo>
                    <a:pt x="768960" y="461390"/>
                  </a:lnTo>
                  <a:lnTo>
                    <a:pt x="759765" y="461390"/>
                  </a:lnTo>
                  <a:lnTo>
                    <a:pt x="751204" y="462024"/>
                  </a:lnTo>
                  <a:lnTo>
                    <a:pt x="742643" y="462659"/>
                  </a:lnTo>
                  <a:lnTo>
                    <a:pt x="734398" y="463927"/>
                  </a:lnTo>
                  <a:lnTo>
                    <a:pt x="726471" y="465196"/>
                  </a:lnTo>
                  <a:lnTo>
                    <a:pt x="719496" y="467098"/>
                  </a:lnTo>
                  <a:lnTo>
                    <a:pt x="712203" y="469001"/>
                  </a:lnTo>
                  <a:lnTo>
                    <a:pt x="705544" y="471538"/>
                  </a:lnTo>
                  <a:lnTo>
                    <a:pt x="699202" y="473758"/>
                  </a:lnTo>
                  <a:lnTo>
                    <a:pt x="693178" y="476612"/>
                  </a:lnTo>
                  <a:lnTo>
                    <a:pt x="687153" y="479466"/>
                  </a:lnTo>
                  <a:lnTo>
                    <a:pt x="682080" y="482637"/>
                  </a:lnTo>
                  <a:lnTo>
                    <a:pt x="676689" y="486126"/>
                  </a:lnTo>
                  <a:lnTo>
                    <a:pt x="671933" y="489614"/>
                  </a:lnTo>
                  <a:lnTo>
                    <a:pt x="667177" y="493419"/>
                  </a:lnTo>
                  <a:lnTo>
                    <a:pt x="663055" y="497542"/>
                  </a:lnTo>
                  <a:lnTo>
                    <a:pt x="659250" y="501348"/>
                  </a:lnTo>
                  <a:lnTo>
                    <a:pt x="655445" y="505470"/>
                  </a:lnTo>
                  <a:lnTo>
                    <a:pt x="652274" y="509910"/>
                  </a:lnTo>
                  <a:lnTo>
                    <a:pt x="649103" y="514350"/>
                  </a:lnTo>
                  <a:lnTo>
                    <a:pt x="646249" y="519107"/>
                  </a:lnTo>
                  <a:lnTo>
                    <a:pt x="643713" y="523546"/>
                  </a:lnTo>
                  <a:lnTo>
                    <a:pt x="641493" y="528303"/>
                  </a:lnTo>
                  <a:lnTo>
                    <a:pt x="639591" y="533060"/>
                  </a:lnTo>
                  <a:lnTo>
                    <a:pt x="637688" y="537817"/>
                  </a:lnTo>
                  <a:lnTo>
                    <a:pt x="636420" y="542891"/>
                  </a:lnTo>
                  <a:lnTo>
                    <a:pt x="635152" y="547647"/>
                  </a:lnTo>
                  <a:lnTo>
                    <a:pt x="633566" y="552721"/>
                  </a:lnTo>
                  <a:lnTo>
                    <a:pt x="632932" y="557478"/>
                  </a:lnTo>
                  <a:lnTo>
                    <a:pt x="632298" y="562235"/>
                  </a:lnTo>
                  <a:lnTo>
                    <a:pt x="631981" y="567309"/>
                  </a:lnTo>
                  <a:lnTo>
                    <a:pt x="631981" y="572066"/>
                  </a:lnTo>
                  <a:lnTo>
                    <a:pt x="631981" y="578408"/>
                  </a:lnTo>
                  <a:lnTo>
                    <a:pt x="632615" y="584433"/>
                  </a:lnTo>
                  <a:lnTo>
                    <a:pt x="633249" y="590459"/>
                  </a:lnTo>
                  <a:lnTo>
                    <a:pt x="634200" y="595850"/>
                  </a:lnTo>
                  <a:lnTo>
                    <a:pt x="635786" y="601558"/>
                  </a:lnTo>
                  <a:lnTo>
                    <a:pt x="637371" y="606632"/>
                  </a:lnTo>
                  <a:lnTo>
                    <a:pt x="639274" y="612023"/>
                  </a:lnTo>
                  <a:lnTo>
                    <a:pt x="641176" y="617097"/>
                  </a:lnTo>
                  <a:lnTo>
                    <a:pt x="643713" y="622171"/>
                  </a:lnTo>
                  <a:lnTo>
                    <a:pt x="646249" y="626927"/>
                  </a:lnTo>
                  <a:lnTo>
                    <a:pt x="649737" y="631367"/>
                  </a:lnTo>
                  <a:lnTo>
                    <a:pt x="652908" y="636124"/>
                  </a:lnTo>
                  <a:lnTo>
                    <a:pt x="656713" y="640564"/>
                  </a:lnTo>
                  <a:lnTo>
                    <a:pt x="660835" y="645320"/>
                  </a:lnTo>
                  <a:lnTo>
                    <a:pt x="665274" y="649443"/>
                  </a:lnTo>
                  <a:lnTo>
                    <a:pt x="670031" y="653566"/>
                  </a:lnTo>
                  <a:lnTo>
                    <a:pt x="675104" y="658005"/>
                  </a:lnTo>
                  <a:lnTo>
                    <a:pt x="680177" y="662128"/>
                  </a:lnTo>
                  <a:lnTo>
                    <a:pt x="686202" y="665933"/>
                  </a:lnTo>
                  <a:lnTo>
                    <a:pt x="691909" y="670373"/>
                  </a:lnTo>
                  <a:lnTo>
                    <a:pt x="698568" y="674178"/>
                  </a:lnTo>
                  <a:lnTo>
                    <a:pt x="705227" y="678301"/>
                  </a:lnTo>
                  <a:lnTo>
                    <a:pt x="719813" y="686229"/>
                  </a:lnTo>
                  <a:lnTo>
                    <a:pt x="735667" y="694474"/>
                  </a:lnTo>
                  <a:lnTo>
                    <a:pt x="753106" y="702402"/>
                  </a:lnTo>
                  <a:lnTo>
                    <a:pt x="771814" y="710964"/>
                  </a:lnTo>
                  <a:lnTo>
                    <a:pt x="792108" y="719527"/>
                  </a:lnTo>
                  <a:lnTo>
                    <a:pt x="804474" y="724600"/>
                  </a:lnTo>
                  <a:lnTo>
                    <a:pt x="816206" y="729991"/>
                  </a:lnTo>
                  <a:lnTo>
                    <a:pt x="827621" y="735065"/>
                  </a:lnTo>
                  <a:lnTo>
                    <a:pt x="838719" y="740774"/>
                  </a:lnTo>
                  <a:lnTo>
                    <a:pt x="849500" y="745847"/>
                  </a:lnTo>
                  <a:lnTo>
                    <a:pt x="859963" y="751873"/>
                  </a:lnTo>
                  <a:lnTo>
                    <a:pt x="870110" y="757264"/>
                  </a:lnTo>
                  <a:lnTo>
                    <a:pt x="879622" y="763289"/>
                  </a:lnTo>
                  <a:lnTo>
                    <a:pt x="888501" y="768997"/>
                  </a:lnTo>
                  <a:lnTo>
                    <a:pt x="897379" y="775340"/>
                  </a:lnTo>
                  <a:lnTo>
                    <a:pt x="905940" y="781365"/>
                  </a:lnTo>
                  <a:lnTo>
                    <a:pt x="914184" y="788024"/>
                  </a:lnTo>
                  <a:lnTo>
                    <a:pt x="921477" y="794367"/>
                  </a:lnTo>
                  <a:lnTo>
                    <a:pt x="928770" y="801026"/>
                  </a:lnTo>
                  <a:lnTo>
                    <a:pt x="935746" y="808003"/>
                  </a:lnTo>
                  <a:lnTo>
                    <a:pt x="942088" y="814980"/>
                  </a:lnTo>
                  <a:lnTo>
                    <a:pt x="948429" y="822273"/>
                  </a:lnTo>
                  <a:lnTo>
                    <a:pt x="953820" y="829250"/>
                  </a:lnTo>
                  <a:lnTo>
                    <a:pt x="959210" y="837178"/>
                  </a:lnTo>
                  <a:lnTo>
                    <a:pt x="963966" y="844789"/>
                  </a:lnTo>
                  <a:lnTo>
                    <a:pt x="968406" y="852717"/>
                  </a:lnTo>
                  <a:lnTo>
                    <a:pt x="972845" y="860962"/>
                  </a:lnTo>
                  <a:lnTo>
                    <a:pt x="976333" y="869524"/>
                  </a:lnTo>
                  <a:lnTo>
                    <a:pt x="979503" y="878087"/>
                  </a:lnTo>
                  <a:lnTo>
                    <a:pt x="982674" y="886966"/>
                  </a:lnTo>
                  <a:lnTo>
                    <a:pt x="985211" y="895845"/>
                  </a:lnTo>
                  <a:lnTo>
                    <a:pt x="987431" y="905359"/>
                  </a:lnTo>
                  <a:lnTo>
                    <a:pt x="989016" y="914873"/>
                  </a:lnTo>
                  <a:lnTo>
                    <a:pt x="990284" y="925020"/>
                  </a:lnTo>
                  <a:lnTo>
                    <a:pt x="991236" y="935168"/>
                  </a:lnTo>
                  <a:lnTo>
                    <a:pt x="991870" y="944999"/>
                  </a:lnTo>
                  <a:lnTo>
                    <a:pt x="992187" y="955781"/>
                  </a:lnTo>
                  <a:lnTo>
                    <a:pt x="991870" y="965295"/>
                  </a:lnTo>
                  <a:lnTo>
                    <a:pt x="991236" y="974808"/>
                  </a:lnTo>
                  <a:lnTo>
                    <a:pt x="990284" y="984322"/>
                  </a:lnTo>
                  <a:lnTo>
                    <a:pt x="989016" y="993835"/>
                  </a:lnTo>
                  <a:lnTo>
                    <a:pt x="987113" y="1002715"/>
                  </a:lnTo>
                  <a:lnTo>
                    <a:pt x="984894" y="1012228"/>
                  </a:lnTo>
                  <a:lnTo>
                    <a:pt x="982357" y="1021108"/>
                  </a:lnTo>
                  <a:lnTo>
                    <a:pt x="978869" y="1030304"/>
                  </a:lnTo>
                  <a:lnTo>
                    <a:pt x="975698" y="1039184"/>
                  </a:lnTo>
                  <a:lnTo>
                    <a:pt x="971893" y="1047429"/>
                  </a:lnTo>
                  <a:lnTo>
                    <a:pt x="967454" y="1055991"/>
                  </a:lnTo>
                  <a:lnTo>
                    <a:pt x="962698" y="1064553"/>
                  </a:lnTo>
                  <a:lnTo>
                    <a:pt x="957625" y="1072481"/>
                  </a:lnTo>
                  <a:lnTo>
                    <a:pt x="952234" y="1080409"/>
                  </a:lnTo>
                  <a:lnTo>
                    <a:pt x="946210" y="1088337"/>
                  </a:lnTo>
                  <a:lnTo>
                    <a:pt x="940185" y="1095631"/>
                  </a:lnTo>
                  <a:lnTo>
                    <a:pt x="933526" y="1102925"/>
                  </a:lnTo>
                  <a:lnTo>
                    <a:pt x="926551" y="1110219"/>
                  </a:lnTo>
                  <a:lnTo>
                    <a:pt x="918941" y="1116561"/>
                  </a:lnTo>
                  <a:lnTo>
                    <a:pt x="911014" y="1123221"/>
                  </a:lnTo>
                  <a:lnTo>
                    <a:pt x="903087" y="1129246"/>
                  </a:lnTo>
                  <a:lnTo>
                    <a:pt x="894525" y="1135271"/>
                  </a:lnTo>
                  <a:lnTo>
                    <a:pt x="885647" y="1140979"/>
                  </a:lnTo>
                  <a:lnTo>
                    <a:pt x="876134" y="1146370"/>
                  </a:lnTo>
                  <a:lnTo>
                    <a:pt x="866622" y="1151127"/>
                  </a:lnTo>
                  <a:lnTo>
                    <a:pt x="856475" y="1155884"/>
                  </a:lnTo>
                  <a:lnTo>
                    <a:pt x="846012" y="1160006"/>
                  </a:lnTo>
                  <a:lnTo>
                    <a:pt x="835231" y="1163812"/>
                  </a:lnTo>
                  <a:lnTo>
                    <a:pt x="824133" y="1167617"/>
                  </a:lnTo>
                  <a:lnTo>
                    <a:pt x="812401" y="1170471"/>
                  </a:lnTo>
                  <a:lnTo>
                    <a:pt x="800669" y="1173008"/>
                  </a:lnTo>
                  <a:lnTo>
                    <a:pt x="788303" y="1175228"/>
                  </a:lnTo>
                  <a:lnTo>
                    <a:pt x="788303" y="1309687"/>
                  </a:lnTo>
                  <a:lnTo>
                    <a:pt x="707129" y="1309687"/>
                  </a:lnTo>
                  <a:lnTo>
                    <a:pt x="707129" y="1179351"/>
                  </a:lnTo>
                  <a:lnTo>
                    <a:pt x="692861" y="1179034"/>
                  </a:lnTo>
                  <a:lnTo>
                    <a:pt x="678592" y="1178082"/>
                  </a:lnTo>
                  <a:lnTo>
                    <a:pt x="664640" y="1176180"/>
                  </a:lnTo>
                  <a:lnTo>
                    <a:pt x="650689" y="1174277"/>
                  </a:lnTo>
                  <a:lnTo>
                    <a:pt x="637054" y="1172057"/>
                  </a:lnTo>
                  <a:lnTo>
                    <a:pt x="623102" y="1169520"/>
                  </a:lnTo>
                  <a:lnTo>
                    <a:pt x="609785" y="1166349"/>
                  </a:lnTo>
                  <a:lnTo>
                    <a:pt x="596785" y="1162543"/>
                  </a:lnTo>
                  <a:lnTo>
                    <a:pt x="584101" y="1158738"/>
                  </a:lnTo>
                  <a:lnTo>
                    <a:pt x="572052" y="1154615"/>
                  </a:lnTo>
                  <a:lnTo>
                    <a:pt x="560003" y="1149859"/>
                  </a:lnTo>
                  <a:lnTo>
                    <a:pt x="548588" y="1144785"/>
                  </a:lnTo>
                  <a:lnTo>
                    <a:pt x="537807" y="1139394"/>
                  </a:lnTo>
                  <a:lnTo>
                    <a:pt x="527660" y="1134320"/>
                  </a:lnTo>
                  <a:lnTo>
                    <a:pt x="518148" y="1128294"/>
                  </a:lnTo>
                  <a:lnTo>
                    <a:pt x="509587" y="1122586"/>
                  </a:lnTo>
                  <a:lnTo>
                    <a:pt x="540027" y="1036012"/>
                  </a:lnTo>
                  <a:lnTo>
                    <a:pt x="549222" y="1041721"/>
                  </a:lnTo>
                  <a:lnTo>
                    <a:pt x="558735" y="1047112"/>
                  </a:lnTo>
                  <a:lnTo>
                    <a:pt x="568564" y="1052820"/>
                  </a:lnTo>
                  <a:lnTo>
                    <a:pt x="579028" y="1057577"/>
                  </a:lnTo>
                  <a:lnTo>
                    <a:pt x="589492" y="1062651"/>
                  </a:lnTo>
                  <a:lnTo>
                    <a:pt x="600590" y="1067090"/>
                  </a:lnTo>
                  <a:lnTo>
                    <a:pt x="612004" y="1071213"/>
                  </a:lnTo>
                  <a:lnTo>
                    <a:pt x="623737" y="1075335"/>
                  </a:lnTo>
                  <a:lnTo>
                    <a:pt x="635786" y="1078824"/>
                  </a:lnTo>
                  <a:lnTo>
                    <a:pt x="648152" y="1081995"/>
                  </a:lnTo>
                  <a:lnTo>
                    <a:pt x="660518" y="1084849"/>
                  </a:lnTo>
                  <a:lnTo>
                    <a:pt x="673201" y="1087069"/>
                  </a:lnTo>
                  <a:lnTo>
                    <a:pt x="686202" y="1088972"/>
                  </a:lnTo>
                  <a:lnTo>
                    <a:pt x="699519" y="1090240"/>
                  </a:lnTo>
                  <a:lnTo>
                    <a:pt x="712520" y="1091191"/>
                  </a:lnTo>
                  <a:lnTo>
                    <a:pt x="726154" y="1091509"/>
                  </a:lnTo>
                  <a:lnTo>
                    <a:pt x="734716" y="1091191"/>
                  </a:lnTo>
                  <a:lnTo>
                    <a:pt x="743277" y="1090874"/>
                  </a:lnTo>
                  <a:lnTo>
                    <a:pt x="751521" y="1090240"/>
                  </a:lnTo>
                  <a:lnTo>
                    <a:pt x="759131" y="1088972"/>
                  </a:lnTo>
                  <a:lnTo>
                    <a:pt x="767058" y="1087703"/>
                  </a:lnTo>
                  <a:lnTo>
                    <a:pt x="774668" y="1086117"/>
                  </a:lnTo>
                  <a:lnTo>
                    <a:pt x="781644" y="1083898"/>
                  </a:lnTo>
                  <a:lnTo>
                    <a:pt x="788937" y="1081995"/>
                  </a:lnTo>
                  <a:lnTo>
                    <a:pt x="795595" y="1079458"/>
                  </a:lnTo>
                  <a:lnTo>
                    <a:pt x="802571" y="1076921"/>
                  </a:lnTo>
                  <a:lnTo>
                    <a:pt x="809230" y="1074067"/>
                  </a:lnTo>
                  <a:lnTo>
                    <a:pt x="815255" y="1070579"/>
                  </a:lnTo>
                  <a:lnTo>
                    <a:pt x="821279" y="1067407"/>
                  </a:lnTo>
                  <a:lnTo>
                    <a:pt x="826987" y="1063919"/>
                  </a:lnTo>
                  <a:lnTo>
                    <a:pt x="832377" y="1059796"/>
                  </a:lnTo>
                  <a:lnTo>
                    <a:pt x="837450" y="1055674"/>
                  </a:lnTo>
                  <a:lnTo>
                    <a:pt x="842207" y="1051551"/>
                  </a:lnTo>
                  <a:lnTo>
                    <a:pt x="847280" y="1046795"/>
                  </a:lnTo>
                  <a:lnTo>
                    <a:pt x="851402" y="1042355"/>
                  </a:lnTo>
                  <a:lnTo>
                    <a:pt x="855524" y="1037281"/>
                  </a:lnTo>
                  <a:lnTo>
                    <a:pt x="859329" y="1032207"/>
                  </a:lnTo>
                  <a:lnTo>
                    <a:pt x="862817" y="1027133"/>
                  </a:lnTo>
                  <a:lnTo>
                    <a:pt x="866305" y="1021425"/>
                  </a:lnTo>
                  <a:lnTo>
                    <a:pt x="868842" y="1016034"/>
                  </a:lnTo>
                  <a:lnTo>
                    <a:pt x="871378" y="1010009"/>
                  </a:lnTo>
                  <a:lnTo>
                    <a:pt x="873598" y="1003983"/>
                  </a:lnTo>
                  <a:lnTo>
                    <a:pt x="875500" y="997641"/>
                  </a:lnTo>
                  <a:lnTo>
                    <a:pt x="877086" y="991299"/>
                  </a:lnTo>
                  <a:lnTo>
                    <a:pt x="878354" y="984956"/>
                  </a:lnTo>
                  <a:lnTo>
                    <a:pt x="879305" y="978297"/>
                  </a:lnTo>
                  <a:lnTo>
                    <a:pt x="879939" y="971954"/>
                  </a:lnTo>
                  <a:lnTo>
                    <a:pt x="879939" y="964978"/>
                  </a:lnTo>
                  <a:lnTo>
                    <a:pt x="879939" y="958318"/>
                  </a:lnTo>
                  <a:lnTo>
                    <a:pt x="879622" y="951976"/>
                  </a:lnTo>
                  <a:lnTo>
                    <a:pt x="878671" y="945950"/>
                  </a:lnTo>
                  <a:lnTo>
                    <a:pt x="877720" y="939608"/>
                  </a:lnTo>
                  <a:lnTo>
                    <a:pt x="876134" y="933266"/>
                  </a:lnTo>
                  <a:lnTo>
                    <a:pt x="874549" y="927557"/>
                  </a:lnTo>
                  <a:lnTo>
                    <a:pt x="872647" y="921849"/>
                  </a:lnTo>
                  <a:lnTo>
                    <a:pt x="870744" y="916458"/>
                  </a:lnTo>
                  <a:lnTo>
                    <a:pt x="868207" y="910750"/>
                  </a:lnTo>
                  <a:lnTo>
                    <a:pt x="865354" y="905676"/>
                  </a:lnTo>
                  <a:lnTo>
                    <a:pt x="862183" y="900602"/>
                  </a:lnTo>
                  <a:lnTo>
                    <a:pt x="859012" y="895211"/>
                  </a:lnTo>
                  <a:lnTo>
                    <a:pt x="855524" y="890454"/>
                  </a:lnTo>
                  <a:lnTo>
                    <a:pt x="851402" y="885380"/>
                  </a:lnTo>
                  <a:lnTo>
                    <a:pt x="847280" y="880624"/>
                  </a:lnTo>
                  <a:lnTo>
                    <a:pt x="842524" y="875867"/>
                  </a:lnTo>
                  <a:lnTo>
                    <a:pt x="838085" y="871427"/>
                  </a:lnTo>
                  <a:lnTo>
                    <a:pt x="833011" y="866987"/>
                  </a:lnTo>
                  <a:lnTo>
                    <a:pt x="827621" y="862231"/>
                  </a:lnTo>
                  <a:lnTo>
                    <a:pt x="822230" y="858108"/>
                  </a:lnTo>
                  <a:lnTo>
                    <a:pt x="816206" y="853985"/>
                  </a:lnTo>
                  <a:lnTo>
                    <a:pt x="810181" y="849546"/>
                  </a:lnTo>
                  <a:lnTo>
                    <a:pt x="803840" y="845740"/>
                  </a:lnTo>
                  <a:lnTo>
                    <a:pt x="797181" y="841301"/>
                  </a:lnTo>
                  <a:lnTo>
                    <a:pt x="782912" y="833690"/>
                  </a:lnTo>
                  <a:lnTo>
                    <a:pt x="767692" y="826079"/>
                  </a:lnTo>
                  <a:lnTo>
                    <a:pt x="751521" y="818785"/>
                  </a:lnTo>
                  <a:lnTo>
                    <a:pt x="734081" y="811174"/>
                  </a:lnTo>
                  <a:lnTo>
                    <a:pt x="709983" y="801344"/>
                  </a:lnTo>
                  <a:lnTo>
                    <a:pt x="687153" y="791196"/>
                  </a:lnTo>
                  <a:lnTo>
                    <a:pt x="676055" y="786439"/>
                  </a:lnTo>
                  <a:lnTo>
                    <a:pt x="665274" y="781048"/>
                  </a:lnTo>
                  <a:lnTo>
                    <a:pt x="655128" y="775657"/>
                  </a:lnTo>
                  <a:lnTo>
                    <a:pt x="644981" y="770266"/>
                  </a:lnTo>
                  <a:lnTo>
                    <a:pt x="635786" y="764875"/>
                  </a:lnTo>
                  <a:lnTo>
                    <a:pt x="626273" y="759167"/>
                  </a:lnTo>
                  <a:lnTo>
                    <a:pt x="617395" y="753458"/>
                  </a:lnTo>
                  <a:lnTo>
                    <a:pt x="608517" y="747433"/>
                  </a:lnTo>
                  <a:lnTo>
                    <a:pt x="600590" y="741408"/>
                  </a:lnTo>
                  <a:lnTo>
                    <a:pt x="592662" y="735065"/>
                  </a:lnTo>
                  <a:lnTo>
                    <a:pt x="585052" y="729040"/>
                  </a:lnTo>
                  <a:lnTo>
                    <a:pt x="578077" y="722381"/>
                  </a:lnTo>
                  <a:lnTo>
                    <a:pt x="571418" y="715721"/>
                  </a:lnTo>
                  <a:lnTo>
                    <a:pt x="565076" y="708744"/>
                  </a:lnTo>
                  <a:lnTo>
                    <a:pt x="559052" y="701451"/>
                  </a:lnTo>
                  <a:lnTo>
                    <a:pt x="553344" y="694474"/>
                  </a:lnTo>
                  <a:lnTo>
                    <a:pt x="548588" y="686546"/>
                  </a:lnTo>
                  <a:lnTo>
                    <a:pt x="543832" y="678935"/>
                  </a:lnTo>
                  <a:lnTo>
                    <a:pt x="539393" y="671007"/>
                  </a:lnTo>
                  <a:lnTo>
                    <a:pt x="535588" y="662762"/>
                  </a:lnTo>
                  <a:lnTo>
                    <a:pt x="532417" y="654200"/>
                  </a:lnTo>
                  <a:lnTo>
                    <a:pt x="529246" y="645955"/>
                  </a:lnTo>
                  <a:lnTo>
                    <a:pt x="526709" y="636758"/>
                  </a:lnTo>
                  <a:lnTo>
                    <a:pt x="524807" y="627562"/>
                  </a:lnTo>
                  <a:lnTo>
                    <a:pt x="523221" y="618048"/>
                  </a:lnTo>
                  <a:lnTo>
                    <a:pt x="521953" y="608217"/>
                  </a:lnTo>
                  <a:lnTo>
                    <a:pt x="521319" y="598069"/>
                  </a:lnTo>
                  <a:lnTo>
                    <a:pt x="521002" y="587922"/>
                  </a:lnTo>
                  <a:lnTo>
                    <a:pt x="521319" y="577774"/>
                  </a:lnTo>
                  <a:lnTo>
                    <a:pt x="521953" y="567943"/>
                  </a:lnTo>
                  <a:lnTo>
                    <a:pt x="522904" y="558429"/>
                  </a:lnTo>
                  <a:lnTo>
                    <a:pt x="524490" y="548916"/>
                  </a:lnTo>
                  <a:lnTo>
                    <a:pt x="526392" y="539402"/>
                  </a:lnTo>
                  <a:lnTo>
                    <a:pt x="528612" y="530523"/>
                  </a:lnTo>
                  <a:lnTo>
                    <a:pt x="531783" y="521643"/>
                  </a:lnTo>
                  <a:lnTo>
                    <a:pt x="534636" y="512764"/>
                  </a:lnTo>
                  <a:lnTo>
                    <a:pt x="538124" y="504202"/>
                  </a:lnTo>
                  <a:lnTo>
                    <a:pt x="541929" y="495956"/>
                  </a:lnTo>
                  <a:lnTo>
                    <a:pt x="546685" y="487711"/>
                  </a:lnTo>
                  <a:lnTo>
                    <a:pt x="551125" y="479783"/>
                  </a:lnTo>
                  <a:lnTo>
                    <a:pt x="556515" y="472489"/>
                  </a:lnTo>
                  <a:lnTo>
                    <a:pt x="561905" y="464879"/>
                  </a:lnTo>
                  <a:lnTo>
                    <a:pt x="567930" y="457585"/>
                  </a:lnTo>
                  <a:lnTo>
                    <a:pt x="573955" y="450925"/>
                  </a:lnTo>
                  <a:lnTo>
                    <a:pt x="580613" y="444266"/>
                  </a:lnTo>
                  <a:lnTo>
                    <a:pt x="587272" y="437923"/>
                  </a:lnTo>
                  <a:lnTo>
                    <a:pt x="594565" y="431581"/>
                  </a:lnTo>
                  <a:lnTo>
                    <a:pt x="602175" y="425873"/>
                  </a:lnTo>
                  <a:lnTo>
                    <a:pt x="609785" y="420165"/>
                  </a:lnTo>
                  <a:lnTo>
                    <a:pt x="618029" y="415091"/>
                  </a:lnTo>
                  <a:lnTo>
                    <a:pt x="626590" y="410017"/>
                  </a:lnTo>
                  <a:lnTo>
                    <a:pt x="635469" y="405577"/>
                  </a:lnTo>
                  <a:lnTo>
                    <a:pt x="644347" y="400820"/>
                  </a:lnTo>
                  <a:lnTo>
                    <a:pt x="653859" y="397015"/>
                  </a:lnTo>
                  <a:lnTo>
                    <a:pt x="663372" y="393526"/>
                  </a:lnTo>
                  <a:lnTo>
                    <a:pt x="673519" y="389721"/>
                  </a:lnTo>
                  <a:lnTo>
                    <a:pt x="683665" y="386867"/>
                  </a:lnTo>
                  <a:lnTo>
                    <a:pt x="694129" y="384330"/>
                  </a:lnTo>
                  <a:lnTo>
                    <a:pt x="704910" y="381793"/>
                  </a:lnTo>
                  <a:lnTo>
                    <a:pt x="716008" y="379890"/>
                  </a:lnTo>
                  <a:lnTo>
                    <a:pt x="716008" y="249237"/>
                  </a:lnTo>
                  <a:close/>
                  <a:moveTo>
                    <a:pt x="784828" y="0"/>
                  </a:moveTo>
                  <a:lnTo>
                    <a:pt x="808948" y="317"/>
                  </a:lnTo>
                  <a:lnTo>
                    <a:pt x="832750" y="1588"/>
                  </a:lnTo>
                  <a:lnTo>
                    <a:pt x="856551" y="3175"/>
                  </a:lnTo>
                  <a:lnTo>
                    <a:pt x="880036" y="5716"/>
                  </a:lnTo>
                  <a:lnTo>
                    <a:pt x="903203" y="9209"/>
                  </a:lnTo>
                  <a:lnTo>
                    <a:pt x="926370" y="13020"/>
                  </a:lnTo>
                  <a:lnTo>
                    <a:pt x="949538" y="17466"/>
                  </a:lnTo>
                  <a:lnTo>
                    <a:pt x="972387" y="22864"/>
                  </a:lnTo>
                  <a:lnTo>
                    <a:pt x="994920" y="28581"/>
                  </a:lnTo>
                  <a:lnTo>
                    <a:pt x="1017452" y="35249"/>
                  </a:lnTo>
                  <a:lnTo>
                    <a:pt x="1039668" y="42871"/>
                  </a:lnTo>
                  <a:lnTo>
                    <a:pt x="1061565" y="50493"/>
                  </a:lnTo>
                  <a:lnTo>
                    <a:pt x="1083146" y="59067"/>
                  </a:lnTo>
                  <a:lnTo>
                    <a:pt x="1104727" y="68276"/>
                  </a:lnTo>
                  <a:lnTo>
                    <a:pt x="1125990" y="78121"/>
                  </a:lnTo>
                  <a:lnTo>
                    <a:pt x="1146618" y="88283"/>
                  </a:lnTo>
                  <a:lnTo>
                    <a:pt x="1167246" y="99397"/>
                  </a:lnTo>
                  <a:lnTo>
                    <a:pt x="1187240" y="111147"/>
                  </a:lnTo>
                  <a:lnTo>
                    <a:pt x="1207233" y="123215"/>
                  </a:lnTo>
                  <a:lnTo>
                    <a:pt x="1226910" y="136553"/>
                  </a:lnTo>
                  <a:lnTo>
                    <a:pt x="1245634" y="149890"/>
                  </a:lnTo>
                  <a:lnTo>
                    <a:pt x="1264675" y="163863"/>
                  </a:lnTo>
                  <a:lnTo>
                    <a:pt x="1283082" y="178154"/>
                  </a:lnTo>
                  <a:lnTo>
                    <a:pt x="1300854" y="193714"/>
                  </a:lnTo>
                  <a:lnTo>
                    <a:pt x="1318309" y="209275"/>
                  </a:lnTo>
                  <a:lnTo>
                    <a:pt x="1335129" y="225153"/>
                  </a:lnTo>
                  <a:lnTo>
                    <a:pt x="1351949" y="242302"/>
                  </a:lnTo>
                  <a:lnTo>
                    <a:pt x="1368134" y="259450"/>
                  </a:lnTo>
                  <a:lnTo>
                    <a:pt x="1383368" y="277234"/>
                  </a:lnTo>
                  <a:lnTo>
                    <a:pt x="1398918" y="295335"/>
                  </a:lnTo>
                  <a:lnTo>
                    <a:pt x="1413199" y="314389"/>
                  </a:lnTo>
                  <a:lnTo>
                    <a:pt x="1427163" y="333760"/>
                  </a:lnTo>
                  <a:lnTo>
                    <a:pt x="1313549" y="414104"/>
                  </a:lnTo>
                  <a:lnTo>
                    <a:pt x="1301806" y="397908"/>
                  </a:lnTo>
                  <a:lnTo>
                    <a:pt x="1289747" y="382665"/>
                  </a:lnTo>
                  <a:lnTo>
                    <a:pt x="1277370" y="367740"/>
                  </a:lnTo>
                  <a:lnTo>
                    <a:pt x="1264675" y="352814"/>
                  </a:lnTo>
                  <a:lnTo>
                    <a:pt x="1251346" y="338524"/>
                  </a:lnTo>
                  <a:lnTo>
                    <a:pt x="1238017" y="324868"/>
                  </a:lnTo>
                  <a:lnTo>
                    <a:pt x="1223736" y="311531"/>
                  </a:lnTo>
                  <a:lnTo>
                    <a:pt x="1209455" y="298828"/>
                  </a:lnTo>
                  <a:lnTo>
                    <a:pt x="1194539" y="286126"/>
                  </a:lnTo>
                  <a:lnTo>
                    <a:pt x="1179623" y="274058"/>
                  </a:lnTo>
                  <a:lnTo>
                    <a:pt x="1164073" y="262308"/>
                  </a:lnTo>
                  <a:lnTo>
                    <a:pt x="1148522" y="251829"/>
                  </a:lnTo>
                  <a:lnTo>
                    <a:pt x="1132654" y="241031"/>
                  </a:lnTo>
                  <a:lnTo>
                    <a:pt x="1116151" y="230869"/>
                  </a:lnTo>
                  <a:lnTo>
                    <a:pt x="1099649" y="221342"/>
                  </a:lnTo>
                  <a:lnTo>
                    <a:pt x="1082511" y="212133"/>
                  </a:lnTo>
                  <a:lnTo>
                    <a:pt x="1065374" y="203559"/>
                  </a:lnTo>
                  <a:lnTo>
                    <a:pt x="1047919" y="195620"/>
                  </a:lnTo>
                  <a:lnTo>
                    <a:pt x="1030464" y="187998"/>
                  </a:lnTo>
                  <a:lnTo>
                    <a:pt x="1012375" y="180694"/>
                  </a:lnTo>
                  <a:lnTo>
                    <a:pt x="994603" y="174343"/>
                  </a:lnTo>
                  <a:lnTo>
                    <a:pt x="976196" y="168309"/>
                  </a:lnTo>
                  <a:lnTo>
                    <a:pt x="957472" y="162910"/>
                  </a:lnTo>
                  <a:lnTo>
                    <a:pt x="939065" y="157829"/>
                  </a:lnTo>
                  <a:lnTo>
                    <a:pt x="920341" y="153701"/>
                  </a:lnTo>
                  <a:lnTo>
                    <a:pt x="901616" y="150208"/>
                  </a:lnTo>
                  <a:lnTo>
                    <a:pt x="882258" y="146715"/>
                  </a:lnTo>
                  <a:lnTo>
                    <a:pt x="862899" y="144174"/>
                  </a:lnTo>
                  <a:lnTo>
                    <a:pt x="843857" y="141951"/>
                  </a:lnTo>
                  <a:lnTo>
                    <a:pt x="824181" y="140681"/>
                  </a:lnTo>
                  <a:lnTo>
                    <a:pt x="804505" y="139728"/>
                  </a:lnTo>
                  <a:lnTo>
                    <a:pt x="784828" y="139411"/>
                  </a:lnTo>
                  <a:lnTo>
                    <a:pt x="768326" y="139728"/>
                  </a:lnTo>
                  <a:lnTo>
                    <a:pt x="751823" y="140363"/>
                  </a:lnTo>
                  <a:lnTo>
                    <a:pt x="735320" y="141316"/>
                  </a:lnTo>
                  <a:lnTo>
                    <a:pt x="719135" y="142586"/>
                  </a:lnTo>
                  <a:lnTo>
                    <a:pt x="702632" y="144492"/>
                  </a:lnTo>
                  <a:lnTo>
                    <a:pt x="686764" y="146715"/>
                  </a:lnTo>
                  <a:lnTo>
                    <a:pt x="670897" y="149573"/>
                  </a:lnTo>
                  <a:lnTo>
                    <a:pt x="655029" y="152431"/>
                  </a:lnTo>
                  <a:lnTo>
                    <a:pt x="639478" y="155924"/>
                  </a:lnTo>
                  <a:lnTo>
                    <a:pt x="623927" y="160052"/>
                  </a:lnTo>
                  <a:lnTo>
                    <a:pt x="608377" y="163863"/>
                  </a:lnTo>
                  <a:lnTo>
                    <a:pt x="593144" y="168309"/>
                  </a:lnTo>
                  <a:lnTo>
                    <a:pt x="578228" y="173390"/>
                  </a:lnTo>
                  <a:lnTo>
                    <a:pt x="562994" y="178471"/>
                  </a:lnTo>
                  <a:lnTo>
                    <a:pt x="548396" y="184505"/>
                  </a:lnTo>
                  <a:lnTo>
                    <a:pt x="533797" y="190221"/>
                  </a:lnTo>
                  <a:lnTo>
                    <a:pt x="519516" y="196572"/>
                  </a:lnTo>
                  <a:lnTo>
                    <a:pt x="505235" y="203241"/>
                  </a:lnTo>
                  <a:lnTo>
                    <a:pt x="491271" y="210228"/>
                  </a:lnTo>
                  <a:lnTo>
                    <a:pt x="477308" y="217532"/>
                  </a:lnTo>
                  <a:lnTo>
                    <a:pt x="463978" y="225153"/>
                  </a:lnTo>
                  <a:lnTo>
                    <a:pt x="450332" y="233092"/>
                  </a:lnTo>
                  <a:lnTo>
                    <a:pt x="437003" y="241349"/>
                  </a:lnTo>
                  <a:lnTo>
                    <a:pt x="423991" y="249923"/>
                  </a:lnTo>
                  <a:lnTo>
                    <a:pt x="411297" y="258815"/>
                  </a:lnTo>
                  <a:lnTo>
                    <a:pt x="398603" y="268024"/>
                  </a:lnTo>
                  <a:lnTo>
                    <a:pt x="386543" y="277551"/>
                  </a:lnTo>
                  <a:lnTo>
                    <a:pt x="374483" y="287396"/>
                  </a:lnTo>
                  <a:lnTo>
                    <a:pt x="362424" y="296923"/>
                  </a:lnTo>
                  <a:lnTo>
                    <a:pt x="350999" y="307402"/>
                  </a:lnTo>
                  <a:lnTo>
                    <a:pt x="339574" y="317882"/>
                  </a:lnTo>
                  <a:lnTo>
                    <a:pt x="328466" y="328997"/>
                  </a:lnTo>
                  <a:lnTo>
                    <a:pt x="317676" y="340112"/>
                  </a:lnTo>
                  <a:lnTo>
                    <a:pt x="306886" y="351226"/>
                  </a:lnTo>
                  <a:lnTo>
                    <a:pt x="296730" y="362976"/>
                  </a:lnTo>
                  <a:lnTo>
                    <a:pt x="286575" y="374726"/>
                  </a:lnTo>
                  <a:lnTo>
                    <a:pt x="277054" y="386794"/>
                  </a:lnTo>
                  <a:lnTo>
                    <a:pt x="267533" y="399179"/>
                  </a:lnTo>
                  <a:lnTo>
                    <a:pt x="258330" y="411564"/>
                  </a:lnTo>
                  <a:lnTo>
                    <a:pt x="249444" y="424584"/>
                  </a:lnTo>
                  <a:lnTo>
                    <a:pt x="240875" y="437604"/>
                  </a:lnTo>
                  <a:lnTo>
                    <a:pt x="232624" y="450942"/>
                  </a:lnTo>
                  <a:lnTo>
                    <a:pt x="224690" y="464279"/>
                  </a:lnTo>
                  <a:lnTo>
                    <a:pt x="217073" y="477935"/>
                  </a:lnTo>
                  <a:lnTo>
                    <a:pt x="209774" y="491590"/>
                  </a:lnTo>
                  <a:lnTo>
                    <a:pt x="202792" y="505563"/>
                  </a:lnTo>
                  <a:lnTo>
                    <a:pt x="196445" y="520171"/>
                  </a:lnTo>
                  <a:lnTo>
                    <a:pt x="189780" y="534462"/>
                  </a:lnTo>
                  <a:lnTo>
                    <a:pt x="183751" y="548752"/>
                  </a:lnTo>
                  <a:lnTo>
                    <a:pt x="178355" y="563678"/>
                  </a:lnTo>
                  <a:lnTo>
                    <a:pt x="173278" y="578603"/>
                  </a:lnTo>
                  <a:lnTo>
                    <a:pt x="168200" y="593846"/>
                  </a:lnTo>
                  <a:lnTo>
                    <a:pt x="163757" y="608772"/>
                  </a:lnTo>
                  <a:lnTo>
                    <a:pt x="159314" y="624332"/>
                  </a:lnTo>
                  <a:lnTo>
                    <a:pt x="155506" y="639893"/>
                  </a:lnTo>
                  <a:lnTo>
                    <a:pt x="152332" y="655454"/>
                  </a:lnTo>
                  <a:lnTo>
                    <a:pt x="148841" y="671650"/>
                  </a:lnTo>
                  <a:lnTo>
                    <a:pt x="146302" y="687210"/>
                  </a:lnTo>
                  <a:lnTo>
                    <a:pt x="144081" y="703724"/>
                  </a:lnTo>
                  <a:lnTo>
                    <a:pt x="142494" y="719602"/>
                  </a:lnTo>
                  <a:lnTo>
                    <a:pt x="140907" y="735798"/>
                  </a:lnTo>
                  <a:lnTo>
                    <a:pt x="139955" y="752629"/>
                  </a:lnTo>
                  <a:lnTo>
                    <a:pt x="139320" y="769142"/>
                  </a:lnTo>
                  <a:lnTo>
                    <a:pt x="139003" y="785973"/>
                  </a:lnTo>
                  <a:lnTo>
                    <a:pt x="139320" y="800263"/>
                  </a:lnTo>
                  <a:lnTo>
                    <a:pt x="139638" y="814871"/>
                  </a:lnTo>
                  <a:lnTo>
                    <a:pt x="140590" y="829162"/>
                  </a:lnTo>
                  <a:lnTo>
                    <a:pt x="141542" y="844087"/>
                  </a:lnTo>
                  <a:lnTo>
                    <a:pt x="143129" y="858378"/>
                  </a:lnTo>
                  <a:lnTo>
                    <a:pt x="144715" y="872350"/>
                  </a:lnTo>
                  <a:lnTo>
                    <a:pt x="146620" y="886641"/>
                  </a:lnTo>
                  <a:lnTo>
                    <a:pt x="149158" y="900931"/>
                  </a:lnTo>
                  <a:lnTo>
                    <a:pt x="152015" y="914586"/>
                  </a:lnTo>
                  <a:lnTo>
                    <a:pt x="154871" y="928559"/>
                  </a:lnTo>
                  <a:lnTo>
                    <a:pt x="158044" y="942215"/>
                  </a:lnTo>
                  <a:lnTo>
                    <a:pt x="161853" y="955870"/>
                  </a:lnTo>
                  <a:lnTo>
                    <a:pt x="165661" y="969208"/>
                  </a:lnTo>
                  <a:lnTo>
                    <a:pt x="169469" y="983180"/>
                  </a:lnTo>
                  <a:lnTo>
                    <a:pt x="174230" y="996201"/>
                  </a:lnTo>
                  <a:lnTo>
                    <a:pt x="178673" y="1009538"/>
                  </a:lnTo>
                  <a:lnTo>
                    <a:pt x="183433" y="1022558"/>
                  </a:lnTo>
                  <a:lnTo>
                    <a:pt x="188828" y="1035261"/>
                  </a:lnTo>
                  <a:lnTo>
                    <a:pt x="194223" y="1047964"/>
                  </a:lnTo>
                  <a:lnTo>
                    <a:pt x="200253" y="1060666"/>
                  </a:lnTo>
                  <a:lnTo>
                    <a:pt x="205966" y="1073369"/>
                  </a:lnTo>
                  <a:lnTo>
                    <a:pt x="212630" y="1085754"/>
                  </a:lnTo>
                  <a:lnTo>
                    <a:pt x="219295" y="1098139"/>
                  </a:lnTo>
                  <a:lnTo>
                    <a:pt x="225642" y="1110206"/>
                  </a:lnTo>
                  <a:lnTo>
                    <a:pt x="232941" y="1121956"/>
                  </a:lnTo>
                  <a:lnTo>
                    <a:pt x="239923" y="1133706"/>
                  </a:lnTo>
                  <a:lnTo>
                    <a:pt x="247857" y="1145456"/>
                  </a:lnTo>
                  <a:lnTo>
                    <a:pt x="255474" y="1156571"/>
                  </a:lnTo>
                  <a:lnTo>
                    <a:pt x="263408" y="1168003"/>
                  </a:lnTo>
                  <a:lnTo>
                    <a:pt x="271659" y="1179118"/>
                  </a:lnTo>
                  <a:lnTo>
                    <a:pt x="280228" y="1189915"/>
                  </a:lnTo>
                  <a:lnTo>
                    <a:pt x="289114" y="1200395"/>
                  </a:lnTo>
                  <a:lnTo>
                    <a:pt x="297682" y="1210874"/>
                  </a:lnTo>
                  <a:lnTo>
                    <a:pt x="307203" y="1221036"/>
                  </a:lnTo>
                  <a:lnTo>
                    <a:pt x="316407" y="1231198"/>
                  </a:lnTo>
                  <a:lnTo>
                    <a:pt x="326245" y="1241361"/>
                  </a:lnTo>
                  <a:lnTo>
                    <a:pt x="336083" y="1250887"/>
                  </a:lnTo>
                  <a:lnTo>
                    <a:pt x="345604" y="1260414"/>
                  </a:lnTo>
                  <a:lnTo>
                    <a:pt x="356076" y="1269624"/>
                  </a:lnTo>
                  <a:lnTo>
                    <a:pt x="366549" y="1278833"/>
                  </a:lnTo>
                  <a:lnTo>
                    <a:pt x="377022" y="1287725"/>
                  </a:lnTo>
                  <a:lnTo>
                    <a:pt x="388130" y="1296299"/>
                  </a:lnTo>
                  <a:lnTo>
                    <a:pt x="398920" y="1304556"/>
                  </a:lnTo>
                  <a:lnTo>
                    <a:pt x="410345" y="1312813"/>
                  </a:lnTo>
                  <a:lnTo>
                    <a:pt x="421770" y="1320752"/>
                  </a:lnTo>
                  <a:lnTo>
                    <a:pt x="433195" y="1328373"/>
                  </a:lnTo>
                  <a:lnTo>
                    <a:pt x="444937" y="1335995"/>
                  </a:lnTo>
                  <a:lnTo>
                    <a:pt x="456997" y="1343299"/>
                  </a:lnTo>
                  <a:lnTo>
                    <a:pt x="469056" y="1349968"/>
                  </a:lnTo>
                  <a:lnTo>
                    <a:pt x="481116" y="1356636"/>
                  </a:lnTo>
                  <a:lnTo>
                    <a:pt x="493810" y="1362988"/>
                  </a:lnTo>
                  <a:lnTo>
                    <a:pt x="506187" y="1369339"/>
                  </a:lnTo>
                  <a:lnTo>
                    <a:pt x="518882" y="1375373"/>
                  </a:lnTo>
                  <a:lnTo>
                    <a:pt x="532211" y="1380771"/>
                  </a:lnTo>
                  <a:lnTo>
                    <a:pt x="545222" y="1386170"/>
                  </a:lnTo>
                  <a:lnTo>
                    <a:pt x="558551" y="1391569"/>
                  </a:lnTo>
                  <a:lnTo>
                    <a:pt x="571881" y="1396015"/>
                  </a:lnTo>
                  <a:lnTo>
                    <a:pt x="585210" y="1400778"/>
                  </a:lnTo>
                  <a:lnTo>
                    <a:pt x="598856" y="1404906"/>
                  </a:lnTo>
                  <a:lnTo>
                    <a:pt x="613137" y="1408717"/>
                  </a:lnTo>
                  <a:lnTo>
                    <a:pt x="626784" y="1412845"/>
                  </a:lnTo>
                  <a:lnTo>
                    <a:pt x="641065" y="1416021"/>
                  </a:lnTo>
                  <a:lnTo>
                    <a:pt x="655029" y="1418879"/>
                  </a:lnTo>
                  <a:lnTo>
                    <a:pt x="669627" y="1422055"/>
                  </a:lnTo>
                  <a:lnTo>
                    <a:pt x="644873" y="1558925"/>
                  </a:lnTo>
                  <a:lnTo>
                    <a:pt x="627418" y="1555432"/>
                  </a:lnTo>
                  <a:lnTo>
                    <a:pt x="609964" y="1551939"/>
                  </a:lnTo>
                  <a:lnTo>
                    <a:pt x="593144" y="1547493"/>
                  </a:lnTo>
                  <a:lnTo>
                    <a:pt x="576006" y="1543365"/>
                  </a:lnTo>
                  <a:lnTo>
                    <a:pt x="559186" y="1538601"/>
                  </a:lnTo>
                  <a:lnTo>
                    <a:pt x="542684" y="1533202"/>
                  </a:lnTo>
                  <a:lnTo>
                    <a:pt x="526181" y="1527804"/>
                  </a:lnTo>
                  <a:lnTo>
                    <a:pt x="509996" y="1521770"/>
                  </a:lnTo>
                  <a:lnTo>
                    <a:pt x="493493" y="1515736"/>
                  </a:lnTo>
                  <a:lnTo>
                    <a:pt x="477942" y="1509068"/>
                  </a:lnTo>
                  <a:lnTo>
                    <a:pt x="462074" y="1502081"/>
                  </a:lnTo>
                  <a:lnTo>
                    <a:pt x="446524" y="1495095"/>
                  </a:lnTo>
                  <a:lnTo>
                    <a:pt x="431291" y="1487473"/>
                  </a:lnTo>
                  <a:lnTo>
                    <a:pt x="416057" y="1479852"/>
                  </a:lnTo>
                  <a:lnTo>
                    <a:pt x="401141" y="1471595"/>
                  </a:lnTo>
                  <a:lnTo>
                    <a:pt x="386226" y="1463338"/>
                  </a:lnTo>
                  <a:lnTo>
                    <a:pt x="371944" y="1454446"/>
                  </a:lnTo>
                  <a:lnTo>
                    <a:pt x="357346" y="1445555"/>
                  </a:lnTo>
                  <a:lnTo>
                    <a:pt x="343382" y="1436028"/>
                  </a:lnTo>
                  <a:lnTo>
                    <a:pt x="329736" y="1426501"/>
                  </a:lnTo>
                  <a:lnTo>
                    <a:pt x="316089" y="1416339"/>
                  </a:lnTo>
                  <a:lnTo>
                    <a:pt x="302760" y="1406177"/>
                  </a:lnTo>
                  <a:lnTo>
                    <a:pt x="289431" y="1395697"/>
                  </a:lnTo>
                  <a:lnTo>
                    <a:pt x="276419" y="1384900"/>
                  </a:lnTo>
                  <a:lnTo>
                    <a:pt x="263725" y="1373785"/>
                  </a:lnTo>
                  <a:lnTo>
                    <a:pt x="251348" y="1362670"/>
                  </a:lnTo>
                  <a:lnTo>
                    <a:pt x="238971" y="1350920"/>
                  </a:lnTo>
                  <a:lnTo>
                    <a:pt x="227229" y="1339170"/>
                  </a:lnTo>
                  <a:lnTo>
                    <a:pt x="215486" y="1327103"/>
                  </a:lnTo>
                  <a:lnTo>
                    <a:pt x="204062" y="1315036"/>
                  </a:lnTo>
                  <a:lnTo>
                    <a:pt x="192954" y="1302333"/>
                  </a:lnTo>
                  <a:lnTo>
                    <a:pt x="182164" y="1289630"/>
                  </a:lnTo>
                  <a:lnTo>
                    <a:pt x="171374" y="1276928"/>
                  </a:lnTo>
                  <a:lnTo>
                    <a:pt x="161535" y="1263590"/>
                  </a:lnTo>
                  <a:lnTo>
                    <a:pt x="151380" y="1250252"/>
                  </a:lnTo>
                  <a:lnTo>
                    <a:pt x="141542" y="1236597"/>
                  </a:lnTo>
                  <a:lnTo>
                    <a:pt x="132021" y="1222624"/>
                  </a:lnTo>
                  <a:lnTo>
                    <a:pt x="122818" y="1208651"/>
                  </a:lnTo>
                  <a:lnTo>
                    <a:pt x="113932" y="1194361"/>
                  </a:lnTo>
                  <a:lnTo>
                    <a:pt x="105363" y="1180071"/>
                  </a:lnTo>
                  <a:lnTo>
                    <a:pt x="97112" y="1165145"/>
                  </a:lnTo>
                  <a:lnTo>
                    <a:pt x="89178" y="1150219"/>
                  </a:lnTo>
                  <a:lnTo>
                    <a:pt x="81561" y="1135294"/>
                  </a:lnTo>
                  <a:lnTo>
                    <a:pt x="74262" y="1120368"/>
                  </a:lnTo>
                  <a:lnTo>
                    <a:pt x="66962" y="1104808"/>
                  </a:lnTo>
                  <a:lnTo>
                    <a:pt x="60615" y="1089247"/>
                  </a:lnTo>
                  <a:lnTo>
                    <a:pt x="53951" y="1073369"/>
                  </a:lnTo>
                  <a:lnTo>
                    <a:pt x="48238" y="1057491"/>
                  </a:lnTo>
                  <a:lnTo>
                    <a:pt x="42208" y="1041612"/>
                  </a:lnTo>
                  <a:lnTo>
                    <a:pt x="37131" y="1025417"/>
                  </a:lnTo>
                  <a:lnTo>
                    <a:pt x="32053" y="1009221"/>
                  </a:lnTo>
                  <a:lnTo>
                    <a:pt x="27293" y="992390"/>
                  </a:lnTo>
                  <a:lnTo>
                    <a:pt x="23167" y="975876"/>
                  </a:lnTo>
                  <a:lnTo>
                    <a:pt x="19041" y="959363"/>
                  </a:lnTo>
                  <a:lnTo>
                    <a:pt x="15550" y="942532"/>
                  </a:lnTo>
                  <a:lnTo>
                    <a:pt x="12377" y="925701"/>
                  </a:lnTo>
                  <a:lnTo>
                    <a:pt x="9203" y="908235"/>
                  </a:lnTo>
                  <a:lnTo>
                    <a:pt x="6982" y="891087"/>
                  </a:lnTo>
                  <a:lnTo>
                    <a:pt x="4760" y="873621"/>
                  </a:lnTo>
                  <a:lnTo>
                    <a:pt x="3173" y="856472"/>
                  </a:lnTo>
                  <a:lnTo>
                    <a:pt x="1904" y="838689"/>
                  </a:lnTo>
                  <a:lnTo>
                    <a:pt x="952" y="821222"/>
                  </a:lnTo>
                  <a:lnTo>
                    <a:pt x="317" y="803439"/>
                  </a:lnTo>
                  <a:lnTo>
                    <a:pt x="0" y="785973"/>
                  </a:lnTo>
                  <a:lnTo>
                    <a:pt x="317" y="765649"/>
                  </a:lnTo>
                  <a:lnTo>
                    <a:pt x="952" y="745325"/>
                  </a:lnTo>
                  <a:lnTo>
                    <a:pt x="2221" y="725318"/>
                  </a:lnTo>
                  <a:lnTo>
                    <a:pt x="4125" y="705629"/>
                  </a:lnTo>
                  <a:lnTo>
                    <a:pt x="6030" y="685622"/>
                  </a:lnTo>
                  <a:lnTo>
                    <a:pt x="8886" y="666251"/>
                  </a:lnTo>
                  <a:lnTo>
                    <a:pt x="12377" y="646879"/>
                  </a:lnTo>
                  <a:lnTo>
                    <a:pt x="15868" y="627508"/>
                  </a:lnTo>
                  <a:lnTo>
                    <a:pt x="19993" y="608454"/>
                  </a:lnTo>
                  <a:lnTo>
                    <a:pt x="24754" y="589718"/>
                  </a:lnTo>
                  <a:lnTo>
                    <a:pt x="29831" y="570982"/>
                  </a:lnTo>
                  <a:lnTo>
                    <a:pt x="35227" y="552245"/>
                  </a:lnTo>
                  <a:lnTo>
                    <a:pt x="41256" y="534144"/>
                  </a:lnTo>
                  <a:lnTo>
                    <a:pt x="47604" y="515725"/>
                  </a:lnTo>
                  <a:lnTo>
                    <a:pt x="54268" y="497941"/>
                  </a:lnTo>
                  <a:lnTo>
                    <a:pt x="61567" y="480158"/>
                  </a:lnTo>
                  <a:lnTo>
                    <a:pt x="69501" y="462692"/>
                  </a:lnTo>
                  <a:lnTo>
                    <a:pt x="77435" y="445225"/>
                  </a:lnTo>
                  <a:lnTo>
                    <a:pt x="86004" y="428395"/>
                  </a:lnTo>
                  <a:lnTo>
                    <a:pt x="94890" y="411246"/>
                  </a:lnTo>
                  <a:lnTo>
                    <a:pt x="104093" y="395050"/>
                  </a:lnTo>
                  <a:lnTo>
                    <a:pt x="113614" y="378854"/>
                  </a:lnTo>
                  <a:lnTo>
                    <a:pt x="123770" y="362341"/>
                  </a:lnTo>
                  <a:lnTo>
                    <a:pt x="133925" y="346780"/>
                  </a:lnTo>
                  <a:lnTo>
                    <a:pt x="145033" y="330902"/>
                  </a:lnTo>
                  <a:lnTo>
                    <a:pt x="156140" y="315977"/>
                  </a:lnTo>
                  <a:lnTo>
                    <a:pt x="167565" y="301051"/>
                  </a:lnTo>
                  <a:lnTo>
                    <a:pt x="179308" y="286443"/>
                  </a:lnTo>
                  <a:lnTo>
                    <a:pt x="191367" y="271835"/>
                  </a:lnTo>
                  <a:lnTo>
                    <a:pt x="204062" y="257545"/>
                  </a:lnTo>
                  <a:lnTo>
                    <a:pt x="216756" y="243889"/>
                  </a:lnTo>
                  <a:lnTo>
                    <a:pt x="229768" y="230552"/>
                  </a:lnTo>
                  <a:lnTo>
                    <a:pt x="243731" y="217214"/>
                  </a:lnTo>
                  <a:lnTo>
                    <a:pt x="257378" y="204194"/>
                  </a:lnTo>
                  <a:lnTo>
                    <a:pt x="271342" y="191809"/>
                  </a:lnTo>
                  <a:lnTo>
                    <a:pt x="285623" y="179424"/>
                  </a:lnTo>
                  <a:lnTo>
                    <a:pt x="300539" y="167674"/>
                  </a:lnTo>
                  <a:lnTo>
                    <a:pt x="315455" y="156242"/>
                  </a:lnTo>
                  <a:lnTo>
                    <a:pt x="330688" y="145127"/>
                  </a:lnTo>
                  <a:lnTo>
                    <a:pt x="346556" y="134330"/>
                  </a:lnTo>
                  <a:lnTo>
                    <a:pt x="362106" y="124168"/>
                  </a:lnTo>
                  <a:lnTo>
                    <a:pt x="377974" y="114005"/>
                  </a:lnTo>
                  <a:lnTo>
                    <a:pt x="394477" y="104479"/>
                  </a:lnTo>
                  <a:lnTo>
                    <a:pt x="410980" y="94952"/>
                  </a:lnTo>
                  <a:lnTo>
                    <a:pt x="428117" y="86060"/>
                  </a:lnTo>
                  <a:lnTo>
                    <a:pt x="444937" y="77803"/>
                  </a:lnTo>
                  <a:lnTo>
                    <a:pt x="462392" y="69546"/>
                  </a:lnTo>
                  <a:lnTo>
                    <a:pt x="479529" y="61925"/>
                  </a:lnTo>
                  <a:lnTo>
                    <a:pt x="497619" y="54621"/>
                  </a:lnTo>
                  <a:lnTo>
                    <a:pt x="515391" y="47634"/>
                  </a:lnTo>
                  <a:lnTo>
                    <a:pt x="533480" y="41283"/>
                  </a:lnTo>
                  <a:lnTo>
                    <a:pt x="551570" y="35567"/>
                  </a:lnTo>
                  <a:lnTo>
                    <a:pt x="570294" y="29851"/>
                  </a:lnTo>
                  <a:lnTo>
                    <a:pt x="589018" y="24770"/>
                  </a:lnTo>
                  <a:lnTo>
                    <a:pt x="607742" y="20324"/>
                  </a:lnTo>
                  <a:lnTo>
                    <a:pt x="627101" y="15878"/>
                  </a:lnTo>
                  <a:lnTo>
                    <a:pt x="646143" y="12385"/>
                  </a:lnTo>
                  <a:lnTo>
                    <a:pt x="665501" y="9209"/>
                  </a:lnTo>
                  <a:lnTo>
                    <a:pt x="685178" y="6351"/>
                  </a:lnTo>
                  <a:lnTo>
                    <a:pt x="704854" y="4128"/>
                  </a:lnTo>
                  <a:lnTo>
                    <a:pt x="724530" y="2223"/>
                  </a:lnTo>
                  <a:lnTo>
                    <a:pt x="744524" y="952"/>
                  </a:lnTo>
                  <a:lnTo>
                    <a:pt x="764835" y="317"/>
                  </a:lnTo>
                  <a:lnTo>
                    <a:pt x="78482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cs typeface="+mn-ea"/>
                <a:sym typeface="+mn-lt"/>
              </a:endParaRPr>
            </a:p>
          </p:txBody>
        </p:sp>
      </p:grpSp>
      <p:grpSp>
        <p:nvGrpSpPr>
          <p:cNvPr id="6" name="组合 226"/>
          <p:cNvGrpSpPr/>
          <p:nvPr/>
        </p:nvGrpSpPr>
        <p:grpSpPr>
          <a:xfrm>
            <a:off x="5264535" y="1220160"/>
            <a:ext cx="711561" cy="711688"/>
            <a:chOff x="7018624" y="1626064"/>
            <a:chExt cx="948790" cy="948790"/>
          </a:xfrm>
        </p:grpSpPr>
        <p:sp>
          <p:nvSpPr>
            <p:cNvPr id="228" name="椭圆 227"/>
            <p:cNvSpPr/>
            <p:nvPr/>
          </p:nvSpPr>
          <p:spPr>
            <a:xfrm>
              <a:off x="7018624" y="1626064"/>
              <a:ext cx="948790" cy="9487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100" dirty="0">
                <a:solidFill>
                  <a:srgbClr val="F2F2F2"/>
                </a:solidFill>
                <a:cs typeface="+mn-ea"/>
                <a:sym typeface="+mn-lt"/>
              </a:endParaRPr>
            </a:p>
          </p:txBody>
        </p:sp>
        <p:sp>
          <p:nvSpPr>
            <p:cNvPr id="229" name="人民币 841"/>
            <p:cNvSpPr>
              <a:spLocks/>
            </p:cNvSpPr>
            <p:nvPr/>
          </p:nvSpPr>
          <p:spPr bwMode="auto">
            <a:xfrm>
              <a:off x="7319481" y="1911789"/>
              <a:ext cx="347075" cy="366713"/>
            </a:xfrm>
            <a:custGeom>
              <a:avLst/>
              <a:gdLst>
                <a:gd name="T0" fmla="*/ 0 w 2171135"/>
                <a:gd name="T1" fmla="*/ 0 h 2277283"/>
                <a:gd name="T2" fmla="*/ 2073 w 2171135"/>
                <a:gd name="T3" fmla="*/ 0 h 2277283"/>
                <a:gd name="T4" fmla="*/ 4354 w 2171135"/>
                <a:gd name="T5" fmla="*/ 3592 h 2277283"/>
                <a:gd name="T6" fmla="*/ 6634 w 2171135"/>
                <a:gd name="T7" fmla="*/ 0 h 2277283"/>
                <a:gd name="T8" fmla="*/ 8915 w 2171135"/>
                <a:gd name="T9" fmla="*/ 0 h 2277283"/>
                <a:gd name="T10" fmla="*/ 6012 w 2171135"/>
                <a:gd name="T11" fmla="*/ 4438 h 2277283"/>
                <a:gd name="T12" fmla="*/ 8707 w 2171135"/>
                <a:gd name="T13" fmla="*/ 4438 h 2277283"/>
                <a:gd name="T14" fmla="*/ 8707 w 2171135"/>
                <a:gd name="T15" fmla="*/ 5283 h 2277283"/>
                <a:gd name="T16" fmla="*/ 5597 w 2171135"/>
                <a:gd name="T17" fmla="*/ 5283 h 2277283"/>
                <a:gd name="T18" fmla="*/ 5597 w 2171135"/>
                <a:gd name="T19" fmla="*/ 6128 h 2277283"/>
                <a:gd name="T20" fmla="*/ 8707 w 2171135"/>
                <a:gd name="T21" fmla="*/ 6128 h 2277283"/>
                <a:gd name="T22" fmla="*/ 8707 w 2171135"/>
                <a:gd name="T23" fmla="*/ 6973 h 2277283"/>
                <a:gd name="T24" fmla="*/ 5597 w 2171135"/>
                <a:gd name="T25" fmla="*/ 6973 h 2277283"/>
                <a:gd name="T26" fmla="*/ 5597 w 2171135"/>
                <a:gd name="T27" fmla="*/ 9509 h 2277283"/>
                <a:gd name="T28" fmla="*/ 3317 w 2171135"/>
                <a:gd name="T29" fmla="*/ 9509 h 2277283"/>
                <a:gd name="T30" fmla="*/ 3317 w 2171135"/>
                <a:gd name="T31" fmla="*/ 6973 h 2277283"/>
                <a:gd name="T32" fmla="*/ 622 w 2171135"/>
                <a:gd name="T33" fmla="*/ 6973 h 2277283"/>
                <a:gd name="T34" fmla="*/ 622 w 2171135"/>
                <a:gd name="T35" fmla="*/ 6128 h 2277283"/>
                <a:gd name="T36" fmla="*/ 3317 w 2171135"/>
                <a:gd name="T37" fmla="*/ 6128 h 2277283"/>
                <a:gd name="T38" fmla="*/ 3317 w 2171135"/>
                <a:gd name="T39" fmla="*/ 5283 h 2277283"/>
                <a:gd name="T40" fmla="*/ 622 w 2171135"/>
                <a:gd name="T41" fmla="*/ 5283 h 2277283"/>
                <a:gd name="T42" fmla="*/ 622 w 2171135"/>
                <a:gd name="T43" fmla="*/ 4438 h 2277283"/>
                <a:gd name="T44" fmla="*/ 2903 w 2171135"/>
                <a:gd name="T45" fmla="*/ 4438 h 2277283"/>
                <a:gd name="T46" fmla="*/ 0 w 2171135"/>
                <a:gd name="T47" fmla="*/ 0 h 227728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171135" h="2277283">
                  <a:moveTo>
                    <a:pt x="0" y="0"/>
                  </a:moveTo>
                  <a:cubicBezTo>
                    <a:pt x="504915" y="0"/>
                    <a:pt x="504915" y="0"/>
                    <a:pt x="504915" y="0"/>
                  </a:cubicBezTo>
                  <a:cubicBezTo>
                    <a:pt x="1060322" y="860307"/>
                    <a:pt x="1060322" y="860307"/>
                    <a:pt x="1060322" y="860307"/>
                  </a:cubicBezTo>
                  <a:cubicBezTo>
                    <a:pt x="1615729" y="0"/>
                    <a:pt x="1615729" y="0"/>
                    <a:pt x="1615729" y="0"/>
                  </a:cubicBezTo>
                  <a:cubicBezTo>
                    <a:pt x="2171135" y="0"/>
                    <a:pt x="2171135" y="0"/>
                    <a:pt x="2171135" y="0"/>
                  </a:cubicBezTo>
                  <a:cubicBezTo>
                    <a:pt x="1464254" y="1062732"/>
                    <a:pt x="1464254" y="1062732"/>
                    <a:pt x="1464254" y="1062732"/>
                  </a:cubicBezTo>
                  <a:cubicBezTo>
                    <a:pt x="2120644" y="1062732"/>
                    <a:pt x="2120644" y="1062732"/>
                    <a:pt x="2120644" y="1062732"/>
                  </a:cubicBezTo>
                  <a:cubicBezTo>
                    <a:pt x="2120644" y="1265157"/>
                    <a:pt x="2120644" y="1265157"/>
                    <a:pt x="2120644" y="1265157"/>
                  </a:cubicBezTo>
                  <a:cubicBezTo>
                    <a:pt x="1363271" y="1265157"/>
                    <a:pt x="1363271" y="1265157"/>
                    <a:pt x="1363271" y="1265157"/>
                  </a:cubicBezTo>
                  <a:cubicBezTo>
                    <a:pt x="1363271" y="1467583"/>
                    <a:pt x="1363271" y="1467583"/>
                    <a:pt x="1363271" y="1467583"/>
                  </a:cubicBezTo>
                  <a:cubicBezTo>
                    <a:pt x="2120644" y="1467583"/>
                    <a:pt x="2120644" y="1467583"/>
                    <a:pt x="2120644" y="1467583"/>
                  </a:cubicBezTo>
                  <a:cubicBezTo>
                    <a:pt x="2120644" y="1670008"/>
                    <a:pt x="2120644" y="1670008"/>
                    <a:pt x="2120644" y="1670008"/>
                  </a:cubicBezTo>
                  <a:cubicBezTo>
                    <a:pt x="1363271" y="1670008"/>
                    <a:pt x="1363271" y="1670008"/>
                    <a:pt x="1363271" y="1670008"/>
                  </a:cubicBezTo>
                  <a:cubicBezTo>
                    <a:pt x="1363271" y="2277283"/>
                    <a:pt x="1363271" y="2277283"/>
                    <a:pt x="1363271" y="2277283"/>
                  </a:cubicBezTo>
                  <a:cubicBezTo>
                    <a:pt x="807864" y="2277283"/>
                    <a:pt x="807864" y="2277283"/>
                    <a:pt x="807864" y="2277283"/>
                  </a:cubicBezTo>
                  <a:cubicBezTo>
                    <a:pt x="807864" y="1670008"/>
                    <a:pt x="807864" y="1670008"/>
                    <a:pt x="807864" y="1670008"/>
                  </a:cubicBezTo>
                  <a:cubicBezTo>
                    <a:pt x="151475" y="1670008"/>
                    <a:pt x="151475" y="1670008"/>
                    <a:pt x="151475" y="1670008"/>
                  </a:cubicBezTo>
                  <a:cubicBezTo>
                    <a:pt x="151475" y="1467583"/>
                    <a:pt x="151475" y="1467583"/>
                    <a:pt x="151475" y="1467583"/>
                  </a:cubicBezTo>
                  <a:cubicBezTo>
                    <a:pt x="807864" y="1467583"/>
                    <a:pt x="807864" y="1467583"/>
                    <a:pt x="807864" y="1467583"/>
                  </a:cubicBezTo>
                  <a:cubicBezTo>
                    <a:pt x="807864" y="1265157"/>
                    <a:pt x="807864" y="1265157"/>
                    <a:pt x="807864" y="1265157"/>
                  </a:cubicBezTo>
                  <a:cubicBezTo>
                    <a:pt x="151475" y="1265157"/>
                    <a:pt x="151475" y="1265157"/>
                    <a:pt x="151475" y="1265157"/>
                  </a:cubicBezTo>
                  <a:cubicBezTo>
                    <a:pt x="151475" y="1062732"/>
                    <a:pt x="151475" y="1062732"/>
                    <a:pt x="151475" y="1062732"/>
                  </a:cubicBezTo>
                  <a:cubicBezTo>
                    <a:pt x="706881" y="1062732"/>
                    <a:pt x="706881" y="1062732"/>
                    <a:pt x="706881" y="1062732"/>
                  </a:cubicBezTo>
                  <a:cubicBezTo>
                    <a:pt x="0" y="0"/>
                    <a:pt x="0" y="0"/>
                    <a:pt x="0" y="0"/>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cs typeface="+mn-ea"/>
                <a:sym typeface="+mn-lt"/>
              </a:endParaRPr>
            </a:p>
          </p:txBody>
        </p:sp>
      </p:grpSp>
      <p:grpSp>
        <p:nvGrpSpPr>
          <p:cNvPr id="7" name="组合 229"/>
          <p:cNvGrpSpPr/>
          <p:nvPr/>
        </p:nvGrpSpPr>
        <p:grpSpPr>
          <a:xfrm>
            <a:off x="715696" y="1247728"/>
            <a:ext cx="7906998" cy="3460277"/>
            <a:chOff x="953243" y="1662816"/>
            <a:chExt cx="10543122" cy="4613080"/>
          </a:xfrm>
        </p:grpSpPr>
        <p:grpSp>
          <p:nvGrpSpPr>
            <p:cNvPr id="8" name="Group 26"/>
            <p:cNvGrpSpPr>
              <a:grpSpLocks/>
            </p:cNvGrpSpPr>
            <p:nvPr/>
          </p:nvGrpSpPr>
          <p:grpSpPr bwMode="auto">
            <a:xfrm>
              <a:off x="1801143" y="1745360"/>
              <a:ext cx="2520839" cy="1200738"/>
              <a:chOff x="2155025" y="4467842"/>
              <a:chExt cx="2521467" cy="1201418"/>
            </a:xfrm>
          </p:grpSpPr>
          <p:sp>
            <p:nvSpPr>
              <p:cNvPr id="244" name="TextBox 243"/>
              <p:cNvSpPr txBox="1"/>
              <p:nvPr/>
            </p:nvSpPr>
            <p:spPr>
              <a:xfrm>
                <a:off x="3560168" y="4467842"/>
                <a:ext cx="1067272" cy="369491"/>
              </a:xfrm>
              <a:prstGeom prst="rect">
                <a:avLst/>
              </a:prstGeom>
              <a:noFill/>
            </p:spPr>
            <p:txBody>
              <a:bodyPr wrap="none">
                <a:spAutoFit/>
              </a:bodyPr>
              <a:lstStyle/>
              <a:p>
                <a:pPr algn="r">
                  <a:defRPr/>
                </a:pPr>
                <a:r>
                  <a:rPr lang="zh-CN" altLang="en-US" sz="1200" dirty="0" smtClean="0">
                    <a:solidFill>
                      <a:schemeClr val="tx1">
                        <a:lumMod val="75000"/>
                        <a:lumOff val="25000"/>
                      </a:schemeClr>
                    </a:solidFill>
                    <a:latin typeface="微软雅黑" pitchFamily="34" charset="-122"/>
                    <a:ea typeface="微软雅黑" pitchFamily="34" charset="-122"/>
                    <a:cs typeface="+mn-ea"/>
                    <a:sym typeface="+mn-lt"/>
                  </a:rPr>
                  <a:t>过敏加重</a:t>
                </a:r>
                <a:endParaRPr lang="en-US" sz="12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245" name="Rectangle 28"/>
              <p:cNvSpPr/>
              <p:nvPr/>
            </p:nvSpPr>
            <p:spPr>
              <a:xfrm>
                <a:off x="2155025" y="4807114"/>
                <a:ext cx="2521467" cy="862146"/>
              </a:xfrm>
              <a:prstGeom prst="rect">
                <a:avLst/>
              </a:prstGeom>
            </p:spPr>
            <p:txBody>
              <a:bodyPr wrap="square">
                <a:spAutoFit/>
              </a:bodyPr>
              <a:lstStyle/>
              <a:p>
                <a:pPr>
                  <a:defRPr/>
                </a:pPr>
                <a:r>
                  <a:rPr lang="zh-CN" altLang="en-US" sz="900" dirty="0">
                    <a:latin typeface="微软雅黑" panose="020B0503020204020204" pitchFamily="34" charset="-122"/>
                    <a:ea typeface="微软雅黑" panose="020B0503020204020204" pitchFamily="34" charset="-122"/>
                  </a:rPr>
                  <a:t>过敏加重，研究显示，随着二氧化碳水平和温度的逐渐升高，花期提前来临，让花粉生成量增加，使春季过敏加重。</a:t>
                </a:r>
                <a:endParaRPr lang="en-US" altLang="zh-CN" sz="900" dirty="0">
                  <a:solidFill>
                    <a:srgbClr val="404652"/>
                  </a:solidFill>
                  <a:latin typeface="微软雅黑" pitchFamily="34" charset="-122"/>
                  <a:ea typeface="微软雅黑" pitchFamily="34" charset="-122"/>
                  <a:cs typeface="+mn-ea"/>
                  <a:sym typeface="+mn-lt"/>
                </a:endParaRPr>
              </a:p>
            </p:txBody>
          </p:sp>
        </p:grpSp>
        <p:grpSp>
          <p:nvGrpSpPr>
            <p:cNvPr id="9" name="Group 26"/>
            <p:cNvGrpSpPr>
              <a:grpSpLocks/>
            </p:cNvGrpSpPr>
            <p:nvPr/>
          </p:nvGrpSpPr>
          <p:grpSpPr bwMode="auto">
            <a:xfrm>
              <a:off x="953243" y="5075158"/>
              <a:ext cx="2520839" cy="1200738"/>
              <a:chOff x="2155025" y="4467842"/>
              <a:chExt cx="2521467" cy="1201418"/>
            </a:xfrm>
          </p:grpSpPr>
          <p:sp>
            <p:nvSpPr>
              <p:cNvPr id="242" name="TextBox 241"/>
              <p:cNvSpPr txBox="1"/>
              <p:nvPr/>
            </p:nvSpPr>
            <p:spPr>
              <a:xfrm>
                <a:off x="3560354" y="4467842"/>
                <a:ext cx="1067086" cy="369427"/>
              </a:xfrm>
              <a:prstGeom prst="rect">
                <a:avLst/>
              </a:prstGeom>
              <a:noFill/>
            </p:spPr>
            <p:txBody>
              <a:bodyPr wrap="none">
                <a:spAutoFit/>
              </a:bodyPr>
              <a:lstStyle/>
              <a:p>
                <a:pPr algn="r">
                  <a:defRPr/>
                </a:pPr>
                <a:r>
                  <a:rPr lang="zh-CN" altLang="en-US" sz="1200" dirty="0" smtClean="0">
                    <a:solidFill>
                      <a:schemeClr val="tx1">
                        <a:lumMod val="75000"/>
                        <a:lumOff val="25000"/>
                      </a:schemeClr>
                    </a:solidFill>
                    <a:latin typeface="微软雅黑" pitchFamily="34" charset="-122"/>
                    <a:ea typeface="微软雅黑" pitchFamily="34" charset="-122"/>
                    <a:cs typeface="+mn-ea"/>
                    <a:sym typeface="+mn-lt"/>
                  </a:rPr>
                  <a:t>物种变小</a:t>
                </a:r>
                <a:endParaRPr lang="en-US" sz="12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243" name="Rectangle 28"/>
              <p:cNvSpPr/>
              <p:nvPr/>
            </p:nvSpPr>
            <p:spPr>
              <a:xfrm>
                <a:off x="2155025" y="4807114"/>
                <a:ext cx="2521467" cy="862146"/>
              </a:xfrm>
              <a:prstGeom prst="rect">
                <a:avLst/>
              </a:prstGeom>
            </p:spPr>
            <p:txBody>
              <a:bodyPr wrap="square">
                <a:spAutoFit/>
              </a:bodyPr>
              <a:lstStyle/>
              <a:p>
                <a:pPr>
                  <a:defRPr/>
                </a:pPr>
                <a:r>
                  <a:rPr lang="zh-CN" altLang="en-US" sz="900" dirty="0">
                    <a:latin typeface="微软雅黑" panose="020B0503020204020204" pitchFamily="34" charset="-122"/>
                    <a:ea typeface="微软雅黑" panose="020B0503020204020204" pitchFamily="34" charset="-122"/>
                  </a:rPr>
                  <a:t>物种正在变得越来越“袖珍”，随着全球气温上升，生物形体在变小，这从苏格兰羊身上已现端倪。</a:t>
                </a:r>
                <a:endParaRPr lang="en-US" altLang="zh-CN" sz="900" dirty="0">
                  <a:solidFill>
                    <a:schemeClr val="tx1">
                      <a:lumMod val="50000"/>
                      <a:lumOff val="50000"/>
                    </a:schemeClr>
                  </a:solidFill>
                  <a:latin typeface="微软雅黑" pitchFamily="34" charset="-122"/>
                  <a:ea typeface="微软雅黑" pitchFamily="34" charset="-122"/>
                  <a:cs typeface="+mn-ea"/>
                  <a:sym typeface="+mn-lt"/>
                </a:endParaRPr>
              </a:p>
            </p:txBody>
          </p:sp>
        </p:grpSp>
        <p:grpSp>
          <p:nvGrpSpPr>
            <p:cNvPr id="10" name="Group 26"/>
            <p:cNvGrpSpPr>
              <a:grpSpLocks/>
            </p:cNvGrpSpPr>
            <p:nvPr/>
          </p:nvGrpSpPr>
          <p:grpSpPr bwMode="auto">
            <a:xfrm>
              <a:off x="8101298" y="1662816"/>
              <a:ext cx="2520839" cy="1200738"/>
              <a:chOff x="2155025" y="4467842"/>
              <a:chExt cx="2521467" cy="1201418"/>
            </a:xfrm>
          </p:grpSpPr>
          <p:sp>
            <p:nvSpPr>
              <p:cNvPr id="240" name="TextBox 239"/>
              <p:cNvSpPr txBox="1"/>
              <p:nvPr/>
            </p:nvSpPr>
            <p:spPr>
              <a:xfrm>
                <a:off x="2155025" y="4467842"/>
                <a:ext cx="1272515" cy="369491"/>
              </a:xfrm>
              <a:prstGeom prst="rect">
                <a:avLst/>
              </a:prstGeom>
              <a:noFill/>
            </p:spPr>
            <p:txBody>
              <a:bodyPr wrap="none">
                <a:spAutoFit/>
              </a:bodyPr>
              <a:lstStyle/>
              <a:p>
                <a:pPr>
                  <a:defRPr/>
                </a:pPr>
                <a:r>
                  <a:rPr lang="zh-CN" altLang="en-US" sz="1200" dirty="0" smtClean="0">
                    <a:solidFill>
                      <a:schemeClr val="tx1">
                        <a:lumMod val="75000"/>
                        <a:lumOff val="25000"/>
                      </a:schemeClr>
                    </a:solidFill>
                    <a:latin typeface="微软雅黑" pitchFamily="34" charset="-122"/>
                    <a:ea typeface="微软雅黑" pitchFamily="34" charset="-122"/>
                    <a:cs typeface="+mn-ea"/>
                    <a:sym typeface="+mn-lt"/>
                  </a:rPr>
                  <a:t>肾结石增加</a:t>
                </a:r>
                <a:endParaRPr lang="en-US" sz="12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241" name="Rectangle 28"/>
              <p:cNvSpPr/>
              <p:nvPr/>
            </p:nvSpPr>
            <p:spPr>
              <a:xfrm>
                <a:off x="2155025" y="4807114"/>
                <a:ext cx="2521467" cy="862146"/>
              </a:xfrm>
              <a:prstGeom prst="rect">
                <a:avLst/>
              </a:prstGeom>
            </p:spPr>
            <p:txBody>
              <a:bodyPr wrap="square">
                <a:spAutoFit/>
              </a:bodyPr>
              <a:lstStyle/>
              <a:p>
                <a:pPr>
                  <a:defRPr/>
                </a:pPr>
                <a:r>
                  <a:rPr lang="zh-CN" altLang="en-US" sz="900" dirty="0">
                    <a:latin typeface="微软雅黑" panose="020B0503020204020204" pitchFamily="34" charset="-122"/>
                    <a:ea typeface="微软雅黑" panose="020B0503020204020204" pitchFamily="34" charset="-122"/>
                  </a:rPr>
                  <a:t>肾结石增加，由于气温升高、脱水现象增多，研究人员预测，到</a:t>
                </a:r>
                <a:r>
                  <a:rPr lang="en-US" altLang="zh-CN" sz="900" dirty="0">
                    <a:latin typeface="微软雅黑" panose="020B0503020204020204" pitchFamily="34" charset="-122"/>
                    <a:ea typeface="微软雅黑" panose="020B0503020204020204" pitchFamily="34" charset="-122"/>
                  </a:rPr>
                  <a:t>2050</a:t>
                </a:r>
                <a:r>
                  <a:rPr lang="zh-CN" altLang="en-US" sz="900" dirty="0">
                    <a:latin typeface="微软雅黑" panose="020B0503020204020204" pitchFamily="34" charset="-122"/>
                    <a:ea typeface="微软雅黑" panose="020B0503020204020204" pitchFamily="34" charset="-122"/>
                  </a:rPr>
                  <a:t>年，将新增泌尿系统结石患者</a:t>
                </a:r>
                <a:r>
                  <a:rPr lang="en-US" altLang="zh-CN" sz="900" dirty="0">
                    <a:latin typeface="微软雅黑" panose="020B0503020204020204" pitchFamily="34" charset="-122"/>
                    <a:ea typeface="微软雅黑" panose="020B0503020204020204" pitchFamily="34" charset="-122"/>
                  </a:rPr>
                  <a:t>220</a:t>
                </a:r>
                <a:r>
                  <a:rPr lang="zh-CN" altLang="en-US" sz="900" dirty="0">
                    <a:latin typeface="微软雅黑" panose="020B0503020204020204" pitchFamily="34" charset="-122"/>
                    <a:ea typeface="微软雅黑" panose="020B0503020204020204" pitchFamily="34" charset="-122"/>
                  </a:rPr>
                  <a:t>万人。</a:t>
                </a:r>
                <a:endParaRPr lang="en-US" altLang="zh-CN" sz="900" dirty="0">
                  <a:solidFill>
                    <a:schemeClr val="tx1">
                      <a:lumMod val="50000"/>
                      <a:lumOff val="50000"/>
                    </a:schemeClr>
                  </a:solidFill>
                  <a:latin typeface="微软雅黑" pitchFamily="34" charset="-122"/>
                  <a:ea typeface="微软雅黑" pitchFamily="34" charset="-122"/>
                  <a:cs typeface="+mn-ea"/>
                  <a:sym typeface="+mn-lt"/>
                </a:endParaRPr>
              </a:p>
            </p:txBody>
          </p:sp>
        </p:grpSp>
        <p:grpSp>
          <p:nvGrpSpPr>
            <p:cNvPr id="11" name="Group 26"/>
            <p:cNvGrpSpPr>
              <a:grpSpLocks/>
            </p:cNvGrpSpPr>
            <p:nvPr/>
          </p:nvGrpSpPr>
          <p:grpSpPr bwMode="auto">
            <a:xfrm>
              <a:off x="8975526" y="3632029"/>
              <a:ext cx="2520839" cy="1200738"/>
              <a:chOff x="2155025" y="4467842"/>
              <a:chExt cx="2521467" cy="1201418"/>
            </a:xfrm>
          </p:grpSpPr>
          <p:sp>
            <p:nvSpPr>
              <p:cNvPr id="238" name="TextBox 237"/>
              <p:cNvSpPr txBox="1"/>
              <p:nvPr/>
            </p:nvSpPr>
            <p:spPr>
              <a:xfrm>
                <a:off x="2155025" y="4467842"/>
                <a:ext cx="1272515" cy="369491"/>
              </a:xfrm>
              <a:prstGeom prst="rect">
                <a:avLst/>
              </a:prstGeom>
              <a:noFill/>
            </p:spPr>
            <p:txBody>
              <a:bodyPr wrap="none">
                <a:spAutoFit/>
              </a:bodyPr>
              <a:lstStyle/>
              <a:p>
                <a:pPr>
                  <a:defRPr/>
                </a:pPr>
                <a:r>
                  <a:rPr lang="zh-CN" altLang="en-US" sz="1200" dirty="0" smtClean="0">
                    <a:solidFill>
                      <a:schemeClr val="tx1">
                        <a:lumMod val="75000"/>
                        <a:lumOff val="25000"/>
                      </a:schemeClr>
                    </a:solidFill>
                    <a:latin typeface="微软雅黑" pitchFamily="34" charset="-122"/>
                    <a:ea typeface="微软雅黑" pitchFamily="34" charset="-122"/>
                    <a:cs typeface="+mn-ea"/>
                    <a:sym typeface="+mn-lt"/>
                  </a:rPr>
                  <a:t>传染病暴发</a:t>
                </a:r>
                <a:endParaRPr lang="en-US" sz="12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239" name="Rectangle 28"/>
              <p:cNvSpPr/>
              <p:nvPr/>
            </p:nvSpPr>
            <p:spPr>
              <a:xfrm>
                <a:off x="2155025" y="4807114"/>
                <a:ext cx="2521467" cy="862146"/>
              </a:xfrm>
              <a:prstGeom prst="rect">
                <a:avLst/>
              </a:prstGeom>
            </p:spPr>
            <p:txBody>
              <a:bodyPr wrap="square">
                <a:spAutoFit/>
              </a:bodyPr>
              <a:lstStyle/>
              <a:p>
                <a:pPr>
                  <a:defRPr/>
                </a:pPr>
                <a:r>
                  <a:rPr lang="zh-CN" altLang="en-US" sz="900" dirty="0">
                    <a:latin typeface="微软雅黑" panose="020B0503020204020204" pitchFamily="34" charset="-122"/>
                    <a:ea typeface="微软雅黑" panose="020B0503020204020204" pitchFamily="34" charset="-122"/>
                  </a:rPr>
                  <a:t>外来传染病爆发，水环境温度升高会使蚊子和浮游生物大量繁殖，使登革热、疟疾和脑炎等时有爆发。</a:t>
                </a:r>
                <a:endParaRPr lang="en-US" altLang="zh-CN" sz="900" dirty="0">
                  <a:solidFill>
                    <a:schemeClr val="tx1">
                      <a:lumMod val="50000"/>
                      <a:lumOff val="50000"/>
                    </a:schemeClr>
                  </a:solidFill>
                  <a:latin typeface="微软雅黑" pitchFamily="34" charset="-122"/>
                  <a:ea typeface="微软雅黑" pitchFamily="34" charset="-122"/>
                  <a:cs typeface="+mn-ea"/>
                  <a:sym typeface="+mn-lt"/>
                </a:endParaRPr>
              </a:p>
            </p:txBody>
          </p:sp>
        </p:grpSp>
        <p:grpSp>
          <p:nvGrpSpPr>
            <p:cNvPr id="12" name="Group 26"/>
            <p:cNvGrpSpPr>
              <a:grpSpLocks/>
            </p:cNvGrpSpPr>
            <p:nvPr/>
          </p:nvGrpSpPr>
          <p:grpSpPr bwMode="auto">
            <a:xfrm>
              <a:off x="8720509" y="5257474"/>
              <a:ext cx="2520839" cy="831457"/>
              <a:chOff x="2155025" y="4467842"/>
              <a:chExt cx="2521467" cy="831928"/>
            </a:xfrm>
          </p:grpSpPr>
          <p:sp>
            <p:nvSpPr>
              <p:cNvPr id="236" name="TextBox 235"/>
              <p:cNvSpPr txBox="1"/>
              <p:nvPr/>
            </p:nvSpPr>
            <p:spPr>
              <a:xfrm>
                <a:off x="2155025" y="4467842"/>
                <a:ext cx="1477760" cy="369491"/>
              </a:xfrm>
              <a:prstGeom prst="rect">
                <a:avLst/>
              </a:prstGeom>
              <a:noFill/>
            </p:spPr>
            <p:txBody>
              <a:bodyPr wrap="none">
                <a:spAutoFit/>
              </a:bodyPr>
              <a:lstStyle/>
              <a:p>
                <a:pPr>
                  <a:defRPr/>
                </a:pPr>
                <a:r>
                  <a:rPr lang="zh-CN" altLang="en-US" sz="1200" dirty="0" smtClean="0">
                    <a:solidFill>
                      <a:schemeClr val="tx1">
                        <a:lumMod val="75000"/>
                        <a:lumOff val="25000"/>
                      </a:schemeClr>
                    </a:solidFill>
                    <a:latin typeface="微软雅黑" pitchFamily="34" charset="-122"/>
                    <a:ea typeface="微软雅黑" pitchFamily="34" charset="-122"/>
                    <a:cs typeface="+mn-ea"/>
                    <a:sym typeface="+mn-lt"/>
                  </a:rPr>
                  <a:t>夏季温度升高</a:t>
                </a:r>
                <a:endParaRPr lang="en-US" sz="12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237" name="Rectangle 28"/>
              <p:cNvSpPr/>
              <p:nvPr/>
            </p:nvSpPr>
            <p:spPr>
              <a:xfrm>
                <a:off x="2155025" y="4807115"/>
                <a:ext cx="2521467" cy="492655"/>
              </a:xfrm>
              <a:prstGeom prst="rect">
                <a:avLst/>
              </a:prstGeom>
            </p:spPr>
            <p:txBody>
              <a:bodyPr wrap="square">
                <a:spAutoFit/>
              </a:bodyPr>
              <a:lstStyle/>
              <a:p>
                <a:pPr>
                  <a:defRPr/>
                </a:pPr>
                <a:r>
                  <a:rPr lang="zh-CN" altLang="en-US" sz="900" dirty="0">
                    <a:latin typeface="微软雅黑" panose="020B0503020204020204" pitchFamily="34" charset="-122"/>
                    <a:ea typeface="微软雅黑" panose="020B0503020204020204" pitchFamily="34" charset="-122"/>
                  </a:rPr>
                  <a:t>夏季温度升高，凉风减少会加剧臭氧污染，极易引发肺部感染。</a:t>
                </a:r>
                <a:endParaRPr lang="en-US" altLang="zh-CN" sz="900" dirty="0">
                  <a:solidFill>
                    <a:schemeClr val="tx1">
                      <a:lumMod val="50000"/>
                      <a:lumOff val="50000"/>
                    </a:schemeClr>
                  </a:solidFill>
                  <a:latin typeface="微软雅黑" pitchFamily="34" charset="-122"/>
                  <a:ea typeface="微软雅黑" pitchFamily="34" charset="-122"/>
                  <a:cs typeface="+mn-ea"/>
                  <a:sym typeface="+mn-lt"/>
                </a:endParaRPr>
              </a:p>
            </p:txBody>
          </p:sp>
        </p:grpSp>
      </p:grpSp>
      <p:grpSp>
        <p:nvGrpSpPr>
          <p:cNvPr id="13" name="组合 245"/>
          <p:cNvGrpSpPr/>
          <p:nvPr/>
        </p:nvGrpSpPr>
        <p:grpSpPr>
          <a:xfrm>
            <a:off x="5976096" y="2795602"/>
            <a:ext cx="711561" cy="711688"/>
            <a:chOff x="7967414" y="3726371"/>
            <a:chExt cx="948790" cy="948790"/>
          </a:xfrm>
        </p:grpSpPr>
        <p:sp>
          <p:nvSpPr>
            <p:cNvPr id="247" name="椭圆 246"/>
            <p:cNvSpPr/>
            <p:nvPr/>
          </p:nvSpPr>
          <p:spPr>
            <a:xfrm>
              <a:off x="7967414" y="3726371"/>
              <a:ext cx="948790" cy="9487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2F2F2"/>
                </a:solidFill>
                <a:cs typeface="+mn-ea"/>
                <a:sym typeface="+mn-lt"/>
              </a:endParaRPr>
            </a:p>
          </p:txBody>
        </p:sp>
        <p:sp>
          <p:nvSpPr>
            <p:cNvPr id="248" name="Freeform 257"/>
            <p:cNvSpPr>
              <a:spLocks noEditPoints="1"/>
            </p:cNvSpPr>
            <p:nvPr/>
          </p:nvSpPr>
          <p:spPr bwMode="auto">
            <a:xfrm>
              <a:off x="8163239" y="3950135"/>
              <a:ext cx="557139" cy="498475"/>
            </a:xfrm>
            <a:custGeom>
              <a:avLst/>
              <a:gdLst>
                <a:gd name="T0" fmla="*/ 85 w 176"/>
                <a:gd name="T1" fmla="*/ 125 h 157"/>
                <a:gd name="T2" fmla="*/ 91 w 176"/>
                <a:gd name="T3" fmla="*/ 125 h 157"/>
                <a:gd name="T4" fmla="*/ 89 w 176"/>
                <a:gd name="T5" fmla="*/ 108 h 157"/>
                <a:gd name="T6" fmla="*/ 73 w 176"/>
                <a:gd name="T7" fmla="*/ 85 h 157"/>
                <a:gd name="T8" fmla="*/ 76 w 176"/>
                <a:gd name="T9" fmla="*/ 90 h 157"/>
                <a:gd name="T10" fmla="*/ 73 w 176"/>
                <a:gd name="T11" fmla="*/ 85 h 157"/>
                <a:gd name="T12" fmla="*/ 85 w 176"/>
                <a:gd name="T13" fmla="*/ 76 h 157"/>
                <a:gd name="T14" fmla="*/ 89 w 176"/>
                <a:gd name="T15" fmla="*/ 95 h 157"/>
                <a:gd name="T16" fmla="*/ 91 w 176"/>
                <a:gd name="T17" fmla="*/ 77 h 157"/>
                <a:gd name="T18" fmla="*/ 129 w 176"/>
                <a:gd name="T19" fmla="*/ 55 h 157"/>
                <a:gd name="T20" fmla="*/ 104 w 176"/>
                <a:gd name="T21" fmla="*/ 32 h 157"/>
                <a:gd name="T22" fmla="*/ 103 w 176"/>
                <a:gd name="T23" fmla="*/ 28 h 157"/>
                <a:gd name="T24" fmla="*/ 112 w 176"/>
                <a:gd name="T25" fmla="*/ 6 h 157"/>
                <a:gd name="T26" fmla="*/ 60 w 176"/>
                <a:gd name="T27" fmla="*/ 6 h 157"/>
                <a:gd name="T28" fmla="*/ 70 w 176"/>
                <a:gd name="T29" fmla="*/ 30 h 157"/>
                <a:gd name="T30" fmla="*/ 73 w 176"/>
                <a:gd name="T31" fmla="*/ 33 h 157"/>
                <a:gd name="T32" fmla="*/ 57 w 176"/>
                <a:gd name="T33" fmla="*/ 156 h 157"/>
                <a:gd name="T34" fmla="*/ 118 w 176"/>
                <a:gd name="T35" fmla="*/ 156 h 157"/>
                <a:gd name="T36" fmla="*/ 114 w 176"/>
                <a:gd name="T37" fmla="*/ 114 h 157"/>
                <a:gd name="T38" fmla="*/ 101 w 176"/>
                <a:gd name="T39" fmla="*/ 129 h 157"/>
                <a:gd name="T40" fmla="*/ 98 w 176"/>
                <a:gd name="T41" fmla="*/ 136 h 157"/>
                <a:gd name="T42" fmla="*/ 91 w 176"/>
                <a:gd name="T43" fmla="*/ 136 h 157"/>
                <a:gd name="T44" fmla="*/ 89 w 176"/>
                <a:gd name="T45" fmla="*/ 132 h 157"/>
                <a:gd name="T46" fmla="*/ 86 w 176"/>
                <a:gd name="T47" fmla="*/ 136 h 157"/>
                <a:gd name="T48" fmla="*/ 78 w 176"/>
                <a:gd name="T49" fmla="*/ 136 h 157"/>
                <a:gd name="T50" fmla="*/ 71 w 176"/>
                <a:gd name="T51" fmla="*/ 127 h 157"/>
                <a:gd name="T52" fmla="*/ 67 w 176"/>
                <a:gd name="T53" fmla="*/ 108 h 157"/>
                <a:gd name="T54" fmla="*/ 77 w 176"/>
                <a:gd name="T55" fmla="*/ 122 h 157"/>
                <a:gd name="T56" fmla="*/ 72 w 176"/>
                <a:gd name="T57" fmla="*/ 102 h 157"/>
                <a:gd name="T58" fmla="*/ 63 w 176"/>
                <a:gd name="T59" fmla="*/ 87 h 157"/>
                <a:gd name="T60" fmla="*/ 71 w 176"/>
                <a:gd name="T61" fmla="*/ 73 h 157"/>
                <a:gd name="T62" fmla="*/ 77 w 176"/>
                <a:gd name="T63" fmla="*/ 63 h 157"/>
                <a:gd name="T64" fmla="*/ 85 w 176"/>
                <a:gd name="T65" fmla="*/ 63 h 157"/>
                <a:gd name="T66" fmla="*/ 87 w 176"/>
                <a:gd name="T67" fmla="*/ 68 h 157"/>
                <a:gd name="T68" fmla="*/ 91 w 176"/>
                <a:gd name="T69" fmla="*/ 63 h 157"/>
                <a:gd name="T70" fmla="*/ 99 w 176"/>
                <a:gd name="T71" fmla="*/ 63 h 157"/>
                <a:gd name="T72" fmla="*/ 100 w 176"/>
                <a:gd name="T73" fmla="*/ 71 h 157"/>
                <a:gd name="T74" fmla="*/ 112 w 176"/>
                <a:gd name="T75" fmla="*/ 87 h 157"/>
                <a:gd name="T76" fmla="*/ 103 w 176"/>
                <a:gd name="T77" fmla="*/ 86 h 157"/>
                <a:gd name="T78" fmla="*/ 100 w 176"/>
                <a:gd name="T79" fmla="*/ 98 h 157"/>
                <a:gd name="T80" fmla="*/ 112 w 176"/>
                <a:gd name="T81" fmla="*/ 106 h 157"/>
                <a:gd name="T82" fmla="*/ 101 w 176"/>
                <a:gd name="T83" fmla="*/ 111 h 157"/>
                <a:gd name="T84" fmla="*/ 99 w 176"/>
                <a:gd name="T85" fmla="*/ 123 h 157"/>
                <a:gd name="T86" fmla="*/ 104 w 176"/>
                <a:gd name="T87" fmla="*/ 11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57">
                  <a:moveTo>
                    <a:pt x="85" y="106"/>
                  </a:moveTo>
                  <a:cubicBezTo>
                    <a:pt x="85" y="125"/>
                    <a:pt x="85" y="125"/>
                    <a:pt x="85" y="125"/>
                  </a:cubicBezTo>
                  <a:cubicBezTo>
                    <a:pt x="87" y="125"/>
                    <a:pt x="88" y="125"/>
                    <a:pt x="89" y="125"/>
                  </a:cubicBezTo>
                  <a:cubicBezTo>
                    <a:pt x="90" y="125"/>
                    <a:pt x="90" y="125"/>
                    <a:pt x="91" y="125"/>
                  </a:cubicBezTo>
                  <a:cubicBezTo>
                    <a:pt x="91" y="108"/>
                    <a:pt x="91" y="108"/>
                    <a:pt x="91" y="108"/>
                  </a:cubicBezTo>
                  <a:cubicBezTo>
                    <a:pt x="90" y="108"/>
                    <a:pt x="90" y="108"/>
                    <a:pt x="89" y="108"/>
                  </a:cubicBezTo>
                  <a:cubicBezTo>
                    <a:pt x="88" y="107"/>
                    <a:pt x="86" y="107"/>
                    <a:pt x="85" y="106"/>
                  </a:cubicBezTo>
                  <a:close/>
                  <a:moveTo>
                    <a:pt x="73" y="85"/>
                  </a:moveTo>
                  <a:cubicBezTo>
                    <a:pt x="73" y="86"/>
                    <a:pt x="73" y="88"/>
                    <a:pt x="74" y="89"/>
                  </a:cubicBezTo>
                  <a:cubicBezTo>
                    <a:pt x="75" y="89"/>
                    <a:pt x="75" y="90"/>
                    <a:pt x="76" y="90"/>
                  </a:cubicBezTo>
                  <a:cubicBezTo>
                    <a:pt x="76" y="79"/>
                    <a:pt x="76" y="79"/>
                    <a:pt x="76" y="79"/>
                  </a:cubicBezTo>
                  <a:cubicBezTo>
                    <a:pt x="74" y="81"/>
                    <a:pt x="73" y="83"/>
                    <a:pt x="73" y="85"/>
                  </a:cubicBezTo>
                  <a:close/>
                  <a:moveTo>
                    <a:pt x="88" y="76"/>
                  </a:moveTo>
                  <a:cubicBezTo>
                    <a:pt x="87" y="76"/>
                    <a:pt x="86" y="76"/>
                    <a:pt x="85" y="76"/>
                  </a:cubicBezTo>
                  <a:cubicBezTo>
                    <a:pt x="85" y="94"/>
                    <a:pt x="85" y="94"/>
                    <a:pt x="85" y="94"/>
                  </a:cubicBezTo>
                  <a:cubicBezTo>
                    <a:pt x="86" y="94"/>
                    <a:pt x="87" y="94"/>
                    <a:pt x="89" y="95"/>
                  </a:cubicBezTo>
                  <a:cubicBezTo>
                    <a:pt x="90" y="95"/>
                    <a:pt x="90" y="95"/>
                    <a:pt x="91" y="95"/>
                  </a:cubicBezTo>
                  <a:cubicBezTo>
                    <a:pt x="91" y="77"/>
                    <a:pt x="91" y="77"/>
                    <a:pt x="91" y="77"/>
                  </a:cubicBezTo>
                  <a:cubicBezTo>
                    <a:pt x="90" y="76"/>
                    <a:pt x="89" y="76"/>
                    <a:pt x="88" y="76"/>
                  </a:cubicBezTo>
                  <a:close/>
                  <a:moveTo>
                    <a:pt x="129" y="55"/>
                  </a:moveTo>
                  <a:cubicBezTo>
                    <a:pt x="122" y="48"/>
                    <a:pt x="105" y="38"/>
                    <a:pt x="104" y="33"/>
                  </a:cubicBezTo>
                  <a:cubicBezTo>
                    <a:pt x="104" y="33"/>
                    <a:pt x="104" y="32"/>
                    <a:pt x="104" y="32"/>
                  </a:cubicBezTo>
                  <a:cubicBezTo>
                    <a:pt x="105" y="32"/>
                    <a:pt x="106" y="31"/>
                    <a:pt x="106" y="30"/>
                  </a:cubicBezTo>
                  <a:cubicBezTo>
                    <a:pt x="106" y="29"/>
                    <a:pt x="105" y="28"/>
                    <a:pt x="103" y="28"/>
                  </a:cubicBezTo>
                  <a:cubicBezTo>
                    <a:pt x="103" y="28"/>
                    <a:pt x="103" y="28"/>
                    <a:pt x="103" y="28"/>
                  </a:cubicBezTo>
                  <a:cubicBezTo>
                    <a:pt x="103" y="23"/>
                    <a:pt x="108" y="21"/>
                    <a:pt x="112" y="6"/>
                  </a:cubicBezTo>
                  <a:cubicBezTo>
                    <a:pt x="95" y="1"/>
                    <a:pt x="95" y="5"/>
                    <a:pt x="82" y="11"/>
                  </a:cubicBezTo>
                  <a:cubicBezTo>
                    <a:pt x="72" y="13"/>
                    <a:pt x="73" y="0"/>
                    <a:pt x="60" y="6"/>
                  </a:cubicBezTo>
                  <a:cubicBezTo>
                    <a:pt x="67" y="19"/>
                    <a:pt x="72" y="23"/>
                    <a:pt x="73" y="28"/>
                  </a:cubicBezTo>
                  <a:cubicBezTo>
                    <a:pt x="71" y="28"/>
                    <a:pt x="70" y="29"/>
                    <a:pt x="70" y="30"/>
                  </a:cubicBezTo>
                  <a:cubicBezTo>
                    <a:pt x="70" y="31"/>
                    <a:pt x="71" y="32"/>
                    <a:pt x="73" y="32"/>
                  </a:cubicBezTo>
                  <a:cubicBezTo>
                    <a:pt x="73" y="32"/>
                    <a:pt x="73" y="32"/>
                    <a:pt x="73" y="33"/>
                  </a:cubicBezTo>
                  <a:cubicBezTo>
                    <a:pt x="71" y="38"/>
                    <a:pt x="54" y="48"/>
                    <a:pt x="47" y="55"/>
                  </a:cubicBezTo>
                  <a:cubicBezTo>
                    <a:pt x="31" y="70"/>
                    <a:pt x="0" y="154"/>
                    <a:pt x="57" y="156"/>
                  </a:cubicBezTo>
                  <a:cubicBezTo>
                    <a:pt x="84" y="157"/>
                    <a:pt x="88" y="157"/>
                    <a:pt x="88" y="157"/>
                  </a:cubicBezTo>
                  <a:cubicBezTo>
                    <a:pt x="88" y="157"/>
                    <a:pt x="91" y="157"/>
                    <a:pt x="118" y="156"/>
                  </a:cubicBezTo>
                  <a:cubicBezTo>
                    <a:pt x="176" y="154"/>
                    <a:pt x="144" y="70"/>
                    <a:pt x="129" y="55"/>
                  </a:cubicBezTo>
                  <a:close/>
                  <a:moveTo>
                    <a:pt x="114" y="114"/>
                  </a:moveTo>
                  <a:cubicBezTo>
                    <a:pt x="113" y="117"/>
                    <a:pt x="112" y="120"/>
                    <a:pt x="110" y="123"/>
                  </a:cubicBezTo>
                  <a:cubicBezTo>
                    <a:pt x="108" y="126"/>
                    <a:pt x="105" y="128"/>
                    <a:pt x="101" y="129"/>
                  </a:cubicBezTo>
                  <a:cubicBezTo>
                    <a:pt x="100" y="130"/>
                    <a:pt x="99" y="130"/>
                    <a:pt x="99" y="130"/>
                  </a:cubicBezTo>
                  <a:cubicBezTo>
                    <a:pt x="98" y="136"/>
                    <a:pt x="98" y="136"/>
                    <a:pt x="98" y="136"/>
                  </a:cubicBezTo>
                  <a:cubicBezTo>
                    <a:pt x="98" y="138"/>
                    <a:pt x="96" y="139"/>
                    <a:pt x="94" y="139"/>
                  </a:cubicBezTo>
                  <a:cubicBezTo>
                    <a:pt x="92" y="139"/>
                    <a:pt x="91" y="138"/>
                    <a:pt x="91" y="136"/>
                  </a:cubicBezTo>
                  <a:cubicBezTo>
                    <a:pt x="91" y="132"/>
                    <a:pt x="91" y="132"/>
                    <a:pt x="91" y="132"/>
                  </a:cubicBezTo>
                  <a:cubicBezTo>
                    <a:pt x="90" y="132"/>
                    <a:pt x="89" y="132"/>
                    <a:pt x="89" y="132"/>
                  </a:cubicBezTo>
                  <a:cubicBezTo>
                    <a:pt x="88" y="132"/>
                    <a:pt x="87" y="132"/>
                    <a:pt x="86" y="132"/>
                  </a:cubicBezTo>
                  <a:cubicBezTo>
                    <a:pt x="86" y="136"/>
                    <a:pt x="86" y="136"/>
                    <a:pt x="86" y="136"/>
                  </a:cubicBezTo>
                  <a:cubicBezTo>
                    <a:pt x="86" y="138"/>
                    <a:pt x="84" y="139"/>
                    <a:pt x="82" y="139"/>
                  </a:cubicBezTo>
                  <a:cubicBezTo>
                    <a:pt x="80" y="139"/>
                    <a:pt x="78" y="138"/>
                    <a:pt x="78" y="136"/>
                  </a:cubicBezTo>
                  <a:cubicBezTo>
                    <a:pt x="78" y="130"/>
                    <a:pt x="78" y="130"/>
                    <a:pt x="78" y="130"/>
                  </a:cubicBezTo>
                  <a:cubicBezTo>
                    <a:pt x="75" y="129"/>
                    <a:pt x="73" y="128"/>
                    <a:pt x="71" y="127"/>
                  </a:cubicBezTo>
                  <a:cubicBezTo>
                    <a:pt x="67" y="124"/>
                    <a:pt x="64" y="119"/>
                    <a:pt x="63" y="113"/>
                  </a:cubicBezTo>
                  <a:cubicBezTo>
                    <a:pt x="62" y="110"/>
                    <a:pt x="64" y="108"/>
                    <a:pt x="67" y="108"/>
                  </a:cubicBezTo>
                  <a:cubicBezTo>
                    <a:pt x="69" y="109"/>
                    <a:pt x="72" y="111"/>
                    <a:pt x="72" y="114"/>
                  </a:cubicBezTo>
                  <a:cubicBezTo>
                    <a:pt x="73" y="117"/>
                    <a:pt x="75" y="120"/>
                    <a:pt x="77" y="122"/>
                  </a:cubicBezTo>
                  <a:cubicBezTo>
                    <a:pt x="76" y="103"/>
                    <a:pt x="76" y="103"/>
                    <a:pt x="76" y="103"/>
                  </a:cubicBezTo>
                  <a:cubicBezTo>
                    <a:pt x="74" y="103"/>
                    <a:pt x="73" y="102"/>
                    <a:pt x="72" y="102"/>
                  </a:cubicBezTo>
                  <a:cubicBezTo>
                    <a:pt x="69" y="100"/>
                    <a:pt x="67" y="98"/>
                    <a:pt x="65" y="95"/>
                  </a:cubicBezTo>
                  <a:cubicBezTo>
                    <a:pt x="64" y="93"/>
                    <a:pt x="63" y="90"/>
                    <a:pt x="63" y="87"/>
                  </a:cubicBezTo>
                  <a:cubicBezTo>
                    <a:pt x="64" y="84"/>
                    <a:pt x="64" y="81"/>
                    <a:pt x="66" y="79"/>
                  </a:cubicBezTo>
                  <a:cubicBezTo>
                    <a:pt x="67" y="77"/>
                    <a:pt x="69" y="75"/>
                    <a:pt x="71" y="73"/>
                  </a:cubicBezTo>
                  <a:cubicBezTo>
                    <a:pt x="72" y="72"/>
                    <a:pt x="74" y="71"/>
                    <a:pt x="77" y="70"/>
                  </a:cubicBezTo>
                  <a:cubicBezTo>
                    <a:pt x="77" y="63"/>
                    <a:pt x="77" y="63"/>
                    <a:pt x="77" y="63"/>
                  </a:cubicBezTo>
                  <a:cubicBezTo>
                    <a:pt x="78" y="62"/>
                    <a:pt x="79" y="60"/>
                    <a:pt x="82" y="60"/>
                  </a:cubicBezTo>
                  <a:cubicBezTo>
                    <a:pt x="84" y="60"/>
                    <a:pt x="85" y="61"/>
                    <a:pt x="85" y="63"/>
                  </a:cubicBezTo>
                  <a:cubicBezTo>
                    <a:pt x="85" y="68"/>
                    <a:pt x="85" y="68"/>
                    <a:pt x="85" y="68"/>
                  </a:cubicBezTo>
                  <a:cubicBezTo>
                    <a:pt x="86" y="68"/>
                    <a:pt x="86" y="68"/>
                    <a:pt x="87" y="68"/>
                  </a:cubicBezTo>
                  <a:cubicBezTo>
                    <a:pt x="88" y="68"/>
                    <a:pt x="90" y="68"/>
                    <a:pt x="91" y="69"/>
                  </a:cubicBezTo>
                  <a:cubicBezTo>
                    <a:pt x="91" y="63"/>
                    <a:pt x="91" y="63"/>
                    <a:pt x="91" y="63"/>
                  </a:cubicBezTo>
                  <a:cubicBezTo>
                    <a:pt x="91" y="61"/>
                    <a:pt x="92" y="60"/>
                    <a:pt x="95" y="60"/>
                  </a:cubicBezTo>
                  <a:cubicBezTo>
                    <a:pt x="97" y="60"/>
                    <a:pt x="99" y="62"/>
                    <a:pt x="99" y="63"/>
                  </a:cubicBezTo>
                  <a:cubicBezTo>
                    <a:pt x="99" y="70"/>
                    <a:pt x="99" y="70"/>
                    <a:pt x="99" y="70"/>
                  </a:cubicBezTo>
                  <a:cubicBezTo>
                    <a:pt x="100" y="70"/>
                    <a:pt x="100" y="70"/>
                    <a:pt x="100" y="71"/>
                  </a:cubicBezTo>
                  <a:cubicBezTo>
                    <a:pt x="104" y="72"/>
                    <a:pt x="106" y="74"/>
                    <a:pt x="108" y="76"/>
                  </a:cubicBezTo>
                  <a:cubicBezTo>
                    <a:pt x="110" y="79"/>
                    <a:pt x="112" y="83"/>
                    <a:pt x="112" y="87"/>
                  </a:cubicBezTo>
                  <a:cubicBezTo>
                    <a:pt x="113" y="90"/>
                    <a:pt x="111" y="92"/>
                    <a:pt x="108" y="92"/>
                  </a:cubicBezTo>
                  <a:cubicBezTo>
                    <a:pt x="105" y="92"/>
                    <a:pt x="103" y="89"/>
                    <a:pt x="103" y="86"/>
                  </a:cubicBezTo>
                  <a:cubicBezTo>
                    <a:pt x="102" y="84"/>
                    <a:pt x="101" y="83"/>
                    <a:pt x="100" y="81"/>
                  </a:cubicBezTo>
                  <a:cubicBezTo>
                    <a:pt x="100" y="98"/>
                    <a:pt x="100" y="98"/>
                    <a:pt x="100" y="98"/>
                  </a:cubicBezTo>
                  <a:cubicBezTo>
                    <a:pt x="103" y="99"/>
                    <a:pt x="105" y="100"/>
                    <a:pt x="106" y="100"/>
                  </a:cubicBezTo>
                  <a:cubicBezTo>
                    <a:pt x="109" y="101"/>
                    <a:pt x="111" y="103"/>
                    <a:pt x="112" y="106"/>
                  </a:cubicBezTo>
                  <a:cubicBezTo>
                    <a:pt x="113" y="108"/>
                    <a:pt x="114" y="111"/>
                    <a:pt x="114" y="114"/>
                  </a:cubicBezTo>
                  <a:close/>
                  <a:moveTo>
                    <a:pt x="101" y="111"/>
                  </a:moveTo>
                  <a:cubicBezTo>
                    <a:pt x="101" y="111"/>
                    <a:pt x="100" y="111"/>
                    <a:pt x="100" y="111"/>
                  </a:cubicBezTo>
                  <a:cubicBezTo>
                    <a:pt x="99" y="123"/>
                    <a:pt x="99" y="123"/>
                    <a:pt x="99" y="123"/>
                  </a:cubicBezTo>
                  <a:cubicBezTo>
                    <a:pt x="99" y="123"/>
                    <a:pt x="99" y="123"/>
                    <a:pt x="100" y="122"/>
                  </a:cubicBezTo>
                  <a:cubicBezTo>
                    <a:pt x="102" y="121"/>
                    <a:pt x="103" y="118"/>
                    <a:pt x="104" y="116"/>
                  </a:cubicBezTo>
                  <a:cubicBezTo>
                    <a:pt x="104" y="114"/>
                    <a:pt x="103" y="112"/>
                    <a:pt x="101" y="1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cs typeface="+mn-ea"/>
                <a:sym typeface="+mn-lt"/>
              </a:endParaRPr>
            </a:p>
          </p:txBody>
        </p:sp>
      </p:grpSp>
    </p:spTree>
    <p:extLst>
      <p:ext uri="{BB962C8B-B14F-4D97-AF65-F5344CB8AC3E}">
        <p14:creationId xmlns:p14="http://schemas.microsoft.com/office/powerpoint/2010/main" val="36364467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p:cTn id="7" dur="500" fill="hold"/>
                                        <p:tgtEl>
                                          <p:spTgt spid="110"/>
                                        </p:tgtEl>
                                        <p:attrNameLst>
                                          <p:attrName>ppt_w</p:attrName>
                                        </p:attrNameLst>
                                      </p:cBhvr>
                                      <p:tavLst>
                                        <p:tav tm="0">
                                          <p:val>
                                            <p:fltVal val="0"/>
                                          </p:val>
                                        </p:tav>
                                        <p:tav tm="100000">
                                          <p:val>
                                            <p:strVal val="#ppt_w"/>
                                          </p:val>
                                        </p:tav>
                                      </p:tavLst>
                                    </p:anim>
                                    <p:anim calcmode="lin" valueType="num">
                                      <p:cBhvr>
                                        <p:cTn id="8" dur="500" fill="hold"/>
                                        <p:tgtEl>
                                          <p:spTgt spid="110"/>
                                        </p:tgtEl>
                                        <p:attrNameLst>
                                          <p:attrName>ppt_h</p:attrName>
                                        </p:attrNameLst>
                                      </p:cBhvr>
                                      <p:tavLst>
                                        <p:tav tm="0">
                                          <p:val>
                                            <p:fltVal val="0"/>
                                          </p:val>
                                        </p:tav>
                                        <p:tav tm="100000">
                                          <p:val>
                                            <p:strVal val="#ppt_h"/>
                                          </p:val>
                                        </p:tav>
                                      </p:tavLst>
                                    </p:anim>
                                    <p:animEffect transition="in" filter="fade">
                                      <p:cBhvr>
                                        <p:cTn id="9" dur="500"/>
                                        <p:tgtEl>
                                          <p:spTgt spid="110"/>
                                        </p:tgtEl>
                                      </p:cBhvr>
                                    </p:animEffect>
                                  </p:childTnLst>
                                </p:cTn>
                              </p:par>
                            </p:childTnLst>
                          </p:cTn>
                        </p:par>
                        <p:par>
                          <p:cTn id="10" fill="hold">
                            <p:stCondLst>
                              <p:cond delay="500"/>
                            </p:stCondLst>
                            <p:childTnLst>
                              <p:par>
                                <p:cTn id="11" presetID="53" presetClass="entr" presetSubtype="16" fill="hold" grpId="0" nodeType="afterEffect">
                                  <p:stCondLst>
                                    <p:cond delay="250"/>
                                  </p:stCondLst>
                                  <p:childTnLst>
                                    <p:set>
                                      <p:cBhvr>
                                        <p:cTn id="12" dur="1" fill="hold">
                                          <p:stCondLst>
                                            <p:cond delay="0"/>
                                          </p:stCondLst>
                                        </p:cTn>
                                        <p:tgtEl>
                                          <p:spTgt spid="121"/>
                                        </p:tgtEl>
                                        <p:attrNameLst>
                                          <p:attrName>style.visibility</p:attrName>
                                        </p:attrNameLst>
                                      </p:cBhvr>
                                      <p:to>
                                        <p:strVal val="visible"/>
                                      </p:to>
                                    </p:set>
                                    <p:anim calcmode="lin" valueType="num">
                                      <p:cBhvr>
                                        <p:cTn id="13" dur="500" fill="hold"/>
                                        <p:tgtEl>
                                          <p:spTgt spid="121"/>
                                        </p:tgtEl>
                                        <p:attrNameLst>
                                          <p:attrName>ppt_w</p:attrName>
                                        </p:attrNameLst>
                                      </p:cBhvr>
                                      <p:tavLst>
                                        <p:tav tm="0">
                                          <p:val>
                                            <p:fltVal val="0"/>
                                          </p:val>
                                        </p:tav>
                                        <p:tav tm="100000">
                                          <p:val>
                                            <p:strVal val="#ppt_w"/>
                                          </p:val>
                                        </p:tav>
                                      </p:tavLst>
                                    </p:anim>
                                    <p:anim calcmode="lin" valueType="num">
                                      <p:cBhvr>
                                        <p:cTn id="14" dur="500" fill="hold"/>
                                        <p:tgtEl>
                                          <p:spTgt spid="121"/>
                                        </p:tgtEl>
                                        <p:attrNameLst>
                                          <p:attrName>ppt_h</p:attrName>
                                        </p:attrNameLst>
                                      </p:cBhvr>
                                      <p:tavLst>
                                        <p:tav tm="0">
                                          <p:val>
                                            <p:fltVal val="0"/>
                                          </p:val>
                                        </p:tav>
                                        <p:tav tm="100000">
                                          <p:val>
                                            <p:strVal val="#ppt_h"/>
                                          </p:val>
                                        </p:tav>
                                      </p:tavLst>
                                    </p:anim>
                                    <p:animEffect transition="in" filter="fade">
                                      <p:cBhvr>
                                        <p:cTn id="15" dur="500"/>
                                        <p:tgtEl>
                                          <p:spTgt spid="121"/>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16"/>
                                        </p:tgtEl>
                                        <p:attrNameLst>
                                          <p:attrName>style.visibility</p:attrName>
                                        </p:attrNameLst>
                                      </p:cBhvr>
                                      <p:to>
                                        <p:strVal val="visible"/>
                                      </p:to>
                                    </p:set>
                                    <p:anim calcmode="lin" valueType="num">
                                      <p:cBhvr>
                                        <p:cTn id="18" dur="500" fill="hold"/>
                                        <p:tgtEl>
                                          <p:spTgt spid="116"/>
                                        </p:tgtEl>
                                        <p:attrNameLst>
                                          <p:attrName>ppt_w</p:attrName>
                                        </p:attrNameLst>
                                      </p:cBhvr>
                                      <p:tavLst>
                                        <p:tav tm="0">
                                          <p:val>
                                            <p:fltVal val="0"/>
                                          </p:val>
                                        </p:tav>
                                        <p:tav tm="100000">
                                          <p:val>
                                            <p:strVal val="#ppt_w"/>
                                          </p:val>
                                        </p:tav>
                                      </p:tavLst>
                                    </p:anim>
                                    <p:anim calcmode="lin" valueType="num">
                                      <p:cBhvr>
                                        <p:cTn id="19" dur="500" fill="hold"/>
                                        <p:tgtEl>
                                          <p:spTgt spid="116"/>
                                        </p:tgtEl>
                                        <p:attrNameLst>
                                          <p:attrName>ppt_h</p:attrName>
                                        </p:attrNameLst>
                                      </p:cBhvr>
                                      <p:tavLst>
                                        <p:tav tm="0">
                                          <p:val>
                                            <p:fltVal val="0"/>
                                          </p:val>
                                        </p:tav>
                                        <p:tav tm="100000">
                                          <p:val>
                                            <p:strVal val="#ppt_h"/>
                                          </p:val>
                                        </p:tav>
                                      </p:tavLst>
                                    </p:anim>
                                    <p:animEffect transition="in" filter="fade">
                                      <p:cBhvr>
                                        <p:cTn id="20" dur="500"/>
                                        <p:tgtEl>
                                          <p:spTgt spid="116"/>
                                        </p:tgtEl>
                                      </p:cBhvr>
                                    </p:animEffect>
                                  </p:childTnLst>
                                </p:cTn>
                              </p:par>
                              <p:par>
                                <p:cTn id="21" presetID="53" presetClass="entr" presetSubtype="16" fill="hold" grpId="0" nodeType="withEffect">
                                  <p:stCondLst>
                                    <p:cond delay="500"/>
                                  </p:stCondLst>
                                  <p:childTnLst>
                                    <p:set>
                                      <p:cBhvr>
                                        <p:cTn id="22" dur="1" fill="hold">
                                          <p:stCondLst>
                                            <p:cond delay="0"/>
                                          </p:stCondLst>
                                        </p:cTn>
                                        <p:tgtEl>
                                          <p:spTgt spid="119"/>
                                        </p:tgtEl>
                                        <p:attrNameLst>
                                          <p:attrName>style.visibility</p:attrName>
                                        </p:attrNameLst>
                                      </p:cBhvr>
                                      <p:to>
                                        <p:strVal val="visible"/>
                                      </p:to>
                                    </p:set>
                                    <p:anim calcmode="lin" valueType="num">
                                      <p:cBhvr>
                                        <p:cTn id="23" dur="500" fill="hold"/>
                                        <p:tgtEl>
                                          <p:spTgt spid="119"/>
                                        </p:tgtEl>
                                        <p:attrNameLst>
                                          <p:attrName>ppt_w</p:attrName>
                                        </p:attrNameLst>
                                      </p:cBhvr>
                                      <p:tavLst>
                                        <p:tav tm="0">
                                          <p:val>
                                            <p:fltVal val="0"/>
                                          </p:val>
                                        </p:tav>
                                        <p:tav tm="100000">
                                          <p:val>
                                            <p:strVal val="#ppt_w"/>
                                          </p:val>
                                        </p:tav>
                                      </p:tavLst>
                                    </p:anim>
                                    <p:anim calcmode="lin" valueType="num">
                                      <p:cBhvr>
                                        <p:cTn id="24" dur="500" fill="hold"/>
                                        <p:tgtEl>
                                          <p:spTgt spid="119"/>
                                        </p:tgtEl>
                                        <p:attrNameLst>
                                          <p:attrName>ppt_h</p:attrName>
                                        </p:attrNameLst>
                                      </p:cBhvr>
                                      <p:tavLst>
                                        <p:tav tm="0">
                                          <p:val>
                                            <p:fltVal val="0"/>
                                          </p:val>
                                        </p:tav>
                                        <p:tav tm="100000">
                                          <p:val>
                                            <p:strVal val="#ppt_h"/>
                                          </p:val>
                                        </p:tav>
                                      </p:tavLst>
                                    </p:anim>
                                    <p:animEffect transition="in" filter="fade">
                                      <p:cBhvr>
                                        <p:cTn id="25" dur="500"/>
                                        <p:tgtEl>
                                          <p:spTgt spid="119"/>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12"/>
                                        </p:tgtEl>
                                        <p:attrNameLst>
                                          <p:attrName>style.visibility</p:attrName>
                                        </p:attrNameLst>
                                      </p:cBhvr>
                                      <p:to>
                                        <p:strVal val="visible"/>
                                      </p:to>
                                    </p:set>
                                    <p:anim calcmode="lin" valueType="num">
                                      <p:cBhvr>
                                        <p:cTn id="28" dur="500" fill="hold"/>
                                        <p:tgtEl>
                                          <p:spTgt spid="112"/>
                                        </p:tgtEl>
                                        <p:attrNameLst>
                                          <p:attrName>ppt_w</p:attrName>
                                        </p:attrNameLst>
                                      </p:cBhvr>
                                      <p:tavLst>
                                        <p:tav tm="0">
                                          <p:val>
                                            <p:fltVal val="0"/>
                                          </p:val>
                                        </p:tav>
                                        <p:tav tm="100000">
                                          <p:val>
                                            <p:strVal val="#ppt_w"/>
                                          </p:val>
                                        </p:tav>
                                      </p:tavLst>
                                    </p:anim>
                                    <p:anim calcmode="lin" valueType="num">
                                      <p:cBhvr>
                                        <p:cTn id="29" dur="500" fill="hold"/>
                                        <p:tgtEl>
                                          <p:spTgt spid="112"/>
                                        </p:tgtEl>
                                        <p:attrNameLst>
                                          <p:attrName>ppt_h</p:attrName>
                                        </p:attrNameLst>
                                      </p:cBhvr>
                                      <p:tavLst>
                                        <p:tav tm="0">
                                          <p:val>
                                            <p:fltVal val="0"/>
                                          </p:val>
                                        </p:tav>
                                        <p:tav tm="100000">
                                          <p:val>
                                            <p:strVal val="#ppt_h"/>
                                          </p:val>
                                        </p:tav>
                                      </p:tavLst>
                                    </p:anim>
                                    <p:animEffect transition="in" filter="fade">
                                      <p:cBhvr>
                                        <p:cTn id="30" dur="500"/>
                                        <p:tgtEl>
                                          <p:spTgt spid="112"/>
                                        </p:tgtEl>
                                      </p:cBhvr>
                                    </p:animEffect>
                                  </p:childTnLst>
                                </p:cTn>
                              </p:par>
                              <p:par>
                                <p:cTn id="31" presetID="53" presetClass="entr" presetSubtype="16" fill="hold" grpId="0" nodeType="withEffect">
                                  <p:stCondLst>
                                    <p:cond delay="500"/>
                                  </p:stCondLst>
                                  <p:childTnLst>
                                    <p:set>
                                      <p:cBhvr>
                                        <p:cTn id="32" dur="1" fill="hold">
                                          <p:stCondLst>
                                            <p:cond delay="0"/>
                                          </p:stCondLst>
                                        </p:cTn>
                                        <p:tgtEl>
                                          <p:spTgt spid="118"/>
                                        </p:tgtEl>
                                        <p:attrNameLst>
                                          <p:attrName>style.visibility</p:attrName>
                                        </p:attrNameLst>
                                      </p:cBhvr>
                                      <p:to>
                                        <p:strVal val="visible"/>
                                      </p:to>
                                    </p:set>
                                    <p:anim calcmode="lin" valueType="num">
                                      <p:cBhvr>
                                        <p:cTn id="33" dur="500" fill="hold"/>
                                        <p:tgtEl>
                                          <p:spTgt spid="118"/>
                                        </p:tgtEl>
                                        <p:attrNameLst>
                                          <p:attrName>ppt_w</p:attrName>
                                        </p:attrNameLst>
                                      </p:cBhvr>
                                      <p:tavLst>
                                        <p:tav tm="0">
                                          <p:val>
                                            <p:fltVal val="0"/>
                                          </p:val>
                                        </p:tav>
                                        <p:tav tm="100000">
                                          <p:val>
                                            <p:strVal val="#ppt_w"/>
                                          </p:val>
                                        </p:tav>
                                      </p:tavLst>
                                    </p:anim>
                                    <p:anim calcmode="lin" valueType="num">
                                      <p:cBhvr>
                                        <p:cTn id="34" dur="500" fill="hold"/>
                                        <p:tgtEl>
                                          <p:spTgt spid="118"/>
                                        </p:tgtEl>
                                        <p:attrNameLst>
                                          <p:attrName>ppt_h</p:attrName>
                                        </p:attrNameLst>
                                      </p:cBhvr>
                                      <p:tavLst>
                                        <p:tav tm="0">
                                          <p:val>
                                            <p:fltVal val="0"/>
                                          </p:val>
                                        </p:tav>
                                        <p:tav tm="100000">
                                          <p:val>
                                            <p:strVal val="#ppt_h"/>
                                          </p:val>
                                        </p:tav>
                                      </p:tavLst>
                                    </p:anim>
                                    <p:animEffect transition="in" filter="fade">
                                      <p:cBhvr>
                                        <p:cTn id="35" dur="500"/>
                                        <p:tgtEl>
                                          <p:spTgt spid="118"/>
                                        </p:tgtEl>
                                      </p:cBhvr>
                                    </p:animEffect>
                                  </p:childTnLst>
                                </p:cTn>
                              </p:par>
                              <p:par>
                                <p:cTn id="36" presetID="53" presetClass="entr" presetSubtype="16" fill="hold" grpId="0" nodeType="withEffect">
                                  <p:stCondLst>
                                    <p:cond delay="250"/>
                                  </p:stCondLst>
                                  <p:childTnLst>
                                    <p:set>
                                      <p:cBhvr>
                                        <p:cTn id="37" dur="1" fill="hold">
                                          <p:stCondLst>
                                            <p:cond delay="0"/>
                                          </p:stCondLst>
                                        </p:cTn>
                                        <p:tgtEl>
                                          <p:spTgt spid="113"/>
                                        </p:tgtEl>
                                        <p:attrNameLst>
                                          <p:attrName>style.visibility</p:attrName>
                                        </p:attrNameLst>
                                      </p:cBhvr>
                                      <p:to>
                                        <p:strVal val="visible"/>
                                      </p:to>
                                    </p:set>
                                    <p:anim calcmode="lin" valueType="num">
                                      <p:cBhvr>
                                        <p:cTn id="38" dur="500" fill="hold"/>
                                        <p:tgtEl>
                                          <p:spTgt spid="113"/>
                                        </p:tgtEl>
                                        <p:attrNameLst>
                                          <p:attrName>ppt_w</p:attrName>
                                        </p:attrNameLst>
                                      </p:cBhvr>
                                      <p:tavLst>
                                        <p:tav tm="0">
                                          <p:val>
                                            <p:fltVal val="0"/>
                                          </p:val>
                                        </p:tav>
                                        <p:tav tm="100000">
                                          <p:val>
                                            <p:strVal val="#ppt_w"/>
                                          </p:val>
                                        </p:tav>
                                      </p:tavLst>
                                    </p:anim>
                                    <p:anim calcmode="lin" valueType="num">
                                      <p:cBhvr>
                                        <p:cTn id="39" dur="500" fill="hold"/>
                                        <p:tgtEl>
                                          <p:spTgt spid="113"/>
                                        </p:tgtEl>
                                        <p:attrNameLst>
                                          <p:attrName>ppt_h</p:attrName>
                                        </p:attrNameLst>
                                      </p:cBhvr>
                                      <p:tavLst>
                                        <p:tav tm="0">
                                          <p:val>
                                            <p:fltVal val="0"/>
                                          </p:val>
                                        </p:tav>
                                        <p:tav tm="100000">
                                          <p:val>
                                            <p:strVal val="#ppt_h"/>
                                          </p:val>
                                        </p:tav>
                                      </p:tavLst>
                                    </p:anim>
                                    <p:animEffect transition="in" filter="fade">
                                      <p:cBhvr>
                                        <p:cTn id="40" dur="500"/>
                                        <p:tgtEl>
                                          <p:spTgt spid="113"/>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11"/>
                                        </p:tgtEl>
                                        <p:attrNameLst>
                                          <p:attrName>style.visibility</p:attrName>
                                        </p:attrNameLst>
                                      </p:cBhvr>
                                      <p:to>
                                        <p:strVal val="visible"/>
                                      </p:to>
                                    </p:set>
                                    <p:anim calcmode="lin" valueType="num">
                                      <p:cBhvr>
                                        <p:cTn id="43" dur="500" fill="hold"/>
                                        <p:tgtEl>
                                          <p:spTgt spid="111"/>
                                        </p:tgtEl>
                                        <p:attrNameLst>
                                          <p:attrName>ppt_w</p:attrName>
                                        </p:attrNameLst>
                                      </p:cBhvr>
                                      <p:tavLst>
                                        <p:tav tm="0">
                                          <p:val>
                                            <p:fltVal val="0"/>
                                          </p:val>
                                        </p:tav>
                                        <p:tav tm="100000">
                                          <p:val>
                                            <p:strVal val="#ppt_w"/>
                                          </p:val>
                                        </p:tav>
                                      </p:tavLst>
                                    </p:anim>
                                    <p:anim calcmode="lin" valueType="num">
                                      <p:cBhvr>
                                        <p:cTn id="44" dur="500" fill="hold"/>
                                        <p:tgtEl>
                                          <p:spTgt spid="111"/>
                                        </p:tgtEl>
                                        <p:attrNameLst>
                                          <p:attrName>ppt_h</p:attrName>
                                        </p:attrNameLst>
                                      </p:cBhvr>
                                      <p:tavLst>
                                        <p:tav tm="0">
                                          <p:val>
                                            <p:fltVal val="0"/>
                                          </p:val>
                                        </p:tav>
                                        <p:tav tm="100000">
                                          <p:val>
                                            <p:strVal val="#ppt_h"/>
                                          </p:val>
                                        </p:tav>
                                      </p:tavLst>
                                    </p:anim>
                                    <p:animEffect transition="in" filter="fade">
                                      <p:cBhvr>
                                        <p:cTn id="45" dur="500"/>
                                        <p:tgtEl>
                                          <p:spTgt spid="111"/>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14"/>
                                        </p:tgtEl>
                                        <p:attrNameLst>
                                          <p:attrName>style.visibility</p:attrName>
                                        </p:attrNameLst>
                                      </p:cBhvr>
                                      <p:to>
                                        <p:strVal val="visible"/>
                                      </p:to>
                                    </p:set>
                                    <p:anim calcmode="lin" valueType="num">
                                      <p:cBhvr>
                                        <p:cTn id="48" dur="500" fill="hold"/>
                                        <p:tgtEl>
                                          <p:spTgt spid="114"/>
                                        </p:tgtEl>
                                        <p:attrNameLst>
                                          <p:attrName>ppt_w</p:attrName>
                                        </p:attrNameLst>
                                      </p:cBhvr>
                                      <p:tavLst>
                                        <p:tav tm="0">
                                          <p:val>
                                            <p:fltVal val="0"/>
                                          </p:val>
                                        </p:tav>
                                        <p:tav tm="100000">
                                          <p:val>
                                            <p:strVal val="#ppt_w"/>
                                          </p:val>
                                        </p:tav>
                                      </p:tavLst>
                                    </p:anim>
                                    <p:anim calcmode="lin" valueType="num">
                                      <p:cBhvr>
                                        <p:cTn id="49" dur="500" fill="hold"/>
                                        <p:tgtEl>
                                          <p:spTgt spid="114"/>
                                        </p:tgtEl>
                                        <p:attrNameLst>
                                          <p:attrName>ppt_h</p:attrName>
                                        </p:attrNameLst>
                                      </p:cBhvr>
                                      <p:tavLst>
                                        <p:tav tm="0">
                                          <p:val>
                                            <p:fltVal val="0"/>
                                          </p:val>
                                        </p:tav>
                                        <p:tav tm="100000">
                                          <p:val>
                                            <p:strVal val="#ppt_h"/>
                                          </p:val>
                                        </p:tav>
                                      </p:tavLst>
                                    </p:anim>
                                    <p:animEffect transition="in" filter="fade">
                                      <p:cBhvr>
                                        <p:cTn id="50" dur="500"/>
                                        <p:tgtEl>
                                          <p:spTgt spid="114"/>
                                        </p:tgtEl>
                                      </p:cBhvr>
                                    </p:animEffect>
                                  </p:childTnLst>
                                </p:cTn>
                              </p:par>
                              <p:par>
                                <p:cTn id="51" presetID="53" presetClass="entr" presetSubtype="16" fill="hold" grpId="0" nodeType="withEffect">
                                  <p:stCondLst>
                                    <p:cond delay="250"/>
                                  </p:stCondLst>
                                  <p:childTnLst>
                                    <p:set>
                                      <p:cBhvr>
                                        <p:cTn id="52" dur="1" fill="hold">
                                          <p:stCondLst>
                                            <p:cond delay="0"/>
                                          </p:stCondLst>
                                        </p:cTn>
                                        <p:tgtEl>
                                          <p:spTgt spid="115"/>
                                        </p:tgtEl>
                                        <p:attrNameLst>
                                          <p:attrName>style.visibility</p:attrName>
                                        </p:attrNameLst>
                                      </p:cBhvr>
                                      <p:to>
                                        <p:strVal val="visible"/>
                                      </p:to>
                                    </p:set>
                                    <p:anim calcmode="lin" valueType="num">
                                      <p:cBhvr>
                                        <p:cTn id="53" dur="500" fill="hold"/>
                                        <p:tgtEl>
                                          <p:spTgt spid="115"/>
                                        </p:tgtEl>
                                        <p:attrNameLst>
                                          <p:attrName>ppt_w</p:attrName>
                                        </p:attrNameLst>
                                      </p:cBhvr>
                                      <p:tavLst>
                                        <p:tav tm="0">
                                          <p:val>
                                            <p:fltVal val="0"/>
                                          </p:val>
                                        </p:tav>
                                        <p:tav tm="100000">
                                          <p:val>
                                            <p:strVal val="#ppt_w"/>
                                          </p:val>
                                        </p:tav>
                                      </p:tavLst>
                                    </p:anim>
                                    <p:anim calcmode="lin" valueType="num">
                                      <p:cBhvr>
                                        <p:cTn id="54" dur="500" fill="hold"/>
                                        <p:tgtEl>
                                          <p:spTgt spid="115"/>
                                        </p:tgtEl>
                                        <p:attrNameLst>
                                          <p:attrName>ppt_h</p:attrName>
                                        </p:attrNameLst>
                                      </p:cBhvr>
                                      <p:tavLst>
                                        <p:tav tm="0">
                                          <p:val>
                                            <p:fltVal val="0"/>
                                          </p:val>
                                        </p:tav>
                                        <p:tav tm="100000">
                                          <p:val>
                                            <p:strVal val="#ppt_h"/>
                                          </p:val>
                                        </p:tav>
                                      </p:tavLst>
                                    </p:anim>
                                    <p:animEffect transition="in" filter="fade">
                                      <p:cBhvr>
                                        <p:cTn id="55" dur="500"/>
                                        <p:tgtEl>
                                          <p:spTgt spid="115"/>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17"/>
                                        </p:tgtEl>
                                        <p:attrNameLst>
                                          <p:attrName>style.visibility</p:attrName>
                                        </p:attrNameLst>
                                      </p:cBhvr>
                                      <p:to>
                                        <p:strVal val="visible"/>
                                      </p:to>
                                    </p:set>
                                    <p:anim calcmode="lin" valueType="num">
                                      <p:cBhvr>
                                        <p:cTn id="58" dur="500" fill="hold"/>
                                        <p:tgtEl>
                                          <p:spTgt spid="117"/>
                                        </p:tgtEl>
                                        <p:attrNameLst>
                                          <p:attrName>ppt_w</p:attrName>
                                        </p:attrNameLst>
                                      </p:cBhvr>
                                      <p:tavLst>
                                        <p:tav tm="0">
                                          <p:val>
                                            <p:fltVal val="0"/>
                                          </p:val>
                                        </p:tav>
                                        <p:tav tm="100000">
                                          <p:val>
                                            <p:strVal val="#ppt_w"/>
                                          </p:val>
                                        </p:tav>
                                      </p:tavLst>
                                    </p:anim>
                                    <p:anim calcmode="lin" valueType="num">
                                      <p:cBhvr>
                                        <p:cTn id="59" dur="500" fill="hold"/>
                                        <p:tgtEl>
                                          <p:spTgt spid="117"/>
                                        </p:tgtEl>
                                        <p:attrNameLst>
                                          <p:attrName>ppt_h</p:attrName>
                                        </p:attrNameLst>
                                      </p:cBhvr>
                                      <p:tavLst>
                                        <p:tav tm="0">
                                          <p:val>
                                            <p:fltVal val="0"/>
                                          </p:val>
                                        </p:tav>
                                        <p:tav tm="100000">
                                          <p:val>
                                            <p:strVal val="#ppt_h"/>
                                          </p:val>
                                        </p:tav>
                                      </p:tavLst>
                                    </p:anim>
                                    <p:animEffect transition="in" filter="fade">
                                      <p:cBhvr>
                                        <p:cTn id="60" dur="500"/>
                                        <p:tgtEl>
                                          <p:spTgt spid="117"/>
                                        </p:tgtEl>
                                      </p:cBhvr>
                                    </p:animEffect>
                                  </p:childTnLst>
                                </p:cTn>
                              </p:par>
                              <p:par>
                                <p:cTn id="61" presetID="53" presetClass="entr" presetSubtype="16" fill="hold" grpId="0" nodeType="withEffect">
                                  <p:stCondLst>
                                    <p:cond delay="500"/>
                                  </p:stCondLst>
                                  <p:childTnLst>
                                    <p:set>
                                      <p:cBhvr>
                                        <p:cTn id="62" dur="1" fill="hold">
                                          <p:stCondLst>
                                            <p:cond delay="0"/>
                                          </p:stCondLst>
                                        </p:cTn>
                                        <p:tgtEl>
                                          <p:spTgt spid="120"/>
                                        </p:tgtEl>
                                        <p:attrNameLst>
                                          <p:attrName>style.visibility</p:attrName>
                                        </p:attrNameLst>
                                      </p:cBhvr>
                                      <p:to>
                                        <p:strVal val="visible"/>
                                      </p:to>
                                    </p:set>
                                    <p:anim calcmode="lin" valueType="num">
                                      <p:cBhvr>
                                        <p:cTn id="63" dur="500" fill="hold"/>
                                        <p:tgtEl>
                                          <p:spTgt spid="120"/>
                                        </p:tgtEl>
                                        <p:attrNameLst>
                                          <p:attrName>ppt_w</p:attrName>
                                        </p:attrNameLst>
                                      </p:cBhvr>
                                      <p:tavLst>
                                        <p:tav tm="0">
                                          <p:val>
                                            <p:fltVal val="0"/>
                                          </p:val>
                                        </p:tav>
                                        <p:tav tm="100000">
                                          <p:val>
                                            <p:strVal val="#ppt_w"/>
                                          </p:val>
                                        </p:tav>
                                      </p:tavLst>
                                    </p:anim>
                                    <p:anim calcmode="lin" valueType="num">
                                      <p:cBhvr>
                                        <p:cTn id="64" dur="500" fill="hold"/>
                                        <p:tgtEl>
                                          <p:spTgt spid="120"/>
                                        </p:tgtEl>
                                        <p:attrNameLst>
                                          <p:attrName>ppt_h</p:attrName>
                                        </p:attrNameLst>
                                      </p:cBhvr>
                                      <p:tavLst>
                                        <p:tav tm="0">
                                          <p:val>
                                            <p:fltVal val="0"/>
                                          </p:val>
                                        </p:tav>
                                        <p:tav tm="100000">
                                          <p:val>
                                            <p:strVal val="#ppt_h"/>
                                          </p:val>
                                        </p:tav>
                                      </p:tavLst>
                                    </p:anim>
                                    <p:animEffect transition="in" filter="fade">
                                      <p:cBhvr>
                                        <p:cTn id="65" dur="500"/>
                                        <p:tgtEl>
                                          <p:spTgt spid="120"/>
                                        </p:tgtEl>
                                      </p:cBhvr>
                                    </p:animEffect>
                                  </p:childTnLst>
                                </p:cTn>
                              </p:par>
                              <p:par>
                                <p:cTn id="66" presetID="53" presetClass="entr" presetSubtype="16" fill="hold" nodeType="withEffect">
                                  <p:stCondLst>
                                    <p:cond delay="750"/>
                                  </p:stCondLst>
                                  <p:childTnLst>
                                    <p:set>
                                      <p:cBhvr>
                                        <p:cTn id="67" dur="1" fill="hold">
                                          <p:stCondLst>
                                            <p:cond delay="0"/>
                                          </p:stCondLst>
                                        </p:cTn>
                                        <p:tgtEl>
                                          <p:spTgt spid="5"/>
                                        </p:tgtEl>
                                        <p:attrNameLst>
                                          <p:attrName>style.visibility</p:attrName>
                                        </p:attrNameLst>
                                      </p:cBhvr>
                                      <p:to>
                                        <p:strVal val="visible"/>
                                      </p:to>
                                    </p:set>
                                    <p:anim calcmode="lin" valueType="num">
                                      <p:cBhvr>
                                        <p:cTn id="68" dur="500" fill="hold"/>
                                        <p:tgtEl>
                                          <p:spTgt spid="5"/>
                                        </p:tgtEl>
                                        <p:attrNameLst>
                                          <p:attrName>ppt_w</p:attrName>
                                        </p:attrNameLst>
                                      </p:cBhvr>
                                      <p:tavLst>
                                        <p:tav tm="0">
                                          <p:val>
                                            <p:fltVal val="0"/>
                                          </p:val>
                                        </p:tav>
                                        <p:tav tm="100000">
                                          <p:val>
                                            <p:strVal val="#ppt_w"/>
                                          </p:val>
                                        </p:tav>
                                      </p:tavLst>
                                    </p:anim>
                                    <p:anim calcmode="lin" valueType="num">
                                      <p:cBhvr>
                                        <p:cTn id="69" dur="500" fill="hold"/>
                                        <p:tgtEl>
                                          <p:spTgt spid="5"/>
                                        </p:tgtEl>
                                        <p:attrNameLst>
                                          <p:attrName>ppt_h</p:attrName>
                                        </p:attrNameLst>
                                      </p:cBhvr>
                                      <p:tavLst>
                                        <p:tav tm="0">
                                          <p:val>
                                            <p:fltVal val="0"/>
                                          </p:val>
                                        </p:tav>
                                        <p:tav tm="100000">
                                          <p:val>
                                            <p:strVal val="#ppt_h"/>
                                          </p:val>
                                        </p:tav>
                                      </p:tavLst>
                                    </p:anim>
                                    <p:animEffect transition="in" filter="fade">
                                      <p:cBhvr>
                                        <p:cTn id="70" dur="500"/>
                                        <p:tgtEl>
                                          <p:spTgt spid="5"/>
                                        </p:tgtEl>
                                      </p:cBhvr>
                                    </p:animEffect>
                                  </p:childTnLst>
                                </p:cTn>
                              </p:par>
                              <p:par>
                                <p:cTn id="71" presetID="53" presetClass="entr" presetSubtype="16" fill="hold" nodeType="withEffect">
                                  <p:stCondLst>
                                    <p:cond delay="750"/>
                                  </p:stCondLst>
                                  <p:childTnLst>
                                    <p:set>
                                      <p:cBhvr>
                                        <p:cTn id="72" dur="1" fill="hold">
                                          <p:stCondLst>
                                            <p:cond delay="0"/>
                                          </p:stCondLst>
                                        </p:cTn>
                                        <p:tgtEl>
                                          <p:spTgt spid="3"/>
                                        </p:tgtEl>
                                        <p:attrNameLst>
                                          <p:attrName>style.visibility</p:attrName>
                                        </p:attrNameLst>
                                      </p:cBhvr>
                                      <p:to>
                                        <p:strVal val="visible"/>
                                      </p:to>
                                    </p:set>
                                    <p:anim calcmode="lin" valueType="num">
                                      <p:cBhvr>
                                        <p:cTn id="73" dur="500" fill="hold"/>
                                        <p:tgtEl>
                                          <p:spTgt spid="3"/>
                                        </p:tgtEl>
                                        <p:attrNameLst>
                                          <p:attrName>ppt_w</p:attrName>
                                        </p:attrNameLst>
                                      </p:cBhvr>
                                      <p:tavLst>
                                        <p:tav tm="0">
                                          <p:val>
                                            <p:fltVal val="0"/>
                                          </p:val>
                                        </p:tav>
                                        <p:tav tm="100000">
                                          <p:val>
                                            <p:strVal val="#ppt_w"/>
                                          </p:val>
                                        </p:tav>
                                      </p:tavLst>
                                    </p:anim>
                                    <p:anim calcmode="lin" valueType="num">
                                      <p:cBhvr>
                                        <p:cTn id="74" dur="500" fill="hold"/>
                                        <p:tgtEl>
                                          <p:spTgt spid="3"/>
                                        </p:tgtEl>
                                        <p:attrNameLst>
                                          <p:attrName>ppt_h</p:attrName>
                                        </p:attrNameLst>
                                      </p:cBhvr>
                                      <p:tavLst>
                                        <p:tav tm="0">
                                          <p:val>
                                            <p:fltVal val="0"/>
                                          </p:val>
                                        </p:tav>
                                        <p:tav tm="100000">
                                          <p:val>
                                            <p:strVal val="#ppt_h"/>
                                          </p:val>
                                        </p:tav>
                                      </p:tavLst>
                                    </p:anim>
                                    <p:animEffect transition="in" filter="fade">
                                      <p:cBhvr>
                                        <p:cTn id="75" dur="500"/>
                                        <p:tgtEl>
                                          <p:spTgt spid="3"/>
                                        </p:tgtEl>
                                      </p:cBhvr>
                                    </p:animEffect>
                                  </p:childTnLst>
                                </p:cTn>
                              </p:par>
                              <p:par>
                                <p:cTn id="76" presetID="53" presetClass="entr" presetSubtype="16" fill="hold" nodeType="withEffect">
                                  <p:stCondLst>
                                    <p:cond delay="750"/>
                                  </p:stCondLst>
                                  <p:childTnLst>
                                    <p:set>
                                      <p:cBhvr>
                                        <p:cTn id="77" dur="1" fill="hold">
                                          <p:stCondLst>
                                            <p:cond delay="0"/>
                                          </p:stCondLst>
                                        </p:cTn>
                                        <p:tgtEl>
                                          <p:spTgt spid="13"/>
                                        </p:tgtEl>
                                        <p:attrNameLst>
                                          <p:attrName>style.visibility</p:attrName>
                                        </p:attrNameLst>
                                      </p:cBhvr>
                                      <p:to>
                                        <p:strVal val="visible"/>
                                      </p:to>
                                    </p:set>
                                    <p:anim calcmode="lin" valueType="num">
                                      <p:cBhvr>
                                        <p:cTn id="78" dur="500" fill="hold"/>
                                        <p:tgtEl>
                                          <p:spTgt spid="13"/>
                                        </p:tgtEl>
                                        <p:attrNameLst>
                                          <p:attrName>ppt_w</p:attrName>
                                        </p:attrNameLst>
                                      </p:cBhvr>
                                      <p:tavLst>
                                        <p:tav tm="0">
                                          <p:val>
                                            <p:fltVal val="0"/>
                                          </p:val>
                                        </p:tav>
                                        <p:tav tm="100000">
                                          <p:val>
                                            <p:strVal val="#ppt_w"/>
                                          </p:val>
                                        </p:tav>
                                      </p:tavLst>
                                    </p:anim>
                                    <p:anim calcmode="lin" valueType="num">
                                      <p:cBhvr>
                                        <p:cTn id="79" dur="500" fill="hold"/>
                                        <p:tgtEl>
                                          <p:spTgt spid="13"/>
                                        </p:tgtEl>
                                        <p:attrNameLst>
                                          <p:attrName>ppt_h</p:attrName>
                                        </p:attrNameLst>
                                      </p:cBhvr>
                                      <p:tavLst>
                                        <p:tav tm="0">
                                          <p:val>
                                            <p:fltVal val="0"/>
                                          </p:val>
                                        </p:tav>
                                        <p:tav tm="100000">
                                          <p:val>
                                            <p:strVal val="#ppt_h"/>
                                          </p:val>
                                        </p:tav>
                                      </p:tavLst>
                                    </p:anim>
                                    <p:animEffect transition="in" filter="fade">
                                      <p:cBhvr>
                                        <p:cTn id="80" dur="500"/>
                                        <p:tgtEl>
                                          <p:spTgt spid="13"/>
                                        </p:tgtEl>
                                      </p:cBhvr>
                                    </p:animEffect>
                                  </p:childTnLst>
                                </p:cTn>
                              </p:par>
                              <p:par>
                                <p:cTn id="81" presetID="53" presetClass="entr" presetSubtype="16" fill="hold" nodeType="withEffect">
                                  <p:stCondLst>
                                    <p:cond delay="750"/>
                                  </p:stCondLst>
                                  <p:childTnLst>
                                    <p:set>
                                      <p:cBhvr>
                                        <p:cTn id="82" dur="1" fill="hold">
                                          <p:stCondLst>
                                            <p:cond delay="0"/>
                                          </p:stCondLst>
                                        </p:cTn>
                                        <p:tgtEl>
                                          <p:spTgt spid="6"/>
                                        </p:tgtEl>
                                        <p:attrNameLst>
                                          <p:attrName>style.visibility</p:attrName>
                                        </p:attrNameLst>
                                      </p:cBhvr>
                                      <p:to>
                                        <p:strVal val="visible"/>
                                      </p:to>
                                    </p:set>
                                    <p:anim calcmode="lin" valueType="num">
                                      <p:cBhvr>
                                        <p:cTn id="83" dur="500" fill="hold"/>
                                        <p:tgtEl>
                                          <p:spTgt spid="6"/>
                                        </p:tgtEl>
                                        <p:attrNameLst>
                                          <p:attrName>ppt_w</p:attrName>
                                        </p:attrNameLst>
                                      </p:cBhvr>
                                      <p:tavLst>
                                        <p:tav tm="0">
                                          <p:val>
                                            <p:fltVal val="0"/>
                                          </p:val>
                                        </p:tav>
                                        <p:tav tm="100000">
                                          <p:val>
                                            <p:strVal val="#ppt_w"/>
                                          </p:val>
                                        </p:tav>
                                      </p:tavLst>
                                    </p:anim>
                                    <p:anim calcmode="lin" valueType="num">
                                      <p:cBhvr>
                                        <p:cTn id="84" dur="500" fill="hold"/>
                                        <p:tgtEl>
                                          <p:spTgt spid="6"/>
                                        </p:tgtEl>
                                        <p:attrNameLst>
                                          <p:attrName>ppt_h</p:attrName>
                                        </p:attrNameLst>
                                      </p:cBhvr>
                                      <p:tavLst>
                                        <p:tav tm="0">
                                          <p:val>
                                            <p:fltVal val="0"/>
                                          </p:val>
                                        </p:tav>
                                        <p:tav tm="100000">
                                          <p:val>
                                            <p:strVal val="#ppt_h"/>
                                          </p:val>
                                        </p:tav>
                                      </p:tavLst>
                                    </p:anim>
                                    <p:animEffect transition="in" filter="fade">
                                      <p:cBhvr>
                                        <p:cTn id="85" dur="500"/>
                                        <p:tgtEl>
                                          <p:spTgt spid="6"/>
                                        </p:tgtEl>
                                      </p:cBhvr>
                                    </p:animEffect>
                                  </p:childTnLst>
                                </p:cTn>
                              </p:par>
                              <p:par>
                                <p:cTn id="86" presetID="53" presetClass="entr" presetSubtype="16" fill="hold" nodeType="withEffect">
                                  <p:stCondLst>
                                    <p:cond delay="750"/>
                                  </p:stCondLst>
                                  <p:childTnLst>
                                    <p:set>
                                      <p:cBhvr>
                                        <p:cTn id="87" dur="1" fill="hold">
                                          <p:stCondLst>
                                            <p:cond delay="0"/>
                                          </p:stCondLst>
                                        </p:cTn>
                                        <p:tgtEl>
                                          <p:spTgt spid="4"/>
                                        </p:tgtEl>
                                        <p:attrNameLst>
                                          <p:attrName>style.visibility</p:attrName>
                                        </p:attrNameLst>
                                      </p:cBhvr>
                                      <p:to>
                                        <p:strVal val="visible"/>
                                      </p:to>
                                    </p:set>
                                    <p:anim calcmode="lin" valueType="num">
                                      <p:cBhvr>
                                        <p:cTn id="88" dur="500" fill="hold"/>
                                        <p:tgtEl>
                                          <p:spTgt spid="4"/>
                                        </p:tgtEl>
                                        <p:attrNameLst>
                                          <p:attrName>ppt_w</p:attrName>
                                        </p:attrNameLst>
                                      </p:cBhvr>
                                      <p:tavLst>
                                        <p:tav tm="0">
                                          <p:val>
                                            <p:fltVal val="0"/>
                                          </p:val>
                                        </p:tav>
                                        <p:tav tm="100000">
                                          <p:val>
                                            <p:strVal val="#ppt_w"/>
                                          </p:val>
                                        </p:tav>
                                      </p:tavLst>
                                    </p:anim>
                                    <p:anim calcmode="lin" valueType="num">
                                      <p:cBhvr>
                                        <p:cTn id="89" dur="500" fill="hold"/>
                                        <p:tgtEl>
                                          <p:spTgt spid="4"/>
                                        </p:tgtEl>
                                        <p:attrNameLst>
                                          <p:attrName>ppt_h</p:attrName>
                                        </p:attrNameLst>
                                      </p:cBhvr>
                                      <p:tavLst>
                                        <p:tav tm="0">
                                          <p:val>
                                            <p:fltVal val="0"/>
                                          </p:val>
                                        </p:tav>
                                        <p:tav tm="100000">
                                          <p:val>
                                            <p:strVal val="#ppt_h"/>
                                          </p:val>
                                        </p:tav>
                                      </p:tavLst>
                                    </p:anim>
                                    <p:animEffect transition="in" filter="fade">
                                      <p:cBhvr>
                                        <p:cTn id="90" dur="500"/>
                                        <p:tgtEl>
                                          <p:spTgt spid="4"/>
                                        </p:tgtEl>
                                      </p:cBhvr>
                                    </p:animEffect>
                                  </p:childTnLst>
                                </p:cTn>
                              </p:par>
                            </p:childTnLst>
                          </p:cTn>
                        </p:par>
                        <p:par>
                          <p:cTn id="91" fill="hold">
                            <p:stCondLst>
                              <p:cond delay="1750"/>
                            </p:stCondLst>
                            <p:childTnLst>
                              <p:par>
                                <p:cTn id="92" presetID="23" presetClass="entr" presetSubtype="288" fill="hold" nodeType="afterEffect">
                                  <p:stCondLst>
                                    <p:cond delay="250"/>
                                  </p:stCondLst>
                                  <p:childTnLst>
                                    <p:set>
                                      <p:cBhvr>
                                        <p:cTn id="93" dur="1" fill="hold">
                                          <p:stCondLst>
                                            <p:cond delay="0"/>
                                          </p:stCondLst>
                                        </p:cTn>
                                        <p:tgtEl>
                                          <p:spTgt spid="7"/>
                                        </p:tgtEl>
                                        <p:attrNameLst>
                                          <p:attrName>style.visibility</p:attrName>
                                        </p:attrNameLst>
                                      </p:cBhvr>
                                      <p:to>
                                        <p:strVal val="visible"/>
                                      </p:to>
                                    </p:set>
                                    <p:anim calcmode="lin" valueType="num">
                                      <p:cBhvr>
                                        <p:cTn id="94" dur="750" fill="hold"/>
                                        <p:tgtEl>
                                          <p:spTgt spid="7"/>
                                        </p:tgtEl>
                                        <p:attrNameLst>
                                          <p:attrName>ppt_w</p:attrName>
                                        </p:attrNameLst>
                                      </p:cBhvr>
                                      <p:tavLst>
                                        <p:tav tm="0">
                                          <p:val>
                                            <p:strVal val="4/3*#ppt_w"/>
                                          </p:val>
                                        </p:tav>
                                        <p:tav tm="100000">
                                          <p:val>
                                            <p:strVal val="#ppt_w"/>
                                          </p:val>
                                        </p:tav>
                                      </p:tavLst>
                                    </p:anim>
                                    <p:anim calcmode="lin" valueType="num">
                                      <p:cBhvr>
                                        <p:cTn id="95" dur="750" fill="hold"/>
                                        <p:tgtEl>
                                          <p:spTgt spid="7"/>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9" name="直接连接符 108"/>
          <p:cNvCxnSpPr/>
          <p:nvPr/>
        </p:nvCxnSpPr>
        <p:spPr>
          <a:xfrm>
            <a:off x="5810072" y="-527753"/>
            <a:ext cx="108008" cy="432106"/>
          </a:xfrm>
          <a:prstGeom prst="line">
            <a:avLst/>
          </a:prstGeom>
          <a:ln>
            <a:solidFill>
              <a:schemeClr val="bg1">
                <a:lumMod val="8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pic>
        <p:nvPicPr>
          <p:cNvPr id="46" name="图片 45"/>
          <p:cNvPicPr>
            <a:picLocks noChangeAspect="1"/>
          </p:cNvPicPr>
          <p:nvPr/>
        </p:nvPicPr>
        <p:blipFill rotWithShape="1">
          <a:blip r:embed="rId3">
            <a:extLst>
              <a:ext uri="{28A0092B-C50C-407E-A947-70E740481C1C}">
                <a14:useLocalDpi xmlns:a14="http://schemas.microsoft.com/office/drawing/2010/main" val="0"/>
              </a:ext>
            </a:extLst>
          </a:blip>
          <a:srcRect t="15395" b="27224"/>
          <a:stretch/>
        </p:blipFill>
        <p:spPr>
          <a:xfrm>
            <a:off x="-216532" y="988368"/>
            <a:ext cx="3769416" cy="3060340"/>
          </a:xfrm>
          <a:prstGeom prst="rect">
            <a:avLst/>
          </a:prstGeom>
        </p:spPr>
      </p:pic>
      <p:grpSp>
        <p:nvGrpSpPr>
          <p:cNvPr id="47" name="组合 3071"/>
          <p:cNvGrpSpPr/>
          <p:nvPr/>
        </p:nvGrpSpPr>
        <p:grpSpPr>
          <a:xfrm>
            <a:off x="2915816" y="1440334"/>
            <a:ext cx="1610794" cy="413294"/>
            <a:chOff x="3009957" y="2567188"/>
            <a:chExt cx="1611283" cy="413238"/>
          </a:xfrm>
        </p:grpSpPr>
        <p:sp>
          <p:nvSpPr>
            <p:cNvPr id="48" name="圆角矩形标注 47"/>
            <p:cNvSpPr/>
            <p:nvPr/>
          </p:nvSpPr>
          <p:spPr>
            <a:xfrm>
              <a:off x="3009957" y="2567188"/>
              <a:ext cx="1611283" cy="413238"/>
            </a:xfrm>
            <a:prstGeom prst="wedgeRoundRectCallout">
              <a:avLst>
                <a:gd name="adj1" fmla="val -20833"/>
                <a:gd name="adj2" fmla="val 101383"/>
                <a:gd name="adj3" fmla="val 166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zh-CN" altLang="en-US" sz="1400" dirty="0" smtClean="0">
                  <a:solidFill>
                    <a:srgbClr val="FFFFFF"/>
                  </a:solidFill>
                  <a:latin typeface="微软雅黑" panose="020B0503020204020204" pitchFamily="34" charset="-122"/>
                  <a:ea typeface="微软雅黑" panose="020B0503020204020204" pitchFamily="34" charset="-122"/>
                </a:rPr>
                <a:t>全球气候变暖</a:t>
              </a:r>
              <a:endParaRPr lang="zh-CN" altLang="en-US" sz="1400" dirty="0">
                <a:solidFill>
                  <a:srgbClr val="FFFFFF"/>
                </a:solidFill>
                <a:latin typeface="微软雅黑" panose="020B0503020204020204" pitchFamily="34" charset="-122"/>
                <a:ea typeface="微软雅黑" panose="020B0503020204020204" pitchFamily="34" charset="-122"/>
              </a:endParaRPr>
            </a:p>
          </p:txBody>
        </p:sp>
        <p:sp>
          <p:nvSpPr>
            <p:cNvPr id="49" name="Freeform 16"/>
            <p:cNvSpPr>
              <a:spLocks noEditPoints="1"/>
            </p:cNvSpPr>
            <p:nvPr/>
          </p:nvSpPr>
          <p:spPr bwMode="auto">
            <a:xfrm>
              <a:off x="3116188" y="2664553"/>
              <a:ext cx="222326" cy="218508"/>
            </a:xfrm>
            <a:custGeom>
              <a:avLst/>
              <a:gdLst>
                <a:gd name="T0" fmla="*/ 197 w 197"/>
                <a:gd name="T1" fmla="*/ 95 h 194"/>
                <a:gd name="T2" fmla="*/ 138 w 197"/>
                <a:gd name="T3" fmla="*/ 89 h 194"/>
                <a:gd name="T4" fmla="*/ 100 w 197"/>
                <a:gd name="T5" fmla="*/ 76 h 194"/>
                <a:gd name="T6" fmla="*/ 100 w 197"/>
                <a:gd name="T7" fmla="*/ 172 h 194"/>
                <a:gd name="T8" fmla="*/ 84 w 197"/>
                <a:gd name="T9" fmla="*/ 172 h 194"/>
                <a:gd name="T10" fmla="*/ 84 w 197"/>
                <a:gd name="T11" fmla="*/ 0 h 194"/>
                <a:gd name="T12" fmla="*/ 100 w 197"/>
                <a:gd name="T13" fmla="*/ 0 h 194"/>
                <a:gd name="T14" fmla="*/ 100 w 197"/>
                <a:gd name="T15" fmla="*/ 10 h 194"/>
                <a:gd name="T16" fmla="*/ 138 w 197"/>
                <a:gd name="T17" fmla="*/ 23 h 194"/>
                <a:gd name="T18" fmla="*/ 197 w 197"/>
                <a:gd name="T19" fmla="*/ 30 h 194"/>
                <a:gd name="T20" fmla="*/ 178 w 197"/>
                <a:gd name="T21" fmla="*/ 63 h 194"/>
                <a:gd name="T22" fmla="*/ 197 w 197"/>
                <a:gd name="T23" fmla="*/ 95 h 194"/>
                <a:gd name="T24" fmla="*/ 25 w 197"/>
                <a:gd name="T25" fmla="*/ 164 h 194"/>
                <a:gd name="T26" fmla="*/ 92 w 197"/>
                <a:gd name="T27" fmla="*/ 184 h 194"/>
                <a:gd name="T28" fmla="*/ 160 w 197"/>
                <a:gd name="T29" fmla="*/ 164 h 194"/>
                <a:gd name="T30" fmla="*/ 120 w 197"/>
                <a:gd name="T31" fmla="*/ 147 h 194"/>
                <a:gd name="T32" fmla="*/ 121 w 197"/>
                <a:gd name="T33" fmla="*/ 136 h 194"/>
                <a:gd name="T34" fmla="*/ 185 w 197"/>
                <a:gd name="T35" fmla="*/ 164 h 194"/>
                <a:gd name="T36" fmla="*/ 92 w 197"/>
                <a:gd name="T37" fmla="*/ 194 h 194"/>
                <a:gd name="T38" fmla="*/ 0 w 197"/>
                <a:gd name="T39" fmla="*/ 164 h 194"/>
                <a:gd name="T40" fmla="*/ 63 w 197"/>
                <a:gd name="T41" fmla="*/ 136 h 194"/>
                <a:gd name="T42" fmla="*/ 64 w 197"/>
                <a:gd name="T43" fmla="*/ 147 h 194"/>
                <a:gd name="T44" fmla="*/ 25 w 197"/>
                <a:gd name="T45" fmla="*/ 16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7" h="194">
                  <a:moveTo>
                    <a:pt x="197" y="95"/>
                  </a:moveTo>
                  <a:cubicBezTo>
                    <a:pt x="197" y="95"/>
                    <a:pt x="164" y="89"/>
                    <a:pt x="138" y="89"/>
                  </a:cubicBezTo>
                  <a:cubicBezTo>
                    <a:pt x="112" y="89"/>
                    <a:pt x="100" y="76"/>
                    <a:pt x="100" y="76"/>
                  </a:cubicBezTo>
                  <a:cubicBezTo>
                    <a:pt x="100" y="172"/>
                    <a:pt x="100" y="172"/>
                    <a:pt x="100" y="172"/>
                  </a:cubicBezTo>
                  <a:cubicBezTo>
                    <a:pt x="84" y="172"/>
                    <a:pt x="84" y="172"/>
                    <a:pt x="84" y="172"/>
                  </a:cubicBezTo>
                  <a:cubicBezTo>
                    <a:pt x="84" y="0"/>
                    <a:pt x="84" y="0"/>
                    <a:pt x="84" y="0"/>
                  </a:cubicBezTo>
                  <a:cubicBezTo>
                    <a:pt x="100" y="0"/>
                    <a:pt x="100" y="0"/>
                    <a:pt x="100" y="0"/>
                  </a:cubicBezTo>
                  <a:cubicBezTo>
                    <a:pt x="100" y="10"/>
                    <a:pt x="100" y="10"/>
                    <a:pt x="100" y="10"/>
                  </a:cubicBezTo>
                  <a:cubicBezTo>
                    <a:pt x="100" y="10"/>
                    <a:pt x="112" y="23"/>
                    <a:pt x="138" y="23"/>
                  </a:cubicBezTo>
                  <a:cubicBezTo>
                    <a:pt x="164" y="23"/>
                    <a:pt x="197" y="30"/>
                    <a:pt x="197" y="30"/>
                  </a:cubicBezTo>
                  <a:cubicBezTo>
                    <a:pt x="178" y="63"/>
                    <a:pt x="178" y="63"/>
                    <a:pt x="178" y="63"/>
                  </a:cubicBezTo>
                  <a:lnTo>
                    <a:pt x="197" y="95"/>
                  </a:lnTo>
                  <a:close/>
                  <a:moveTo>
                    <a:pt x="25" y="164"/>
                  </a:moveTo>
                  <a:cubicBezTo>
                    <a:pt x="25" y="175"/>
                    <a:pt x="59" y="184"/>
                    <a:pt x="92" y="184"/>
                  </a:cubicBezTo>
                  <a:cubicBezTo>
                    <a:pt x="126" y="184"/>
                    <a:pt x="160" y="175"/>
                    <a:pt x="160" y="164"/>
                  </a:cubicBezTo>
                  <a:cubicBezTo>
                    <a:pt x="160" y="157"/>
                    <a:pt x="142" y="150"/>
                    <a:pt x="120" y="147"/>
                  </a:cubicBezTo>
                  <a:cubicBezTo>
                    <a:pt x="121" y="136"/>
                    <a:pt x="121" y="136"/>
                    <a:pt x="121" y="136"/>
                  </a:cubicBezTo>
                  <a:cubicBezTo>
                    <a:pt x="158" y="140"/>
                    <a:pt x="185" y="151"/>
                    <a:pt x="185" y="164"/>
                  </a:cubicBezTo>
                  <a:cubicBezTo>
                    <a:pt x="185" y="181"/>
                    <a:pt x="144" y="194"/>
                    <a:pt x="92" y="194"/>
                  </a:cubicBezTo>
                  <a:cubicBezTo>
                    <a:pt x="41" y="194"/>
                    <a:pt x="0" y="181"/>
                    <a:pt x="0" y="164"/>
                  </a:cubicBezTo>
                  <a:cubicBezTo>
                    <a:pt x="0" y="151"/>
                    <a:pt x="26" y="140"/>
                    <a:pt x="63" y="136"/>
                  </a:cubicBezTo>
                  <a:cubicBezTo>
                    <a:pt x="64" y="147"/>
                    <a:pt x="64" y="147"/>
                    <a:pt x="64" y="147"/>
                  </a:cubicBezTo>
                  <a:cubicBezTo>
                    <a:pt x="42" y="150"/>
                    <a:pt x="25" y="157"/>
                    <a:pt x="25" y="164"/>
                  </a:cubicBezTo>
                  <a:close/>
                </a:path>
              </a:pathLst>
            </a:custGeom>
            <a:solidFill>
              <a:schemeClr val="bg1"/>
            </a:solidFill>
            <a:ln>
              <a:noFill/>
            </a:ln>
          </p:spPr>
          <p:txBody>
            <a:bodyPr vert="horz" wrap="square" lIns="91424" tIns="45712" rIns="91424" bIns="45712" numCol="1" anchor="t" anchorCtr="0" compatLnSpc="1"/>
            <a:lstStyle/>
            <a:p>
              <a:endParaRPr lang="zh-CN" altLang="en-US"/>
            </a:p>
          </p:txBody>
        </p:sp>
      </p:grpSp>
      <p:sp>
        <p:nvSpPr>
          <p:cNvPr id="2" name="矩形 1"/>
          <p:cNvSpPr/>
          <p:nvPr/>
        </p:nvSpPr>
        <p:spPr>
          <a:xfrm>
            <a:off x="2807804" y="2212504"/>
            <a:ext cx="5796644" cy="1477328"/>
          </a:xfrm>
          <a:prstGeom prst="rect">
            <a:avLst/>
          </a:prstGeom>
        </p:spPr>
        <p:txBody>
          <a:bodyPr wrap="square">
            <a:spAutoFit/>
          </a:bodyPr>
          <a:lstStyle/>
          <a:p>
            <a:pPr>
              <a:lnSpc>
                <a:spcPct val="150000"/>
              </a:lnSpc>
            </a:pPr>
            <a:r>
              <a:rPr lang="zh-CN" altLang="en-US" sz="1200" dirty="0">
                <a:solidFill>
                  <a:srgbClr val="333333"/>
                </a:solidFill>
                <a:latin typeface="微软雅黑" panose="020B0503020204020204" pitchFamily="34" charset="-122"/>
                <a:ea typeface="微软雅黑" panose="020B0503020204020204" pitchFamily="34" charset="-122"/>
              </a:rPr>
              <a:t>温室气体浓度的增加会减少红外线辐射放射到太空外，地球的气候因此需要转变来使吸取和释放辐射的份量达至新的平衡。这转变可包括‘全球性’的地球表面及大气低层变暖，因为这样可以将过剩的辐射排放出外。虽然如此，地球表面温度的少许上升可能会引发其他的变动，例如：大气层云量及环流的转变。当中某些转变可使地面变暖加剧</a:t>
            </a:r>
            <a:r>
              <a:rPr lang="en-US" altLang="zh-CN" sz="1200" dirty="0">
                <a:solidFill>
                  <a:srgbClr val="333333"/>
                </a:solidFill>
                <a:latin typeface="微软雅黑" panose="020B0503020204020204" pitchFamily="34" charset="-122"/>
                <a:ea typeface="微软雅黑" panose="020B0503020204020204" pitchFamily="34" charset="-122"/>
              </a:rPr>
              <a:t>(</a:t>
            </a:r>
            <a:r>
              <a:rPr lang="zh-CN" altLang="en-US" sz="1200" dirty="0">
                <a:solidFill>
                  <a:srgbClr val="333333"/>
                </a:solidFill>
                <a:latin typeface="微软雅黑" panose="020B0503020204020204" pitchFamily="34" charset="-122"/>
                <a:ea typeface="微软雅黑" panose="020B0503020204020204" pitchFamily="34" charset="-122"/>
              </a:rPr>
              <a:t>正反馈</a:t>
            </a:r>
            <a:r>
              <a:rPr lang="en-US" altLang="zh-CN" sz="1200" dirty="0">
                <a:solidFill>
                  <a:srgbClr val="333333"/>
                </a:solidFill>
                <a:latin typeface="微软雅黑" panose="020B0503020204020204" pitchFamily="34" charset="-122"/>
                <a:ea typeface="微软雅黑" panose="020B0503020204020204" pitchFamily="34" charset="-122"/>
              </a:rPr>
              <a:t>)</a:t>
            </a:r>
            <a:r>
              <a:rPr lang="zh-CN" altLang="en-US" sz="1200" dirty="0">
                <a:solidFill>
                  <a:srgbClr val="333333"/>
                </a:solidFill>
                <a:latin typeface="微软雅黑" panose="020B0503020204020204" pitchFamily="34" charset="-122"/>
                <a:ea typeface="微软雅黑" panose="020B0503020204020204" pitchFamily="34" charset="-122"/>
              </a:rPr>
              <a:t>，某些则可令变暖过程减慢</a:t>
            </a:r>
            <a:r>
              <a:rPr lang="en-US" altLang="zh-CN" sz="1200" dirty="0">
                <a:solidFill>
                  <a:srgbClr val="333333"/>
                </a:solidFill>
                <a:latin typeface="微软雅黑" panose="020B0503020204020204" pitchFamily="34" charset="-122"/>
                <a:ea typeface="微软雅黑" panose="020B0503020204020204" pitchFamily="34" charset="-122"/>
              </a:rPr>
              <a:t>(</a:t>
            </a:r>
            <a:r>
              <a:rPr lang="zh-CN" altLang="en-US" sz="1200" dirty="0">
                <a:solidFill>
                  <a:srgbClr val="333333"/>
                </a:solidFill>
                <a:latin typeface="微软雅黑" panose="020B0503020204020204" pitchFamily="34" charset="-122"/>
                <a:ea typeface="微软雅黑" panose="020B0503020204020204" pitchFamily="34" charset="-122"/>
              </a:rPr>
              <a:t>负反馈</a:t>
            </a:r>
            <a:r>
              <a:rPr lang="en-US" altLang="zh-CN" sz="1200" dirty="0">
                <a:solidFill>
                  <a:srgbClr val="333333"/>
                </a:solidFill>
                <a:latin typeface="微软雅黑" panose="020B0503020204020204" pitchFamily="34" charset="-122"/>
                <a:ea typeface="微软雅黑" panose="020B0503020204020204" pitchFamily="34" charset="-122"/>
              </a:rPr>
              <a:t>)</a:t>
            </a:r>
            <a:r>
              <a:rPr lang="zh-CN" altLang="en-US" sz="1200" dirty="0">
                <a:solidFill>
                  <a:srgbClr val="333333"/>
                </a:solidFill>
                <a:latin typeface="微软雅黑" panose="020B0503020204020204" pitchFamily="34" charset="-122"/>
                <a:ea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endParaRPr>
          </a:p>
        </p:txBody>
      </p:sp>
      <p:cxnSp>
        <p:nvCxnSpPr>
          <p:cNvPr id="51" name="直接连接符 50">
            <a:extLst>
              <a:ext uri="{FF2B5EF4-FFF2-40B4-BE49-F238E27FC236}">
                <a16:creationId xmlns:a16="http://schemas.microsoft.com/office/drawing/2014/main" xmlns="" id="{30F4E5B3-B090-4AE4-A059-D67296A38071}"/>
              </a:ext>
            </a:extLst>
          </p:cNvPr>
          <p:cNvCxnSpPr>
            <a:cxnSpLocks/>
          </p:cNvCxnSpPr>
          <p:nvPr/>
        </p:nvCxnSpPr>
        <p:spPr>
          <a:xfrm>
            <a:off x="2915816" y="3760676"/>
            <a:ext cx="543660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等腰三角形 14"/>
          <p:cNvSpPr/>
          <p:nvPr/>
        </p:nvSpPr>
        <p:spPr>
          <a:xfrm>
            <a:off x="8154828" y="3534642"/>
            <a:ext cx="180020" cy="15519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904598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ppt_x"/>
                                          </p:val>
                                        </p:tav>
                                        <p:tav tm="100000">
                                          <p:val>
                                            <p:strVal val="#ppt_x"/>
                                          </p:val>
                                        </p:tav>
                                      </p:tavLst>
                                    </p:anim>
                                    <p:anim calcmode="lin" valueType="num">
                                      <p:cBhvr additive="base">
                                        <p:cTn id="8" dur="500" fill="hold"/>
                                        <p:tgtEl>
                                          <p:spTgt spid="4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 calcmode="lin" valueType="num">
                                      <p:cBhvr>
                                        <p:cTn id="14" dur="1000" fill="hold"/>
                                        <p:tgtEl>
                                          <p:spTgt spid="2"/>
                                        </p:tgtEl>
                                        <p:attrNameLst>
                                          <p:attrName>style.rotation</p:attrName>
                                        </p:attrNameLst>
                                      </p:cBhvr>
                                      <p:tavLst>
                                        <p:tav tm="0">
                                          <p:val>
                                            <p:fltVal val="90"/>
                                          </p:val>
                                        </p:tav>
                                        <p:tav tm="100000">
                                          <p:val>
                                            <p:fltVal val="0"/>
                                          </p:val>
                                        </p:tav>
                                      </p:tavLst>
                                    </p:anim>
                                    <p:animEffect transition="in" filter="fade">
                                      <p:cBhvr>
                                        <p:cTn id="15" dur="1000"/>
                                        <p:tgtEl>
                                          <p:spTgt spid="2"/>
                                        </p:tgtEl>
                                      </p:cBhvr>
                                    </p:animEffect>
                                  </p:childTnLst>
                                </p:cTn>
                              </p:par>
                            </p:childTnLst>
                          </p:cTn>
                        </p:par>
                        <p:par>
                          <p:cTn id="16" fill="hold">
                            <p:stCondLst>
                              <p:cond delay="1500"/>
                            </p:stCondLst>
                            <p:childTnLst>
                              <p:par>
                                <p:cTn id="17" presetID="6" presetClass="entr" presetSubtype="16" fill="hold"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circle(in)">
                                      <p:cBhvr>
                                        <p:cTn id="19" dur="2000"/>
                                        <p:tgtEl>
                                          <p:spTgt spid="51"/>
                                        </p:tgtEl>
                                      </p:cBhvr>
                                    </p:animEffect>
                                  </p:childTnLst>
                                </p:cTn>
                              </p:par>
                            </p:childTnLst>
                          </p:cTn>
                        </p:par>
                        <p:par>
                          <p:cTn id="20" fill="hold">
                            <p:stCondLst>
                              <p:cond delay="3500"/>
                            </p:stCondLst>
                            <p:childTnLst>
                              <p:par>
                                <p:cTn id="21" presetID="21" presetClass="entr" presetSubtype="1" fill="hold" nodeType="after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wheel(1)">
                                      <p:cBhvr>
                                        <p:cTn id="23" dur="2000"/>
                                        <p:tgtEl>
                                          <p:spTgt spid="46"/>
                                        </p:tgtEl>
                                      </p:cBhvr>
                                    </p:animEffect>
                                  </p:childTnLst>
                                </p:cTn>
                              </p:par>
                              <p:par>
                                <p:cTn id="24" presetID="6" presetClass="entr" presetSubtype="16"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circle(in)">
                                      <p:cBhvr>
                                        <p:cTn id="26"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0" name="Group 274"/>
          <p:cNvGrpSpPr/>
          <p:nvPr/>
        </p:nvGrpSpPr>
        <p:grpSpPr>
          <a:xfrm>
            <a:off x="1224401" y="1421751"/>
            <a:ext cx="6757770" cy="3362728"/>
            <a:chOff x="538789" y="1131575"/>
            <a:chExt cx="5819028" cy="2895599"/>
          </a:xfrm>
          <a:solidFill>
            <a:schemeClr val="bg1">
              <a:lumMod val="85000"/>
            </a:schemeClr>
          </a:solidFill>
        </p:grpSpPr>
        <p:grpSp>
          <p:nvGrpSpPr>
            <p:cNvPr id="391" name="Group 341"/>
            <p:cNvGrpSpPr/>
            <p:nvPr/>
          </p:nvGrpSpPr>
          <p:grpSpPr>
            <a:xfrm>
              <a:off x="2984512" y="2355982"/>
              <a:ext cx="1110006" cy="1241414"/>
              <a:chOff x="4097338" y="2217738"/>
              <a:chExt cx="1139825" cy="1274763"/>
            </a:xfrm>
            <a:grpFill/>
          </p:grpSpPr>
          <p:sp>
            <p:nvSpPr>
              <p:cNvPr id="562" name="Freeform 5"/>
              <p:cNvSpPr>
                <a:spLocks/>
              </p:cNvSpPr>
              <p:nvPr/>
            </p:nvSpPr>
            <p:spPr bwMode="auto">
              <a:xfrm>
                <a:off x="5102225" y="3086100"/>
                <a:ext cx="120650" cy="233363"/>
              </a:xfrm>
              <a:custGeom>
                <a:avLst/>
                <a:gdLst/>
                <a:ahLst/>
                <a:cxnLst>
                  <a:cxn ang="0">
                    <a:pos x="9" y="114"/>
                  </a:cxn>
                  <a:cxn ang="0">
                    <a:pos x="18" y="94"/>
                  </a:cxn>
                  <a:cxn ang="0">
                    <a:pos x="11" y="71"/>
                  </a:cxn>
                  <a:cxn ang="0">
                    <a:pos x="40" y="43"/>
                  </a:cxn>
                  <a:cxn ang="0">
                    <a:pos x="71" y="13"/>
                  </a:cxn>
                  <a:cxn ang="0">
                    <a:pos x="73" y="0"/>
                  </a:cxn>
                  <a:cxn ang="0">
                    <a:pos x="91" y="42"/>
                  </a:cxn>
                  <a:cxn ang="0">
                    <a:pos x="91" y="49"/>
                  </a:cxn>
                  <a:cxn ang="0">
                    <a:pos x="84" y="47"/>
                  </a:cxn>
                  <a:cxn ang="0">
                    <a:pos x="64" y="126"/>
                  </a:cxn>
                  <a:cxn ang="0">
                    <a:pos x="25" y="175"/>
                  </a:cxn>
                  <a:cxn ang="0">
                    <a:pos x="5" y="151"/>
                  </a:cxn>
                  <a:cxn ang="0">
                    <a:pos x="5" y="140"/>
                  </a:cxn>
                  <a:cxn ang="0">
                    <a:pos x="0" y="122"/>
                  </a:cxn>
                  <a:cxn ang="0">
                    <a:pos x="9" y="114"/>
                  </a:cxn>
                </a:cxnLst>
                <a:rect l="0" t="0" r="r" b="b"/>
                <a:pathLst>
                  <a:path w="91" h="175">
                    <a:moveTo>
                      <a:pt x="9" y="114"/>
                    </a:moveTo>
                    <a:cubicBezTo>
                      <a:pt x="9" y="114"/>
                      <a:pt x="18" y="95"/>
                      <a:pt x="18" y="94"/>
                    </a:cubicBezTo>
                    <a:cubicBezTo>
                      <a:pt x="18" y="89"/>
                      <a:pt x="11" y="78"/>
                      <a:pt x="11" y="71"/>
                    </a:cubicBezTo>
                    <a:cubicBezTo>
                      <a:pt x="11" y="49"/>
                      <a:pt x="27" y="50"/>
                      <a:pt x="40" y="43"/>
                    </a:cubicBezTo>
                    <a:cubicBezTo>
                      <a:pt x="50" y="37"/>
                      <a:pt x="64" y="20"/>
                      <a:pt x="71" y="13"/>
                    </a:cubicBezTo>
                    <a:cubicBezTo>
                      <a:pt x="73" y="11"/>
                      <a:pt x="72" y="4"/>
                      <a:pt x="73" y="0"/>
                    </a:cubicBezTo>
                    <a:cubicBezTo>
                      <a:pt x="88" y="2"/>
                      <a:pt x="87" y="31"/>
                      <a:pt x="91" y="42"/>
                    </a:cubicBezTo>
                    <a:cubicBezTo>
                      <a:pt x="91" y="49"/>
                      <a:pt x="91" y="49"/>
                      <a:pt x="91" y="49"/>
                    </a:cubicBezTo>
                    <a:cubicBezTo>
                      <a:pt x="89" y="48"/>
                      <a:pt x="85" y="47"/>
                      <a:pt x="84" y="47"/>
                    </a:cubicBezTo>
                    <a:cubicBezTo>
                      <a:pt x="84" y="79"/>
                      <a:pt x="74" y="101"/>
                      <a:pt x="64" y="126"/>
                    </a:cubicBezTo>
                    <a:cubicBezTo>
                      <a:pt x="56" y="146"/>
                      <a:pt x="52" y="175"/>
                      <a:pt x="25" y="175"/>
                    </a:cubicBezTo>
                    <a:cubicBezTo>
                      <a:pt x="14" y="175"/>
                      <a:pt x="5" y="163"/>
                      <a:pt x="5" y="151"/>
                    </a:cubicBezTo>
                    <a:cubicBezTo>
                      <a:pt x="5" y="145"/>
                      <a:pt x="6" y="143"/>
                      <a:pt x="5" y="140"/>
                    </a:cubicBezTo>
                    <a:cubicBezTo>
                      <a:pt x="0" y="136"/>
                      <a:pt x="0" y="129"/>
                      <a:pt x="0" y="122"/>
                    </a:cubicBezTo>
                    <a:cubicBezTo>
                      <a:pt x="0" y="121"/>
                      <a:pt x="8" y="114"/>
                      <a:pt x="9" y="1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3" name="Freeform 6"/>
              <p:cNvSpPr>
                <a:spLocks/>
              </p:cNvSpPr>
              <p:nvPr/>
            </p:nvSpPr>
            <p:spPr bwMode="auto">
              <a:xfrm>
                <a:off x="4097338" y="2217738"/>
                <a:ext cx="1139825" cy="1274763"/>
              </a:xfrm>
              <a:custGeom>
                <a:avLst/>
                <a:gdLst/>
                <a:ahLst/>
                <a:cxnLst>
                  <a:cxn ang="0">
                    <a:pos x="499" y="66"/>
                  </a:cxn>
                  <a:cxn ang="0">
                    <a:pos x="527" y="81"/>
                  </a:cxn>
                  <a:cxn ang="0">
                    <a:pos x="609" y="86"/>
                  </a:cxn>
                  <a:cxn ang="0">
                    <a:pos x="644" y="89"/>
                  </a:cxn>
                  <a:cxn ang="0">
                    <a:pos x="644" y="136"/>
                  </a:cxn>
                  <a:cxn ang="0">
                    <a:pos x="620" y="115"/>
                  </a:cxn>
                  <a:cxn ang="0">
                    <a:pos x="679" y="223"/>
                  </a:cxn>
                  <a:cxn ang="0">
                    <a:pos x="699" y="267"/>
                  </a:cxn>
                  <a:cxn ang="0">
                    <a:pos x="730" y="310"/>
                  </a:cxn>
                  <a:cxn ang="0">
                    <a:pos x="755" y="348"/>
                  </a:cxn>
                  <a:cxn ang="0">
                    <a:pos x="787" y="359"/>
                  </a:cxn>
                  <a:cxn ang="0">
                    <a:pos x="853" y="346"/>
                  </a:cxn>
                  <a:cxn ang="0">
                    <a:pos x="826" y="425"/>
                  </a:cxn>
                  <a:cxn ang="0">
                    <a:pos x="719" y="541"/>
                  </a:cxn>
                  <a:cxn ang="0">
                    <a:pos x="708" y="600"/>
                  </a:cxn>
                  <a:cxn ang="0">
                    <a:pos x="721" y="638"/>
                  </a:cxn>
                  <a:cxn ang="0">
                    <a:pos x="720" y="676"/>
                  </a:cxn>
                  <a:cxn ang="0">
                    <a:pos x="660" y="745"/>
                  </a:cxn>
                  <a:cxn ang="0">
                    <a:pos x="659" y="788"/>
                  </a:cxn>
                  <a:cxn ang="0">
                    <a:pos x="643" y="816"/>
                  </a:cxn>
                  <a:cxn ang="0">
                    <a:pos x="627" y="846"/>
                  </a:cxn>
                  <a:cxn ang="0">
                    <a:pos x="592" y="902"/>
                  </a:cxn>
                  <a:cxn ang="0">
                    <a:pos x="538" y="946"/>
                  </a:cxn>
                  <a:cxn ang="0">
                    <a:pos x="512" y="944"/>
                  </a:cxn>
                  <a:cxn ang="0">
                    <a:pos x="452" y="949"/>
                  </a:cxn>
                  <a:cxn ang="0">
                    <a:pos x="440" y="929"/>
                  </a:cxn>
                  <a:cxn ang="0">
                    <a:pos x="431" y="893"/>
                  </a:cxn>
                  <a:cxn ang="0">
                    <a:pos x="395" y="789"/>
                  </a:cxn>
                  <a:cxn ang="0">
                    <a:pos x="360" y="708"/>
                  </a:cxn>
                  <a:cxn ang="0">
                    <a:pos x="382" y="621"/>
                  </a:cxn>
                  <a:cxn ang="0">
                    <a:pos x="364" y="558"/>
                  </a:cxn>
                  <a:cxn ang="0">
                    <a:pos x="337" y="490"/>
                  </a:cxn>
                  <a:cxn ang="0">
                    <a:pos x="342" y="461"/>
                  </a:cxn>
                  <a:cxn ang="0">
                    <a:pos x="295" y="443"/>
                  </a:cxn>
                  <a:cxn ang="0">
                    <a:pos x="206" y="433"/>
                  </a:cxn>
                  <a:cxn ang="0">
                    <a:pos x="164" y="434"/>
                  </a:cxn>
                  <a:cxn ang="0">
                    <a:pos x="109" y="439"/>
                  </a:cxn>
                  <a:cxn ang="0">
                    <a:pos x="40" y="369"/>
                  </a:cxn>
                  <a:cxn ang="0">
                    <a:pos x="7" y="338"/>
                  </a:cxn>
                  <a:cxn ang="0">
                    <a:pos x="7" y="324"/>
                  </a:cxn>
                  <a:cxn ang="0">
                    <a:pos x="18" y="269"/>
                  </a:cxn>
                  <a:cxn ang="0">
                    <a:pos x="22" y="199"/>
                  </a:cxn>
                  <a:cxn ang="0">
                    <a:pos x="77" y="132"/>
                  </a:cxn>
                  <a:cxn ang="0">
                    <a:pos x="104" y="77"/>
                  </a:cxn>
                  <a:cxn ang="0">
                    <a:pos x="141" y="36"/>
                  </a:cxn>
                  <a:cxn ang="0">
                    <a:pos x="187" y="35"/>
                  </a:cxn>
                  <a:cxn ang="0">
                    <a:pos x="273" y="6"/>
                  </a:cxn>
                  <a:cxn ang="0">
                    <a:pos x="307" y="4"/>
                  </a:cxn>
                  <a:cxn ang="0">
                    <a:pos x="338" y="0"/>
                  </a:cxn>
                  <a:cxn ang="0">
                    <a:pos x="358" y="6"/>
                  </a:cxn>
                  <a:cxn ang="0">
                    <a:pos x="357" y="27"/>
                  </a:cxn>
                  <a:cxn ang="0">
                    <a:pos x="371" y="64"/>
                  </a:cxn>
                  <a:cxn ang="0">
                    <a:pos x="455" y="100"/>
                  </a:cxn>
                  <a:cxn ang="0">
                    <a:pos x="464" y="84"/>
                  </a:cxn>
                  <a:cxn ang="0">
                    <a:pos x="490" y="66"/>
                  </a:cxn>
                </a:cxnLst>
                <a:rect l="0" t="0" r="r" b="b"/>
                <a:pathLst>
                  <a:path w="856" h="957">
                    <a:moveTo>
                      <a:pt x="490" y="66"/>
                    </a:moveTo>
                    <a:cubicBezTo>
                      <a:pt x="499" y="66"/>
                      <a:pt x="499" y="66"/>
                      <a:pt x="499" y="66"/>
                    </a:cubicBezTo>
                    <a:cubicBezTo>
                      <a:pt x="499" y="73"/>
                      <a:pt x="504" y="74"/>
                      <a:pt x="506" y="77"/>
                    </a:cubicBezTo>
                    <a:cubicBezTo>
                      <a:pt x="510" y="82"/>
                      <a:pt x="520" y="78"/>
                      <a:pt x="527" y="81"/>
                    </a:cubicBezTo>
                    <a:cubicBezTo>
                      <a:pt x="541" y="86"/>
                      <a:pt x="561" y="93"/>
                      <a:pt x="576" y="93"/>
                    </a:cubicBezTo>
                    <a:cubicBezTo>
                      <a:pt x="591" y="93"/>
                      <a:pt x="595" y="86"/>
                      <a:pt x="609" y="86"/>
                    </a:cubicBezTo>
                    <a:cubicBezTo>
                      <a:pt x="617" y="86"/>
                      <a:pt x="622" y="92"/>
                      <a:pt x="632" y="92"/>
                    </a:cubicBezTo>
                    <a:cubicBezTo>
                      <a:pt x="638" y="92"/>
                      <a:pt x="638" y="90"/>
                      <a:pt x="644" y="89"/>
                    </a:cubicBezTo>
                    <a:cubicBezTo>
                      <a:pt x="647" y="96"/>
                      <a:pt x="653" y="102"/>
                      <a:pt x="653" y="111"/>
                    </a:cubicBezTo>
                    <a:cubicBezTo>
                      <a:pt x="653" y="115"/>
                      <a:pt x="646" y="131"/>
                      <a:pt x="644" y="136"/>
                    </a:cubicBezTo>
                    <a:cubicBezTo>
                      <a:pt x="635" y="135"/>
                      <a:pt x="627" y="115"/>
                      <a:pt x="620" y="107"/>
                    </a:cubicBezTo>
                    <a:cubicBezTo>
                      <a:pt x="620" y="115"/>
                      <a:pt x="620" y="115"/>
                      <a:pt x="620" y="115"/>
                    </a:cubicBezTo>
                    <a:cubicBezTo>
                      <a:pt x="662" y="189"/>
                      <a:pt x="662" y="189"/>
                      <a:pt x="662" y="189"/>
                    </a:cubicBezTo>
                    <a:cubicBezTo>
                      <a:pt x="659" y="198"/>
                      <a:pt x="673" y="218"/>
                      <a:pt x="679" y="223"/>
                    </a:cubicBezTo>
                    <a:cubicBezTo>
                      <a:pt x="679" y="246"/>
                      <a:pt x="679" y="246"/>
                      <a:pt x="679" y="246"/>
                    </a:cubicBezTo>
                    <a:cubicBezTo>
                      <a:pt x="684" y="258"/>
                      <a:pt x="692" y="258"/>
                      <a:pt x="699" y="267"/>
                    </a:cubicBezTo>
                    <a:cubicBezTo>
                      <a:pt x="707" y="278"/>
                      <a:pt x="702" y="289"/>
                      <a:pt x="710" y="297"/>
                    </a:cubicBezTo>
                    <a:cubicBezTo>
                      <a:pt x="717" y="304"/>
                      <a:pt x="722" y="305"/>
                      <a:pt x="730" y="310"/>
                    </a:cubicBezTo>
                    <a:cubicBezTo>
                      <a:pt x="737" y="316"/>
                      <a:pt x="741" y="334"/>
                      <a:pt x="755" y="334"/>
                    </a:cubicBezTo>
                    <a:cubicBezTo>
                      <a:pt x="755" y="341"/>
                      <a:pt x="759" y="343"/>
                      <a:pt x="755" y="348"/>
                    </a:cubicBezTo>
                    <a:cubicBezTo>
                      <a:pt x="761" y="352"/>
                      <a:pt x="767" y="366"/>
                      <a:pt x="774" y="366"/>
                    </a:cubicBezTo>
                    <a:cubicBezTo>
                      <a:pt x="781" y="366"/>
                      <a:pt x="782" y="361"/>
                      <a:pt x="787" y="359"/>
                    </a:cubicBezTo>
                    <a:cubicBezTo>
                      <a:pt x="794" y="357"/>
                      <a:pt x="798" y="360"/>
                      <a:pt x="805" y="359"/>
                    </a:cubicBezTo>
                    <a:cubicBezTo>
                      <a:pt x="822" y="356"/>
                      <a:pt x="838" y="350"/>
                      <a:pt x="853" y="346"/>
                    </a:cubicBezTo>
                    <a:cubicBezTo>
                      <a:pt x="855" y="348"/>
                      <a:pt x="856" y="350"/>
                      <a:pt x="856" y="352"/>
                    </a:cubicBezTo>
                    <a:cubicBezTo>
                      <a:pt x="856" y="377"/>
                      <a:pt x="837" y="410"/>
                      <a:pt x="826" y="425"/>
                    </a:cubicBezTo>
                    <a:cubicBezTo>
                      <a:pt x="812" y="443"/>
                      <a:pt x="807" y="459"/>
                      <a:pt x="790" y="471"/>
                    </a:cubicBezTo>
                    <a:cubicBezTo>
                      <a:pt x="761" y="494"/>
                      <a:pt x="730" y="501"/>
                      <a:pt x="719" y="541"/>
                    </a:cubicBezTo>
                    <a:cubicBezTo>
                      <a:pt x="716" y="552"/>
                      <a:pt x="704" y="555"/>
                      <a:pt x="704" y="567"/>
                    </a:cubicBezTo>
                    <a:cubicBezTo>
                      <a:pt x="704" y="581"/>
                      <a:pt x="708" y="587"/>
                      <a:pt x="708" y="600"/>
                    </a:cubicBezTo>
                    <a:cubicBezTo>
                      <a:pt x="708" y="615"/>
                      <a:pt x="724" y="623"/>
                      <a:pt x="724" y="631"/>
                    </a:cubicBezTo>
                    <a:cubicBezTo>
                      <a:pt x="724" y="634"/>
                      <a:pt x="722" y="637"/>
                      <a:pt x="721" y="638"/>
                    </a:cubicBezTo>
                    <a:cubicBezTo>
                      <a:pt x="721" y="649"/>
                      <a:pt x="721" y="649"/>
                      <a:pt x="721" y="649"/>
                    </a:cubicBezTo>
                    <a:cubicBezTo>
                      <a:pt x="721" y="656"/>
                      <a:pt x="720" y="664"/>
                      <a:pt x="720" y="676"/>
                    </a:cubicBezTo>
                    <a:cubicBezTo>
                      <a:pt x="722" y="679"/>
                      <a:pt x="723" y="682"/>
                      <a:pt x="723" y="685"/>
                    </a:cubicBezTo>
                    <a:cubicBezTo>
                      <a:pt x="723" y="720"/>
                      <a:pt x="665" y="716"/>
                      <a:pt x="660" y="745"/>
                    </a:cubicBezTo>
                    <a:cubicBezTo>
                      <a:pt x="654" y="746"/>
                      <a:pt x="647" y="753"/>
                      <a:pt x="647" y="758"/>
                    </a:cubicBezTo>
                    <a:cubicBezTo>
                      <a:pt x="647" y="768"/>
                      <a:pt x="659" y="774"/>
                      <a:pt x="659" y="788"/>
                    </a:cubicBezTo>
                    <a:cubicBezTo>
                      <a:pt x="659" y="795"/>
                      <a:pt x="658" y="809"/>
                      <a:pt x="656" y="813"/>
                    </a:cubicBezTo>
                    <a:cubicBezTo>
                      <a:pt x="653" y="817"/>
                      <a:pt x="646" y="815"/>
                      <a:pt x="643" y="816"/>
                    </a:cubicBezTo>
                    <a:cubicBezTo>
                      <a:pt x="632" y="822"/>
                      <a:pt x="626" y="826"/>
                      <a:pt x="621" y="837"/>
                    </a:cubicBezTo>
                    <a:cubicBezTo>
                      <a:pt x="624" y="839"/>
                      <a:pt x="627" y="842"/>
                      <a:pt x="627" y="846"/>
                    </a:cubicBezTo>
                    <a:cubicBezTo>
                      <a:pt x="627" y="859"/>
                      <a:pt x="615" y="868"/>
                      <a:pt x="610" y="874"/>
                    </a:cubicBezTo>
                    <a:cubicBezTo>
                      <a:pt x="600" y="883"/>
                      <a:pt x="599" y="893"/>
                      <a:pt x="592" y="902"/>
                    </a:cubicBezTo>
                    <a:cubicBezTo>
                      <a:pt x="581" y="916"/>
                      <a:pt x="576" y="929"/>
                      <a:pt x="558" y="938"/>
                    </a:cubicBezTo>
                    <a:cubicBezTo>
                      <a:pt x="550" y="941"/>
                      <a:pt x="539" y="938"/>
                      <a:pt x="538" y="946"/>
                    </a:cubicBezTo>
                    <a:cubicBezTo>
                      <a:pt x="532" y="946"/>
                      <a:pt x="529" y="949"/>
                      <a:pt x="525" y="949"/>
                    </a:cubicBezTo>
                    <a:cubicBezTo>
                      <a:pt x="520" y="949"/>
                      <a:pt x="517" y="944"/>
                      <a:pt x="512" y="944"/>
                    </a:cubicBezTo>
                    <a:cubicBezTo>
                      <a:pt x="494" y="944"/>
                      <a:pt x="483" y="957"/>
                      <a:pt x="466" y="957"/>
                    </a:cubicBezTo>
                    <a:cubicBezTo>
                      <a:pt x="459" y="957"/>
                      <a:pt x="455" y="953"/>
                      <a:pt x="452" y="949"/>
                    </a:cubicBezTo>
                    <a:cubicBezTo>
                      <a:pt x="449" y="949"/>
                      <a:pt x="449" y="950"/>
                      <a:pt x="448" y="951"/>
                    </a:cubicBezTo>
                    <a:cubicBezTo>
                      <a:pt x="448" y="942"/>
                      <a:pt x="443" y="932"/>
                      <a:pt x="440" y="929"/>
                    </a:cubicBezTo>
                    <a:cubicBezTo>
                      <a:pt x="443" y="925"/>
                      <a:pt x="445" y="922"/>
                      <a:pt x="445" y="917"/>
                    </a:cubicBezTo>
                    <a:cubicBezTo>
                      <a:pt x="445" y="910"/>
                      <a:pt x="433" y="897"/>
                      <a:pt x="431" y="893"/>
                    </a:cubicBezTo>
                    <a:cubicBezTo>
                      <a:pt x="415" y="866"/>
                      <a:pt x="395" y="840"/>
                      <a:pt x="395" y="801"/>
                    </a:cubicBezTo>
                    <a:cubicBezTo>
                      <a:pt x="395" y="794"/>
                      <a:pt x="395" y="792"/>
                      <a:pt x="395" y="789"/>
                    </a:cubicBezTo>
                    <a:cubicBezTo>
                      <a:pt x="395" y="783"/>
                      <a:pt x="389" y="781"/>
                      <a:pt x="386" y="774"/>
                    </a:cubicBezTo>
                    <a:cubicBezTo>
                      <a:pt x="374" y="754"/>
                      <a:pt x="360" y="737"/>
                      <a:pt x="360" y="708"/>
                    </a:cubicBezTo>
                    <a:cubicBezTo>
                      <a:pt x="360" y="677"/>
                      <a:pt x="388" y="670"/>
                      <a:pt x="388" y="646"/>
                    </a:cubicBezTo>
                    <a:cubicBezTo>
                      <a:pt x="388" y="635"/>
                      <a:pt x="384" y="631"/>
                      <a:pt x="382" y="621"/>
                    </a:cubicBezTo>
                    <a:cubicBezTo>
                      <a:pt x="379" y="602"/>
                      <a:pt x="376" y="596"/>
                      <a:pt x="371" y="585"/>
                    </a:cubicBezTo>
                    <a:cubicBezTo>
                      <a:pt x="368" y="576"/>
                      <a:pt x="370" y="566"/>
                      <a:pt x="364" y="558"/>
                    </a:cubicBezTo>
                    <a:cubicBezTo>
                      <a:pt x="352" y="544"/>
                      <a:pt x="327" y="528"/>
                      <a:pt x="327" y="508"/>
                    </a:cubicBezTo>
                    <a:cubicBezTo>
                      <a:pt x="327" y="503"/>
                      <a:pt x="334" y="492"/>
                      <a:pt x="337" y="490"/>
                    </a:cubicBezTo>
                    <a:cubicBezTo>
                      <a:pt x="336" y="486"/>
                      <a:pt x="337" y="485"/>
                      <a:pt x="337" y="483"/>
                    </a:cubicBezTo>
                    <a:cubicBezTo>
                      <a:pt x="337" y="478"/>
                      <a:pt x="337" y="465"/>
                      <a:pt x="342" y="461"/>
                    </a:cubicBezTo>
                    <a:cubicBezTo>
                      <a:pt x="337" y="451"/>
                      <a:pt x="329" y="443"/>
                      <a:pt x="314" y="443"/>
                    </a:cubicBezTo>
                    <a:cubicBezTo>
                      <a:pt x="306" y="443"/>
                      <a:pt x="299" y="443"/>
                      <a:pt x="295" y="443"/>
                    </a:cubicBezTo>
                    <a:cubicBezTo>
                      <a:pt x="282" y="443"/>
                      <a:pt x="279" y="417"/>
                      <a:pt x="261" y="417"/>
                    </a:cubicBezTo>
                    <a:cubicBezTo>
                      <a:pt x="239" y="417"/>
                      <a:pt x="223" y="427"/>
                      <a:pt x="206" y="433"/>
                    </a:cubicBezTo>
                    <a:cubicBezTo>
                      <a:pt x="199" y="435"/>
                      <a:pt x="197" y="440"/>
                      <a:pt x="191" y="440"/>
                    </a:cubicBezTo>
                    <a:cubicBezTo>
                      <a:pt x="184" y="440"/>
                      <a:pt x="173" y="434"/>
                      <a:pt x="164" y="434"/>
                    </a:cubicBezTo>
                    <a:cubicBezTo>
                      <a:pt x="147" y="434"/>
                      <a:pt x="139" y="443"/>
                      <a:pt x="122" y="443"/>
                    </a:cubicBezTo>
                    <a:cubicBezTo>
                      <a:pt x="117" y="443"/>
                      <a:pt x="111" y="440"/>
                      <a:pt x="109" y="439"/>
                    </a:cubicBezTo>
                    <a:cubicBezTo>
                      <a:pt x="97" y="430"/>
                      <a:pt x="71" y="415"/>
                      <a:pt x="62" y="401"/>
                    </a:cubicBezTo>
                    <a:cubicBezTo>
                      <a:pt x="53" y="388"/>
                      <a:pt x="51" y="377"/>
                      <a:pt x="40" y="369"/>
                    </a:cubicBezTo>
                    <a:cubicBezTo>
                      <a:pt x="37" y="366"/>
                      <a:pt x="13" y="346"/>
                      <a:pt x="13" y="344"/>
                    </a:cubicBezTo>
                    <a:cubicBezTo>
                      <a:pt x="11" y="341"/>
                      <a:pt x="10" y="340"/>
                      <a:pt x="7" y="338"/>
                    </a:cubicBezTo>
                    <a:cubicBezTo>
                      <a:pt x="9" y="338"/>
                      <a:pt x="9" y="338"/>
                      <a:pt x="9" y="338"/>
                    </a:cubicBezTo>
                    <a:cubicBezTo>
                      <a:pt x="9" y="331"/>
                      <a:pt x="7" y="328"/>
                      <a:pt x="7" y="324"/>
                    </a:cubicBezTo>
                    <a:cubicBezTo>
                      <a:pt x="7" y="317"/>
                      <a:pt x="3" y="315"/>
                      <a:pt x="0" y="309"/>
                    </a:cubicBezTo>
                    <a:cubicBezTo>
                      <a:pt x="10" y="304"/>
                      <a:pt x="18" y="280"/>
                      <a:pt x="18" y="269"/>
                    </a:cubicBezTo>
                    <a:cubicBezTo>
                      <a:pt x="18" y="250"/>
                      <a:pt x="10" y="238"/>
                      <a:pt x="10" y="220"/>
                    </a:cubicBezTo>
                    <a:cubicBezTo>
                      <a:pt x="10" y="211"/>
                      <a:pt x="20" y="206"/>
                      <a:pt x="22" y="199"/>
                    </a:cubicBezTo>
                    <a:cubicBezTo>
                      <a:pt x="28" y="182"/>
                      <a:pt x="41" y="158"/>
                      <a:pt x="52" y="144"/>
                    </a:cubicBezTo>
                    <a:cubicBezTo>
                      <a:pt x="58" y="135"/>
                      <a:pt x="69" y="136"/>
                      <a:pt x="77" y="132"/>
                    </a:cubicBezTo>
                    <a:cubicBezTo>
                      <a:pt x="84" y="128"/>
                      <a:pt x="95" y="119"/>
                      <a:pt x="97" y="112"/>
                    </a:cubicBezTo>
                    <a:cubicBezTo>
                      <a:pt x="102" y="96"/>
                      <a:pt x="96" y="89"/>
                      <a:pt x="104" y="77"/>
                    </a:cubicBezTo>
                    <a:cubicBezTo>
                      <a:pt x="116" y="63"/>
                      <a:pt x="131" y="49"/>
                      <a:pt x="142" y="36"/>
                    </a:cubicBezTo>
                    <a:cubicBezTo>
                      <a:pt x="141" y="36"/>
                      <a:pt x="141" y="36"/>
                      <a:pt x="141" y="36"/>
                    </a:cubicBezTo>
                    <a:cubicBezTo>
                      <a:pt x="145" y="31"/>
                      <a:pt x="146" y="27"/>
                      <a:pt x="150" y="24"/>
                    </a:cubicBezTo>
                    <a:cubicBezTo>
                      <a:pt x="161" y="32"/>
                      <a:pt x="172" y="35"/>
                      <a:pt x="187" y="35"/>
                    </a:cubicBezTo>
                    <a:cubicBezTo>
                      <a:pt x="197" y="35"/>
                      <a:pt x="198" y="29"/>
                      <a:pt x="204" y="27"/>
                    </a:cubicBezTo>
                    <a:cubicBezTo>
                      <a:pt x="221" y="18"/>
                      <a:pt x="254" y="6"/>
                      <a:pt x="273" y="6"/>
                    </a:cubicBezTo>
                    <a:cubicBezTo>
                      <a:pt x="280" y="6"/>
                      <a:pt x="285" y="10"/>
                      <a:pt x="289" y="10"/>
                    </a:cubicBezTo>
                    <a:cubicBezTo>
                      <a:pt x="294" y="10"/>
                      <a:pt x="301" y="4"/>
                      <a:pt x="307" y="4"/>
                    </a:cubicBezTo>
                    <a:cubicBezTo>
                      <a:pt x="313" y="4"/>
                      <a:pt x="316" y="7"/>
                      <a:pt x="321" y="7"/>
                    </a:cubicBezTo>
                    <a:cubicBezTo>
                      <a:pt x="329" y="7"/>
                      <a:pt x="330" y="0"/>
                      <a:pt x="338" y="0"/>
                    </a:cubicBezTo>
                    <a:cubicBezTo>
                      <a:pt x="347" y="0"/>
                      <a:pt x="344" y="8"/>
                      <a:pt x="351" y="8"/>
                    </a:cubicBezTo>
                    <a:cubicBezTo>
                      <a:pt x="354" y="8"/>
                      <a:pt x="355" y="6"/>
                      <a:pt x="358" y="6"/>
                    </a:cubicBezTo>
                    <a:cubicBezTo>
                      <a:pt x="358" y="12"/>
                      <a:pt x="351" y="11"/>
                      <a:pt x="351" y="17"/>
                    </a:cubicBezTo>
                    <a:cubicBezTo>
                      <a:pt x="351" y="21"/>
                      <a:pt x="357" y="23"/>
                      <a:pt x="357" y="27"/>
                    </a:cubicBezTo>
                    <a:cubicBezTo>
                      <a:pt x="357" y="33"/>
                      <a:pt x="351" y="37"/>
                      <a:pt x="351" y="44"/>
                    </a:cubicBezTo>
                    <a:cubicBezTo>
                      <a:pt x="351" y="55"/>
                      <a:pt x="363" y="64"/>
                      <a:pt x="371" y="64"/>
                    </a:cubicBezTo>
                    <a:cubicBezTo>
                      <a:pt x="377" y="64"/>
                      <a:pt x="380" y="64"/>
                      <a:pt x="384" y="64"/>
                    </a:cubicBezTo>
                    <a:cubicBezTo>
                      <a:pt x="412" y="64"/>
                      <a:pt x="423" y="100"/>
                      <a:pt x="455" y="100"/>
                    </a:cubicBezTo>
                    <a:cubicBezTo>
                      <a:pt x="459" y="100"/>
                      <a:pt x="464" y="95"/>
                      <a:pt x="464" y="93"/>
                    </a:cubicBezTo>
                    <a:cubicBezTo>
                      <a:pt x="464" y="90"/>
                      <a:pt x="464" y="87"/>
                      <a:pt x="464" y="84"/>
                    </a:cubicBezTo>
                    <a:cubicBezTo>
                      <a:pt x="464" y="70"/>
                      <a:pt x="475" y="70"/>
                      <a:pt x="488" y="66"/>
                    </a:cubicBezTo>
                    <a:lnTo>
                      <a:pt x="490" y="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392" name="Group 274"/>
            <p:cNvGrpSpPr/>
            <p:nvPr/>
          </p:nvGrpSpPr>
          <p:grpSpPr>
            <a:xfrm>
              <a:off x="1945621" y="2801220"/>
              <a:ext cx="759070" cy="1225954"/>
              <a:chOff x="3030538" y="2674938"/>
              <a:chExt cx="779463" cy="1258888"/>
            </a:xfrm>
            <a:grpFill/>
          </p:grpSpPr>
          <p:sp>
            <p:nvSpPr>
              <p:cNvPr id="560" name="Freeform 22"/>
              <p:cNvSpPr>
                <a:spLocks/>
              </p:cNvSpPr>
              <p:nvPr/>
            </p:nvSpPr>
            <p:spPr bwMode="auto">
              <a:xfrm>
                <a:off x="3541713" y="2881313"/>
                <a:ext cx="39688" cy="31750"/>
              </a:xfrm>
              <a:custGeom>
                <a:avLst/>
                <a:gdLst/>
                <a:ahLst/>
                <a:cxnLst>
                  <a:cxn ang="0">
                    <a:pos x="10" y="0"/>
                  </a:cxn>
                  <a:cxn ang="0">
                    <a:pos x="20" y="4"/>
                  </a:cxn>
                  <a:cxn ang="0">
                    <a:pos x="27" y="5"/>
                  </a:cxn>
                  <a:cxn ang="0">
                    <a:pos x="30" y="9"/>
                  </a:cxn>
                  <a:cxn ang="0">
                    <a:pos x="18" y="23"/>
                  </a:cxn>
                  <a:cxn ang="0">
                    <a:pos x="0" y="11"/>
                  </a:cxn>
                  <a:cxn ang="0">
                    <a:pos x="9" y="0"/>
                  </a:cxn>
                  <a:cxn ang="0">
                    <a:pos x="10" y="0"/>
                  </a:cxn>
                </a:cxnLst>
                <a:rect l="0" t="0" r="r" b="b"/>
                <a:pathLst>
                  <a:path w="30" h="23">
                    <a:moveTo>
                      <a:pt x="10" y="0"/>
                    </a:moveTo>
                    <a:cubicBezTo>
                      <a:pt x="13" y="1"/>
                      <a:pt x="16" y="4"/>
                      <a:pt x="20" y="4"/>
                    </a:cubicBezTo>
                    <a:cubicBezTo>
                      <a:pt x="21" y="9"/>
                      <a:pt x="25" y="5"/>
                      <a:pt x="27" y="5"/>
                    </a:cubicBezTo>
                    <a:cubicBezTo>
                      <a:pt x="29" y="5"/>
                      <a:pt x="30" y="8"/>
                      <a:pt x="30" y="9"/>
                    </a:cubicBezTo>
                    <a:cubicBezTo>
                      <a:pt x="30" y="12"/>
                      <a:pt x="23" y="23"/>
                      <a:pt x="18" y="23"/>
                    </a:cubicBezTo>
                    <a:cubicBezTo>
                      <a:pt x="11" y="23"/>
                      <a:pt x="0" y="15"/>
                      <a:pt x="0" y="11"/>
                    </a:cubicBezTo>
                    <a:cubicBezTo>
                      <a:pt x="0" y="4"/>
                      <a:pt x="3" y="0"/>
                      <a:pt x="9" y="0"/>
                    </a:cubicBezTo>
                    <a:cubicBezTo>
                      <a:pt x="9" y="0"/>
                      <a:pt x="10" y="0"/>
                      <a:pt x="1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1" name="Freeform 23"/>
              <p:cNvSpPr>
                <a:spLocks/>
              </p:cNvSpPr>
              <p:nvPr/>
            </p:nvSpPr>
            <p:spPr bwMode="auto">
              <a:xfrm>
                <a:off x="3030538" y="2674938"/>
                <a:ext cx="779463" cy="1258888"/>
              </a:xfrm>
              <a:custGeom>
                <a:avLst/>
                <a:gdLst/>
                <a:ahLst/>
                <a:cxnLst>
                  <a:cxn ang="0">
                    <a:pos x="46" y="91"/>
                  </a:cxn>
                  <a:cxn ang="0">
                    <a:pos x="51" y="51"/>
                  </a:cxn>
                  <a:cxn ang="0">
                    <a:pos x="59" y="46"/>
                  </a:cxn>
                  <a:cxn ang="0">
                    <a:pos x="82" y="18"/>
                  </a:cxn>
                  <a:cxn ang="0">
                    <a:pos x="128" y="6"/>
                  </a:cxn>
                  <a:cxn ang="0">
                    <a:pos x="126" y="42"/>
                  </a:cxn>
                  <a:cxn ang="0">
                    <a:pos x="136" y="13"/>
                  </a:cxn>
                  <a:cxn ang="0">
                    <a:pos x="146" y="5"/>
                  </a:cxn>
                  <a:cxn ang="0">
                    <a:pos x="194" y="24"/>
                  </a:cxn>
                  <a:cxn ang="0">
                    <a:pos x="227" y="20"/>
                  </a:cxn>
                  <a:cxn ang="0">
                    <a:pos x="233" y="26"/>
                  </a:cxn>
                  <a:cxn ang="0">
                    <a:pos x="270" y="50"/>
                  </a:cxn>
                  <a:cxn ang="0">
                    <a:pos x="328" y="84"/>
                  </a:cxn>
                  <a:cxn ang="0">
                    <a:pos x="354" y="89"/>
                  </a:cxn>
                  <a:cxn ang="0">
                    <a:pos x="389" y="130"/>
                  </a:cxn>
                  <a:cxn ang="0">
                    <a:pos x="383" y="170"/>
                  </a:cxn>
                  <a:cxn ang="0">
                    <a:pos x="403" y="185"/>
                  </a:cxn>
                  <a:cxn ang="0">
                    <a:pos x="454" y="175"/>
                  </a:cxn>
                  <a:cxn ang="0">
                    <a:pos x="467" y="191"/>
                  </a:cxn>
                  <a:cxn ang="0">
                    <a:pos x="513" y="191"/>
                  </a:cxn>
                  <a:cxn ang="0">
                    <a:pos x="575" y="220"/>
                  </a:cxn>
                  <a:cxn ang="0">
                    <a:pos x="549" y="310"/>
                  </a:cxn>
                  <a:cxn ang="0">
                    <a:pos x="532" y="374"/>
                  </a:cxn>
                  <a:cxn ang="0">
                    <a:pos x="522" y="405"/>
                  </a:cxn>
                  <a:cxn ang="0">
                    <a:pos x="485" y="449"/>
                  </a:cxn>
                  <a:cxn ang="0">
                    <a:pos x="429" y="474"/>
                  </a:cxn>
                  <a:cxn ang="0">
                    <a:pos x="412" y="524"/>
                  </a:cxn>
                  <a:cxn ang="0">
                    <a:pos x="388" y="559"/>
                  </a:cxn>
                  <a:cxn ang="0">
                    <a:pos x="311" y="614"/>
                  </a:cxn>
                  <a:cxn ang="0">
                    <a:pos x="297" y="619"/>
                  </a:cxn>
                  <a:cxn ang="0">
                    <a:pos x="308" y="654"/>
                  </a:cxn>
                  <a:cxn ang="0">
                    <a:pos x="244" y="677"/>
                  </a:cxn>
                  <a:cxn ang="0">
                    <a:pos x="240" y="707"/>
                  </a:cxn>
                  <a:cxn ang="0">
                    <a:pos x="205" y="711"/>
                  </a:cxn>
                  <a:cxn ang="0">
                    <a:pos x="225" y="730"/>
                  </a:cxn>
                  <a:cxn ang="0">
                    <a:pos x="214" y="739"/>
                  </a:cxn>
                  <a:cxn ang="0">
                    <a:pos x="178" y="787"/>
                  </a:cxn>
                  <a:cxn ang="0">
                    <a:pos x="176" y="846"/>
                  </a:cxn>
                  <a:cxn ang="0">
                    <a:pos x="161" y="884"/>
                  </a:cxn>
                  <a:cxn ang="0">
                    <a:pos x="200" y="935"/>
                  </a:cxn>
                  <a:cxn ang="0">
                    <a:pos x="169" y="945"/>
                  </a:cxn>
                  <a:cxn ang="0">
                    <a:pos x="127" y="921"/>
                  </a:cxn>
                  <a:cxn ang="0">
                    <a:pos x="92" y="903"/>
                  </a:cxn>
                  <a:cxn ang="0">
                    <a:pos x="93" y="889"/>
                  </a:cxn>
                  <a:cxn ang="0">
                    <a:pos x="84" y="857"/>
                  </a:cxn>
                  <a:cxn ang="0">
                    <a:pos x="82" y="791"/>
                  </a:cxn>
                  <a:cxn ang="0">
                    <a:pos x="86" y="782"/>
                  </a:cxn>
                  <a:cxn ang="0">
                    <a:pos x="112" y="718"/>
                  </a:cxn>
                  <a:cxn ang="0">
                    <a:pos x="95" y="708"/>
                  </a:cxn>
                  <a:cxn ang="0">
                    <a:pos x="102" y="680"/>
                  </a:cxn>
                  <a:cxn ang="0">
                    <a:pos x="114" y="626"/>
                  </a:cxn>
                  <a:cxn ang="0">
                    <a:pos x="124" y="562"/>
                  </a:cxn>
                  <a:cxn ang="0">
                    <a:pos x="136" y="494"/>
                  </a:cxn>
                  <a:cxn ang="0">
                    <a:pos x="143" y="434"/>
                  </a:cxn>
                  <a:cxn ang="0">
                    <a:pos x="104" y="370"/>
                  </a:cxn>
                  <a:cxn ang="0">
                    <a:pos x="62" y="330"/>
                  </a:cxn>
                  <a:cxn ang="0">
                    <a:pos x="28" y="261"/>
                  </a:cxn>
                  <a:cxn ang="0">
                    <a:pos x="11" y="242"/>
                  </a:cxn>
                  <a:cxn ang="0">
                    <a:pos x="18" y="191"/>
                  </a:cxn>
                  <a:cxn ang="0">
                    <a:pos x="14" y="148"/>
                  </a:cxn>
                  <a:cxn ang="0">
                    <a:pos x="47" y="106"/>
                  </a:cxn>
                </a:cxnLst>
                <a:rect l="0" t="0" r="r" b="b"/>
                <a:pathLst>
                  <a:path w="586" h="945">
                    <a:moveTo>
                      <a:pt x="49" y="103"/>
                    </a:moveTo>
                    <a:cubicBezTo>
                      <a:pt x="49" y="102"/>
                      <a:pt x="49" y="101"/>
                      <a:pt x="49" y="100"/>
                    </a:cubicBezTo>
                    <a:cubicBezTo>
                      <a:pt x="49" y="97"/>
                      <a:pt x="46" y="94"/>
                      <a:pt x="46" y="91"/>
                    </a:cubicBezTo>
                    <a:cubicBezTo>
                      <a:pt x="46" y="85"/>
                      <a:pt x="48" y="84"/>
                      <a:pt x="48" y="79"/>
                    </a:cubicBezTo>
                    <a:cubicBezTo>
                      <a:pt x="48" y="70"/>
                      <a:pt x="40" y="71"/>
                      <a:pt x="40" y="63"/>
                    </a:cubicBezTo>
                    <a:cubicBezTo>
                      <a:pt x="40" y="57"/>
                      <a:pt x="49" y="55"/>
                      <a:pt x="51" y="51"/>
                    </a:cubicBezTo>
                    <a:cubicBezTo>
                      <a:pt x="55" y="52"/>
                      <a:pt x="53" y="52"/>
                      <a:pt x="57" y="51"/>
                    </a:cubicBezTo>
                    <a:cubicBezTo>
                      <a:pt x="57" y="50"/>
                      <a:pt x="57" y="49"/>
                      <a:pt x="57" y="48"/>
                    </a:cubicBezTo>
                    <a:cubicBezTo>
                      <a:pt x="57" y="48"/>
                      <a:pt x="58" y="46"/>
                      <a:pt x="59" y="46"/>
                    </a:cubicBezTo>
                    <a:cubicBezTo>
                      <a:pt x="59" y="42"/>
                      <a:pt x="64" y="40"/>
                      <a:pt x="66" y="39"/>
                    </a:cubicBezTo>
                    <a:cubicBezTo>
                      <a:pt x="69" y="37"/>
                      <a:pt x="69" y="31"/>
                      <a:pt x="70" y="28"/>
                    </a:cubicBezTo>
                    <a:cubicBezTo>
                      <a:pt x="72" y="21"/>
                      <a:pt x="76" y="19"/>
                      <a:pt x="82" y="18"/>
                    </a:cubicBezTo>
                    <a:cubicBezTo>
                      <a:pt x="93" y="14"/>
                      <a:pt x="100" y="12"/>
                      <a:pt x="111" y="9"/>
                    </a:cubicBezTo>
                    <a:cubicBezTo>
                      <a:pt x="117" y="7"/>
                      <a:pt x="118" y="0"/>
                      <a:pt x="124" y="0"/>
                    </a:cubicBezTo>
                    <a:cubicBezTo>
                      <a:pt x="126" y="0"/>
                      <a:pt x="128" y="5"/>
                      <a:pt x="128" y="6"/>
                    </a:cubicBezTo>
                    <a:cubicBezTo>
                      <a:pt x="128" y="9"/>
                      <a:pt x="125" y="11"/>
                      <a:pt x="123" y="11"/>
                    </a:cubicBezTo>
                    <a:cubicBezTo>
                      <a:pt x="122" y="18"/>
                      <a:pt x="119" y="25"/>
                      <a:pt x="119" y="29"/>
                    </a:cubicBezTo>
                    <a:cubicBezTo>
                      <a:pt x="119" y="34"/>
                      <a:pt x="122" y="42"/>
                      <a:pt x="126" y="42"/>
                    </a:cubicBezTo>
                    <a:cubicBezTo>
                      <a:pt x="128" y="42"/>
                      <a:pt x="131" y="37"/>
                      <a:pt x="131" y="35"/>
                    </a:cubicBezTo>
                    <a:cubicBezTo>
                      <a:pt x="131" y="30"/>
                      <a:pt x="125" y="27"/>
                      <a:pt x="125" y="21"/>
                    </a:cubicBezTo>
                    <a:cubicBezTo>
                      <a:pt x="125" y="15"/>
                      <a:pt x="132" y="16"/>
                      <a:pt x="136" y="13"/>
                    </a:cubicBezTo>
                    <a:cubicBezTo>
                      <a:pt x="147" y="13"/>
                      <a:pt x="147" y="13"/>
                      <a:pt x="147" y="13"/>
                    </a:cubicBezTo>
                    <a:cubicBezTo>
                      <a:pt x="145" y="8"/>
                      <a:pt x="139" y="10"/>
                      <a:pt x="139" y="5"/>
                    </a:cubicBezTo>
                    <a:cubicBezTo>
                      <a:pt x="146" y="5"/>
                      <a:pt x="146" y="5"/>
                      <a:pt x="146" y="5"/>
                    </a:cubicBezTo>
                    <a:cubicBezTo>
                      <a:pt x="148" y="12"/>
                      <a:pt x="158" y="14"/>
                      <a:pt x="165" y="16"/>
                    </a:cubicBezTo>
                    <a:cubicBezTo>
                      <a:pt x="165" y="20"/>
                      <a:pt x="167" y="23"/>
                      <a:pt x="170" y="24"/>
                    </a:cubicBezTo>
                    <a:cubicBezTo>
                      <a:pt x="177" y="24"/>
                      <a:pt x="190" y="24"/>
                      <a:pt x="194" y="24"/>
                    </a:cubicBezTo>
                    <a:cubicBezTo>
                      <a:pt x="194" y="28"/>
                      <a:pt x="199" y="29"/>
                      <a:pt x="203" y="29"/>
                    </a:cubicBezTo>
                    <a:cubicBezTo>
                      <a:pt x="209" y="28"/>
                      <a:pt x="214" y="28"/>
                      <a:pt x="216" y="22"/>
                    </a:cubicBezTo>
                    <a:cubicBezTo>
                      <a:pt x="217" y="21"/>
                      <a:pt x="226" y="21"/>
                      <a:pt x="227" y="20"/>
                    </a:cubicBezTo>
                    <a:cubicBezTo>
                      <a:pt x="232" y="20"/>
                      <a:pt x="240" y="21"/>
                      <a:pt x="240" y="21"/>
                    </a:cubicBezTo>
                    <a:cubicBezTo>
                      <a:pt x="238" y="23"/>
                      <a:pt x="234" y="23"/>
                      <a:pt x="233" y="22"/>
                    </a:cubicBezTo>
                    <a:cubicBezTo>
                      <a:pt x="233" y="26"/>
                      <a:pt x="233" y="26"/>
                      <a:pt x="233" y="26"/>
                    </a:cubicBezTo>
                    <a:cubicBezTo>
                      <a:pt x="236" y="32"/>
                      <a:pt x="245" y="33"/>
                      <a:pt x="252" y="36"/>
                    </a:cubicBezTo>
                    <a:cubicBezTo>
                      <a:pt x="258" y="37"/>
                      <a:pt x="256" y="44"/>
                      <a:pt x="258" y="50"/>
                    </a:cubicBezTo>
                    <a:cubicBezTo>
                      <a:pt x="270" y="50"/>
                      <a:pt x="270" y="50"/>
                      <a:pt x="270" y="50"/>
                    </a:cubicBezTo>
                    <a:cubicBezTo>
                      <a:pt x="279" y="58"/>
                      <a:pt x="283" y="57"/>
                      <a:pt x="288" y="68"/>
                    </a:cubicBezTo>
                    <a:cubicBezTo>
                      <a:pt x="289" y="70"/>
                      <a:pt x="293" y="70"/>
                      <a:pt x="295" y="70"/>
                    </a:cubicBezTo>
                    <a:cubicBezTo>
                      <a:pt x="298" y="83"/>
                      <a:pt x="316" y="81"/>
                      <a:pt x="328" y="84"/>
                    </a:cubicBezTo>
                    <a:cubicBezTo>
                      <a:pt x="340" y="84"/>
                      <a:pt x="340" y="84"/>
                      <a:pt x="340" y="84"/>
                    </a:cubicBezTo>
                    <a:cubicBezTo>
                      <a:pt x="343" y="85"/>
                      <a:pt x="350" y="89"/>
                      <a:pt x="354" y="89"/>
                    </a:cubicBezTo>
                    <a:cubicBezTo>
                      <a:pt x="354" y="89"/>
                      <a:pt x="354" y="89"/>
                      <a:pt x="354" y="89"/>
                    </a:cubicBezTo>
                    <a:cubicBezTo>
                      <a:pt x="355" y="89"/>
                      <a:pt x="356" y="89"/>
                      <a:pt x="357" y="89"/>
                    </a:cubicBezTo>
                    <a:cubicBezTo>
                      <a:pt x="364" y="89"/>
                      <a:pt x="373" y="104"/>
                      <a:pt x="381" y="106"/>
                    </a:cubicBezTo>
                    <a:cubicBezTo>
                      <a:pt x="381" y="111"/>
                      <a:pt x="386" y="125"/>
                      <a:pt x="389" y="130"/>
                    </a:cubicBezTo>
                    <a:cubicBezTo>
                      <a:pt x="391" y="134"/>
                      <a:pt x="397" y="134"/>
                      <a:pt x="397" y="139"/>
                    </a:cubicBezTo>
                    <a:cubicBezTo>
                      <a:pt x="390" y="148"/>
                      <a:pt x="377" y="152"/>
                      <a:pt x="377" y="165"/>
                    </a:cubicBezTo>
                    <a:cubicBezTo>
                      <a:pt x="377" y="170"/>
                      <a:pt x="381" y="169"/>
                      <a:pt x="383" y="170"/>
                    </a:cubicBezTo>
                    <a:cubicBezTo>
                      <a:pt x="387" y="172"/>
                      <a:pt x="390" y="176"/>
                      <a:pt x="390" y="180"/>
                    </a:cubicBezTo>
                    <a:cubicBezTo>
                      <a:pt x="401" y="180"/>
                      <a:pt x="401" y="180"/>
                      <a:pt x="401" y="180"/>
                    </a:cubicBezTo>
                    <a:cubicBezTo>
                      <a:pt x="401" y="182"/>
                      <a:pt x="402" y="185"/>
                      <a:pt x="403" y="185"/>
                    </a:cubicBezTo>
                    <a:cubicBezTo>
                      <a:pt x="405" y="185"/>
                      <a:pt x="407" y="182"/>
                      <a:pt x="408" y="180"/>
                    </a:cubicBezTo>
                    <a:cubicBezTo>
                      <a:pt x="413" y="173"/>
                      <a:pt x="418" y="164"/>
                      <a:pt x="425" y="164"/>
                    </a:cubicBezTo>
                    <a:cubicBezTo>
                      <a:pt x="433" y="164"/>
                      <a:pt x="449" y="172"/>
                      <a:pt x="454" y="175"/>
                    </a:cubicBezTo>
                    <a:cubicBezTo>
                      <a:pt x="458" y="178"/>
                      <a:pt x="462" y="177"/>
                      <a:pt x="463" y="180"/>
                    </a:cubicBezTo>
                    <a:cubicBezTo>
                      <a:pt x="464" y="184"/>
                      <a:pt x="464" y="187"/>
                      <a:pt x="464" y="191"/>
                    </a:cubicBezTo>
                    <a:cubicBezTo>
                      <a:pt x="467" y="191"/>
                      <a:pt x="467" y="191"/>
                      <a:pt x="467" y="191"/>
                    </a:cubicBezTo>
                    <a:cubicBezTo>
                      <a:pt x="471" y="190"/>
                      <a:pt x="472" y="186"/>
                      <a:pt x="476" y="186"/>
                    </a:cubicBezTo>
                    <a:cubicBezTo>
                      <a:pt x="486" y="186"/>
                      <a:pt x="487" y="194"/>
                      <a:pt x="496" y="194"/>
                    </a:cubicBezTo>
                    <a:cubicBezTo>
                      <a:pt x="513" y="191"/>
                      <a:pt x="513" y="191"/>
                      <a:pt x="513" y="191"/>
                    </a:cubicBezTo>
                    <a:cubicBezTo>
                      <a:pt x="521" y="193"/>
                      <a:pt x="529" y="196"/>
                      <a:pt x="534" y="198"/>
                    </a:cubicBezTo>
                    <a:cubicBezTo>
                      <a:pt x="538" y="205"/>
                      <a:pt x="551" y="217"/>
                      <a:pt x="558" y="220"/>
                    </a:cubicBezTo>
                    <a:cubicBezTo>
                      <a:pt x="565" y="221"/>
                      <a:pt x="569" y="219"/>
                      <a:pt x="575" y="220"/>
                    </a:cubicBezTo>
                    <a:cubicBezTo>
                      <a:pt x="584" y="223"/>
                      <a:pt x="586" y="232"/>
                      <a:pt x="586" y="242"/>
                    </a:cubicBezTo>
                    <a:cubicBezTo>
                      <a:pt x="586" y="274"/>
                      <a:pt x="568" y="283"/>
                      <a:pt x="556" y="301"/>
                    </a:cubicBezTo>
                    <a:cubicBezTo>
                      <a:pt x="553" y="305"/>
                      <a:pt x="551" y="306"/>
                      <a:pt x="549" y="310"/>
                    </a:cubicBezTo>
                    <a:cubicBezTo>
                      <a:pt x="544" y="317"/>
                      <a:pt x="540" y="317"/>
                      <a:pt x="535" y="322"/>
                    </a:cubicBezTo>
                    <a:cubicBezTo>
                      <a:pt x="529" y="328"/>
                      <a:pt x="535" y="343"/>
                      <a:pt x="535" y="353"/>
                    </a:cubicBezTo>
                    <a:cubicBezTo>
                      <a:pt x="535" y="361"/>
                      <a:pt x="532" y="369"/>
                      <a:pt x="532" y="374"/>
                    </a:cubicBezTo>
                    <a:cubicBezTo>
                      <a:pt x="532" y="377"/>
                      <a:pt x="530" y="378"/>
                      <a:pt x="530" y="380"/>
                    </a:cubicBezTo>
                    <a:cubicBezTo>
                      <a:pt x="528" y="382"/>
                      <a:pt x="524" y="386"/>
                      <a:pt x="524" y="390"/>
                    </a:cubicBezTo>
                    <a:cubicBezTo>
                      <a:pt x="524" y="394"/>
                      <a:pt x="523" y="403"/>
                      <a:pt x="522" y="405"/>
                    </a:cubicBezTo>
                    <a:cubicBezTo>
                      <a:pt x="515" y="415"/>
                      <a:pt x="513" y="419"/>
                      <a:pt x="506" y="428"/>
                    </a:cubicBezTo>
                    <a:cubicBezTo>
                      <a:pt x="505" y="431"/>
                      <a:pt x="505" y="436"/>
                      <a:pt x="504" y="438"/>
                    </a:cubicBezTo>
                    <a:cubicBezTo>
                      <a:pt x="502" y="443"/>
                      <a:pt x="492" y="449"/>
                      <a:pt x="485" y="449"/>
                    </a:cubicBezTo>
                    <a:cubicBezTo>
                      <a:pt x="476" y="449"/>
                      <a:pt x="470" y="449"/>
                      <a:pt x="463" y="452"/>
                    </a:cubicBezTo>
                    <a:cubicBezTo>
                      <a:pt x="461" y="453"/>
                      <a:pt x="460" y="455"/>
                      <a:pt x="459" y="457"/>
                    </a:cubicBezTo>
                    <a:cubicBezTo>
                      <a:pt x="448" y="467"/>
                      <a:pt x="437" y="461"/>
                      <a:pt x="429" y="474"/>
                    </a:cubicBezTo>
                    <a:cubicBezTo>
                      <a:pt x="426" y="479"/>
                      <a:pt x="420" y="479"/>
                      <a:pt x="416" y="483"/>
                    </a:cubicBezTo>
                    <a:cubicBezTo>
                      <a:pt x="411" y="489"/>
                      <a:pt x="412" y="495"/>
                      <a:pt x="412" y="503"/>
                    </a:cubicBezTo>
                    <a:cubicBezTo>
                      <a:pt x="412" y="524"/>
                      <a:pt x="412" y="524"/>
                      <a:pt x="412" y="524"/>
                    </a:cubicBezTo>
                    <a:cubicBezTo>
                      <a:pt x="403" y="528"/>
                      <a:pt x="398" y="536"/>
                      <a:pt x="394" y="545"/>
                    </a:cubicBezTo>
                    <a:cubicBezTo>
                      <a:pt x="394" y="545"/>
                      <a:pt x="394" y="545"/>
                      <a:pt x="394" y="545"/>
                    </a:cubicBezTo>
                    <a:cubicBezTo>
                      <a:pt x="391" y="550"/>
                      <a:pt x="391" y="553"/>
                      <a:pt x="388" y="559"/>
                    </a:cubicBezTo>
                    <a:cubicBezTo>
                      <a:pt x="380" y="571"/>
                      <a:pt x="371" y="572"/>
                      <a:pt x="364" y="584"/>
                    </a:cubicBezTo>
                    <a:cubicBezTo>
                      <a:pt x="355" y="597"/>
                      <a:pt x="351" y="619"/>
                      <a:pt x="331" y="619"/>
                    </a:cubicBezTo>
                    <a:cubicBezTo>
                      <a:pt x="324" y="619"/>
                      <a:pt x="314" y="614"/>
                      <a:pt x="311" y="614"/>
                    </a:cubicBezTo>
                    <a:cubicBezTo>
                      <a:pt x="305" y="614"/>
                      <a:pt x="299" y="609"/>
                      <a:pt x="293" y="609"/>
                    </a:cubicBezTo>
                    <a:cubicBezTo>
                      <a:pt x="291" y="609"/>
                      <a:pt x="289" y="610"/>
                      <a:pt x="289" y="611"/>
                    </a:cubicBezTo>
                    <a:cubicBezTo>
                      <a:pt x="289" y="615"/>
                      <a:pt x="296" y="617"/>
                      <a:pt x="297" y="619"/>
                    </a:cubicBezTo>
                    <a:cubicBezTo>
                      <a:pt x="300" y="622"/>
                      <a:pt x="300" y="627"/>
                      <a:pt x="302" y="632"/>
                    </a:cubicBezTo>
                    <a:cubicBezTo>
                      <a:pt x="304" y="637"/>
                      <a:pt x="311" y="637"/>
                      <a:pt x="311" y="642"/>
                    </a:cubicBezTo>
                    <a:cubicBezTo>
                      <a:pt x="311" y="647"/>
                      <a:pt x="311" y="650"/>
                      <a:pt x="308" y="654"/>
                    </a:cubicBezTo>
                    <a:cubicBezTo>
                      <a:pt x="304" y="660"/>
                      <a:pt x="301" y="663"/>
                      <a:pt x="297" y="667"/>
                    </a:cubicBezTo>
                    <a:cubicBezTo>
                      <a:pt x="289" y="675"/>
                      <a:pt x="280" y="673"/>
                      <a:pt x="270" y="676"/>
                    </a:cubicBezTo>
                    <a:cubicBezTo>
                      <a:pt x="263" y="678"/>
                      <a:pt x="248" y="673"/>
                      <a:pt x="244" y="677"/>
                    </a:cubicBezTo>
                    <a:cubicBezTo>
                      <a:pt x="238" y="683"/>
                      <a:pt x="243" y="696"/>
                      <a:pt x="240" y="703"/>
                    </a:cubicBezTo>
                    <a:cubicBezTo>
                      <a:pt x="240" y="702"/>
                      <a:pt x="240" y="702"/>
                      <a:pt x="240" y="702"/>
                    </a:cubicBezTo>
                    <a:cubicBezTo>
                      <a:pt x="240" y="703"/>
                      <a:pt x="240" y="706"/>
                      <a:pt x="240" y="707"/>
                    </a:cubicBezTo>
                    <a:cubicBezTo>
                      <a:pt x="240" y="709"/>
                      <a:pt x="233" y="712"/>
                      <a:pt x="229" y="712"/>
                    </a:cubicBezTo>
                    <a:cubicBezTo>
                      <a:pt x="220" y="712"/>
                      <a:pt x="218" y="706"/>
                      <a:pt x="210" y="706"/>
                    </a:cubicBezTo>
                    <a:cubicBezTo>
                      <a:pt x="207" y="706"/>
                      <a:pt x="205" y="709"/>
                      <a:pt x="205" y="711"/>
                    </a:cubicBezTo>
                    <a:cubicBezTo>
                      <a:pt x="205" y="717"/>
                      <a:pt x="211" y="729"/>
                      <a:pt x="214" y="729"/>
                    </a:cubicBezTo>
                    <a:cubicBezTo>
                      <a:pt x="217" y="729"/>
                      <a:pt x="219" y="726"/>
                      <a:pt x="221" y="726"/>
                    </a:cubicBezTo>
                    <a:cubicBezTo>
                      <a:pt x="222" y="728"/>
                      <a:pt x="225" y="728"/>
                      <a:pt x="225" y="730"/>
                    </a:cubicBezTo>
                    <a:cubicBezTo>
                      <a:pt x="225" y="733"/>
                      <a:pt x="221" y="736"/>
                      <a:pt x="220" y="736"/>
                    </a:cubicBezTo>
                    <a:cubicBezTo>
                      <a:pt x="215" y="736"/>
                      <a:pt x="213" y="732"/>
                      <a:pt x="209" y="732"/>
                    </a:cubicBezTo>
                    <a:cubicBezTo>
                      <a:pt x="209" y="737"/>
                      <a:pt x="211" y="738"/>
                      <a:pt x="214" y="739"/>
                    </a:cubicBezTo>
                    <a:cubicBezTo>
                      <a:pt x="206" y="747"/>
                      <a:pt x="206" y="755"/>
                      <a:pt x="203" y="766"/>
                    </a:cubicBezTo>
                    <a:cubicBezTo>
                      <a:pt x="202" y="770"/>
                      <a:pt x="194" y="771"/>
                      <a:pt x="191" y="771"/>
                    </a:cubicBezTo>
                    <a:cubicBezTo>
                      <a:pt x="184" y="773"/>
                      <a:pt x="178" y="779"/>
                      <a:pt x="178" y="787"/>
                    </a:cubicBezTo>
                    <a:cubicBezTo>
                      <a:pt x="178" y="804"/>
                      <a:pt x="198" y="798"/>
                      <a:pt x="198" y="811"/>
                    </a:cubicBezTo>
                    <a:cubicBezTo>
                      <a:pt x="198" y="824"/>
                      <a:pt x="187" y="825"/>
                      <a:pt x="181" y="831"/>
                    </a:cubicBezTo>
                    <a:cubicBezTo>
                      <a:pt x="177" y="835"/>
                      <a:pt x="178" y="841"/>
                      <a:pt x="176" y="846"/>
                    </a:cubicBezTo>
                    <a:cubicBezTo>
                      <a:pt x="173" y="852"/>
                      <a:pt x="166" y="850"/>
                      <a:pt x="162" y="854"/>
                    </a:cubicBezTo>
                    <a:cubicBezTo>
                      <a:pt x="156" y="859"/>
                      <a:pt x="154" y="865"/>
                      <a:pt x="154" y="874"/>
                    </a:cubicBezTo>
                    <a:cubicBezTo>
                      <a:pt x="154" y="878"/>
                      <a:pt x="158" y="883"/>
                      <a:pt x="161" y="884"/>
                    </a:cubicBezTo>
                    <a:cubicBezTo>
                      <a:pt x="169" y="888"/>
                      <a:pt x="168" y="908"/>
                      <a:pt x="174" y="914"/>
                    </a:cubicBezTo>
                    <a:cubicBezTo>
                      <a:pt x="184" y="924"/>
                      <a:pt x="196" y="928"/>
                      <a:pt x="207" y="934"/>
                    </a:cubicBezTo>
                    <a:cubicBezTo>
                      <a:pt x="206" y="936"/>
                      <a:pt x="203" y="935"/>
                      <a:pt x="200" y="935"/>
                    </a:cubicBezTo>
                    <a:cubicBezTo>
                      <a:pt x="194" y="935"/>
                      <a:pt x="183" y="943"/>
                      <a:pt x="179" y="943"/>
                    </a:cubicBezTo>
                    <a:cubicBezTo>
                      <a:pt x="176" y="943"/>
                      <a:pt x="176" y="943"/>
                      <a:pt x="174" y="943"/>
                    </a:cubicBezTo>
                    <a:cubicBezTo>
                      <a:pt x="173" y="943"/>
                      <a:pt x="171" y="945"/>
                      <a:pt x="169" y="945"/>
                    </a:cubicBezTo>
                    <a:cubicBezTo>
                      <a:pt x="165" y="945"/>
                      <a:pt x="162" y="945"/>
                      <a:pt x="157" y="945"/>
                    </a:cubicBezTo>
                    <a:cubicBezTo>
                      <a:pt x="147" y="945"/>
                      <a:pt x="151" y="933"/>
                      <a:pt x="143" y="931"/>
                    </a:cubicBezTo>
                    <a:cubicBezTo>
                      <a:pt x="137" y="929"/>
                      <a:pt x="127" y="929"/>
                      <a:pt x="127" y="921"/>
                    </a:cubicBezTo>
                    <a:cubicBezTo>
                      <a:pt x="124" y="921"/>
                      <a:pt x="122" y="921"/>
                      <a:pt x="119" y="921"/>
                    </a:cubicBezTo>
                    <a:cubicBezTo>
                      <a:pt x="115" y="921"/>
                      <a:pt x="114" y="917"/>
                      <a:pt x="114" y="915"/>
                    </a:cubicBezTo>
                    <a:cubicBezTo>
                      <a:pt x="102" y="915"/>
                      <a:pt x="98" y="909"/>
                      <a:pt x="92" y="903"/>
                    </a:cubicBezTo>
                    <a:cubicBezTo>
                      <a:pt x="91" y="902"/>
                      <a:pt x="88" y="900"/>
                      <a:pt x="88" y="899"/>
                    </a:cubicBezTo>
                    <a:cubicBezTo>
                      <a:pt x="88" y="895"/>
                      <a:pt x="96" y="895"/>
                      <a:pt x="97" y="891"/>
                    </a:cubicBezTo>
                    <a:cubicBezTo>
                      <a:pt x="95" y="891"/>
                      <a:pt x="94" y="890"/>
                      <a:pt x="93" y="889"/>
                    </a:cubicBezTo>
                    <a:cubicBezTo>
                      <a:pt x="94" y="887"/>
                      <a:pt x="96" y="884"/>
                      <a:pt x="96" y="882"/>
                    </a:cubicBezTo>
                    <a:cubicBezTo>
                      <a:pt x="96" y="871"/>
                      <a:pt x="84" y="873"/>
                      <a:pt x="84" y="863"/>
                    </a:cubicBezTo>
                    <a:cubicBezTo>
                      <a:pt x="84" y="860"/>
                      <a:pt x="84" y="859"/>
                      <a:pt x="84" y="857"/>
                    </a:cubicBezTo>
                    <a:cubicBezTo>
                      <a:pt x="84" y="848"/>
                      <a:pt x="78" y="832"/>
                      <a:pt x="78" y="825"/>
                    </a:cubicBezTo>
                    <a:cubicBezTo>
                      <a:pt x="78" y="817"/>
                      <a:pt x="88" y="814"/>
                      <a:pt x="88" y="807"/>
                    </a:cubicBezTo>
                    <a:cubicBezTo>
                      <a:pt x="88" y="803"/>
                      <a:pt x="83" y="796"/>
                      <a:pt x="82" y="791"/>
                    </a:cubicBezTo>
                    <a:cubicBezTo>
                      <a:pt x="82" y="787"/>
                      <a:pt x="82" y="787"/>
                      <a:pt x="82" y="787"/>
                    </a:cubicBezTo>
                    <a:cubicBezTo>
                      <a:pt x="82" y="787"/>
                      <a:pt x="82" y="787"/>
                      <a:pt x="82" y="787"/>
                    </a:cubicBezTo>
                    <a:cubicBezTo>
                      <a:pt x="82" y="784"/>
                      <a:pt x="84" y="782"/>
                      <a:pt x="86" y="782"/>
                    </a:cubicBezTo>
                    <a:cubicBezTo>
                      <a:pt x="94" y="782"/>
                      <a:pt x="91" y="790"/>
                      <a:pt x="98" y="790"/>
                    </a:cubicBezTo>
                    <a:cubicBezTo>
                      <a:pt x="112" y="725"/>
                      <a:pt x="112" y="725"/>
                      <a:pt x="112" y="725"/>
                    </a:cubicBezTo>
                    <a:cubicBezTo>
                      <a:pt x="112" y="718"/>
                      <a:pt x="112" y="718"/>
                      <a:pt x="112" y="718"/>
                    </a:cubicBezTo>
                    <a:cubicBezTo>
                      <a:pt x="111" y="718"/>
                      <a:pt x="109" y="717"/>
                      <a:pt x="108" y="718"/>
                    </a:cubicBezTo>
                    <a:cubicBezTo>
                      <a:pt x="105" y="719"/>
                      <a:pt x="105" y="723"/>
                      <a:pt x="102" y="723"/>
                    </a:cubicBezTo>
                    <a:cubicBezTo>
                      <a:pt x="98" y="723"/>
                      <a:pt x="95" y="713"/>
                      <a:pt x="95" y="708"/>
                    </a:cubicBezTo>
                    <a:cubicBezTo>
                      <a:pt x="95" y="699"/>
                      <a:pt x="98" y="696"/>
                      <a:pt x="100" y="688"/>
                    </a:cubicBezTo>
                    <a:cubicBezTo>
                      <a:pt x="103" y="688"/>
                      <a:pt x="104" y="687"/>
                      <a:pt x="104" y="685"/>
                    </a:cubicBezTo>
                    <a:cubicBezTo>
                      <a:pt x="104" y="683"/>
                      <a:pt x="102" y="680"/>
                      <a:pt x="102" y="680"/>
                    </a:cubicBezTo>
                    <a:cubicBezTo>
                      <a:pt x="100" y="680"/>
                      <a:pt x="99" y="668"/>
                      <a:pt x="99" y="665"/>
                    </a:cubicBezTo>
                    <a:cubicBezTo>
                      <a:pt x="99" y="655"/>
                      <a:pt x="106" y="645"/>
                      <a:pt x="109" y="639"/>
                    </a:cubicBezTo>
                    <a:cubicBezTo>
                      <a:pt x="111" y="635"/>
                      <a:pt x="112" y="629"/>
                      <a:pt x="114" y="626"/>
                    </a:cubicBezTo>
                    <a:cubicBezTo>
                      <a:pt x="116" y="624"/>
                      <a:pt x="118" y="625"/>
                      <a:pt x="118" y="623"/>
                    </a:cubicBezTo>
                    <a:cubicBezTo>
                      <a:pt x="121" y="613"/>
                      <a:pt x="121" y="605"/>
                      <a:pt x="124" y="595"/>
                    </a:cubicBezTo>
                    <a:cubicBezTo>
                      <a:pt x="124" y="562"/>
                      <a:pt x="124" y="562"/>
                      <a:pt x="124" y="562"/>
                    </a:cubicBezTo>
                    <a:cubicBezTo>
                      <a:pt x="121" y="554"/>
                      <a:pt x="126" y="548"/>
                      <a:pt x="126" y="541"/>
                    </a:cubicBezTo>
                    <a:cubicBezTo>
                      <a:pt x="126" y="524"/>
                      <a:pt x="136" y="513"/>
                      <a:pt x="136" y="498"/>
                    </a:cubicBezTo>
                    <a:cubicBezTo>
                      <a:pt x="136" y="497"/>
                      <a:pt x="136" y="495"/>
                      <a:pt x="136" y="494"/>
                    </a:cubicBezTo>
                    <a:cubicBezTo>
                      <a:pt x="136" y="491"/>
                      <a:pt x="138" y="483"/>
                      <a:pt x="139" y="478"/>
                    </a:cubicBezTo>
                    <a:cubicBezTo>
                      <a:pt x="139" y="465"/>
                      <a:pt x="139" y="465"/>
                      <a:pt x="139" y="459"/>
                    </a:cubicBezTo>
                    <a:cubicBezTo>
                      <a:pt x="139" y="453"/>
                      <a:pt x="143" y="441"/>
                      <a:pt x="143" y="434"/>
                    </a:cubicBezTo>
                    <a:cubicBezTo>
                      <a:pt x="143" y="429"/>
                      <a:pt x="141" y="403"/>
                      <a:pt x="140" y="399"/>
                    </a:cubicBezTo>
                    <a:cubicBezTo>
                      <a:pt x="136" y="388"/>
                      <a:pt x="128" y="381"/>
                      <a:pt x="121" y="377"/>
                    </a:cubicBezTo>
                    <a:cubicBezTo>
                      <a:pt x="114" y="374"/>
                      <a:pt x="109" y="375"/>
                      <a:pt x="104" y="370"/>
                    </a:cubicBezTo>
                    <a:cubicBezTo>
                      <a:pt x="99" y="365"/>
                      <a:pt x="96" y="363"/>
                      <a:pt x="90" y="362"/>
                    </a:cubicBezTo>
                    <a:cubicBezTo>
                      <a:pt x="78" y="358"/>
                      <a:pt x="72" y="351"/>
                      <a:pt x="64" y="343"/>
                    </a:cubicBezTo>
                    <a:cubicBezTo>
                      <a:pt x="60" y="340"/>
                      <a:pt x="62" y="335"/>
                      <a:pt x="62" y="330"/>
                    </a:cubicBezTo>
                    <a:cubicBezTo>
                      <a:pt x="62" y="323"/>
                      <a:pt x="55" y="319"/>
                      <a:pt x="53" y="313"/>
                    </a:cubicBezTo>
                    <a:cubicBezTo>
                      <a:pt x="50" y="302"/>
                      <a:pt x="41" y="294"/>
                      <a:pt x="38" y="285"/>
                    </a:cubicBezTo>
                    <a:cubicBezTo>
                      <a:pt x="35" y="275"/>
                      <a:pt x="32" y="269"/>
                      <a:pt x="28" y="261"/>
                    </a:cubicBezTo>
                    <a:cubicBezTo>
                      <a:pt x="27" y="258"/>
                      <a:pt x="24" y="259"/>
                      <a:pt x="23" y="257"/>
                    </a:cubicBezTo>
                    <a:cubicBezTo>
                      <a:pt x="20" y="254"/>
                      <a:pt x="19" y="248"/>
                      <a:pt x="17" y="245"/>
                    </a:cubicBezTo>
                    <a:cubicBezTo>
                      <a:pt x="16" y="242"/>
                      <a:pt x="12" y="243"/>
                      <a:pt x="11" y="242"/>
                    </a:cubicBezTo>
                    <a:cubicBezTo>
                      <a:pt x="6" y="237"/>
                      <a:pt x="0" y="228"/>
                      <a:pt x="0" y="220"/>
                    </a:cubicBezTo>
                    <a:cubicBezTo>
                      <a:pt x="0" y="215"/>
                      <a:pt x="3" y="209"/>
                      <a:pt x="5" y="207"/>
                    </a:cubicBezTo>
                    <a:cubicBezTo>
                      <a:pt x="8" y="200"/>
                      <a:pt x="16" y="198"/>
                      <a:pt x="18" y="191"/>
                    </a:cubicBezTo>
                    <a:cubicBezTo>
                      <a:pt x="14" y="189"/>
                      <a:pt x="15" y="191"/>
                      <a:pt x="12" y="191"/>
                    </a:cubicBezTo>
                    <a:cubicBezTo>
                      <a:pt x="5" y="191"/>
                      <a:pt x="5" y="182"/>
                      <a:pt x="5" y="176"/>
                    </a:cubicBezTo>
                    <a:cubicBezTo>
                      <a:pt x="5" y="166"/>
                      <a:pt x="16" y="168"/>
                      <a:pt x="14" y="148"/>
                    </a:cubicBezTo>
                    <a:cubicBezTo>
                      <a:pt x="26" y="148"/>
                      <a:pt x="29" y="136"/>
                      <a:pt x="32" y="129"/>
                    </a:cubicBezTo>
                    <a:cubicBezTo>
                      <a:pt x="37" y="119"/>
                      <a:pt x="49" y="123"/>
                      <a:pt x="51" y="111"/>
                    </a:cubicBezTo>
                    <a:cubicBezTo>
                      <a:pt x="49" y="110"/>
                      <a:pt x="47" y="107"/>
                      <a:pt x="47" y="106"/>
                    </a:cubicBezTo>
                    <a:cubicBezTo>
                      <a:pt x="49" y="103"/>
                      <a:pt x="49" y="103"/>
                      <a:pt x="49" y="10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393" name="Group 277"/>
            <p:cNvGrpSpPr/>
            <p:nvPr/>
          </p:nvGrpSpPr>
          <p:grpSpPr>
            <a:xfrm>
              <a:off x="538789" y="1131575"/>
              <a:ext cx="2523022" cy="1757766"/>
              <a:chOff x="1585913" y="960438"/>
              <a:chExt cx="2590800" cy="1804987"/>
            </a:xfrm>
            <a:grpFill/>
          </p:grpSpPr>
          <p:sp>
            <p:nvSpPr>
              <p:cNvPr id="497" name="Freeform 21"/>
              <p:cNvSpPr>
                <a:spLocks/>
              </p:cNvSpPr>
              <p:nvPr/>
            </p:nvSpPr>
            <p:spPr bwMode="auto">
              <a:xfrm>
                <a:off x="3359150" y="2703513"/>
                <a:ext cx="12700" cy="14288"/>
              </a:xfrm>
              <a:custGeom>
                <a:avLst/>
                <a:gdLst/>
                <a:ahLst/>
                <a:cxnLst>
                  <a:cxn ang="0">
                    <a:pos x="9" y="4"/>
                  </a:cxn>
                  <a:cxn ang="0">
                    <a:pos x="9" y="0"/>
                  </a:cxn>
                  <a:cxn ang="0">
                    <a:pos x="5" y="0"/>
                  </a:cxn>
                  <a:cxn ang="0">
                    <a:pos x="0" y="9"/>
                  </a:cxn>
                  <a:cxn ang="0">
                    <a:pos x="4" y="9"/>
                  </a:cxn>
                  <a:cxn ang="0">
                    <a:pos x="9" y="4"/>
                  </a:cxn>
                </a:cxnLst>
                <a:rect l="0" t="0" r="r" b="b"/>
                <a:pathLst>
                  <a:path w="9" h="11">
                    <a:moveTo>
                      <a:pt x="9" y="4"/>
                    </a:moveTo>
                    <a:cubicBezTo>
                      <a:pt x="9" y="0"/>
                      <a:pt x="9" y="0"/>
                      <a:pt x="9" y="0"/>
                    </a:cubicBezTo>
                    <a:cubicBezTo>
                      <a:pt x="8" y="0"/>
                      <a:pt x="6" y="0"/>
                      <a:pt x="5" y="0"/>
                    </a:cubicBezTo>
                    <a:cubicBezTo>
                      <a:pt x="2" y="0"/>
                      <a:pt x="0" y="5"/>
                      <a:pt x="0" y="9"/>
                    </a:cubicBezTo>
                    <a:cubicBezTo>
                      <a:pt x="0" y="11"/>
                      <a:pt x="2" y="9"/>
                      <a:pt x="4" y="9"/>
                    </a:cubicBezTo>
                    <a:cubicBezTo>
                      <a:pt x="6" y="9"/>
                      <a:pt x="8" y="5"/>
                      <a:pt x="9"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8" name="Freeform 39"/>
              <p:cNvSpPr>
                <a:spLocks/>
              </p:cNvSpPr>
              <p:nvPr/>
            </p:nvSpPr>
            <p:spPr bwMode="auto">
              <a:xfrm>
                <a:off x="3989388" y="1552575"/>
                <a:ext cx="169863" cy="77788"/>
              </a:xfrm>
              <a:custGeom>
                <a:avLst/>
                <a:gdLst/>
                <a:ahLst/>
                <a:cxnLst>
                  <a:cxn ang="0">
                    <a:pos x="127" y="31"/>
                  </a:cxn>
                  <a:cxn ang="0">
                    <a:pos x="108" y="47"/>
                  </a:cxn>
                  <a:cxn ang="0">
                    <a:pos x="74" y="58"/>
                  </a:cxn>
                  <a:cxn ang="0">
                    <a:pos x="34" y="50"/>
                  </a:cxn>
                  <a:cxn ang="0">
                    <a:pos x="14" y="42"/>
                  </a:cxn>
                  <a:cxn ang="0">
                    <a:pos x="18" y="40"/>
                  </a:cxn>
                  <a:cxn ang="0">
                    <a:pos x="21" y="27"/>
                  </a:cxn>
                  <a:cxn ang="0">
                    <a:pos x="2" y="25"/>
                  </a:cxn>
                  <a:cxn ang="0">
                    <a:pos x="25" y="21"/>
                  </a:cxn>
                  <a:cxn ang="0">
                    <a:pos x="23" y="18"/>
                  </a:cxn>
                  <a:cxn ang="0">
                    <a:pos x="0" y="8"/>
                  </a:cxn>
                  <a:cxn ang="0">
                    <a:pos x="9" y="9"/>
                  </a:cxn>
                  <a:cxn ang="0">
                    <a:pos x="9" y="5"/>
                  </a:cxn>
                  <a:cxn ang="0">
                    <a:pos x="17" y="0"/>
                  </a:cxn>
                  <a:cxn ang="0">
                    <a:pos x="21" y="0"/>
                  </a:cxn>
                  <a:cxn ang="0">
                    <a:pos x="23" y="7"/>
                  </a:cxn>
                  <a:cxn ang="0">
                    <a:pos x="30" y="16"/>
                  </a:cxn>
                  <a:cxn ang="0">
                    <a:pos x="38" y="13"/>
                  </a:cxn>
                  <a:cxn ang="0">
                    <a:pos x="38" y="8"/>
                  </a:cxn>
                  <a:cxn ang="0">
                    <a:pos x="44" y="12"/>
                  </a:cxn>
                  <a:cxn ang="0">
                    <a:pos x="54" y="9"/>
                  </a:cxn>
                  <a:cxn ang="0">
                    <a:pos x="60" y="12"/>
                  </a:cxn>
                  <a:cxn ang="0">
                    <a:pos x="60" y="8"/>
                  </a:cxn>
                  <a:cxn ang="0">
                    <a:pos x="74" y="9"/>
                  </a:cxn>
                  <a:cxn ang="0">
                    <a:pos x="89" y="8"/>
                  </a:cxn>
                  <a:cxn ang="0">
                    <a:pos x="91" y="1"/>
                  </a:cxn>
                  <a:cxn ang="0">
                    <a:pos x="96" y="1"/>
                  </a:cxn>
                  <a:cxn ang="0">
                    <a:pos x="104" y="7"/>
                  </a:cxn>
                  <a:cxn ang="0">
                    <a:pos x="115" y="4"/>
                  </a:cxn>
                  <a:cxn ang="0">
                    <a:pos x="112" y="8"/>
                  </a:cxn>
                  <a:cxn ang="0">
                    <a:pos x="128" y="30"/>
                  </a:cxn>
                  <a:cxn ang="0">
                    <a:pos x="127" y="31"/>
                  </a:cxn>
                </a:cxnLst>
                <a:rect l="0" t="0" r="r" b="b"/>
                <a:pathLst>
                  <a:path w="128" h="58">
                    <a:moveTo>
                      <a:pt x="127" y="31"/>
                    </a:moveTo>
                    <a:cubicBezTo>
                      <a:pt x="124" y="38"/>
                      <a:pt x="113" y="45"/>
                      <a:pt x="108" y="47"/>
                    </a:cubicBezTo>
                    <a:cubicBezTo>
                      <a:pt x="97" y="51"/>
                      <a:pt x="89" y="58"/>
                      <a:pt x="74" y="58"/>
                    </a:cubicBezTo>
                    <a:cubicBezTo>
                      <a:pt x="57" y="58"/>
                      <a:pt x="46" y="54"/>
                      <a:pt x="34" y="50"/>
                    </a:cubicBezTo>
                    <a:cubicBezTo>
                      <a:pt x="28" y="49"/>
                      <a:pt x="24" y="42"/>
                      <a:pt x="14" y="42"/>
                    </a:cubicBezTo>
                    <a:cubicBezTo>
                      <a:pt x="16" y="41"/>
                      <a:pt x="17" y="40"/>
                      <a:pt x="18" y="40"/>
                    </a:cubicBezTo>
                    <a:cubicBezTo>
                      <a:pt x="18" y="34"/>
                      <a:pt x="20" y="32"/>
                      <a:pt x="21" y="27"/>
                    </a:cubicBezTo>
                    <a:cubicBezTo>
                      <a:pt x="14" y="25"/>
                      <a:pt x="6" y="30"/>
                      <a:pt x="2" y="25"/>
                    </a:cubicBezTo>
                    <a:cubicBezTo>
                      <a:pt x="8" y="25"/>
                      <a:pt x="20" y="23"/>
                      <a:pt x="25" y="21"/>
                    </a:cubicBezTo>
                    <a:cubicBezTo>
                      <a:pt x="23" y="20"/>
                      <a:pt x="23" y="19"/>
                      <a:pt x="23" y="18"/>
                    </a:cubicBezTo>
                    <a:cubicBezTo>
                      <a:pt x="18" y="18"/>
                      <a:pt x="1" y="13"/>
                      <a:pt x="0" y="8"/>
                    </a:cubicBezTo>
                    <a:cubicBezTo>
                      <a:pt x="4" y="7"/>
                      <a:pt x="7" y="8"/>
                      <a:pt x="9" y="9"/>
                    </a:cubicBezTo>
                    <a:cubicBezTo>
                      <a:pt x="9" y="8"/>
                      <a:pt x="9" y="7"/>
                      <a:pt x="9" y="5"/>
                    </a:cubicBezTo>
                    <a:cubicBezTo>
                      <a:pt x="13" y="5"/>
                      <a:pt x="14" y="0"/>
                      <a:pt x="17" y="0"/>
                    </a:cubicBezTo>
                    <a:cubicBezTo>
                      <a:pt x="18" y="0"/>
                      <a:pt x="19" y="0"/>
                      <a:pt x="21" y="0"/>
                    </a:cubicBezTo>
                    <a:cubicBezTo>
                      <a:pt x="21" y="3"/>
                      <a:pt x="23" y="4"/>
                      <a:pt x="23" y="7"/>
                    </a:cubicBezTo>
                    <a:cubicBezTo>
                      <a:pt x="23" y="10"/>
                      <a:pt x="27" y="16"/>
                      <a:pt x="30" y="16"/>
                    </a:cubicBezTo>
                    <a:cubicBezTo>
                      <a:pt x="33" y="16"/>
                      <a:pt x="36" y="14"/>
                      <a:pt x="38" y="13"/>
                    </a:cubicBezTo>
                    <a:cubicBezTo>
                      <a:pt x="37" y="10"/>
                      <a:pt x="37" y="9"/>
                      <a:pt x="38" y="8"/>
                    </a:cubicBezTo>
                    <a:cubicBezTo>
                      <a:pt x="40" y="9"/>
                      <a:pt x="41" y="12"/>
                      <a:pt x="44" y="12"/>
                    </a:cubicBezTo>
                    <a:cubicBezTo>
                      <a:pt x="54" y="9"/>
                      <a:pt x="54" y="9"/>
                      <a:pt x="54" y="9"/>
                    </a:cubicBezTo>
                    <a:cubicBezTo>
                      <a:pt x="58" y="10"/>
                      <a:pt x="59" y="11"/>
                      <a:pt x="60" y="12"/>
                    </a:cubicBezTo>
                    <a:cubicBezTo>
                      <a:pt x="60" y="11"/>
                      <a:pt x="60" y="9"/>
                      <a:pt x="60" y="8"/>
                    </a:cubicBezTo>
                    <a:cubicBezTo>
                      <a:pt x="67" y="8"/>
                      <a:pt x="70" y="9"/>
                      <a:pt x="74" y="9"/>
                    </a:cubicBezTo>
                    <a:cubicBezTo>
                      <a:pt x="80" y="9"/>
                      <a:pt x="85" y="4"/>
                      <a:pt x="89" y="8"/>
                    </a:cubicBezTo>
                    <a:cubicBezTo>
                      <a:pt x="89" y="4"/>
                      <a:pt x="90" y="3"/>
                      <a:pt x="91" y="1"/>
                    </a:cubicBezTo>
                    <a:cubicBezTo>
                      <a:pt x="94" y="2"/>
                      <a:pt x="94" y="2"/>
                      <a:pt x="96" y="1"/>
                    </a:cubicBezTo>
                    <a:cubicBezTo>
                      <a:pt x="96" y="6"/>
                      <a:pt x="100" y="7"/>
                      <a:pt x="104" y="7"/>
                    </a:cubicBezTo>
                    <a:cubicBezTo>
                      <a:pt x="108" y="7"/>
                      <a:pt x="111" y="4"/>
                      <a:pt x="115" y="4"/>
                    </a:cubicBezTo>
                    <a:cubicBezTo>
                      <a:pt x="113" y="5"/>
                      <a:pt x="112" y="7"/>
                      <a:pt x="112" y="8"/>
                    </a:cubicBezTo>
                    <a:cubicBezTo>
                      <a:pt x="112" y="21"/>
                      <a:pt x="128" y="18"/>
                      <a:pt x="128" y="30"/>
                    </a:cubicBezTo>
                    <a:lnTo>
                      <a:pt x="127" y="3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9" name="Freeform 40"/>
              <p:cNvSpPr>
                <a:spLocks/>
              </p:cNvSpPr>
              <p:nvPr/>
            </p:nvSpPr>
            <p:spPr bwMode="auto">
              <a:xfrm>
                <a:off x="2971800" y="2487613"/>
                <a:ext cx="174625" cy="60325"/>
              </a:xfrm>
              <a:custGeom>
                <a:avLst/>
                <a:gdLst/>
                <a:ahLst/>
                <a:cxnLst>
                  <a:cxn ang="0">
                    <a:pos x="131" y="40"/>
                  </a:cxn>
                  <a:cxn ang="0">
                    <a:pos x="114" y="45"/>
                  </a:cxn>
                  <a:cxn ang="0">
                    <a:pos x="88" y="42"/>
                  </a:cxn>
                  <a:cxn ang="0">
                    <a:pos x="88" y="39"/>
                  </a:cxn>
                  <a:cxn ang="0">
                    <a:pos x="93" y="35"/>
                  </a:cxn>
                  <a:cxn ang="0">
                    <a:pos x="78" y="26"/>
                  </a:cxn>
                  <a:cxn ang="0">
                    <a:pos x="73" y="22"/>
                  </a:cxn>
                  <a:cxn ang="0">
                    <a:pos x="64" y="22"/>
                  </a:cxn>
                  <a:cxn ang="0">
                    <a:pos x="48" y="15"/>
                  </a:cxn>
                  <a:cxn ang="0">
                    <a:pos x="35" y="15"/>
                  </a:cxn>
                  <a:cxn ang="0">
                    <a:pos x="34" y="10"/>
                  </a:cxn>
                  <a:cxn ang="0">
                    <a:pos x="28" y="9"/>
                  </a:cxn>
                  <a:cxn ang="0">
                    <a:pos x="4" y="20"/>
                  </a:cxn>
                  <a:cxn ang="0">
                    <a:pos x="0" y="20"/>
                  </a:cxn>
                  <a:cxn ang="0">
                    <a:pos x="36" y="0"/>
                  </a:cxn>
                  <a:cxn ang="0">
                    <a:pos x="79" y="11"/>
                  </a:cxn>
                  <a:cxn ang="0">
                    <a:pos x="86" y="17"/>
                  </a:cxn>
                  <a:cxn ang="0">
                    <a:pos x="114" y="28"/>
                  </a:cxn>
                  <a:cxn ang="0">
                    <a:pos x="114" y="31"/>
                  </a:cxn>
                  <a:cxn ang="0">
                    <a:pos x="120" y="31"/>
                  </a:cxn>
                  <a:cxn ang="0">
                    <a:pos x="131" y="40"/>
                  </a:cxn>
                </a:cxnLst>
                <a:rect l="0" t="0" r="r" b="b"/>
                <a:pathLst>
                  <a:path w="131" h="45">
                    <a:moveTo>
                      <a:pt x="131" y="40"/>
                    </a:moveTo>
                    <a:cubicBezTo>
                      <a:pt x="127" y="45"/>
                      <a:pt x="119" y="45"/>
                      <a:pt x="114" y="45"/>
                    </a:cubicBezTo>
                    <a:cubicBezTo>
                      <a:pt x="104" y="45"/>
                      <a:pt x="97" y="42"/>
                      <a:pt x="88" y="42"/>
                    </a:cubicBezTo>
                    <a:cubicBezTo>
                      <a:pt x="88" y="41"/>
                      <a:pt x="88" y="40"/>
                      <a:pt x="88" y="39"/>
                    </a:cubicBezTo>
                    <a:cubicBezTo>
                      <a:pt x="90" y="39"/>
                      <a:pt x="92" y="38"/>
                      <a:pt x="93" y="35"/>
                    </a:cubicBezTo>
                    <a:cubicBezTo>
                      <a:pt x="86" y="32"/>
                      <a:pt x="79" y="33"/>
                      <a:pt x="78" y="26"/>
                    </a:cubicBezTo>
                    <a:cubicBezTo>
                      <a:pt x="74" y="26"/>
                      <a:pt x="75" y="23"/>
                      <a:pt x="73" y="22"/>
                    </a:cubicBezTo>
                    <a:cubicBezTo>
                      <a:pt x="69" y="20"/>
                      <a:pt x="67" y="22"/>
                      <a:pt x="64" y="22"/>
                    </a:cubicBezTo>
                    <a:cubicBezTo>
                      <a:pt x="57" y="22"/>
                      <a:pt x="54" y="15"/>
                      <a:pt x="48" y="15"/>
                    </a:cubicBezTo>
                    <a:cubicBezTo>
                      <a:pt x="35" y="15"/>
                      <a:pt x="35" y="15"/>
                      <a:pt x="35" y="15"/>
                    </a:cubicBezTo>
                    <a:cubicBezTo>
                      <a:pt x="33" y="13"/>
                      <a:pt x="33" y="12"/>
                      <a:pt x="34" y="10"/>
                    </a:cubicBezTo>
                    <a:cubicBezTo>
                      <a:pt x="33" y="9"/>
                      <a:pt x="30" y="9"/>
                      <a:pt x="28" y="9"/>
                    </a:cubicBezTo>
                    <a:cubicBezTo>
                      <a:pt x="20" y="9"/>
                      <a:pt x="8" y="15"/>
                      <a:pt x="4" y="20"/>
                    </a:cubicBezTo>
                    <a:cubicBezTo>
                      <a:pt x="0" y="20"/>
                      <a:pt x="0" y="20"/>
                      <a:pt x="0" y="20"/>
                    </a:cubicBezTo>
                    <a:cubicBezTo>
                      <a:pt x="7" y="8"/>
                      <a:pt x="16" y="0"/>
                      <a:pt x="36" y="0"/>
                    </a:cubicBezTo>
                    <a:cubicBezTo>
                      <a:pt x="55" y="0"/>
                      <a:pt x="64" y="11"/>
                      <a:pt x="79" y="11"/>
                    </a:cubicBezTo>
                    <a:cubicBezTo>
                      <a:pt x="82" y="11"/>
                      <a:pt x="86" y="16"/>
                      <a:pt x="86" y="17"/>
                    </a:cubicBezTo>
                    <a:cubicBezTo>
                      <a:pt x="93" y="23"/>
                      <a:pt x="104" y="28"/>
                      <a:pt x="114" y="28"/>
                    </a:cubicBezTo>
                    <a:cubicBezTo>
                      <a:pt x="114" y="28"/>
                      <a:pt x="113" y="30"/>
                      <a:pt x="114" y="31"/>
                    </a:cubicBezTo>
                    <a:cubicBezTo>
                      <a:pt x="120" y="31"/>
                      <a:pt x="120" y="31"/>
                      <a:pt x="120" y="31"/>
                    </a:cubicBezTo>
                    <a:cubicBezTo>
                      <a:pt x="125" y="32"/>
                      <a:pt x="127" y="39"/>
                      <a:pt x="131" y="4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0" name="Freeform 41"/>
              <p:cNvSpPr>
                <a:spLocks/>
              </p:cNvSpPr>
              <p:nvPr/>
            </p:nvSpPr>
            <p:spPr bwMode="auto">
              <a:xfrm>
                <a:off x="2995613" y="2509838"/>
                <a:ext cx="9525" cy="11113"/>
              </a:xfrm>
              <a:custGeom>
                <a:avLst/>
                <a:gdLst/>
                <a:ahLst/>
                <a:cxnLst>
                  <a:cxn ang="0">
                    <a:pos x="6" y="0"/>
                  </a:cxn>
                  <a:cxn ang="0">
                    <a:pos x="6" y="7"/>
                  </a:cxn>
                  <a:cxn ang="0">
                    <a:pos x="0" y="7"/>
                  </a:cxn>
                  <a:cxn ang="0">
                    <a:pos x="4" y="3"/>
                  </a:cxn>
                  <a:cxn ang="0">
                    <a:pos x="4" y="0"/>
                  </a:cxn>
                  <a:cxn ang="0">
                    <a:pos x="5" y="0"/>
                  </a:cxn>
                  <a:cxn ang="0">
                    <a:pos x="6" y="0"/>
                  </a:cxn>
                </a:cxnLst>
                <a:rect l="0" t="0" r="r" b="b"/>
                <a:pathLst>
                  <a:path w="7" h="8">
                    <a:moveTo>
                      <a:pt x="6" y="0"/>
                    </a:moveTo>
                    <a:cubicBezTo>
                      <a:pt x="6" y="3"/>
                      <a:pt x="7" y="5"/>
                      <a:pt x="6" y="7"/>
                    </a:cubicBezTo>
                    <a:cubicBezTo>
                      <a:pt x="5" y="7"/>
                      <a:pt x="0" y="8"/>
                      <a:pt x="0" y="7"/>
                    </a:cubicBezTo>
                    <a:cubicBezTo>
                      <a:pt x="0" y="4"/>
                      <a:pt x="2" y="3"/>
                      <a:pt x="4" y="3"/>
                    </a:cubicBezTo>
                    <a:cubicBezTo>
                      <a:pt x="4" y="0"/>
                      <a:pt x="4" y="0"/>
                      <a:pt x="4" y="0"/>
                    </a:cubicBezTo>
                    <a:cubicBezTo>
                      <a:pt x="5" y="0"/>
                      <a:pt x="5" y="0"/>
                      <a:pt x="5" y="0"/>
                    </a:cubicBezTo>
                    <a:lnTo>
                      <a:pt x="6"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1" name="Freeform 42"/>
              <p:cNvSpPr>
                <a:spLocks/>
              </p:cNvSpPr>
              <p:nvPr/>
            </p:nvSpPr>
            <p:spPr bwMode="auto">
              <a:xfrm>
                <a:off x="3082925" y="2568575"/>
                <a:ext cx="28575" cy="14288"/>
              </a:xfrm>
              <a:custGeom>
                <a:avLst/>
                <a:gdLst/>
                <a:ahLst/>
                <a:cxnLst>
                  <a:cxn ang="0">
                    <a:pos x="18" y="3"/>
                  </a:cxn>
                  <a:cxn ang="0">
                    <a:pos x="22" y="7"/>
                  </a:cxn>
                  <a:cxn ang="0">
                    <a:pos x="7" y="10"/>
                  </a:cxn>
                  <a:cxn ang="0">
                    <a:pos x="0" y="3"/>
                  </a:cxn>
                  <a:cxn ang="0">
                    <a:pos x="5" y="0"/>
                  </a:cxn>
                  <a:cxn ang="0">
                    <a:pos x="19" y="4"/>
                  </a:cxn>
                  <a:cxn ang="0">
                    <a:pos x="18" y="3"/>
                  </a:cxn>
                </a:cxnLst>
                <a:rect l="0" t="0" r="r" b="b"/>
                <a:pathLst>
                  <a:path w="22" h="10">
                    <a:moveTo>
                      <a:pt x="18" y="3"/>
                    </a:moveTo>
                    <a:cubicBezTo>
                      <a:pt x="21" y="4"/>
                      <a:pt x="22" y="5"/>
                      <a:pt x="22" y="7"/>
                    </a:cubicBezTo>
                    <a:cubicBezTo>
                      <a:pt x="17" y="8"/>
                      <a:pt x="13" y="10"/>
                      <a:pt x="7" y="10"/>
                    </a:cubicBezTo>
                    <a:cubicBezTo>
                      <a:pt x="4" y="10"/>
                      <a:pt x="0" y="7"/>
                      <a:pt x="0" y="3"/>
                    </a:cubicBezTo>
                    <a:cubicBezTo>
                      <a:pt x="0" y="1"/>
                      <a:pt x="3" y="0"/>
                      <a:pt x="5" y="0"/>
                    </a:cubicBezTo>
                    <a:cubicBezTo>
                      <a:pt x="10" y="0"/>
                      <a:pt x="16" y="3"/>
                      <a:pt x="19" y="4"/>
                    </a:cubicBezTo>
                    <a:lnTo>
                      <a:pt x="18"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2" name="Freeform 43"/>
              <p:cNvSpPr>
                <a:spLocks/>
              </p:cNvSpPr>
              <p:nvPr/>
            </p:nvSpPr>
            <p:spPr bwMode="auto">
              <a:xfrm>
                <a:off x="3267075" y="2568575"/>
                <a:ext cx="23813" cy="9525"/>
              </a:xfrm>
              <a:custGeom>
                <a:avLst/>
                <a:gdLst/>
                <a:ahLst/>
                <a:cxnLst>
                  <a:cxn ang="0">
                    <a:pos x="18" y="4"/>
                  </a:cxn>
                  <a:cxn ang="0">
                    <a:pos x="11" y="7"/>
                  </a:cxn>
                  <a:cxn ang="0">
                    <a:pos x="0" y="2"/>
                  </a:cxn>
                  <a:cxn ang="0">
                    <a:pos x="5" y="0"/>
                  </a:cxn>
                  <a:cxn ang="0">
                    <a:pos x="18" y="4"/>
                  </a:cxn>
                </a:cxnLst>
                <a:rect l="0" t="0" r="r" b="b"/>
                <a:pathLst>
                  <a:path w="18" h="7">
                    <a:moveTo>
                      <a:pt x="18" y="4"/>
                    </a:moveTo>
                    <a:cubicBezTo>
                      <a:pt x="17" y="7"/>
                      <a:pt x="14" y="7"/>
                      <a:pt x="11" y="7"/>
                    </a:cubicBezTo>
                    <a:cubicBezTo>
                      <a:pt x="6" y="7"/>
                      <a:pt x="0" y="7"/>
                      <a:pt x="0" y="2"/>
                    </a:cubicBezTo>
                    <a:cubicBezTo>
                      <a:pt x="0" y="0"/>
                      <a:pt x="4" y="0"/>
                      <a:pt x="5" y="0"/>
                    </a:cubicBezTo>
                    <a:cubicBezTo>
                      <a:pt x="6" y="0"/>
                      <a:pt x="17" y="2"/>
                      <a:pt x="18"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3" name="Freeform 44"/>
              <p:cNvSpPr>
                <a:spLocks/>
              </p:cNvSpPr>
              <p:nvPr/>
            </p:nvSpPr>
            <p:spPr bwMode="auto">
              <a:xfrm>
                <a:off x="3146425" y="2543175"/>
                <a:ext cx="100013" cy="39688"/>
              </a:xfrm>
              <a:custGeom>
                <a:avLst/>
                <a:gdLst/>
                <a:ahLst/>
                <a:cxnLst>
                  <a:cxn ang="0">
                    <a:pos x="64" y="11"/>
                  </a:cxn>
                  <a:cxn ang="0">
                    <a:pos x="75" y="21"/>
                  </a:cxn>
                  <a:cxn ang="0">
                    <a:pos x="59" y="21"/>
                  </a:cxn>
                  <a:cxn ang="0">
                    <a:pos x="51" y="24"/>
                  </a:cxn>
                  <a:cxn ang="0">
                    <a:pos x="47" y="22"/>
                  </a:cxn>
                  <a:cxn ang="0">
                    <a:pos x="37" y="30"/>
                  </a:cxn>
                  <a:cxn ang="0">
                    <a:pos x="31" y="24"/>
                  </a:cxn>
                  <a:cxn ang="0">
                    <a:pos x="11" y="23"/>
                  </a:cxn>
                  <a:cxn ang="0">
                    <a:pos x="6" y="23"/>
                  </a:cxn>
                  <a:cxn ang="0">
                    <a:pos x="6" y="27"/>
                  </a:cxn>
                  <a:cxn ang="0">
                    <a:pos x="0" y="19"/>
                  </a:cxn>
                  <a:cxn ang="0">
                    <a:pos x="3" y="18"/>
                  </a:cxn>
                  <a:cxn ang="0">
                    <a:pos x="22" y="17"/>
                  </a:cxn>
                  <a:cxn ang="0">
                    <a:pos x="19" y="8"/>
                  </a:cxn>
                  <a:cxn ang="0">
                    <a:pos x="14" y="3"/>
                  </a:cxn>
                  <a:cxn ang="0">
                    <a:pos x="17" y="0"/>
                  </a:cxn>
                  <a:cxn ang="0">
                    <a:pos x="28" y="3"/>
                  </a:cxn>
                  <a:cxn ang="0">
                    <a:pos x="41" y="1"/>
                  </a:cxn>
                  <a:cxn ang="0">
                    <a:pos x="66" y="13"/>
                  </a:cxn>
                  <a:cxn ang="0">
                    <a:pos x="64" y="11"/>
                  </a:cxn>
                </a:cxnLst>
                <a:rect l="0" t="0" r="r" b="b"/>
                <a:pathLst>
                  <a:path w="75" h="30">
                    <a:moveTo>
                      <a:pt x="64" y="11"/>
                    </a:moveTo>
                    <a:cubicBezTo>
                      <a:pt x="68" y="15"/>
                      <a:pt x="72" y="16"/>
                      <a:pt x="75" y="21"/>
                    </a:cubicBezTo>
                    <a:cubicBezTo>
                      <a:pt x="59" y="21"/>
                      <a:pt x="59" y="21"/>
                      <a:pt x="59" y="21"/>
                    </a:cubicBezTo>
                    <a:cubicBezTo>
                      <a:pt x="56" y="23"/>
                      <a:pt x="54" y="24"/>
                      <a:pt x="51" y="24"/>
                    </a:cubicBezTo>
                    <a:cubicBezTo>
                      <a:pt x="49" y="24"/>
                      <a:pt x="49" y="22"/>
                      <a:pt x="47" y="22"/>
                    </a:cubicBezTo>
                    <a:cubicBezTo>
                      <a:pt x="41" y="22"/>
                      <a:pt x="41" y="30"/>
                      <a:pt x="37" y="30"/>
                    </a:cubicBezTo>
                    <a:cubicBezTo>
                      <a:pt x="33" y="30"/>
                      <a:pt x="34" y="26"/>
                      <a:pt x="31" y="24"/>
                    </a:cubicBezTo>
                    <a:cubicBezTo>
                      <a:pt x="27" y="22"/>
                      <a:pt x="17" y="23"/>
                      <a:pt x="11" y="23"/>
                    </a:cubicBezTo>
                    <a:cubicBezTo>
                      <a:pt x="8" y="23"/>
                      <a:pt x="8" y="24"/>
                      <a:pt x="6" y="23"/>
                    </a:cubicBezTo>
                    <a:cubicBezTo>
                      <a:pt x="6" y="24"/>
                      <a:pt x="6" y="25"/>
                      <a:pt x="6" y="27"/>
                    </a:cubicBezTo>
                    <a:cubicBezTo>
                      <a:pt x="3" y="26"/>
                      <a:pt x="0" y="22"/>
                      <a:pt x="0" y="19"/>
                    </a:cubicBezTo>
                    <a:cubicBezTo>
                      <a:pt x="1" y="19"/>
                      <a:pt x="2" y="18"/>
                      <a:pt x="3" y="18"/>
                    </a:cubicBezTo>
                    <a:cubicBezTo>
                      <a:pt x="13" y="18"/>
                      <a:pt x="17" y="20"/>
                      <a:pt x="22" y="17"/>
                    </a:cubicBezTo>
                    <a:cubicBezTo>
                      <a:pt x="20" y="15"/>
                      <a:pt x="19" y="12"/>
                      <a:pt x="19" y="8"/>
                    </a:cubicBezTo>
                    <a:cubicBezTo>
                      <a:pt x="17" y="8"/>
                      <a:pt x="14" y="6"/>
                      <a:pt x="14" y="3"/>
                    </a:cubicBezTo>
                    <a:cubicBezTo>
                      <a:pt x="14" y="2"/>
                      <a:pt x="16" y="0"/>
                      <a:pt x="17" y="0"/>
                    </a:cubicBezTo>
                    <a:cubicBezTo>
                      <a:pt x="21" y="0"/>
                      <a:pt x="24" y="3"/>
                      <a:pt x="28" y="3"/>
                    </a:cubicBezTo>
                    <a:cubicBezTo>
                      <a:pt x="34" y="3"/>
                      <a:pt x="36" y="1"/>
                      <a:pt x="41" y="1"/>
                    </a:cubicBezTo>
                    <a:cubicBezTo>
                      <a:pt x="55" y="1"/>
                      <a:pt x="58" y="9"/>
                      <a:pt x="66" y="13"/>
                    </a:cubicBezTo>
                    <a:lnTo>
                      <a:pt x="64" y="1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4" name="Freeform 45"/>
              <p:cNvSpPr>
                <a:spLocks/>
              </p:cNvSpPr>
              <p:nvPr/>
            </p:nvSpPr>
            <p:spPr bwMode="auto">
              <a:xfrm>
                <a:off x="3076575" y="2455863"/>
                <a:ext cx="9525" cy="11113"/>
              </a:xfrm>
              <a:custGeom>
                <a:avLst/>
                <a:gdLst/>
                <a:ahLst/>
                <a:cxnLst>
                  <a:cxn ang="0">
                    <a:pos x="2" y="0"/>
                  </a:cxn>
                  <a:cxn ang="0">
                    <a:pos x="7" y="6"/>
                  </a:cxn>
                  <a:cxn ang="0">
                    <a:pos x="5" y="8"/>
                  </a:cxn>
                  <a:cxn ang="0">
                    <a:pos x="0" y="0"/>
                  </a:cxn>
                  <a:cxn ang="0">
                    <a:pos x="2" y="0"/>
                  </a:cxn>
                </a:cxnLst>
                <a:rect l="0" t="0" r="r" b="b"/>
                <a:pathLst>
                  <a:path w="7" h="8">
                    <a:moveTo>
                      <a:pt x="2" y="0"/>
                    </a:moveTo>
                    <a:cubicBezTo>
                      <a:pt x="6" y="0"/>
                      <a:pt x="7" y="3"/>
                      <a:pt x="7" y="6"/>
                    </a:cubicBezTo>
                    <a:cubicBezTo>
                      <a:pt x="7" y="7"/>
                      <a:pt x="6" y="8"/>
                      <a:pt x="5" y="8"/>
                    </a:cubicBezTo>
                    <a:cubicBezTo>
                      <a:pt x="0" y="8"/>
                      <a:pt x="0" y="3"/>
                      <a:pt x="0" y="0"/>
                    </a:cubicBezTo>
                    <a:cubicBezTo>
                      <a:pt x="0" y="0"/>
                      <a:pt x="2" y="0"/>
                      <a:pt x="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5" name="Freeform 46"/>
              <p:cNvSpPr>
                <a:spLocks/>
              </p:cNvSpPr>
              <p:nvPr/>
            </p:nvSpPr>
            <p:spPr bwMode="auto">
              <a:xfrm>
                <a:off x="3068638" y="2422525"/>
                <a:ext cx="14288" cy="4763"/>
              </a:xfrm>
              <a:custGeom>
                <a:avLst/>
                <a:gdLst/>
                <a:ahLst/>
                <a:cxnLst>
                  <a:cxn ang="0">
                    <a:pos x="0" y="3"/>
                  </a:cxn>
                  <a:cxn ang="0">
                    <a:pos x="6" y="0"/>
                  </a:cxn>
                  <a:cxn ang="0">
                    <a:pos x="11" y="3"/>
                  </a:cxn>
                  <a:cxn ang="0">
                    <a:pos x="0" y="3"/>
                  </a:cxn>
                </a:cxnLst>
                <a:rect l="0" t="0" r="r" b="b"/>
                <a:pathLst>
                  <a:path w="11" h="4">
                    <a:moveTo>
                      <a:pt x="0" y="3"/>
                    </a:moveTo>
                    <a:cubicBezTo>
                      <a:pt x="1" y="2"/>
                      <a:pt x="4" y="0"/>
                      <a:pt x="6" y="0"/>
                    </a:cubicBezTo>
                    <a:cubicBezTo>
                      <a:pt x="9" y="0"/>
                      <a:pt x="10" y="2"/>
                      <a:pt x="11" y="3"/>
                    </a:cubicBezTo>
                    <a:cubicBezTo>
                      <a:pt x="7" y="4"/>
                      <a:pt x="2" y="3"/>
                      <a:pt x="0" y="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6" name="Freeform 47"/>
              <p:cNvSpPr>
                <a:spLocks/>
              </p:cNvSpPr>
              <p:nvPr/>
            </p:nvSpPr>
            <p:spPr bwMode="auto">
              <a:xfrm>
                <a:off x="3094038" y="2428875"/>
                <a:ext cx="4763" cy="6350"/>
              </a:xfrm>
              <a:custGeom>
                <a:avLst/>
                <a:gdLst/>
                <a:ahLst/>
                <a:cxnLst>
                  <a:cxn ang="0">
                    <a:pos x="3" y="4"/>
                  </a:cxn>
                  <a:cxn ang="0">
                    <a:pos x="1" y="0"/>
                  </a:cxn>
                  <a:cxn ang="0">
                    <a:pos x="3" y="4"/>
                  </a:cxn>
                </a:cxnLst>
                <a:rect l="0" t="0" r="r" b="b"/>
                <a:pathLst>
                  <a:path w="3" h="4">
                    <a:moveTo>
                      <a:pt x="3" y="4"/>
                    </a:moveTo>
                    <a:cubicBezTo>
                      <a:pt x="2" y="4"/>
                      <a:pt x="0" y="1"/>
                      <a:pt x="1" y="0"/>
                    </a:cubicBezTo>
                    <a:lnTo>
                      <a:pt x="3"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7" name="Freeform 48"/>
              <p:cNvSpPr>
                <a:spLocks/>
              </p:cNvSpPr>
              <p:nvPr/>
            </p:nvSpPr>
            <p:spPr bwMode="auto">
              <a:xfrm>
                <a:off x="3154363" y="2517775"/>
                <a:ext cx="11113" cy="7938"/>
              </a:xfrm>
              <a:custGeom>
                <a:avLst/>
                <a:gdLst/>
                <a:ahLst/>
                <a:cxnLst>
                  <a:cxn ang="0">
                    <a:pos x="0" y="4"/>
                  </a:cxn>
                  <a:cxn ang="0">
                    <a:pos x="0" y="7"/>
                  </a:cxn>
                  <a:cxn ang="0">
                    <a:pos x="2" y="7"/>
                  </a:cxn>
                  <a:cxn ang="0">
                    <a:pos x="9" y="4"/>
                  </a:cxn>
                  <a:cxn ang="0">
                    <a:pos x="9" y="0"/>
                  </a:cxn>
                  <a:cxn ang="0">
                    <a:pos x="0" y="4"/>
                  </a:cxn>
                </a:cxnLst>
                <a:rect l="0" t="0" r="r" b="b"/>
                <a:pathLst>
                  <a:path w="9" h="7">
                    <a:moveTo>
                      <a:pt x="0" y="4"/>
                    </a:moveTo>
                    <a:cubicBezTo>
                      <a:pt x="0" y="5"/>
                      <a:pt x="0" y="6"/>
                      <a:pt x="0" y="7"/>
                    </a:cubicBezTo>
                    <a:cubicBezTo>
                      <a:pt x="0" y="7"/>
                      <a:pt x="1" y="7"/>
                      <a:pt x="2" y="7"/>
                    </a:cubicBezTo>
                    <a:cubicBezTo>
                      <a:pt x="4" y="7"/>
                      <a:pt x="7" y="6"/>
                      <a:pt x="9" y="4"/>
                    </a:cubicBezTo>
                    <a:cubicBezTo>
                      <a:pt x="9" y="0"/>
                      <a:pt x="9" y="0"/>
                      <a:pt x="9" y="0"/>
                    </a:cubicBezTo>
                    <a:cubicBezTo>
                      <a:pt x="7" y="3"/>
                      <a:pt x="4" y="5"/>
                      <a:pt x="0"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8" name="Freeform 49"/>
              <p:cNvSpPr>
                <a:spLocks/>
              </p:cNvSpPr>
              <p:nvPr/>
            </p:nvSpPr>
            <p:spPr bwMode="auto">
              <a:xfrm>
                <a:off x="2301875" y="1979613"/>
                <a:ext cx="966788" cy="473075"/>
              </a:xfrm>
              <a:custGeom>
                <a:avLst/>
                <a:gdLst/>
                <a:ahLst/>
                <a:cxnLst>
                  <a:cxn ang="0">
                    <a:pos x="543" y="285"/>
                  </a:cxn>
                  <a:cxn ang="0">
                    <a:pos x="555" y="317"/>
                  </a:cxn>
                  <a:cxn ang="0">
                    <a:pos x="560" y="338"/>
                  </a:cxn>
                  <a:cxn ang="0">
                    <a:pos x="542" y="345"/>
                  </a:cxn>
                  <a:cxn ang="0">
                    <a:pos x="507" y="287"/>
                  </a:cxn>
                  <a:cxn ang="0">
                    <a:pos x="474" y="283"/>
                  </a:cxn>
                  <a:cxn ang="0">
                    <a:pos x="460" y="283"/>
                  </a:cxn>
                  <a:cxn ang="0">
                    <a:pos x="443" y="286"/>
                  </a:cxn>
                  <a:cxn ang="0">
                    <a:pos x="412" y="292"/>
                  </a:cxn>
                  <a:cxn ang="0">
                    <a:pos x="393" y="291"/>
                  </a:cxn>
                  <a:cxn ang="0">
                    <a:pos x="357" y="309"/>
                  </a:cxn>
                  <a:cxn ang="0">
                    <a:pos x="343" y="342"/>
                  </a:cxn>
                  <a:cxn ang="0">
                    <a:pos x="282" y="290"/>
                  </a:cxn>
                  <a:cxn ang="0">
                    <a:pos x="246" y="281"/>
                  </a:cxn>
                  <a:cxn ang="0">
                    <a:pos x="207" y="262"/>
                  </a:cxn>
                  <a:cxn ang="0">
                    <a:pos x="170" y="268"/>
                  </a:cxn>
                  <a:cxn ang="0">
                    <a:pos x="95" y="252"/>
                  </a:cxn>
                  <a:cxn ang="0">
                    <a:pos x="47" y="214"/>
                  </a:cxn>
                  <a:cxn ang="0">
                    <a:pos x="4" y="141"/>
                  </a:cxn>
                  <a:cxn ang="0">
                    <a:pos x="4" y="95"/>
                  </a:cxn>
                  <a:cxn ang="0">
                    <a:pos x="0" y="23"/>
                  </a:cxn>
                  <a:cxn ang="0">
                    <a:pos x="20" y="27"/>
                  </a:cxn>
                  <a:cxn ang="0">
                    <a:pos x="20" y="5"/>
                  </a:cxn>
                  <a:cxn ang="0">
                    <a:pos x="373" y="0"/>
                  </a:cxn>
                  <a:cxn ang="0">
                    <a:pos x="406" y="11"/>
                  </a:cxn>
                  <a:cxn ang="0">
                    <a:pos x="408" y="45"/>
                  </a:cxn>
                  <a:cxn ang="0">
                    <a:pos x="423" y="42"/>
                  </a:cxn>
                  <a:cxn ang="0">
                    <a:pos x="441" y="40"/>
                  </a:cxn>
                  <a:cxn ang="0">
                    <a:pos x="456" y="42"/>
                  </a:cxn>
                  <a:cxn ang="0">
                    <a:pos x="472" y="47"/>
                  </a:cxn>
                  <a:cxn ang="0">
                    <a:pos x="510" y="48"/>
                  </a:cxn>
                  <a:cxn ang="0">
                    <a:pos x="490" y="54"/>
                  </a:cxn>
                  <a:cxn ang="0">
                    <a:pos x="472" y="69"/>
                  </a:cxn>
                  <a:cxn ang="0">
                    <a:pos x="471" y="121"/>
                  </a:cxn>
                  <a:cxn ang="0">
                    <a:pos x="480" y="88"/>
                  </a:cxn>
                  <a:cxn ang="0">
                    <a:pos x="501" y="57"/>
                  </a:cxn>
                  <a:cxn ang="0">
                    <a:pos x="516" y="87"/>
                  </a:cxn>
                  <a:cxn ang="0">
                    <a:pos x="531" y="97"/>
                  </a:cxn>
                  <a:cxn ang="0">
                    <a:pos x="527" y="123"/>
                  </a:cxn>
                  <a:cxn ang="0">
                    <a:pos x="564" y="97"/>
                  </a:cxn>
                  <a:cxn ang="0">
                    <a:pos x="610" y="84"/>
                  </a:cxn>
                  <a:cxn ang="0">
                    <a:pos x="653" y="65"/>
                  </a:cxn>
                  <a:cxn ang="0">
                    <a:pos x="675" y="63"/>
                  </a:cxn>
                  <a:cxn ang="0">
                    <a:pos x="699" y="28"/>
                  </a:cxn>
                  <a:cxn ang="0">
                    <a:pos x="726" y="73"/>
                  </a:cxn>
                  <a:cxn ang="0">
                    <a:pos x="701" y="80"/>
                  </a:cxn>
                  <a:cxn ang="0">
                    <a:pos x="681" y="113"/>
                  </a:cxn>
                  <a:cxn ang="0">
                    <a:pos x="690" y="118"/>
                  </a:cxn>
                  <a:cxn ang="0">
                    <a:pos x="676" y="122"/>
                  </a:cxn>
                  <a:cxn ang="0">
                    <a:pos x="648" y="132"/>
                  </a:cxn>
                  <a:cxn ang="0">
                    <a:pos x="642" y="134"/>
                  </a:cxn>
                  <a:cxn ang="0">
                    <a:pos x="635" y="137"/>
                  </a:cxn>
                  <a:cxn ang="0">
                    <a:pos x="627" y="161"/>
                  </a:cxn>
                  <a:cxn ang="0">
                    <a:pos x="622" y="159"/>
                  </a:cxn>
                  <a:cxn ang="0">
                    <a:pos x="615" y="186"/>
                  </a:cxn>
                  <a:cxn ang="0">
                    <a:pos x="614" y="178"/>
                  </a:cxn>
                  <a:cxn ang="0">
                    <a:pos x="608" y="170"/>
                  </a:cxn>
                  <a:cxn ang="0">
                    <a:pos x="611" y="192"/>
                  </a:cxn>
                  <a:cxn ang="0">
                    <a:pos x="614" y="196"/>
                  </a:cxn>
                  <a:cxn ang="0">
                    <a:pos x="614" y="205"/>
                  </a:cxn>
                  <a:cxn ang="0">
                    <a:pos x="607" y="213"/>
                  </a:cxn>
                  <a:cxn ang="0">
                    <a:pos x="607" y="221"/>
                  </a:cxn>
                  <a:cxn ang="0">
                    <a:pos x="589" y="232"/>
                  </a:cxn>
                </a:cxnLst>
                <a:rect l="0" t="0" r="r" b="b"/>
                <a:pathLst>
                  <a:path w="726" h="356">
                    <a:moveTo>
                      <a:pt x="590" y="233"/>
                    </a:moveTo>
                    <a:cubicBezTo>
                      <a:pt x="569" y="245"/>
                      <a:pt x="543" y="253"/>
                      <a:pt x="543" y="285"/>
                    </a:cubicBezTo>
                    <a:cubicBezTo>
                      <a:pt x="543" y="300"/>
                      <a:pt x="555" y="304"/>
                      <a:pt x="555" y="318"/>
                    </a:cubicBezTo>
                    <a:cubicBezTo>
                      <a:pt x="555" y="317"/>
                      <a:pt x="555" y="317"/>
                      <a:pt x="555" y="317"/>
                    </a:cubicBezTo>
                    <a:cubicBezTo>
                      <a:pt x="555" y="320"/>
                      <a:pt x="555" y="320"/>
                      <a:pt x="555" y="320"/>
                    </a:cubicBezTo>
                    <a:cubicBezTo>
                      <a:pt x="556" y="326"/>
                      <a:pt x="560" y="330"/>
                      <a:pt x="560" y="338"/>
                    </a:cubicBezTo>
                    <a:cubicBezTo>
                      <a:pt x="560" y="347"/>
                      <a:pt x="558" y="356"/>
                      <a:pt x="551" y="356"/>
                    </a:cubicBezTo>
                    <a:cubicBezTo>
                      <a:pt x="544" y="356"/>
                      <a:pt x="544" y="349"/>
                      <a:pt x="542" y="345"/>
                    </a:cubicBezTo>
                    <a:cubicBezTo>
                      <a:pt x="537" y="338"/>
                      <a:pt x="532" y="335"/>
                      <a:pt x="529" y="328"/>
                    </a:cubicBezTo>
                    <a:cubicBezTo>
                      <a:pt x="522" y="314"/>
                      <a:pt x="527" y="287"/>
                      <a:pt x="507" y="287"/>
                    </a:cubicBezTo>
                    <a:cubicBezTo>
                      <a:pt x="503" y="287"/>
                      <a:pt x="502" y="293"/>
                      <a:pt x="498" y="293"/>
                    </a:cubicBezTo>
                    <a:cubicBezTo>
                      <a:pt x="490" y="293"/>
                      <a:pt x="485" y="283"/>
                      <a:pt x="474" y="283"/>
                    </a:cubicBezTo>
                    <a:cubicBezTo>
                      <a:pt x="468" y="283"/>
                      <a:pt x="467" y="286"/>
                      <a:pt x="463" y="286"/>
                    </a:cubicBezTo>
                    <a:cubicBezTo>
                      <a:pt x="462" y="286"/>
                      <a:pt x="460" y="284"/>
                      <a:pt x="460" y="283"/>
                    </a:cubicBezTo>
                    <a:cubicBezTo>
                      <a:pt x="453" y="285"/>
                      <a:pt x="444" y="284"/>
                      <a:pt x="436" y="286"/>
                    </a:cubicBezTo>
                    <a:cubicBezTo>
                      <a:pt x="441" y="288"/>
                      <a:pt x="440" y="288"/>
                      <a:pt x="443" y="286"/>
                    </a:cubicBezTo>
                    <a:cubicBezTo>
                      <a:pt x="442" y="293"/>
                      <a:pt x="438" y="297"/>
                      <a:pt x="443" y="301"/>
                    </a:cubicBezTo>
                    <a:cubicBezTo>
                      <a:pt x="431" y="307"/>
                      <a:pt x="421" y="292"/>
                      <a:pt x="412" y="292"/>
                    </a:cubicBezTo>
                    <a:cubicBezTo>
                      <a:pt x="409" y="292"/>
                      <a:pt x="408" y="295"/>
                      <a:pt x="405" y="295"/>
                    </a:cubicBezTo>
                    <a:cubicBezTo>
                      <a:pt x="400" y="295"/>
                      <a:pt x="398" y="291"/>
                      <a:pt x="393" y="291"/>
                    </a:cubicBezTo>
                    <a:cubicBezTo>
                      <a:pt x="380" y="291"/>
                      <a:pt x="374" y="302"/>
                      <a:pt x="368" y="307"/>
                    </a:cubicBezTo>
                    <a:cubicBezTo>
                      <a:pt x="365" y="311"/>
                      <a:pt x="361" y="308"/>
                      <a:pt x="357" y="309"/>
                    </a:cubicBezTo>
                    <a:cubicBezTo>
                      <a:pt x="347" y="313"/>
                      <a:pt x="341" y="325"/>
                      <a:pt x="341" y="338"/>
                    </a:cubicBezTo>
                    <a:cubicBezTo>
                      <a:pt x="341" y="339"/>
                      <a:pt x="343" y="341"/>
                      <a:pt x="343" y="342"/>
                    </a:cubicBezTo>
                    <a:cubicBezTo>
                      <a:pt x="336" y="342"/>
                      <a:pt x="325" y="339"/>
                      <a:pt x="321" y="336"/>
                    </a:cubicBezTo>
                    <a:cubicBezTo>
                      <a:pt x="307" y="322"/>
                      <a:pt x="308" y="290"/>
                      <a:pt x="282" y="290"/>
                    </a:cubicBezTo>
                    <a:cubicBezTo>
                      <a:pt x="272" y="290"/>
                      <a:pt x="275" y="302"/>
                      <a:pt x="266" y="302"/>
                    </a:cubicBezTo>
                    <a:cubicBezTo>
                      <a:pt x="257" y="302"/>
                      <a:pt x="250" y="287"/>
                      <a:pt x="246" y="281"/>
                    </a:cubicBezTo>
                    <a:cubicBezTo>
                      <a:pt x="239" y="268"/>
                      <a:pt x="230" y="266"/>
                      <a:pt x="215" y="262"/>
                    </a:cubicBezTo>
                    <a:cubicBezTo>
                      <a:pt x="207" y="262"/>
                      <a:pt x="207" y="262"/>
                      <a:pt x="207" y="262"/>
                    </a:cubicBezTo>
                    <a:cubicBezTo>
                      <a:pt x="207" y="268"/>
                      <a:pt x="207" y="268"/>
                      <a:pt x="207" y="268"/>
                    </a:cubicBezTo>
                    <a:cubicBezTo>
                      <a:pt x="170" y="268"/>
                      <a:pt x="170" y="268"/>
                      <a:pt x="170" y="268"/>
                    </a:cubicBezTo>
                    <a:cubicBezTo>
                      <a:pt x="123" y="252"/>
                      <a:pt x="123" y="252"/>
                      <a:pt x="123" y="252"/>
                    </a:cubicBezTo>
                    <a:cubicBezTo>
                      <a:pt x="95" y="252"/>
                      <a:pt x="95" y="252"/>
                      <a:pt x="95" y="252"/>
                    </a:cubicBezTo>
                    <a:cubicBezTo>
                      <a:pt x="88" y="239"/>
                      <a:pt x="66" y="230"/>
                      <a:pt x="50" y="223"/>
                    </a:cubicBezTo>
                    <a:cubicBezTo>
                      <a:pt x="47" y="222"/>
                      <a:pt x="48" y="217"/>
                      <a:pt x="47" y="214"/>
                    </a:cubicBezTo>
                    <a:cubicBezTo>
                      <a:pt x="40" y="198"/>
                      <a:pt x="28" y="193"/>
                      <a:pt x="30" y="175"/>
                    </a:cubicBezTo>
                    <a:cubicBezTo>
                      <a:pt x="21" y="174"/>
                      <a:pt x="11" y="154"/>
                      <a:pt x="4" y="141"/>
                    </a:cubicBezTo>
                    <a:cubicBezTo>
                      <a:pt x="2" y="137"/>
                      <a:pt x="6" y="134"/>
                      <a:pt x="8" y="133"/>
                    </a:cubicBezTo>
                    <a:cubicBezTo>
                      <a:pt x="3" y="123"/>
                      <a:pt x="8" y="107"/>
                      <a:pt x="4" y="95"/>
                    </a:cubicBezTo>
                    <a:cubicBezTo>
                      <a:pt x="0" y="85"/>
                      <a:pt x="11" y="60"/>
                      <a:pt x="11" y="46"/>
                    </a:cubicBezTo>
                    <a:cubicBezTo>
                      <a:pt x="11" y="36"/>
                      <a:pt x="0" y="32"/>
                      <a:pt x="0" y="23"/>
                    </a:cubicBezTo>
                    <a:cubicBezTo>
                      <a:pt x="0" y="20"/>
                      <a:pt x="5" y="20"/>
                      <a:pt x="7" y="20"/>
                    </a:cubicBezTo>
                    <a:cubicBezTo>
                      <a:pt x="13" y="20"/>
                      <a:pt x="17" y="23"/>
                      <a:pt x="20" y="27"/>
                    </a:cubicBezTo>
                    <a:cubicBezTo>
                      <a:pt x="22" y="24"/>
                      <a:pt x="26" y="19"/>
                      <a:pt x="26" y="15"/>
                    </a:cubicBezTo>
                    <a:cubicBezTo>
                      <a:pt x="26" y="11"/>
                      <a:pt x="22" y="10"/>
                      <a:pt x="20" y="5"/>
                    </a:cubicBezTo>
                    <a:cubicBezTo>
                      <a:pt x="373" y="5"/>
                      <a:pt x="373" y="5"/>
                      <a:pt x="373" y="5"/>
                    </a:cubicBezTo>
                    <a:cubicBezTo>
                      <a:pt x="373" y="0"/>
                      <a:pt x="373" y="0"/>
                      <a:pt x="373" y="0"/>
                    </a:cubicBezTo>
                    <a:cubicBezTo>
                      <a:pt x="379" y="4"/>
                      <a:pt x="378" y="8"/>
                      <a:pt x="384" y="11"/>
                    </a:cubicBezTo>
                    <a:cubicBezTo>
                      <a:pt x="406" y="11"/>
                      <a:pt x="406" y="11"/>
                      <a:pt x="406" y="11"/>
                    </a:cubicBezTo>
                    <a:cubicBezTo>
                      <a:pt x="415" y="20"/>
                      <a:pt x="426" y="20"/>
                      <a:pt x="443" y="20"/>
                    </a:cubicBezTo>
                    <a:cubicBezTo>
                      <a:pt x="431" y="28"/>
                      <a:pt x="418" y="32"/>
                      <a:pt x="408" y="45"/>
                    </a:cubicBezTo>
                    <a:cubicBezTo>
                      <a:pt x="415" y="45"/>
                      <a:pt x="415" y="45"/>
                      <a:pt x="415" y="45"/>
                    </a:cubicBezTo>
                    <a:cubicBezTo>
                      <a:pt x="418" y="43"/>
                      <a:pt x="420" y="42"/>
                      <a:pt x="423" y="42"/>
                    </a:cubicBezTo>
                    <a:cubicBezTo>
                      <a:pt x="425" y="46"/>
                      <a:pt x="426" y="46"/>
                      <a:pt x="429" y="46"/>
                    </a:cubicBezTo>
                    <a:cubicBezTo>
                      <a:pt x="437" y="46"/>
                      <a:pt x="437" y="40"/>
                      <a:pt x="441" y="40"/>
                    </a:cubicBezTo>
                    <a:cubicBezTo>
                      <a:pt x="446" y="40"/>
                      <a:pt x="454" y="32"/>
                      <a:pt x="461" y="31"/>
                    </a:cubicBezTo>
                    <a:cubicBezTo>
                      <a:pt x="461" y="37"/>
                      <a:pt x="458" y="38"/>
                      <a:pt x="456" y="42"/>
                    </a:cubicBezTo>
                    <a:cubicBezTo>
                      <a:pt x="465" y="42"/>
                      <a:pt x="465" y="42"/>
                      <a:pt x="465" y="42"/>
                    </a:cubicBezTo>
                    <a:cubicBezTo>
                      <a:pt x="465" y="45"/>
                      <a:pt x="469" y="47"/>
                      <a:pt x="472" y="47"/>
                    </a:cubicBezTo>
                    <a:cubicBezTo>
                      <a:pt x="478" y="47"/>
                      <a:pt x="480" y="43"/>
                      <a:pt x="484" y="43"/>
                    </a:cubicBezTo>
                    <a:cubicBezTo>
                      <a:pt x="495" y="43"/>
                      <a:pt x="500" y="48"/>
                      <a:pt x="510" y="48"/>
                    </a:cubicBezTo>
                    <a:cubicBezTo>
                      <a:pt x="510" y="54"/>
                      <a:pt x="510" y="54"/>
                      <a:pt x="510" y="54"/>
                    </a:cubicBezTo>
                    <a:cubicBezTo>
                      <a:pt x="503" y="56"/>
                      <a:pt x="493" y="54"/>
                      <a:pt x="490" y="54"/>
                    </a:cubicBezTo>
                    <a:cubicBezTo>
                      <a:pt x="480" y="54"/>
                      <a:pt x="462" y="66"/>
                      <a:pt x="462" y="75"/>
                    </a:cubicBezTo>
                    <a:cubicBezTo>
                      <a:pt x="466" y="72"/>
                      <a:pt x="468" y="69"/>
                      <a:pt x="472" y="69"/>
                    </a:cubicBezTo>
                    <a:cubicBezTo>
                      <a:pt x="465" y="78"/>
                      <a:pt x="461" y="101"/>
                      <a:pt x="461" y="112"/>
                    </a:cubicBezTo>
                    <a:cubicBezTo>
                      <a:pt x="461" y="117"/>
                      <a:pt x="466" y="121"/>
                      <a:pt x="471" y="121"/>
                    </a:cubicBezTo>
                    <a:cubicBezTo>
                      <a:pt x="478" y="121"/>
                      <a:pt x="480" y="108"/>
                      <a:pt x="480" y="102"/>
                    </a:cubicBezTo>
                    <a:cubicBezTo>
                      <a:pt x="480" y="97"/>
                      <a:pt x="480" y="88"/>
                      <a:pt x="480" y="88"/>
                    </a:cubicBezTo>
                    <a:cubicBezTo>
                      <a:pt x="480" y="82"/>
                      <a:pt x="480" y="69"/>
                      <a:pt x="485" y="69"/>
                    </a:cubicBezTo>
                    <a:cubicBezTo>
                      <a:pt x="501" y="68"/>
                      <a:pt x="494" y="57"/>
                      <a:pt x="501" y="57"/>
                    </a:cubicBezTo>
                    <a:cubicBezTo>
                      <a:pt x="504" y="57"/>
                      <a:pt x="521" y="65"/>
                      <a:pt x="521" y="70"/>
                    </a:cubicBezTo>
                    <a:cubicBezTo>
                      <a:pt x="521" y="77"/>
                      <a:pt x="517" y="81"/>
                      <a:pt x="516" y="87"/>
                    </a:cubicBezTo>
                    <a:cubicBezTo>
                      <a:pt x="521" y="87"/>
                      <a:pt x="520" y="85"/>
                      <a:pt x="525" y="84"/>
                    </a:cubicBezTo>
                    <a:cubicBezTo>
                      <a:pt x="526" y="91"/>
                      <a:pt x="526" y="94"/>
                      <a:pt x="531" y="97"/>
                    </a:cubicBezTo>
                    <a:cubicBezTo>
                      <a:pt x="526" y="103"/>
                      <a:pt x="521" y="106"/>
                      <a:pt x="521" y="112"/>
                    </a:cubicBezTo>
                    <a:cubicBezTo>
                      <a:pt x="521" y="117"/>
                      <a:pt x="523" y="123"/>
                      <a:pt x="527" y="123"/>
                    </a:cubicBezTo>
                    <a:cubicBezTo>
                      <a:pt x="539" y="123"/>
                      <a:pt x="559" y="112"/>
                      <a:pt x="568" y="108"/>
                    </a:cubicBezTo>
                    <a:cubicBezTo>
                      <a:pt x="567" y="103"/>
                      <a:pt x="565" y="99"/>
                      <a:pt x="564" y="97"/>
                    </a:cubicBezTo>
                    <a:cubicBezTo>
                      <a:pt x="567" y="97"/>
                      <a:pt x="567" y="97"/>
                      <a:pt x="569" y="97"/>
                    </a:cubicBezTo>
                    <a:cubicBezTo>
                      <a:pt x="582" y="97"/>
                      <a:pt x="610" y="101"/>
                      <a:pt x="610" y="84"/>
                    </a:cubicBezTo>
                    <a:cubicBezTo>
                      <a:pt x="611" y="84"/>
                      <a:pt x="627" y="68"/>
                      <a:pt x="630" y="66"/>
                    </a:cubicBezTo>
                    <a:cubicBezTo>
                      <a:pt x="632" y="64"/>
                      <a:pt x="643" y="65"/>
                      <a:pt x="653" y="65"/>
                    </a:cubicBezTo>
                    <a:cubicBezTo>
                      <a:pt x="657" y="65"/>
                      <a:pt x="660" y="65"/>
                      <a:pt x="664" y="65"/>
                    </a:cubicBezTo>
                    <a:cubicBezTo>
                      <a:pt x="668" y="65"/>
                      <a:pt x="672" y="63"/>
                      <a:pt x="675" y="63"/>
                    </a:cubicBezTo>
                    <a:cubicBezTo>
                      <a:pt x="680" y="62"/>
                      <a:pt x="678" y="61"/>
                      <a:pt x="680" y="59"/>
                    </a:cubicBezTo>
                    <a:cubicBezTo>
                      <a:pt x="688" y="51"/>
                      <a:pt x="688" y="36"/>
                      <a:pt x="699" y="28"/>
                    </a:cubicBezTo>
                    <a:cubicBezTo>
                      <a:pt x="704" y="35"/>
                      <a:pt x="712" y="25"/>
                      <a:pt x="716" y="32"/>
                    </a:cubicBezTo>
                    <a:cubicBezTo>
                      <a:pt x="723" y="44"/>
                      <a:pt x="717" y="62"/>
                      <a:pt x="726" y="73"/>
                    </a:cubicBezTo>
                    <a:cubicBezTo>
                      <a:pt x="723" y="77"/>
                      <a:pt x="718" y="80"/>
                      <a:pt x="712" y="80"/>
                    </a:cubicBezTo>
                    <a:cubicBezTo>
                      <a:pt x="706" y="80"/>
                      <a:pt x="706" y="78"/>
                      <a:pt x="701" y="80"/>
                    </a:cubicBezTo>
                    <a:cubicBezTo>
                      <a:pt x="694" y="87"/>
                      <a:pt x="679" y="92"/>
                      <a:pt x="679" y="109"/>
                    </a:cubicBezTo>
                    <a:cubicBezTo>
                      <a:pt x="679" y="110"/>
                      <a:pt x="680" y="112"/>
                      <a:pt x="681" y="113"/>
                    </a:cubicBezTo>
                    <a:cubicBezTo>
                      <a:pt x="681" y="115"/>
                      <a:pt x="683" y="121"/>
                      <a:pt x="686" y="121"/>
                    </a:cubicBezTo>
                    <a:cubicBezTo>
                      <a:pt x="687" y="121"/>
                      <a:pt x="690" y="118"/>
                      <a:pt x="690" y="118"/>
                    </a:cubicBezTo>
                    <a:cubicBezTo>
                      <a:pt x="690" y="121"/>
                      <a:pt x="690" y="121"/>
                      <a:pt x="690" y="121"/>
                    </a:cubicBezTo>
                    <a:cubicBezTo>
                      <a:pt x="685" y="122"/>
                      <a:pt x="678" y="124"/>
                      <a:pt x="676" y="122"/>
                    </a:cubicBezTo>
                    <a:cubicBezTo>
                      <a:pt x="667" y="129"/>
                      <a:pt x="652" y="126"/>
                      <a:pt x="643" y="132"/>
                    </a:cubicBezTo>
                    <a:cubicBezTo>
                      <a:pt x="648" y="132"/>
                      <a:pt x="648" y="132"/>
                      <a:pt x="648" y="132"/>
                    </a:cubicBezTo>
                    <a:cubicBezTo>
                      <a:pt x="652" y="132"/>
                      <a:pt x="656" y="129"/>
                      <a:pt x="659" y="132"/>
                    </a:cubicBezTo>
                    <a:cubicBezTo>
                      <a:pt x="653" y="134"/>
                      <a:pt x="648" y="134"/>
                      <a:pt x="642" y="134"/>
                    </a:cubicBezTo>
                    <a:cubicBezTo>
                      <a:pt x="641" y="134"/>
                      <a:pt x="639" y="133"/>
                      <a:pt x="638" y="133"/>
                    </a:cubicBezTo>
                    <a:cubicBezTo>
                      <a:pt x="637" y="134"/>
                      <a:pt x="635" y="135"/>
                      <a:pt x="635" y="137"/>
                    </a:cubicBezTo>
                    <a:cubicBezTo>
                      <a:pt x="635" y="139"/>
                      <a:pt x="639" y="142"/>
                      <a:pt x="639" y="142"/>
                    </a:cubicBezTo>
                    <a:cubicBezTo>
                      <a:pt x="638" y="145"/>
                      <a:pt x="630" y="161"/>
                      <a:pt x="627" y="161"/>
                    </a:cubicBezTo>
                    <a:cubicBezTo>
                      <a:pt x="626" y="161"/>
                      <a:pt x="625" y="158"/>
                      <a:pt x="624" y="157"/>
                    </a:cubicBezTo>
                    <a:cubicBezTo>
                      <a:pt x="622" y="159"/>
                      <a:pt x="622" y="159"/>
                      <a:pt x="622" y="159"/>
                    </a:cubicBezTo>
                    <a:cubicBezTo>
                      <a:pt x="623" y="163"/>
                      <a:pt x="626" y="164"/>
                      <a:pt x="626" y="168"/>
                    </a:cubicBezTo>
                    <a:cubicBezTo>
                      <a:pt x="626" y="170"/>
                      <a:pt x="617" y="186"/>
                      <a:pt x="615" y="186"/>
                    </a:cubicBezTo>
                    <a:cubicBezTo>
                      <a:pt x="615" y="186"/>
                      <a:pt x="614" y="184"/>
                      <a:pt x="614" y="183"/>
                    </a:cubicBezTo>
                    <a:cubicBezTo>
                      <a:pt x="614" y="181"/>
                      <a:pt x="614" y="180"/>
                      <a:pt x="614" y="178"/>
                    </a:cubicBezTo>
                    <a:cubicBezTo>
                      <a:pt x="614" y="175"/>
                      <a:pt x="610" y="168"/>
                      <a:pt x="609" y="164"/>
                    </a:cubicBezTo>
                    <a:cubicBezTo>
                      <a:pt x="608" y="166"/>
                      <a:pt x="608" y="170"/>
                      <a:pt x="608" y="170"/>
                    </a:cubicBezTo>
                    <a:cubicBezTo>
                      <a:pt x="608" y="173"/>
                      <a:pt x="611" y="181"/>
                      <a:pt x="611" y="185"/>
                    </a:cubicBezTo>
                    <a:cubicBezTo>
                      <a:pt x="611" y="189"/>
                      <a:pt x="608" y="189"/>
                      <a:pt x="611" y="192"/>
                    </a:cubicBezTo>
                    <a:cubicBezTo>
                      <a:pt x="612" y="192"/>
                      <a:pt x="613" y="192"/>
                      <a:pt x="614" y="192"/>
                    </a:cubicBezTo>
                    <a:cubicBezTo>
                      <a:pt x="614" y="193"/>
                      <a:pt x="614" y="195"/>
                      <a:pt x="614" y="196"/>
                    </a:cubicBezTo>
                    <a:cubicBezTo>
                      <a:pt x="614" y="200"/>
                      <a:pt x="610" y="201"/>
                      <a:pt x="608" y="201"/>
                    </a:cubicBezTo>
                    <a:cubicBezTo>
                      <a:pt x="610" y="205"/>
                      <a:pt x="612" y="205"/>
                      <a:pt x="614" y="205"/>
                    </a:cubicBezTo>
                    <a:cubicBezTo>
                      <a:pt x="613" y="210"/>
                      <a:pt x="611" y="210"/>
                      <a:pt x="607" y="210"/>
                    </a:cubicBezTo>
                    <a:cubicBezTo>
                      <a:pt x="607" y="213"/>
                      <a:pt x="607" y="213"/>
                      <a:pt x="607" y="213"/>
                    </a:cubicBezTo>
                    <a:cubicBezTo>
                      <a:pt x="612" y="216"/>
                      <a:pt x="612" y="216"/>
                      <a:pt x="612" y="216"/>
                    </a:cubicBezTo>
                    <a:cubicBezTo>
                      <a:pt x="611" y="218"/>
                      <a:pt x="610" y="221"/>
                      <a:pt x="607" y="221"/>
                    </a:cubicBezTo>
                    <a:cubicBezTo>
                      <a:pt x="602" y="222"/>
                      <a:pt x="600" y="226"/>
                      <a:pt x="596" y="226"/>
                    </a:cubicBezTo>
                    <a:cubicBezTo>
                      <a:pt x="591" y="228"/>
                      <a:pt x="591" y="230"/>
                      <a:pt x="589" y="232"/>
                    </a:cubicBezTo>
                    <a:lnTo>
                      <a:pt x="590" y="2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9" name="Freeform 50"/>
              <p:cNvSpPr>
                <a:spLocks/>
              </p:cNvSpPr>
              <p:nvPr/>
            </p:nvSpPr>
            <p:spPr bwMode="auto">
              <a:xfrm>
                <a:off x="2030413" y="1400175"/>
                <a:ext cx="1425575" cy="736600"/>
              </a:xfrm>
              <a:custGeom>
                <a:avLst/>
                <a:gdLst/>
                <a:ahLst/>
                <a:cxnLst>
                  <a:cxn ang="0">
                    <a:pos x="950" y="501"/>
                  </a:cxn>
                  <a:cxn ang="0">
                    <a:pos x="950" y="527"/>
                  </a:cxn>
                  <a:cxn ang="0">
                    <a:pos x="955" y="469"/>
                  </a:cxn>
                  <a:cxn ang="0">
                    <a:pos x="944" y="436"/>
                  </a:cxn>
                  <a:cxn ang="0">
                    <a:pos x="982" y="418"/>
                  </a:cxn>
                  <a:cxn ang="0">
                    <a:pos x="1060" y="356"/>
                  </a:cxn>
                  <a:cxn ang="0">
                    <a:pos x="1050" y="346"/>
                  </a:cxn>
                  <a:cxn ang="0">
                    <a:pos x="991" y="310"/>
                  </a:cxn>
                  <a:cxn ang="0">
                    <a:pos x="965" y="247"/>
                  </a:cxn>
                  <a:cxn ang="0">
                    <a:pos x="908" y="267"/>
                  </a:cxn>
                  <a:cxn ang="0">
                    <a:pos x="831" y="204"/>
                  </a:cxn>
                  <a:cxn ang="0">
                    <a:pos x="794" y="247"/>
                  </a:cxn>
                  <a:cxn ang="0">
                    <a:pos x="783" y="387"/>
                  </a:cxn>
                  <a:cxn ang="0">
                    <a:pos x="726" y="334"/>
                  </a:cxn>
                  <a:cxn ang="0">
                    <a:pos x="607" y="306"/>
                  </a:cxn>
                  <a:cxn ang="0">
                    <a:pos x="595" y="216"/>
                  </a:cxn>
                  <a:cxn ang="0">
                    <a:pos x="633" y="178"/>
                  </a:cxn>
                  <a:cxn ang="0">
                    <a:pos x="675" y="146"/>
                  </a:cxn>
                  <a:cxn ang="0">
                    <a:pos x="686" y="127"/>
                  </a:cxn>
                  <a:cxn ang="0">
                    <a:pos x="722" y="120"/>
                  </a:cxn>
                  <a:cxn ang="0">
                    <a:pos x="746" y="61"/>
                  </a:cxn>
                  <a:cxn ang="0">
                    <a:pos x="702" y="67"/>
                  </a:cxn>
                  <a:cxn ang="0">
                    <a:pos x="665" y="74"/>
                  </a:cxn>
                  <a:cxn ang="0">
                    <a:pos x="625" y="55"/>
                  </a:cxn>
                  <a:cxn ang="0">
                    <a:pos x="574" y="0"/>
                  </a:cxn>
                  <a:cxn ang="0">
                    <a:pos x="555" y="38"/>
                  </a:cxn>
                  <a:cxn ang="0">
                    <a:pos x="567" y="98"/>
                  </a:cxn>
                  <a:cxn ang="0">
                    <a:pos x="492" y="92"/>
                  </a:cxn>
                  <a:cxn ang="0">
                    <a:pos x="430" y="75"/>
                  </a:cxn>
                  <a:cxn ang="0">
                    <a:pos x="387" y="89"/>
                  </a:cxn>
                  <a:cxn ang="0">
                    <a:pos x="333" y="81"/>
                  </a:cxn>
                  <a:cxn ang="0">
                    <a:pos x="202" y="42"/>
                  </a:cxn>
                  <a:cxn ang="0">
                    <a:pos x="138" y="40"/>
                  </a:cxn>
                  <a:cxn ang="0">
                    <a:pos x="61" y="70"/>
                  </a:cxn>
                  <a:cxn ang="0">
                    <a:pos x="0" y="242"/>
                  </a:cxn>
                  <a:cxn ang="0">
                    <a:pos x="67" y="253"/>
                  </a:cxn>
                  <a:cxn ang="0">
                    <a:pos x="124" y="316"/>
                  </a:cxn>
                  <a:cxn ang="0">
                    <a:pos x="136" y="366"/>
                  </a:cxn>
                  <a:cxn ang="0">
                    <a:pos x="181" y="413"/>
                  </a:cxn>
                  <a:cxn ang="0">
                    <a:pos x="224" y="440"/>
                  </a:cxn>
                  <a:cxn ang="0">
                    <a:pos x="610" y="446"/>
                  </a:cxn>
                  <a:cxn ang="0">
                    <a:pos x="676" y="453"/>
                  </a:cxn>
                  <a:cxn ang="0">
                    <a:pos x="705" y="477"/>
                  </a:cxn>
                  <a:cxn ang="0">
                    <a:pos x="759" y="512"/>
                  </a:cxn>
                  <a:cxn ang="0">
                    <a:pos x="732" y="553"/>
                  </a:cxn>
                  <a:cxn ang="0">
                    <a:pos x="772" y="543"/>
                  </a:cxn>
                  <a:cxn ang="0">
                    <a:pos x="814" y="519"/>
                  </a:cxn>
                  <a:cxn ang="0">
                    <a:pos x="879" y="498"/>
                  </a:cxn>
                  <a:cxn ang="0">
                    <a:pos x="928" y="505"/>
                  </a:cxn>
                </a:cxnLst>
                <a:rect l="0" t="0" r="r" b="b"/>
                <a:pathLst>
                  <a:path w="1071" h="553">
                    <a:moveTo>
                      <a:pt x="928" y="503"/>
                    </a:moveTo>
                    <a:cubicBezTo>
                      <a:pt x="928" y="502"/>
                      <a:pt x="928" y="502"/>
                      <a:pt x="928" y="502"/>
                    </a:cubicBezTo>
                    <a:cubicBezTo>
                      <a:pt x="928" y="502"/>
                      <a:pt x="931" y="502"/>
                      <a:pt x="932" y="502"/>
                    </a:cubicBezTo>
                    <a:cubicBezTo>
                      <a:pt x="935" y="502"/>
                      <a:pt x="946" y="504"/>
                      <a:pt x="950" y="501"/>
                    </a:cubicBezTo>
                    <a:cubicBezTo>
                      <a:pt x="954" y="498"/>
                      <a:pt x="954" y="493"/>
                      <a:pt x="960" y="492"/>
                    </a:cubicBezTo>
                    <a:cubicBezTo>
                      <a:pt x="960" y="498"/>
                      <a:pt x="960" y="499"/>
                      <a:pt x="967" y="499"/>
                    </a:cubicBezTo>
                    <a:cubicBezTo>
                      <a:pt x="957" y="500"/>
                      <a:pt x="941" y="507"/>
                      <a:pt x="941" y="516"/>
                    </a:cubicBezTo>
                    <a:cubicBezTo>
                      <a:pt x="941" y="520"/>
                      <a:pt x="947" y="527"/>
                      <a:pt x="950" y="527"/>
                    </a:cubicBezTo>
                    <a:cubicBezTo>
                      <a:pt x="953" y="527"/>
                      <a:pt x="961" y="516"/>
                      <a:pt x="970" y="513"/>
                    </a:cubicBezTo>
                    <a:cubicBezTo>
                      <a:pt x="972" y="513"/>
                      <a:pt x="1003" y="501"/>
                      <a:pt x="1003" y="497"/>
                    </a:cubicBezTo>
                    <a:cubicBezTo>
                      <a:pt x="1003" y="493"/>
                      <a:pt x="991" y="492"/>
                      <a:pt x="988" y="492"/>
                    </a:cubicBezTo>
                    <a:cubicBezTo>
                      <a:pt x="976" y="492"/>
                      <a:pt x="955" y="480"/>
                      <a:pt x="955" y="469"/>
                    </a:cubicBezTo>
                    <a:cubicBezTo>
                      <a:pt x="955" y="466"/>
                      <a:pt x="959" y="463"/>
                      <a:pt x="960" y="458"/>
                    </a:cubicBezTo>
                    <a:cubicBezTo>
                      <a:pt x="958" y="458"/>
                      <a:pt x="953" y="457"/>
                      <a:pt x="949" y="457"/>
                    </a:cubicBezTo>
                    <a:cubicBezTo>
                      <a:pt x="951" y="453"/>
                      <a:pt x="967" y="451"/>
                      <a:pt x="967" y="442"/>
                    </a:cubicBezTo>
                    <a:cubicBezTo>
                      <a:pt x="967" y="434"/>
                      <a:pt x="954" y="436"/>
                      <a:pt x="944" y="436"/>
                    </a:cubicBezTo>
                    <a:cubicBezTo>
                      <a:pt x="925" y="436"/>
                      <a:pt x="916" y="449"/>
                      <a:pt x="903" y="451"/>
                    </a:cubicBezTo>
                    <a:cubicBezTo>
                      <a:pt x="909" y="439"/>
                      <a:pt x="918" y="443"/>
                      <a:pt x="928" y="433"/>
                    </a:cubicBezTo>
                    <a:cubicBezTo>
                      <a:pt x="934" y="427"/>
                      <a:pt x="929" y="423"/>
                      <a:pt x="939" y="420"/>
                    </a:cubicBezTo>
                    <a:cubicBezTo>
                      <a:pt x="955" y="415"/>
                      <a:pt x="965" y="418"/>
                      <a:pt x="982" y="418"/>
                    </a:cubicBezTo>
                    <a:cubicBezTo>
                      <a:pt x="1004" y="418"/>
                      <a:pt x="1016" y="425"/>
                      <a:pt x="1029" y="408"/>
                    </a:cubicBezTo>
                    <a:cubicBezTo>
                      <a:pt x="1035" y="400"/>
                      <a:pt x="1071" y="398"/>
                      <a:pt x="1071" y="384"/>
                    </a:cubicBezTo>
                    <a:cubicBezTo>
                      <a:pt x="1071" y="374"/>
                      <a:pt x="1067" y="370"/>
                      <a:pt x="1063" y="363"/>
                    </a:cubicBezTo>
                    <a:cubicBezTo>
                      <a:pt x="1060" y="363"/>
                      <a:pt x="1065" y="359"/>
                      <a:pt x="1060" y="356"/>
                    </a:cubicBezTo>
                    <a:cubicBezTo>
                      <a:pt x="1060" y="351"/>
                      <a:pt x="1060" y="351"/>
                      <a:pt x="1060" y="351"/>
                    </a:cubicBezTo>
                    <a:cubicBezTo>
                      <a:pt x="1050" y="357"/>
                      <a:pt x="1029" y="364"/>
                      <a:pt x="1018" y="364"/>
                    </a:cubicBezTo>
                    <a:cubicBezTo>
                      <a:pt x="1017" y="364"/>
                      <a:pt x="1014" y="363"/>
                      <a:pt x="1014" y="362"/>
                    </a:cubicBezTo>
                    <a:cubicBezTo>
                      <a:pt x="1022" y="358"/>
                      <a:pt x="1047" y="354"/>
                      <a:pt x="1050" y="346"/>
                    </a:cubicBezTo>
                    <a:cubicBezTo>
                      <a:pt x="1050" y="344"/>
                      <a:pt x="1046" y="343"/>
                      <a:pt x="1046" y="341"/>
                    </a:cubicBezTo>
                    <a:cubicBezTo>
                      <a:pt x="1035" y="342"/>
                      <a:pt x="1013" y="337"/>
                      <a:pt x="1013" y="322"/>
                    </a:cubicBezTo>
                    <a:cubicBezTo>
                      <a:pt x="1013" y="321"/>
                      <a:pt x="1013" y="321"/>
                      <a:pt x="1013" y="321"/>
                    </a:cubicBezTo>
                    <a:cubicBezTo>
                      <a:pt x="1003" y="321"/>
                      <a:pt x="997" y="315"/>
                      <a:pt x="991" y="310"/>
                    </a:cubicBezTo>
                    <a:cubicBezTo>
                      <a:pt x="994" y="309"/>
                      <a:pt x="998" y="308"/>
                      <a:pt x="998" y="302"/>
                    </a:cubicBezTo>
                    <a:cubicBezTo>
                      <a:pt x="998" y="298"/>
                      <a:pt x="994" y="295"/>
                      <a:pt x="995" y="290"/>
                    </a:cubicBezTo>
                    <a:cubicBezTo>
                      <a:pt x="991" y="289"/>
                      <a:pt x="977" y="280"/>
                      <a:pt x="980" y="272"/>
                    </a:cubicBezTo>
                    <a:cubicBezTo>
                      <a:pt x="985" y="262"/>
                      <a:pt x="966" y="259"/>
                      <a:pt x="965" y="247"/>
                    </a:cubicBezTo>
                    <a:cubicBezTo>
                      <a:pt x="964" y="247"/>
                      <a:pt x="959" y="243"/>
                      <a:pt x="958" y="242"/>
                    </a:cubicBezTo>
                    <a:cubicBezTo>
                      <a:pt x="954" y="244"/>
                      <a:pt x="947" y="248"/>
                      <a:pt x="947" y="254"/>
                    </a:cubicBezTo>
                    <a:cubicBezTo>
                      <a:pt x="947" y="261"/>
                      <a:pt x="933" y="277"/>
                      <a:pt x="922" y="277"/>
                    </a:cubicBezTo>
                    <a:cubicBezTo>
                      <a:pt x="914" y="277"/>
                      <a:pt x="913" y="267"/>
                      <a:pt x="908" y="267"/>
                    </a:cubicBezTo>
                    <a:cubicBezTo>
                      <a:pt x="900" y="267"/>
                      <a:pt x="897" y="246"/>
                      <a:pt x="896" y="236"/>
                    </a:cubicBezTo>
                    <a:cubicBezTo>
                      <a:pt x="894" y="224"/>
                      <a:pt x="870" y="233"/>
                      <a:pt x="870" y="216"/>
                    </a:cubicBezTo>
                    <a:cubicBezTo>
                      <a:pt x="858" y="215"/>
                      <a:pt x="855" y="200"/>
                      <a:pt x="843" y="200"/>
                    </a:cubicBezTo>
                    <a:cubicBezTo>
                      <a:pt x="837" y="200"/>
                      <a:pt x="837" y="204"/>
                      <a:pt x="831" y="204"/>
                    </a:cubicBezTo>
                    <a:cubicBezTo>
                      <a:pt x="818" y="204"/>
                      <a:pt x="810" y="197"/>
                      <a:pt x="797" y="197"/>
                    </a:cubicBezTo>
                    <a:cubicBezTo>
                      <a:pt x="791" y="197"/>
                      <a:pt x="784" y="200"/>
                      <a:pt x="784" y="208"/>
                    </a:cubicBezTo>
                    <a:cubicBezTo>
                      <a:pt x="784" y="212"/>
                      <a:pt x="800" y="218"/>
                      <a:pt x="786" y="227"/>
                    </a:cubicBezTo>
                    <a:cubicBezTo>
                      <a:pt x="780" y="231"/>
                      <a:pt x="794" y="241"/>
                      <a:pt x="794" y="247"/>
                    </a:cubicBezTo>
                    <a:cubicBezTo>
                      <a:pt x="796" y="260"/>
                      <a:pt x="783" y="264"/>
                      <a:pt x="778" y="266"/>
                    </a:cubicBezTo>
                    <a:cubicBezTo>
                      <a:pt x="788" y="283"/>
                      <a:pt x="803" y="289"/>
                      <a:pt x="803" y="318"/>
                    </a:cubicBezTo>
                    <a:cubicBezTo>
                      <a:pt x="803" y="326"/>
                      <a:pt x="777" y="346"/>
                      <a:pt x="768" y="347"/>
                    </a:cubicBezTo>
                    <a:cubicBezTo>
                      <a:pt x="783" y="355"/>
                      <a:pt x="777" y="379"/>
                      <a:pt x="783" y="387"/>
                    </a:cubicBezTo>
                    <a:cubicBezTo>
                      <a:pt x="782" y="389"/>
                      <a:pt x="776" y="392"/>
                      <a:pt x="775" y="397"/>
                    </a:cubicBezTo>
                    <a:cubicBezTo>
                      <a:pt x="770" y="397"/>
                      <a:pt x="766" y="406"/>
                      <a:pt x="762" y="403"/>
                    </a:cubicBezTo>
                    <a:cubicBezTo>
                      <a:pt x="751" y="394"/>
                      <a:pt x="736" y="380"/>
                      <a:pt x="736" y="367"/>
                    </a:cubicBezTo>
                    <a:cubicBezTo>
                      <a:pt x="736" y="353"/>
                      <a:pt x="738" y="342"/>
                      <a:pt x="726" y="334"/>
                    </a:cubicBezTo>
                    <a:cubicBezTo>
                      <a:pt x="697" y="334"/>
                      <a:pt x="697" y="334"/>
                      <a:pt x="697" y="334"/>
                    </a:cubicBezTo>
                    <a:cubicBezTo>
                      <a:pt x="681" y="322"/>
                      <a:pt x="662" y="315"/>
                      <a:pt x="643" y="308"/>
                    </a:cubicBezTo>
                    <a:cubicBezTo>
                      <a:pt x="640" y="306"/>
                      <a:pt x="629" y="299"/>
                      <a:pt x="623" y="299"/>
                    </a:cubicBezTo>
                    <a:cubicBezTo>
                      <a:pt x="617" y="299"/>
                      <a:pt x="614" y="306"/>
                      <a:pt x="607" y="306"/>
                    </a:cubicBezTo>
                    <a:cubicBezTo>
                      <a:pt x="607" y="295"/>
                      <a:pt x="600" y="270"/>
                      <a:pt x="590" y="270"/>
                    </a:cubicBezTo>
                    <a:cubicBezTo>
                      <a:pt x="586" y="270"/>
                      <a:pt x="584" y="274"/>
                      <a:pt x="579" y="275"/>
                    </a:cubicBezTo>
                    <a:cubicBezTo>
                      <a:pt x="581" y="269"/>
                      <a:pt x="579" y="268"/>
                      <a:pt x="579" y="255"/>
                    </a:cubicBezTo>
                    <a:cubicBezTo>
                      <a:pt x="579" y="237"/>
                      <a:pt x="584" y="227"/>
                      <a:pt x="595" y="216"/>
                    </a:cubicBezTo>
                    <a:cubicBezTo>
                      <a:pt x="598" y="213"/>
                      <a:pt x="606" y="196"/>
                      <a:pt x="609" y="194"/>
                    </a:cubicBezTo>
                    <a:cubicBezTo>
                      <a:pt x="617" y="192"/>
                      <a:pt x="630" y="196"/>
                      <a:pt x="630" y="186"/>
                    </a:cubicBezTo>
                    <a:cubicBezTo>
                      <a:pt x="630" y="179"/>
                      <a:pt x="613" y="178"/>
                      <a:pt x="607" y="175"/>
                    </a:cubicBezTo>
                    <a:cubicBezTo>
                      <a:pt x="611" y="176"/>
                      <a:pt x="597" y="167"/>
                      <a:pt x="633" y="178"/>
                    </a:cubicBezTo>
                    <a:cubicBezTo>
                      <a:pt x="643" y="181"/>
                      <a:pt x="637" y="169"/>
                      <a:pt x="642" y="169"/>
                    </a:cubicBezTo>
                    <a:cubicBezTo>
                      <a:pt x="643" y="169"/>
                      <a:pt x="647" y="169"/>
                      <a:pt x="652" y="169"/>
                    </a:cubicBezTo>
                    <a:cubicBezTo>
                      <a:pt x="662" y="169"/>
                      <a:pt x="668" y="158"/>
                      <a:pt x="675" y="153"/>
                    </a:cubicBezTo>
                    <a:cubicBezTo>
                      <a:pt x="675" y="146"/>
                      <a:pt x="675" y="146"/>
                      <a:pt x="675" y="146"/>
                    </a:cubicBezTo>
                    <a:cubicBezTo>
                      <a:pt x="660" y="142"/>
                      <a:pt x="645" y="145"/>
                      <a:pt x="639" y="131"/>
                    </a:cubicBezTo>
                    <a:cubicBezTo>
                      <a:pt x="639" y="131"/>
                      <a:pt x="643" y="131"/>
                      <a:pt x="647" y="131"/>
                    </a:cubicBezTo>
                    <a:cubicBezTo>
                      <a:pt x="652" y="135"/>
                      <a:pt x="658" y="141"/>
                      <a:pt x="666" y="141"/>
                    </a:cubicBezTo>
                    <a:cubicBezTo>
                      <a:pt x="673" y="141"/>
                      <a:pt x="686" y="132"/>
                      <a:pt x="686" y="127"/>
                    </a:cubicBezTo>
                    <a:cubicBezTo>
                      <a:pt x="686" y="125"/>
                      <a:pt x="680" y="117"/>
                      <a:pt x="683" y="117"/>
                    </a:cubicBezTo>
                    <a:cubicBezTo>
                      <a:pt x="693" y="117"/>
                      <a:pt x="696" y="126"/>
                      <a:pt x="703" y="126"/>
                    </a:cubicBezTo>
                    <a:cubicBezTo>
                      <a:pt x="707" y="126"/>
                      <a:pt x="709" y="123"/>
                      <a:pt x="717" y="123"/>
                    </a:cubicBezTo>
                    <a:cubicBezTo>
                      <a:pt x="715" y="120"/>
                      <a:pt x="717" y="112"/>
                      <a:pt x="722" y="120"/>
                    </a:cubicBezTo>
                    <a:cubicBezTo>
                      <a:pt x="725" y="125"/>
                      <a:pt x="748" y="105"/>
                      <a:pt x="748" y="100"/>
                    </a:cubicBezTo>
                    <a:cubicBezTo>
                      <a:pt x="748" y="96"/>
                      <a:pt x="738" y="91"/>
                      <a:pt x="738" y="89"/>
                    </a:cubicBezTo>
                    <a:cubicBezTo>
                      <a:pt x="738" y="85"/>
                      <a:pt x="732" y="78"/>
                      <a:pt x="746" y="72"/>
                    </a:cubicBezTo>
                    <a:cubicBezTo>
                      <a:pt x="748" y="68"/>
                      <a:pt x="746" y="68"/>
                      <a:pt x="746" y="61"/>
                    </a:cubicBezTo>
                    <a:cubicBezTo>
                      <a:pt x="732" y="61"/>
                      <a:pt x="735" y="50"/>
                      <a:pt x="717" y="50"/>
                    </a:cubicBezTo>
                    <a:cubicBezTo>
                      <a:pt x="713" y="49"/>
                      <a:pt x="710" y="47"/>
                      <a:pt x="706" y="47"/>
                    </a:cubicBezTo>
                    <a:cubicBezTo>
                      <a:pt x="701" y="47"/>
                      <a:pt x="695" y="50"/>
                      <a:pt x="695" y="55"/>
                    </a:cubicBezTo>
                    <a:cubicBezTo>
                      <a:pt x="695" y="61"/>
                      <a:pt x="702" y="63"/>
                      <a:pt x="702" y="67"/>
                    </a:cubicBezTo>
                    <a:cubicBezTo>
                      <a:pt x="702" y="72"/>
                      <a:pt x="692" y="72"/>
                      <a:pt x="689" y="76"/>
                    </a:cubicBezTo>
                    <a:cubicBezTo>
                      <a:pt x="686" y="84"/>
                      <a:pt x="687" y="90"/>
                      <a:pt x="681" y="98"/>
                    </a:cubicBezTo>
                    <a:cubicBezTo>
                      <a:pt x="671" y="110"/>
                      <a:pt x="658" y="90"/>
                      <a:pt x="658" y="85"/>
                    </a:cubicBezTo>
                    <a:cubicBezTo>
                      <a:pt x="658" y="79"/>
                      <a:pt x="665" y="81"/>
                      <a:pt x="665" y="74"/>
                    </a:cubicBezTo>
                    <a:cubicBezTo>
                      <a:pt x="665" y="71"/>
                      <a:pt x="652" y="59"/>
                      <a:pt x="649" y="59"/>
                    </a:cubicBezTo>
                    <a:cubicBezTo>
                      <a:pt x="636" y="59"/>
                      <a:pt x="645" y="78"/>
                      <a:pt x="631" y="78"/>
                    </a:cubicBezTo>
                    <a:cubicBezTo>
                      <a:pt x="631" y="70"/>
                      <a:pt x="630" y="65"/>
                      <a:pt x="621" y="60"/>
                    </a:cubicBezTo>
                    <a:cubicBezTo>
                      <a:pt x="622" y="58"/>
                      <a:pt x="623" y="57"/>
                      <a:pt x="625" y="55"/>
                    </a:cubicBezTo>
                    <a:cubicBezTo>
                      <a:pt x="618" y="51"/>
                      <a:pt x="609" y="55"/>
                      <a:pt x="603" y="48"/>
                    </a:cubicBezTo>
                    <a:cubicBezTo>
                      <a:pt x="606" y="47"/>
                      <a:pt x="614" y="44"/>
                      <a:pt x="614" y="38"/>
                    </a:cubicBezTo>
                    <a:cubicBezTo>
                      <a:pt x="614" y="29"/>
                      <a:pt x="601" y="30"/>
                      <a:pt x="601" y="23"/>
                    </a:cubicBezTo>
                    <a:cubicBezTo>
                      <a:pt x="601" y="10"/>
                      <a:pt x="591" y="1"/>
                      <a:pt x="574" y="0"/>
                    </a:cubicBezTo>
                    <a:cubicBezTo>
                      <a:pt x="565" y="0"/>
                      <a:pt x="569" y="6"/>
                      <a:pt x="569" y="10"/>
                    </a:cubicBezTo>
                    <a:cubicBezTo>
                      <a:pt x="564" y="11"/>
                      <a:pt x="557" y="10"/>
                      <a:pt x="557" y="17"/>
                    </a:cubicBezTo>
                    <a:cubicBezTo>
                      <a:pt x="557" y="21"/>
                      <a:pt x="561" y="23"/>
                      <a:pt x="561" y="28"/>
                    </a:cubicBezTo>
                    <a:cubicBezTo>
                      <a:pt x="561" y="32"/>
                      <a:pt x="555" y="32"/>
                      <a:pt x="555" y="38"/>
                    </a:cubicBezTo>
                    <a:cubicBezTo>
                      <a:pt x="555" y="52"/>
                      <a:pt x="585" y="44"/>
                      <a:pt x="585" y="59"/>
                    </a:cubicBezTo>
                    <a:cubicBezTo>
                      <a:pt x="585" y="61"/>
                      <a:pt x="581" y="72"/>
                      <a:pt x="581" y="72"/>
                    </a:cubicBezTo>
                    <a:cubicBezTo>
                      <a:pt x="584" y="70"/>
                      <a:pt x="587" y="69"/>
                      <a:pt x="591" y="67"/>
                    </a:cubicBezTo>
                    <a:cubicBezTo>
                      <a:pt x="596" y="85"/>
                      <a:pt x="567" y="77"/>
                      <a:pt x="567" y="98"/>
                    </a:cubicBezTo>
                    <a:cubicBezTo>
                      <a:pt x="553" y="102"/>
                      <a:pt x="564" y="88"/>
                      <a:pt x="561" y="83"/>
                    </a:cubicBezTo>
                    <a:cubicBezTo>
                      <a:pt x="559" y="81"/>
                      <a:pt x="547" y="78"/>
                      <a:pt x="541" y="78"/>
                    </a:cubicBezTo>
                    <a:cubicBezTo>
                      <a:pt x="533" y="78"/>
                      <a:pt x="530" y="82"/>
                      <a:pt x="530" y="92"/>
                    </a:cubicBezTo>
                    <a:cubicBezTo>
                      <a:pt x="522" y="91"/>
                      <a:pt x="517" y="92"/>
                      <a:pt x="492" y="92"/>
                    </a:cubicBezTo>
                    <a:cubicBezTo>
                      <a:pt x="468" y="92"/>
                      <a:pt x="441" y="83"/>
                      <a:pt x="435" y="65"/>
                    </a:cubicBezTo>
                    <a:cubicBezTo>
                      <a:pt x="427" y="67"/>
                      <a:pt x="400" y="68"/>
                      <a:pt x="400" y="78"/>
                    </a:cubicBezTo>
                    <a:cubicBezTo>
                      <a:pt x="400" y="81"/>
                      <a:pt x="403" y="82"/>
                      <a:pt x="406" y="82"/>
                    </a:cubicBezTo>
                    <a:cubicBezTo>
                      <a:pt x="413" y="82"/>
                      <a:pt x="425" y="79"/>
                      <a:pt x="430" y="75"/>
                    </a:cubicBezTo>
                    <a:cubicBezTo>
                      <a:pt x="432" y="90"/>
                      <a:pt x="409" y="78"/>
                      <a:pt x="409" y="93"/>
                    </a:cubicBezTo>
                    <a:cubicBezTo>
                      <a:pt x="409" y="96"/>
                      <a:pt x="414" y="106"/>
                      <a:pt x="412" y="106"/>
                    </a:cubicBezTo>
                    <a:cubicBezTo>
                      <a:pt x="403" y="106"/>
                      <a:pt x="401" y="95"/>
                      <a:pt x="394" y="92"/>
                    </a:cubicBezTo>
                    <a:cubicBezTo>
                      <a:pt x="387" y="89"/>
                      <a:pt x="387" y="89"/>
                      <a:pt x="387" y="89"/>
                    </a:cubicBezTo>
                    <a:cubicBezTo>
                      <a:pt x="377" y="89"/>
                      <a:pt x="370" y="89"/>
                      <a:pt x="359" y="89"/>
                    </a:cubicBezTo>
                    <a:cubicBezTo>
                      <a:pt x="350" y="89"/>
                      <a:pt x="344" y="92"/>
                      <a:pt x="335" y="93"/>
                    </a:cubicBezTo>
                    <a:cubicBezTo>
                      <a:pt x="317" y="93"/>
                      <a:pt x="317" y="87"/>
                      <a:pt x="317" y="86"/>
                    </a:cubicBezTo>
                    <a:cubicBezTo>
                      <a:pt x="317" y="82"/>
                      <a:pt x="331" y="83"/>
                      <a:pt x="333" y="81"/>
                    </a:cubicBezTo>
                    <a:cubicBezTo>
                      <a:pt x="321" y="64"/>
                      <a:pt x="323" y="66"/>
                      <a:pt x="298" y="68"/>
                    </a:cubicBezTo>
                    <a:cubicBezTo>
                      <a:pt x="271" y="70"/>
                      <a:pt x="258" y="48"/>
                      <a:pt x="231" y="48"/>
                    </a:cubicBezTo>
                    <a:cubicBezTo>
                      <a:pt x="223" y="48"/>
                      <a:pt x="219" y="54"/>
                      <a:pt x="212" y="54"/>
                    </a:cubicBezTo>
                    <a:cubicBezTo>
                      <a:pt x="207" y="54"/>
                      <a:pt x="202" y="46"/>
                      <a:pt x="202" y="42"/>
                    </a:cubicBezTo>
                    <a:cubicBezTo>
                      <a:pt x="193" y="44"/>
                      <a:pt x="193" y="54"/>
                      <a:pt x="184" y="54"/>
                    </a:cubicBezTo>
                    <a:cubicBezTo>
                      <a:pt x="176" y="54"/>
                      <a:pt x="164" y="34"/>
                      <a:pt x="161" y="34"/>
                    </a:cubicBezTo>
                    <a:cubicBezTo>
                      <a:pt x="153" y="34"/>
                      <a:pt x="156" y="47"/>
                      <a:pt x="146" y="47"/>
                    </a:cubicBezTo>
                    <a:cubicBezTo>
                      <a:pt x="143" y="47"/>
                      <a:pt x="140" y="44"/>
                      <a:pt x="138" y="40"/>
                    </a:cubicBezTo>
                    <a:cubicBezTo>
                      <a:pt x="125" y="44"/>
                      <a:pt x="120" y="44"/>
                      <a:pt x="108" y="49"/>
                    </a:cubicBezTo>
                    <a:cubicBezTo>
                      <a:pt x="103" y="50"/>
                      <a:pt x="91" y="59"/>
                      <a:pt x="87" y="55"/>
                    </a:cubicBezTo>
                    <a:cubicBezTo>
                      <a:pt x="76" y="44"/>
                      <a:pt x="78" y="58"/>
                      <a:pt x="74" y="58"/>
                    </a:cubicBezTo>
                    <a:cubicBezTo>
                      <a:pt x="45" y="59"/>
                      <a:pt x="65" y="70"/>
                      <a:pt x="61" y="70"/>
                    </a:cubicBezTo>
                    <a:cubicBezTo>
                      <a:pt x="50" y="70"/>
                      <a:pt x="30" y="67"/>
                      <a:pt x="12" y="56"/>
                    </a:cubicBezTo>
                    <a:cubicBezTo>
                      <a:pt x="11" y="56"/>
                      <a:pt x="6" y="52"/>
                      <a:pt x="6" y="51"/>
                    </a:cubicBezTo>
                    <a:cubicBezTo>
                      <a:pt x="3" y="52"/>
                      <a:pt x="5" y="52"/>
                      <a:pt x="0" y="51"/>
                    </a:cubicBezTo>
                    <a:cubicBezTo>
                      <a:pt x="0" y="242"/>
                      <a:pt x="0" y="242"/>
                      <a:pt x="0" y="242"/>
                    </a:cubicBezTo>
                    <a:cubicBezTo>
                      <a:pt x="6" y="247"/>
                      <a:pt x="19" y="240"/>
                      <a:pt x="25" y="248"/>
                    </a:cubicBezTo>
                    <a:cubicBezTo>
                      <a:pt x="29" y="254"/>
                      <a:pt x="38" y="266"/>
                      <a:pt x="47" y="266"/>
                    </a:cubicBezTo>
                    <a:cubicBezTo>
                      <a:pt x="53" y="266"/>
                      <a:pt x="53" y="257"/>
                      <a:pt x="59" y="255"/>
                    </a:cubicBezTo>
                    <a:cubicBezTo>
                      <a:pt x="62" y="254"/>
                      <a:pt x="64" y="255"/>
                      <a:pt x="67" y="253"/>
                    </a:cubicBezTo>
                    <a:cubicBezTo>
                      <a:pt x="81" y="266"/>
                      <a:pt x="87" y="271"/>
                      <a:pt x="99" y="288"/>
                    </a:cubicBezTo>
                    <a:cubicBezTo>
                      <a:pt x="100" y="290"/>
                      <a:pt x="103" y="291"/>
                      <a:pt x="105" y="295"/>
                    </a:cubicBezTo>
                    <a:cubicBezTo>
                      <a:pt x="106" y="300"/>
                      <a:pt x="108" y="306"/>
                      <a:pt x="113" y="311"/>
                    </a:cubicBezTo>
                    <a:cubicBezTo>
                      <a:pt x="116" y="314"/>
                      <a:pt x="121" y="313"/>
                      <a:pt x="124" y="316"/>
                    </a:cubicBezTo>
                    <a:cubicBezTo>
                      <a:pt x="128" y="320"/>
                      <a:pt x="135" y="322"/>
                      <a:pt x="135" y="332"/>
                    </a:cubicBezTo>
                    <a:cubicBezTo>
                      <a:pt x="135" y="336"/>
                      <a:pt x="129" y="337"/>
                      <a:pt x="129" y="340"/>
                    </a:cubicBezTo>
                    <a:cubicBezTo>
                      <a:pt x="129" y="343"/>
                      <a:pt x="132" y="344"/>
                      <a:pt x="132" y="347"/>
                    </a:cubicBezTo>
                    <a:cubicBezTo>
                      <a:pt x="132" y="352"/>
                      <a:pt x="130" y="364"/>
                      <a:pt x="136" y="366"/>
                    </a:cubicBezTo>
                    <a:cubicBezTo>
                      <a:pt x="140" y="367"/>
                      <a:pt x="143" y="367"/>
                      <a:pt x="146" y="370"/>
                    </a:cubicBezTo>
                    <a:cubicBezTo>
                      <a:pt x="150" y="373"/>
                      <a:pt x="145" y="379"/>
                      <a:pt x="150" y="383"/>
                    </a:cubicBezTo>
                    <a:cubicBezTo>
                      <a:pt x="150" y="383"/>
                      <a:pt x="162" y="390"/>
                      <a:pt x="162" y="391"/>
                    </a:cubicBezTo>
                    <a:cubicBezTo>
                      <a:pt x="165" y="401"/>
                      <a:pt x="166" y="413"/>
                      <a:pt x="181" y="413"/>
                    </a:cubicBezTo>
                    <a:cubicBezTo>
                      <a:pt x="183" y="422"/>
                      <a:pt x="199" y="416"/>
                      <a:pt x="202" y="428"/>
                    </a:cubicBezTo>
                    <a:cubicBezTo>
                      <a:pt x="204" y="432"/>
                      <a:pt x="215" y="433"/>
                      <a:pt x="219" y="437"/>
                    </a:cubicBezTo>
                    <a:cubicBezTo>
                      <a:pt x="220" y="438"/>
                      <a:pt x="222" y="439"/>
                      <a:pt x="224" y="440"/>
                    </a:cubicBezTo>
                    <a:cubicBezTo>
                      <a:pt x="224" y="440"/>
                      <a:pt x="224" y="440"/>
                      <a:pt x="224" y="440"/>
                    </a:cubicBezTo>
                    <a:cubicBezTo>
                      <a:pt x="577" y="440"/>
                      <a:pt x="577" y="440"/>
                      <a:pt x="577" y="440"/>
                    </a:cubicBezTo>
                    <a:cubicBezTo>
                      <a:pt x="577" y="435"/>
                      <a:pt x="577" y="435"/>
                      <a:pt x="577" y="435"/>
                    </a:cubicBezTo>
                    <a:cubicBezTo>
                      <a:pt x="583" y="439"/>
                      <a:pt x="582" y="443"/>
                      <a:pt x="588" y="446"/>
                    </a:cubicBezTo>
                    <a:cubicBezTo>
                      <a:pt x="610" y="446"/>
                      <a:pt x="610" y="446"/>
                      <a:pt x="610" y="446"/>
                    </a:cubicBezTo>
                    <a:cubicBezTo>
                      <a:pt x="619" y="455"/>
                      <a:pt x="630" y="455"/>
                      <a:pt x="647" y="455"/>
                    </a:cubicBezTo>
                    <a:cubicBezTo>
                      <a:pt x="652" y="453"/>
                      <a:pt x="653" y="455"/>
                      <a:pt x="658" y="452"/>
                    </a:cubicBezTo>
                    <a:cubicBezTo>
                      <a:pt x="662" y="450"/>
                      <a:pt x="661" y="443"/>
                      <a:pt x="665" y="443"/>
                    </a:cubicBezTo>
                    <a:cubicBezTo>
                      <a:pt x="670" y="443"/>
                      <a:pt x="674" y="451"/>
                      <a:pt x="676" y="453"/>
                    </a:cubicBezTo>
                    <a:cubicBezTo>
                      <a:pt x="677" y="451"/>
                      <a:pt x="676" y="448"/>
                      <a:pt x="676" y="447"/>
                    </a:cubicBezTo>
                    <a:cubicBezTo>
                      <a:pt x="677" y="447"/>
                      <a:pt x="678" y="447"/>
                      <a:pt x="680" y="447"/>
                    </a:cubicBezTo>
                    <a:cubicBezTo>
                      <a:pt x="682" y="447"/>
                      <a:pt x="701" y="462"/>
                      <a:pt x="702" y="463"/>
                    </a:cubicBezTo>
                    <a:cubicBezTo>
                      <a:pt x="704" y="469"/>
                      <a:pt x="702" y="473"/>
                      <a:pt x="705" y="477"/>
                    </a:cubicBezTo>
                    <a:cubicBezTo>
                      <a:pt x="715" y="487"/>
                      <a:pt x="729" y="485"/>
                      <a:pt x="740" y="492"/>
                    </a:cubicBezTo>
                    <a:cubicBezTo>
                      <a:pt x="752" y="492"/>
                      <a:pt x="752" y="492"/>
                      <a:pt x="752" y="492"/>
                    </a:cubicBezTo>
                    <a:cubicBezTo>
                      <a:pt x="757" y="495"/>
                      <a:pt x="763" y="500"/>
                      <a:pt x="763" y="506"/>
                    </a:cubicBezTo>
                    <a:cubicBezTo>
                      <a:pt x="763" y="509"/>
                      <a:pt x="762" y="512"/>
                      <a:pt x="759" y="512"/>
                    </a:cubicBezTo>
                    <a:cubicBezTo>
                      <a:pt x="754" y="512"/>
                      <a:pt x="748" y="506"/>
                      <a:pt x="747" y="504"/>
                    </a:cubicBezTo>
                    <a:cubicBezTo>
                      <a:pt x="745" y="511"/>
                      <a:pt x="741" y="532"/>
                      <a:pt x="735" y="532"/>
                    </a:cubicBezTo>
                    <a:cubicBezTo>
                      <a:pt x="730" y="538"/>
                      <a:pt x="725" y="541"/>
                      <a:pt x="725" y="547"/>
                    </a:cubicBezTo>
                    <a:cubicBezTo>
                      <a:pt x="726" y="549"/>
                      <a:pt x="729" y="553"/>
                      <a:pt x="732" y="553"/>
                    </a:cubicBezTo>
                    <a:cubicBezTo>
                      <a:pt x="736" y="553"/>
                      <a:pt x="736" y="550"/>
                      <a:pt x="738" y="548"/>
                    </a:cubicBezTo>
                    <a:cubicBezTo>
                      <a:pt x="742" y="544"/>
                      <a:pt x="748" y="545"/>
                      <a:pt x="755" y="545"/>
                    </a:cubicBezTo>
                    <a:cubicBezTo>
                      <a:pt x="760" y="545"/>
                      <a:pt x="763" y="548"/>
                      <a:pt x="765" y="546"/>
                    </a:cubicBezTo>
                    <a:cubicBezTo>
                      <a:pt x="768" y="545"/>
                      <a:pt x="770" y="544"/>
                      <a:pt x="772" y="543"/>
                    </a:cubicBezTo>
                    <a:cubicBezTo>
                      <a:pt x="772" y="540"/>
                      <a:pt x="771" y="538"/>
                      <a:pt x="770" y="536"/>
                    </a:cubicBezTo>
                    <a:cubicBezTo>
                      <a:pt x="769" y="534"/>
                      <a:pt x="767" y="533"/>
                      <a:pt x="767" y="531"/>
                    </a:cubicBezTo>
                    <a:cubicBezTo>
                      <a:pt x="767" y="529"/>
                      <a:pt x="771" y="528"/>
                      <a:pt x="773" y="528"/>
                    </a:cubicBezTo>
                    <a:cubicBezTo>
                      <a:pt x="782" y="525"/>
                      <a:pt x="803" y="519"/>
                      <a:pt x="814" y="519"/>
                    </a:cubicBezTo>
                    <a:cubicBezTo>
                      <a:pt x="815" y="519"/>
                      <a:pt x="831" y="503"/>
                      <a:pt x="834" y="501"/>
                    </a:cubicBezTo>
                    <a:cubicBezTo>
                      <a:pt x="836" y="499"/>
                      <a:pt x="847" y="500"/>
                      <a:pt x="857" y="500"/>
                    </a:cubicBezTo>
                    <a:cubicBezTo>
                      <a:pt x="861" y="500"/>
                      <a:pt x="864" y="500"/>
                      <a:pt x="868" y="500"/>
                    </a:cubicBezTo>
                    <a:cubicBezTo>
                      <a:pt x="872" y="500"/>
                      <a:pt x="876" y="498"/>
                      <a:pt x="879" y="498"/>
                    </a:cubicBezTo>
                    <a:cubicBezTo>
                      <a:pt x="884" y="497"/>
                      <a:pt x="882" y="496"/>
                      <a:pt x="884" y="494"/>
                    </a:cubicBezTo>
                    <a:cubicBezTo>
                      <a:pt x="892" y="486"/>
                      <a:pt x="892" y="471"/>
                      <a:pt x="903" y="463"/>
                    </a:cubicBezTo>
                    <a:cubicBezTo>
                      <a:pt x="908" y="470"/>
                      <a:pt x="916" y="460"/>
                      <a:pt x="920" y="467"/>
                    </a:cubicBezTo>
                    <a:cubicBezTo>
                      <a:pt x="926" y="478"/>
                      <a:pt x="922" y="494"/>
                      <a:pt x="928" y="505"/>
                    </a:cubicBezTo>
                    <a:lnTo>
                      <a:pt x="928" y="5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0" name="Freeform 51"/>
              <p:cNvSpPr>
                <a:spLocks/>
              </p:cNvSpPr>
              <p:nvPr/>
            </p:nvSpPr>
            <p:spPr bwMode="auto">
              <a:xfrm>
                <a:off x="1585913" y="1417638"/>
                <a:ext cx="623888" cy="457200"/>
              </a:xfrm>
              <a:custGeom>
                <a:avLst/>
                <a:gdLst/>
                <a:ahLst/>
                <a:cxnLst>
                  <a:cxn ang="0">
                    <a:pos x="334" y="228"/>
                  </a:cxn>
                  <a:cxn ang="0">
                    <a:pos x="381" y="252"/>
                  </a:cxn>
                  <a:cxn ang="0">
                    <a:pos x="401" y="239"/>
                  </a:cxn>
                  <a:cxn ang="0">
                    <a:pos x="439" y="281"/>
                  </a:cxn>
                  <a:cxn ang="0">
                    <a:pos x="458" y="302"/>
                  </a:cxn>
                  <a:cxn ang="0">
                    <a:pos x="463" y="326"/>
                  </a:cxn>
                  <a:cxn ang="0">
                    <a:pos x="440" y="314"/>
                  </a:cxn>
                  <a:cxn ang="0">
                    <a:pos x="427" y="300"/>
                  </a:cxn>
                  <a:cxn ang="0">
                    <a:pos x="426" y="286"/>
                  </a:cxn>
                  <a:cxn ang="0">
                    <a:pos x="414" y="286"/>
                  </a:cxn>
                  <a:cxn ang="0">
                    <a:pos x="412" y="270"/>
                  </a:cxn>
                  <a:cxn ang="0">
                    <a:pos x="390" y="261"/>
                  </a:cxn>
                  <a:cxn ang="0">
                    <a:pos x="363" y="252"/>
                  </a:cxn>
                  <a:cxn ang="0">
                    <a:pos x="299" y="236"/>
                  </a:cxn>
                  <a:cxn ang="0">
                    <a:pos x="240" y="221"/>
                  </a:cxn>
                  <a:cxn ang="0">
                    <a:pos x="200" y="252"/>
                  </a:cxn>
                  <a:cxn ang="0">
                    <a:pos x="199" y="245"/>
                  </a:cxn>
                  <a:cxn ang="0">
                    <a:pos x="218" y="219"/>
                  </a:cxn>
                  <a:cxn ang="0">
                    <a:pos x="213" y="214"/>
                  </a:cxn>
                  <a:cxn ang="0">
                    <a:pos x="173" y="260"/>
                  </a:cxn>
                  <a:cxn ang="0">
                    <a:pos x="143" y="288"/>
                  </a:cxn>
                  <a:cxn ang="0">
                    <a:pos x="79" y="322"/>
                  </a:cxn>
                  <a:cxn ang="0">
                    <a:pos x="57" y="328"/>
                  </a:cxn>
                  <a:cxn ang="0">
                    <a:pos x="92" y="307"/>
                  </a:cxn>
                  <a:cxn ang="0">
                    <a:pos x="148" y="256"/>
                  </a:cxn>
                  <a:cxn ang="0">
                    <a:pos x="125" y="262"/>
                  </a:cxn>
                  <a:cxn ang="0">
                    <a:pos x="110" y="266"/>
                  </a:cxn>
                  <a:cxn ang="0">
                    <a:pos x="88" y="261"/>
                  </a:cxn>
                  <a:cxn ang="0">
                    <a:pos x="76" y="264"/>
                  </a:cxn>
                  <a:cxn ang="0">
                    <a:pos x="72" y="244"/>
                  </a:cxn>
                  <a:cxn ang="0">
                    <a:pos x="60" y="245"/>
                  </a:cxn>
                  <a:cxn ang="0">
                    <a:pos x="37" y="224"/>
                  </a:cxn>
                  <a:cxn ang="0">
                    <a:pos x="52" y="180"/>
                  </a:cxn>
                  <a:cxn ang="0">
                    <a:pos x="79" y="152"/>
                  </a:cxn>
                  <a:cxn ang="0">
                    <a:pos x="85" y="145"/>
                  </a:cxn>
                  <a:cxn ang="0">
                    <a:pos x="60" y="153"/>
                  </a:cxn>
                  <a:cxn ang="0">
                    <a:pos x="18" y="150"/>
                  </a:cxn>
                  <a:cxn ang="0">
                    <a:pos x="13" y="133"/>
                  </a:cxn>
                  <a:cxn ang="0">
                    <a:pos x="40" y="106"/>
                  </a:cxn>
                  <a:cxn ang="0">
                    <a:pos x="64" y="116"/>
                  </a:cxn>
                  <a:cxn ang="0">
                    <a:pos x="50" y="95"/>
                  </a:cxn>
                  <a:cxn ang="0">
                    <a:pos x="13" y="68"/>
                  </a:cxn>
                  <a:cxn ang="0">
                    <a:pos x="44" y="56"/>
                  </a:cxn>
                  <a:cxn ang="0">
                    <a:pos x="117" y="13"/>
                  </a:cxn>
                  <a:cxn ang="0">
                    <a:pos x="150" y="7"/>
                  </a:cxn>
                  <a:cxn ang="0">
                    <a:pos x="157" y="7"/>
                  </a:cxn>
                  <a:cxn ang="0">
                    <a:pos x="189" y="11"/>
                  </a:cxn>
                  <a:cxn ang="0">
                    <a:pos x="236" y="20"/>
                  </a:cxn>
                  <a:cxn ang="0">
                    <a:pos x="307" y="28"/>
                  </a:cxn>
                  <a:cxn ang="0">
                    <a:pos x="334" y="36"/>
                  </a:cxn>
                </a:cxnLst>
                <a:rect l="0" t="0" r="r" b="b"/>
                <a:pathLst>
                  <a:path w="469" h="343">
                    <a:moveTo>
                      <a:pt x="334" y="37"/>
                    </a:moveTo>
                    <a:cubicBezTo>
                      <a:pt x="334" y="228"/>
                      <a:pt x="334" y="228"/>
                      <a:pt x="334" y="228"/>
                    </a:cubicBezTo>
                    <a:cubicBezTo>
                      <a:pt x="340" y="233"/>
                      <a:pt x="353" y="226"/>
                      <a:pt x="359" y="234"/>
                    </a:cubicBezTo>
                    <a:cubicBezTo>
                      <a:pt x="363" y="240"/>
                      <a:pt x="372" y="252"/>
                      <a:pt x="381" y="252"/>
                    </a:cubicBezTo>
                    <a:cubicBezTo>
                      <a:pt x="387" y="252"/>
                      <a:pt x="387" y="243"/>
                      <a:pt x="393" y="241"/>
                    </a:cubicBezTo>
                    <a:cubicBezTo>
                      <a:pt x="396" y="240"/>
                      <a:pt x="398" y="241"/>
                      <a:pt x="401" y="239"/>
                    </a:cubicBezTo>
                    <a:cubicBezTo>
                      <a:pt x="415" y="252"/>
                      <a:pt x="421" y="257"/>
                      <a:pt x="433" y="274"/>
                    </a:cubicBezTo>
                    <a:cubicBezTo>
                      <a:pt x="434" y="276"/>
                      <a:pt x="437" y="277"/>
                      <a:pt x="439" y="281"/>
                    </a:cubicBezTo>
                    <a:cubicBezTo>
                      <a:pt x="440" y="286"/>
                      <a:pt x="442" y="292"/>
                      <a:pt x="447" y="297"/>
                    </a:cubicBezTo>
                    <a:cubicBezTo>
                      <a:pt x="450" y="300"/>
                      <a:pt x="455" y="299"/>
                      <a:pt x="458" y="302"/>
                    </a:cubicBezTo>
                    <a:cubicBezTo>
                      <a:pt x="462" y="306"/>
                      <a:pt x="469" y="308"/>
                      <a:pt x="469" y="318"/>
                    </a:cubicBezTo>
                    <a:cubicBezTo>
                      <a:pt x="469" y="322"/>
                      <a:pt x="463" y="323"/>
                      <a:pt x="463" y="326"/>
                    </a:cubicBezTo>
                    <a:cubicBezTo>
                      <a:pt x="461" y="326"/>
                      <a:pt x="461" y="327"/>
                      <a:pt x="459" y="327"/>
                    </a:cubicBezTo>
                    <a:cubicBezTo>
                      <a:pt x="451" y="327"/>
                      <a:pt x="440" y="318"/>
                      <a:pt x="440" y="314"/>
                    </a:cubicBezTo>
                    <a:cubicBezTo>
                      <a:pt x="440" y="310"/>
                      <a:pt x="440" y="311"/>
                      <a:pt x="440" y="307"/>
                    </a:cubicBezTo>
                    <a:cubicBezTo>
                      <a:pt x="440" y="300"/>
                      <a:pt x="435" y="300"/>
                      <a:pt x="427" y="300"/>
                    </a:cubicBezTo>
                    <a:cubicBezTo>
                      <a:pt x="421" y="300"/>
                      <a:pt x="419" y="296"/>
                      <a:pt x="419" y="294"/>
                    </a:cubicBezTo>
                    <a:cubicBezTo>
                      <a:pt x="419" y="290"/>
                      <a:pt x="426" y="290"/>
                      <a:pt x="426" y="286"/>
                    </a:cubicBezTo>
                    <a:cubicBezTo>
                      <a:pt x="426" y="283"/>
                      <a:pt x="426" y="281"/>
                      <a:pt x="426" y="281"/>
                    </a:cubicBezTo>
                    <a:cubicBezTo>
                      <a:pt x="417" y="281"/>
                      <a:pt x="420" y="286"/>
                      <a:pt x="414" y="286"/>
                    </a:cubicBezTo>
                    <a:cubicBezTo>
                      <a:pt x="412" y="286"/>
                      <a:pt x="407" y="282"/>
                      <a:pt x="407" y="280"/>
                    </a:cubicBezTo>
                    <a:cubicBezTo>
                      <a:pt x="407" y="274"/>
                      <a:pt x="410" y="273"/>
                      <a:pt x="412" y="270"/>
                    </a:cubicBezTo>
                    <a:cubicBezTo>
                      <a:pt x="409" y="268"/>
                      <a:pt x="405" y="264"/>
                      <a:pt x="404" y="267"/>
                    </a:cubicBezTo>
                    <a:cubicBezTo>
                      <a:pt x="397" y="267"/>
                      <a:pt x="394" y="264"/>
                      <a:pt x="390" y="261"/>
                    </a:cubicBezTo>
                    <a:cubicBezTo>
                      <a:pt x="389" y="264"/>
                      <a:pt x="387" y="269"/>
                      <a:pt x="384" y="269"/>
                    </a:cubicBezTo>
                    <a:cubicBezTo>
                      <a:pt x="375" y="269"/>
                      <a:pt x="368" y="256"/>
                      <a:pt x="363" y="252"/>
                    </a:cubicBezTo>
                    <a:cubicBezTo>
                      <a:pt x="352" y="243"/>
                      <a:pt x="337" y="244"/>
                      <a:pt x="323" y="236"/>
                    </a:cubicBezTo>
                    <a:cubicBezTo>
                      <a:pt x="299" y="236"/>
                      <a:pt x="299" y="236"/>
                      <a:pt x="299" y="236"/>
                    </a:cubicBezTo>
                    <a:cubicBezTo>
                      <a:pt x="285" y="232"/>
                      <a:pt x="265" y="230"/>
                      <a:pt x="258" y="214"/>
                    </a:cubicBezTo>
                    <a:cubicBezTo>
                      <a:pt x="252" y="217"/>
                      <a:pt x="244" y="219"/>
                      <a:pt x="240" y="221"/>
                    </a:cubicBezTo>
                    <a:cubicBezTo>
                      <a:pt x="241" y="224"/>
                      <a:pt x="242" y="225"/>
                      <a:pt x="244" y="227"/>
                    </a:cubicBezTo>
                    <a:cubicBezTo>
                      <a:pt x="238" y="236"/>
                      <a:pt x="210" y="252"/>
                      <a:pt x="200" y="252"/>
                    </a:cubicBezTo>
                    <a:cubicBezTo>
                      <a:pt x="198" y="252"/>
                      <a:pt x="195" y="251"/>
                      <a:pt x="195" y="249"/>
                    </a:cubicBezTo>
                    <a:cubicBezTo>
                      <a:pt x="195" y="246"/>
                      <a:pt x="198" y="246"/>
                      <a:pt x="199" y="245"/>
                    </a:cubicBezTo>
                    <a:cubicBezTo>
                      <a:pt x="197" y="242"/>
                      <a:pt x="199" y="242"/>
                      <a:pt x="199" y="240"/>
                    </a:cubicBezTo>
                    <a:cubicBezTo>
                      <a:pt x="199" y="230"/>
                      <a:pt x="205" y="223"/>
                      <a:pt x="218" y="219"/>
                    </a:cubicBezTo>
                    <a:cubicBezTo>
                      <a:pt x="218" y="217"/>
                      <a:pt x="218" y="216"/>
                      <a:pt x="218" y="214"/>
                    </a:cubicBezTo>
                    <a:cubicBezTo>
                      <a:pt x="214" y="214"/>
                      <a:pt x="215" y="214"/>
                      <a:pt x="213" y="214"/>
                    </a:cubicBezTo>
                    <a:cubicBezTo>
                      <a:pt x="203" y="214"/>
                      <a:pt x="173" y="239"/>
                      <a:pt x="173" y="253"/>
                    </a:cubicBezTo>
                    <a:cubicBezTo>
                      <a:pt x="173" y="255"/>
                      <a:pt x="173" y="258"/>
                      <a:pt x="173" y="260"/>
                    </a:cubicBezTo>
                    <a:cubicBezTo>
                      <a:pt x="173" y="270"/>
                      <a:pt x="164" y="273"/>
                      <a:pt x="154" y="277"/>
                    </a:cubicBezTo>
                    <a:cubicBezTo>
                      <a:pt x="148" y="280"/>
                      <a:pt x="146" y="284"/>
                      <a:pt x="143" y="288"/>
                    </a:cubicBezTo>
                    <a:cubicBezTo>
                      <a:pt x="136" y="297"/>
                      <a:pt x="121" y="301"/>
                      <a:pt x="114" y="308"/>
                    </a:cubicBezTo>
                    <a:cubicBezTo>
                      <a:pt x="107" y="315"/>
                      <a:pt x="91" y="320"/>
                      <a:pt x="79" y="322"/>
                    </a:cubicBezTo>
                    <a:cubicBezTo>
                      <a:pt x="63" y="324"/>
                      <a:pt x="54" y="343"/>
                      <a:pt x="35" y="337"/>
                    </a:cubicBezTo>
                    <a:cubicBezTo>
                      <a:pt x="41" y="329"/>
                      <a:pt x="49" y="333"/>
                      <a:pt x="57" y="328"/>
                    </a:cubicBezTo>
                    <a:cubicBezTo>
                      <a:pt x="62" y="325"/>
                      <a:pt x="66" y="316"/>
                      <a:pt x="71" y="314"/>
                    </a:cubicBezTo>
                    <a:cubicBezTo>
                      <a:pt x="78" y="309"/>
                      <a:pt x="87" y="314"/>
                      <a:pt x="92" y="307"/>
                    </a:cubicBezTo>
                    <a:cubicBezTo>
                      <a:pt x="99" y="297"/>
                      <a:pt x="117" y="290"/>
                      <a:pt x="127" y="283"/>
                    </a:cubicBezTo>
                    <a:cubicBezTo>
                      <a:pt x="137" y="276"/>
                      <a:pt x="137" y="263"/>
                      <a:pt x="148" y="256"/>
                    </a:cubicBezTo>
                    <a:cubicBezTo>
                      <a:pt x="141" y="256"/>
                      <a:pt x="141" y="256"/>
                      <a:pt x="141" y="256"/>
                    </a:cubicBezTo>
                    <a:cubicBezTo>
                      <a:pt x="135" y="259"/>
                      <a:pt x="132" y="262"/>
                      <a:pt x="125" y="262"/>
                    </a:cubicBezTo>
                    <a:cubicBezTo>
                      <a:pt x="120" y="262"/>
                      <a:pt x="117" y="260"/>
                      <a:pt x="113" y="258"/>
                    </a:cubicBezTo>
                    <a:cubicBezTo>
                      <a:pt x="112" y="262"/>
                      <a:pt x="110" y="263"/>
                      <a:pt x="110" y="266"/>
                    </a:cubicBezTo>
                    <a:cubicBezTo>
                      <a:pt x="99" y="262"/>
                      <a:pt x="96" y="260"/>
                      <a:pt x="89" y="254"/>
                    </a:cubicBezTo>
                    <a:cubicBezTo>
                      <a:pt x="88" y="257"/>
                      <a:pt x="88" y="259"/>
                      <a:pt x="88" y="261"/>
                    </a:cubicBezTo>
                    <a:cubicBezTo>
                      <a:pt x="84" y="261"/>
                      <a:pt x="85" y="261"/>
                      <a:pt x="83" y="261"/>
                    </a:cubicBezTo>
                    <a:cubicBezTo>
                      <a:pt x="80" y="261"/>
                      <a:pt x="78" y="264"/>
                      <a:pt x="76" y="264"/>
                    </a:cubicBezTo>
                    <a:cubicBezTo>
                      <a:pt x="74" y="264"/>
                      <a:pt x="72" y="257"/>
                      <a:pt x="72" y="253"/>
                    </a:cubicBezTo>
                    <a:cubicBezTo>
                      <a:pt x="72" y="248"/>
                      <a:pt x="72" y="248"/>
                      <a:pt x="72" y="244"/>
                    </a:cubicBezTo>
                    <a:cubicBezTo>
                      <a:pt x="72" y="243"/>
                      <a:pt x="72" y="238"/>
                      <a:pt x="68" y="238"/>
                    </a:cubicBezTo>
                    <a:cubicBezTo>
                      <a:pt x="65" y="238"/>
                      <a:pt x="61" y="245"/>
                      <a:pt x="60" y="245"/>
                    </a:cubicBezTo>
                    <a:cubicBezTo>
                      <a:pt x="54" y="245"/>
                      <a:pt x="33" y="229"/>
                      <a:pt x="30" y="225"/>
                    </a:cubicBezTo>
                    <a:cubicBezTo>
                      <a:pt x="32" y="225"/>
                      <a:pt x="35" y="224"/>
                      <a:pt x="37" y="224"/>
                    </a:cubicBezTo>
                    <a:cubicBezTo>
                      <a:pt x="33" y="214"/>
                      <a:pt x="19" y="212"/>
                      <a:pt x="19" y="205"/>
                    </a:cubicBezTo>
                    <a:cubicBezTo>
                      <a:pt x="19" y="191"/>
                      <a:pt x="43" y="180"/>
                      <a:pt x="52" y="180"/>
                    </a:cubicBezTo>
                    <a:cubicBezTo>
                      <a:pt x="56" y="180"/>
                      <a:pt x="86" y="169"/>
                      <a:pt x="86" y="163"/>
                    </a:cubicBezTo>
                    <a:cubicBezTo>
                      <a:pt x="86" y="160"/>
                      <a:pt x="79" y="153"/>
                      <a:pt x="79" y="152"/>
                    </a:cubicBezTo>
                    <a:cubicBezTo>
                      <a:pt x="83" y="150"/>
                      <a:pt x="82" y="150"/>
                      <a:pt x="85" y="152"/>
                    </a:cubicBezTo>
                    <a:cubicBezTo>
                      <a:pt x="85" y="145"/>
                      <a:pt x="85" y="145"/>
                      <a:pt x="85" y="145"/>
                    </a:cubicBezTo>
                    <a:cubicBezTo>
                      <a:pt x="81" y="145"/>
                      <a:pt x="81" y="145"/>
                      <a:pt x="79" y="145"/>
                    </a:cubicBezTo>
                    <a:cubicBezTo>
                      <a:pt x="72" y="145"/>
                      <a:pt x="69" y="153"/>
                      <a:pt x="60" y="153"/>
                    </a:cubicBezTo>
                    <a:cubicBezTo>
                      <a:pt x="51" y="153"/>
                      <a:pt x="48" y="148"/>
                      <a:pt x="41" y="150"/>
                    </a:cubicBezTo>
                    <a:cubicBezTo>
                      <a:pt x="32" y="150"/>
                      <a:pt x="21" y="150"/>
                      <a:pt x="18" y="150"/>
                    </a:cubicBezTo>
                    <a:cubicBezTo>
                      <a:pt x="17" y="143"/>
                      <a:pt x="12" y="141"/>
                      <a:pt x="12" y="137"/>
                    </a:cubicBezTo>
                    <a:cubicBezTo>
                      <a:pt x="12" y="136"/>
                      <a:pt x="13" y="134"/>
                      <a:pt x="13" y="133"/>
                    </a:cubicBezTo>
                    <a:cubicBezTo>
                      <a:pt x="6" y="133"/>
                      <a:pt x="2" y="130"/>
                      <a:pt x="0" y="126"/>
                    </a:cubicBezTo>
                    <a:cubicBezTo>
                      <a:pt x="11" y="119"/>
                      <a:pt x="29" y="113"/>
                      <a:pt x="40" y="106"/>
                    </a:cubicBezTo>
                    <a:cubicBezTo>
                      <a:pt x="48" y="106"/>
                      <a:pt x="48" y="106"/>
                      <a:pt x="48" y="106"/>
                    </a:cubicBezTo>
                    <a:cubicBezTo>
                      <a:pt x="48" y="120"/>
                      <a:pt x="55" y="116"/>
                      <a:pt x="64" y="116"/>
                    </a:cubicBezTo>
                    <a:cubicBezTo>
                      <a:pt x="70" y="116"/>
                      <a:pt x="71" y="118"/>
                      <a:pt x="76" y="116"/>
                    </a:cubicBezTo>
                    <a:cubicBezTo>
                      <a:pt x="72" y="102"/>
                      <a:pt x="63" y="101"/>
                      <a:pt x="50" y="95"/>
                    </a:cubicBezTo>
                    <a:cubicBezTo>
                      <a:pt x="46" y="94"/>
                      <a:pt x="41" y="80"/>
                      <a:pt x="37" y="78"/>
                    </a:cubicBezTo>
                    <a:cubicBezTo>
                      <a:pt x="31" y="75"/>
                      <a:pt x="13" y="71"/>
                      <a:pt x="13" y="68"/>
                    </a:cubicBezTo>
                    <a:cubicBezTo>
                      <a:pt x="13" y="68"/>
                      <a:pt x="20" y="57"/>
                      <a:pt x="20" y="56"/>
                    </a:cubicBezTo>
                    <a:cubicBezTo>
                      <a:pt x="44" y="56"/>
                      <a:pt x="44" y="56"/>
                      <a:pt x="44" y="56"/>
                    </a:cubicBezTo>
                    <a:cubicBezTo>
                      <a:pt x="57" y="38"/>
                      <a:pt x="77" y="21"/>
                      <a:pt x="101" y="14"/>
                    </a:cubicBezTo>
                    <a:cubicBezTo>
                      <a:pt x="107" y="12"/>
                      <a:pt x="111" y="15"/>
                      <a:pt x="117" y="13"/>
                    </a:cubicBezTo>
                    <a:cubicBezTo>
                      <a:pt x="124" y="10"/>
                      <a:pt x="128" y="0"/>
                      <a:pt x="136" y="0"/>
                    </a:cubicBezTo>
                    <a:cubicBezTo>
                      <a:pt x="142" y="0"/>
                      <a:pt x="144" y="5"/>
                      <a:pt x="150" y="7"/>
                    </a:cubicBezTo>
                    <a:cubicBezTo>
                      <a:pt x="147" y="10"/>
                      <a:pt x="147" y="11"/>
                      <a:pt x="146" y="13"/>
                    </a:cubicBezTo>
                    <a:cubicBezTo>
                      <a:pt x="150" y="14"/>
                      <a:pt x="154" y="11"/>
                      <a:pt x="157" y="7"/>
                    </a:cubicBezTo>
                    <a:cubicBezTo>
                      <a:pt x="162" y="9"/>
                      <a:pt x="163" y="10"/>
                      <a:pt x="167" y="11"/>
                    </a:cubicBezTo>
                    <a:cubicBezTo>
                      <a:pt x="189" y="11"/>
                      <a:pt x="189" y="11"/>
                      <a:pt x="189" y="11"/>
                    </a:cubicBezTo>
                    <a:cubicBezTo>
                      <a:pt x="194" y="15"/>
                      <a:pt x="196" y="17"/>
                      <a:pt x="202" y="20"/>
                    </a:cubicBezTo>
                    <a:cubicBezTo>
                      <a:pt x="236" y="20"/>
                      <a:pt x="236" y="20"/>
                      <a:pt x="236" y="20"/>
                    </a:cubicBezTo>
                    <a:cubicBezTo>
                      <a:pt x="245" y="29"/>
                      <a:pt x="272" y="31"/>
                      <a:pt x="286" y="31"/>
                    </a:cubicBezTo>
                    <a:cubicBezTo>
                      <a:pt x="294" y="31"/>
                      <a:pt x="299" y="28"/>
                      <a:pt x="307" y="28"/>
                    </a:cubicBezTo>
                    <a:cubicBezTo>
                      <a:pt x="319" y="28"/>
                      <a:pt x="323" y="34"/>
                      <a:pt x="334" y="37"/>
                    </a:cubicBezTo>
                    <a:cubicBezTo>
                      <a:pt x="334" y="36"/>
                      <a:pt x="334" y="36"/>
                      <a:pt x="334" y="36"/>
                    </a:cubicBezTo>
                    <a:lnTo>
                      <a:pt x="334" y="3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1" name="Freeform 52"/>
              <p:cNvSpPr>
                <a:spLocks/>
              </p:cNvSpPr>
              <p:nvPr/>
            </p:nvSpPr>
            <p:spPr bwMode="auto">
              <a:xfrm>
                <a:off x="2149475" y="1820863"/>
                <a:ext cx="28575" cy="38100"/>
              </a:xfrm>
              <a:custGeom>
                <a:avLst/>
                <a:gdLst/>
                <a:ahLst/>
                <a:cxnLst>
                  <a:cxn ang="0">
                    <a:pos x="9" y="11"/>
                  </a:cxn>
                  <a:cxn ang="0">
                    <a:pos x="0" y="11"/>
                  </a:cxn>
                  <a:cxn ang="0">
                    <a:pos x="11" y="2"/>
                  </a:cxn>
                  <a:cxn ang="0">
                    <a:pos x="22" y="25"/>
                  </a:cxn>
                  <a:cxn ang="0">
                    <a:pos x="18" y="29"/>
                  </a:cxn>
                  <a:cxn ang="0">
                    <a:pos x="9" y="20"/>
                  </a:cxn>
                  <a:cxn ang="0">
                    <a:pos x="9" y="11"/>
                  </a:cxn>
                </a:cxnLst>
                <a:rect l="0" t="0" r="r" b="b"/>
                <a:pathLst>
                  <a:path w="22" h="29">
                    <a:moveTo>
                      <a:pt x="9" y="11"/>
                    </a:moveTo>
                    <a:cubicBezTo>
                      <a:pt x="2" y="9"/>
                      <a:pt x="5" y="7"/>
                      <a:pt x="0" y="11"/>
                    </a:cubicBezTo>
                    <a:cubicBezTo>
                      <a:pt x="0" y="0"/>
                      <a:pt x="2" y="0"/>
                      <a:pt x="11" y="2"/>
                    </a:cubicBezTo>
                    <a:cubicBezTo>
                      <a:pt x="10" y="14"/>
                      <a:pt x="22" y="15"/>
                      <a:pt x="22" y="25"/>
                    </a:cubicBezTo>
                    <a:cubicBezTo>
                      <a:pt x="22" y="28"/>
                      <a:pt x="20" y="29"/>
                      <a:pt x="18" y="29"/>
                    </a:cubicBezTo>
                    <a:cubicBezTo>
                      <a:pt x="14" y="29"/>
                      <a:pt x="9" y="20"/>
                      <a:pt x="9" y="20"/>
                    </a:cubicBezTo>
                    <a:cubicBezTo>
                      <a:pt x="9" y="16"/>
                      <a:pt x="8" y="13"/>
                      <a:pt x="9"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2" name="Freeform 53"/>
              <p:cNvSpPr>
                <a:spLocks/>
              </p:cNvSpPr>
              <p:nvPr/>
            </p:nvSpPr>
            <p:spPr bwMode="auto">
              <a:xfrm>
                <a:off x="2105025" y="1776413"/>
                <a:ext cx="30163" cy="46038"/>
              </a:xfrm>
              <a:custGeom>
                <a:avLst/>
                <a:gdLst/>
                <a:ahLst/>
                <a:cxnLst>
                  <a:cxn ang="0">
                    <a:pos x="15" y="18"/>
                  </a:cxn>
                  <a:cxn ang="0">
                    <a:pos x="19" y="18"/>
                  </a:cxn>
                  <a:cxn ang="0">
                    <a:pos x="19" y="35"/>
                  </a:cxn>
                  <a:cxn ang="0">
                    <a:pos x="11" y="17"/>
                  </a:cxn>
                  <a:cxn ang="0">
                    <a:pos x="0" y="4"/>
                  </a:cxn>
                  <a:cxn ang="0">
                    <a:pos x="5" y="0"/>
                  </a:cxn>
                  <a:cxn ang="0">
                    <a:pos x="15" y="0"/>
                  </a:cxn>
                  <a:cxn ang="0">
                    <a:pos x="15" y="18"/>
                  </a:cxn>
                </a:cxnLst>
                <a:rect l="0" t="0" r="r" b="b"/>
                <a:pathLst>
                  <a:path w="23" h="35">
                    <a:moveTo>
                      <a:pt x="15" y="18"/>
                    </a:moveTo>
                    <a:cubicBezTo>
                      <a:pt x="15" y="19"/>
                      <a:pt x="19" y="19"/>
                      <a:pt x="19" y="18"/>
                    </a:cubicBezTo>
                    <a:cubicBezTo>
                      <a:pt x="19" y="24"/>
                      <a:pt x="23" y="30"/>
                      <a:pt x="19" y="35"/>
                    </a:cubicBezTo>
                    <a:cubicBezTo>
                      <a:pt x="13" y="30"/>
                      <a:pt x="11" y="24"/>
                      <a:pt x="11" y="17"/>
                    </a:cubicBezTo>
                    <a:cubicBezTo>
                      <a:pt x="5" y="16"/>
                      <a:pt x="0" y="11"/>
                      <a:pt x="0" y="4"/>
                    </a:cubicBezTo>
                    <a:cubicBezTo>
                      <a:pt x="0" y="1"/>
                      <a:pt x="3" y="0"/>
                      <a:pt x="5" y="0"/>
                    </a:cubicBezTo>
                    <a:cubicBezTo>
                      <a:pt x="13" y="0"/>
                      <a:pt x="9" y="3"/>
                      <a:pt x="15" y="0"/>
                    </a:cubicBezTo>
                    <a:cubicBezTo>
                      <a:pt x="15" y="11"/>
                      <a:pt x="13" y="11"/>
                      <a:pt x="15" y="1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3" name="Freeform 54"/>
              <p:cNvSpPr>
                <a:spLocks/>
              </p:cNvSpPr>
              <p:nvPr/>
            </p:nvSpPr>
            <p:spPr bwMode="auto">
              <a:xfrm>
                <a:off x="2389188" y="1335088"/>
                <a:ext cx="307975" cy="161925"/>
              </a:xfrm>
              <a:custGeom>
                <a:avLst/>
                <a:gdLst/>
                <a:ahLst/>
                <a:cxnLst>
                  <a:cxn ang="0">
                    <a:pos x="214" y="96"/>
                  </a:cxn>
                  <a:cxn ang="0">
                    <a:pos x="209" y="100"/>
                  </a:cxn>
                  <a:cxn ang="0">
                    <a:pos x="215" y="103"/>
                  </a:cxn>
                  <a:cxn ang="0">
                    <a:pos x="220" y="110"/>
                  </a:cxn>
                  <a:cxn ang="0">
                    <a:pos x="195" y="118"/>
                  </a:cxn>
                  <a:cxn ang="0">
                    <a:pos x="158" y="104"/>
                  </a:cxn>
                  <a:cxn ang="0">
                    <a:pos x="147" y="112"/>
                  </a:cxn>
                  <a:cxn ang="0">
                    <a:pos x="115" y="121"/>
                  </a:cxn>
                  <a:cxn ang="0">
                    <a:pos x="75" y="121"/>
                  </a:cxn>
                  <a:cxn ang="0">
                    <a:pos x="68" y="110"/>
                  </a:cxn>
                  <a:cxn ang="0">
                    <a:pos x="43" y="108"/>
                  </a:cxn>
                  <a:cxn ang="0">
                    <a:pos x="23" y="92"/>
                  </a:cxn>
                  <a:cxn ang="0">
                    <a:pos x="65" y="82"/>
                  </a:cxn>
                  <a:cxn ang="0">
                    <a:pos x="80" y="81"/>
                  </a:cxn>
                  <a:cxn ang="0">
                    <a:pos x="69" y="77"/>
                  </a:cxn>
                  <a:cxn ang="0">
                    <a:pos x="45" y="77"/>
                  </a:cxn>
                  <a:cxn ang="0">
                    <a:pos x="12" y="69"/>
                  </a:cxn>
                  <a:cxn ang="0">
                    <a:pos x="29" y="60"/>
                  </a:cxn>
                  <a:cxn ang="0">
                    <a:pos x="14" y="59"/>
                  </a:cxn>
                  <a:cxn ang="0">
                    <a:pos x="0" y="51"/>
                  </a:cxn>
                  <a:cxn ang="0">
                    <a:pos x="56" y="13"/>
                  </a:cxn>
                  <a:cxn ang="0">
                    <a:pos x="64" y="29"/>
                  </a:cxn>
                  <a:cxn ang="0">
                    <a:pos x="78" y="21"/>
                  </a:cxn>
                  <a:cxn ang="0">
                    <a:pos x="98" y="34"/>
                  </a:cxn>
                  <a:cxn ang="0">
                    <a:pos x="111" y="31"/>
                  </a:cxn>
                  <a:cxn ang="0">
                    <a:pos x="109" y="23"/>
                  </a:cxn>
                  <a:cxn ang="0">
                    <a:pos x="118" y="23"/>
                  </a:cxn>
                  <a:cxn ang="0">
                    <a:pos x="133" y="35"/>
                  </a:cxn>
                  <a:cxn ang="0">
                    <a:pos x="140" y="51"/>
                  </a:cxn>
                  <a:cxn ang="0">
                    <a:pos x="146" y="48"/>
                  </a:cxn>
                  <a:cxn ang="0">
                    <a:pos x="136" y="17"/>
                  </a:cxn>
                  <a:cxn ang="0">
                    <a:pos x="144" y="12"/>
                  </a:cxn>
                  <a:cxn ang="0">
                    <a:pos x="156" y="12"/>
                  </a:cxn>
                  <a:cxn ang="0">
                    <a:pos x="156" y="7"/>
                  </a:cxn>
                  <a:cxn ang="0">
                    <a:pos x="169" y="0"/>
                  </a:cxn>
                  <a:cxn ang="0">
                    <a:pos x="184" y="10"/>
                  </a:cxn>
                  <a:cxn ang="0">
                    <a:pos x="175" y="24"/>
                  </a:cxn>
                  <a:cxn ang="0">
                    <a:pos x="187" y="62"/>
                  </a:cxn>
                  <a:cxn ang="0">
                    <a:pos x="232" y="92"/>
                  </a:cxn>
                  <a:cxn ang="0">
                    <a:pos x="214" y="96"/>
                  </a:cxn>
                </a:cxnLst>
                <a:rect l="0" t="0" r="r" b="b"/>
                <a:pathLst>
                  <a:path w="232" h="121">
                    <a:moveTo>
                      <a:pt x="214" y="96"/>
                    </a:moveTo>
                    <a:cubicBezTo>
                      <a:pt x="211" y="96"/>
                      <a:pt x="209" y="97"/>
                      <a:pt x="209" y="100"/>
                    </a:cubicBezTo>
                    <a:cubicBezTo>
                      <a:pt x="209" y="103"/>
                      <a:pt x="214" y="103"/>
                      <a:pt x="215" y="103"/>
                    </a:cubicBezTo>
                    <a:cubicBezTo>
                      <a:pt x="216" y="107"/>
                      <a:pt x="218" y="108"/>
                      <a:pt x="220" y="110"/>
                    </a:cubicBezTo>
                    <a:cubicBezTo>
                      <a:pt x="216" y="118"/>
                      <a:pt x="206" y="118"/>
                      <a:pt x="195" y="118"/>
                    </a:cubicBezTo>
                    <a:cubicBezTo>
                      <a:pt x="177" y="118"/>
                      <a:pt x="171" y="104"/>
                      <a:pt x="158" y="104"/>
                    </a:cubicBezTo>
                    <a:cubicBezTo>
                      <a:pt x="150" y="104"/>
                      <a:pt x="154" y="109"/>
                      <a:pt x="147" y="112"/>
                    </a:cubicBezTo>
                    <a:cubicBezTo>
                      <a:pt x="135" y="118"/>
                      <a:pt x="124" y="115"/>
                      <a:pt x="115" y="121"/>
                    </a:cubicBezTo>
                    <a:cubicBezTo>
                      <a:pt x="95" y="121"/>
                      <a:pt x="87" y="121"/>
                      <a:pt x="75" y="121"/>
                    </a:cubicBezTo>
                    <a:cubicBezTo>
                      <a:pt x="68" y="121"/>
                      <a:pt x="73" y="114"/>
                      <a:pt x="68" y="110"/>
                    </a:cubicBezTo>
                    <a:cubicBezTo>
                      <a:pt x="63" y="107"/>
                      <a:pt x="49" y="108"/>
                      <a:pt x="43" y="108"/>
                    </a:cubicBezTo>
                    <a:cubicBezTo>
                      <a:pt x="34" y="108"/>
                      <a:pt x="26" y="98"/>
                      <a:pt x="23" y="92"/>
                    </a:cubicBezTo>
                    <a:cubicBezTo>
                      <a:pt x="33" y="85"/>
                      <a:pt x="47" y="82"/>
                      <a:pt x="65" y="82"/>
                    </a:cubicBezTo>
                    <a:cubicBezTo>
                      <a:pt x="72" y="82"/>
                      <a:pt x="75" y="82"/>
                      <a:pt x="80" y="81"/>
                    </a:cubicBezTo>
                    <a:cubicBezTo>
                      <a:pt x="77" y="80"/>
                      <a:pt x="73" y="77"/>
                      <a:pt x="69" y="77"/>
                    </a:cubicBezTo>
                    <a:cubicBezTo>
                      <a:pt x="60" y="77"/>
                      <a:pt x="50" y="77"/>
                      <a:pt x="45" y="77"/>
                    </a:cubicBezTo>
                    <a:cubicBezTo>
                      <a:pt x="36" y="77"/>
                      <a:pt x="12" y="81"/>
                      <a:pt x="12" y="69"/>
                    </a:cubicBezTo>
                    <a:cubicBezTo>
                      <a:pt x="12" y="59"/>
                      <a:pt x="24" y="63"/>
                      <a:pt x="29" y="60"/>
                    </a:cubicBezTo>
                    <a:cubicBezTo>
                      <a:pt x="22" y="58"/>
                      <a:pt x="19" y="59"/>
                      <a:pt x="14" y="59"/>
                    </a:cubicBezTo>
                    <a:cubicBezTo>
                      <a:pt x="9" y="59"/>
                      <a:pt x="0" y="53"/>
                      <a:pt x="0" y="51"/>
                    </a:cubicBezTo>
                    <a:cubicBezTo>
                      <a:pt x="0" y="29"/>
                      <a:pt x="41" y="13"/>
                      <a:pt x="56" y="13"/>
                    </a:cubicBezTo>
                    <a:cubicBezTo>
                      <a:pt x="63" y="13"/>
                      <a:pt x="62" y="26"/>
                      <a:pt x="64" y="29"/>
                    </a:cubicBezTo>
                    <a:cubicBezTo>
                      <a:pt x="68" y="26"/>
                      <a:pt x="71" y="21"/>
                      <a:pt x="78" y="21"/>
                    </a:cubicBezTo>
                    <a:cubicBezTo>
                      <a:pt x="90" y="21"/>
                      <a:pt x="94" y="26"/>
                      <a:pt x="98" y="34"/>
                    </a:cubicBezTo>
                    <a:cubicBezTo>
                      <a:pt x="102" y="33"/>
                      <a:pt x="106" y="32"/>
                      <a:pt x="111" y="31"/>
                    </a:cubicBezTo>
                    <a:cubicBezTo>
                      <a:pt x="110" y="27"/>
                      <a:pt x="109" y="25"/>
                      <a:pt x="109" y="23"/>
                    </a:cubicBezTo>
                    <a:cubicBezTo>
                      <a:pt x="118" y="23"/>
                      <a:pt x="118" y="23"/>
                      <a:pt x="118" y="23"/>
                    </a:cubicBezTo>
                    <a:cubicBezTo>
                      <a:pt x="124" y="25"/>
                      <a:pt x="131" y="30"/>
                      <a:pt x="133" y="35"/>
                    </a:cubicBezTo>
                    <a:cubicBezTo>
                      <a:pt x="135" y="40"/>
                      <a:pt x="132" y="51"/>
                      <a:pt x="140" y="51"/>
                    </a:cubicBezTo>
                    <a:cubicBezTo>
                      <a:pt x="144" y="51"/>
                      <a:pt x="144" y="50"/>
                      <a:pt x="146" y="48"/>
                    </a:cubicBezTo>
                    <a:cubicBezTo>
                      <a:pt x="142" y="42"/>
                      <a:pt x="136" y="21"/>
                      <a:pt x="136" y="17"/>
                    </a:cubicBezTo>
                    <a:cubicBezTo>
                      <a:pt x="136" y="14"/>
                      <a:pt x="140" y="12"/>
                      <a:pt x="144" y="12"/>
                    </a:cubicBezTo>
                    <a:cubicBezTo>
                      <a:pt x="152" y="12"/>
                      <a:pt x="149" y="15"/>
                      <a:pt x="156" y="12"/>
                    </a:cubicBezTo>
                    <a:cubicBezTo>
                      <a:pt x="156" y="10"/>
                      <a:pt x="156" y="9"/>
                      <a:pt x="156" y="7"/>
                    </a:cubicBezTo>
                    <a:cubicBezTo>
                      <a:pt x="156" y="3"/>
                      <a:pt x="162" y="0"/>
                      <a:pt x="169" y="0"/>
                    </a:cubicBezTo>
                    <a:cubicBezTo>
                      <a:pt x="177" y="0"/>
                      <a:pt x="184" y="3"/>
                      <a:pt x="184" y="10"/>
                    </a:cubicBezTo>
                    <a:cubicBezTo>
                      <a:pt x="184" y="16"/>
                      <a:pt x="175" y="20"/>
                      <a:pt x="175" y="24"/>
                    </a:cubicBezTo>
                    <a:cubicBezTo>
                      <a:pt x="175" y="40"/>
                      <a:pt x="187" y="50"/>
                      <a:pt x="187" y="62"/>
                    </a:cubicBezTo>
                    <a:cubicBezTo>
                      <a:pt x="187" y="76"/>
                      <a:pt x="224" y="85"/>
                      <a:pt x="232" y="92"/>
                    </a:cubicBezTo>
                    <a:cubicBezTo>
                      <a:pt x="224" y="97"/>
                      <a:pt x="222" y="96"/>
                      <a:pt x="214" y="9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4" name="Freeform 55"/>
              <p:cNvSpPr>
                <a:spLocks/>
              </p:cNvSpPr>
              <p:nvPr/>
            </p:nvSpPr>
            <p:spPr bwMode="auto">
              <a:xfrm>
                <a:off x="2274888" y="1309688"/>
                <a:ext cx="173038" cy="114300"/>
              </a:xfrm>
              <a:custGeom>
                <a:avLst/>
                <a:gdLst/>
                <a:ahLst/>
                <a:cxnLst>
                  <a:cxn ang="0">
                    <a:pos x="28" y="82"/>
                  </a:cxn>
                  <a:cxn ang="0">
                    <a:pos x="22" y="73"/>
                  </a:cxn>
                  <a:cxn ang="0">
                    <a:pos x="0" y="64"/>
                  </a:cxn>
                  <a:cxn ang="0">
                    <a:pos x="22" y="21"/>
                  </a:cxn>
                  <a:cxn ang="0">
                    <a:pos x="16" y="5"/>
                  </a:cxn>
                  <a:cxn ang="0">
                    <a:pos x="42" y="5"/>
                  </a:cxn>
                  <a:cxn ang="0">
                    <a:pos x="60" y="2"/>
                  </a:cxn>
                  <a:cxn ang="0">
                    <a:pos x="84" y="11"/>
                  </a:cxn>
                  <a:cxn ang="0">
                    <a:pos x="99" y="10"/>
                  </a:cxn>
                  <a:cxn ang="0">
                    <a:pos x="130" y="29"/>
                  </a:cxn>
                  <a:cxn ang="0">
                    <a:pos x="102" y="38"/>
                  </a:cxn>
                  <a:cxn ang="0">
                    <a:pos x="69" y="71"/>
                  </a:cxn>
                  <a:cxn ang="0">
                    <a:pos x="35" y="86"/>
                  </a:cxn>
                  <a:cxn ang="0">
                    <a:pos x="28" y="82"/>
                  </a:cxn>
                </a:cxnLst>
                <a:rect l="0" t="0" r="r" b="b"/>
                <a:pathLst>
                  <a:path w="130" h="86">
                    <a:moveTo>
                      <a:pt x="28" y="82"/>
                    </a:moveTo>
                    <a:cubicBezTo>
                      <a:pt x="26" y="82"/>
                      <a:pt x="23" y="75"/>
                      <a:pt x="22" y="73"/>
                    </a:cubicBezTo>
                    <a:cubicBezTo>
                      <a:pt x="18" y="68"/>
                      <a:pt x="0" y="69"/>
                      <a:pt x="0" y="64"/>
                    </a:cubicBezTo>
                    <a:cubicBezTo>
                      <a:pt x="0" y="49"/>
                      <a:pt x="22" y="37"/>
                      <a:pt x="22" y="21"/>
                    </a:cubicBezTo>
                    <a:cubicBezTo>
                      <a:pt x="22" y="17"/>
                      <a:pt x="16" y="10"/>
                      <a:pt x="16" y="5"/>
                    </a:cubicBezTo>
                    <a:cubicBezTo>
                      <a:pt x="27" y="1"/>
                      <a:pt x="32" y="5"/>
                      <a:pt x="42" y="5"/>
                    </a:cubicBezTo>
                    <a:cubicBezTo>
                      <a:pt x="48" y="5"/>
                      <a:pt x="52" y="0"/>
                      <a:pt x="60" y="2"/>
                    </a:cubicBezTo>
                    <a:cubicBezTo>
                      <a:pt x="70" y="5"/>
                      <a:pt x="74" y="10"/>
                      <a:pt x="84" y="11"/>
                    </a:cubicBezTo>
                    <a:cubicBezTo>
                      <a:pt x="88" y="15"/>
                      <a:pt x="93" y="10"/>
                      <a:pt x="99" y="10"/>
                    </a:cubicBezTo>
                    <a:cubicBezTo>
                      <a:pt x="108" y="10"/>
                      <a:pt x="130" y="19"/>
                      <a:pt x="130" y="29"/>
                    </a:cubicBezTo>
                    <a:cubicBezTo>
                      <a:pt x="130" y="34"/>
                      <a:pt x="106" y="37"/>
                      <a:pt x="102" y="38"/>
                    </a:cubicBezTo>
                    <a:cubicBezTo>
                      <a:pt x="88" y="43"/>
                      <a:pt x="69" y="61"/>
                      <a:pt x="69" y="71"/>
                    </a:cubicBezTo>
                    <a:cubicBezTo>
                      <a:pt x="69" y="75"/>
                      <a:pt x="38" y="86"/>
                      <a:pt x="35" y="86"/>
                    </a:cubicBezTo>
                    <a:cubicBezTo>
                      <a:pt x="32" y="86"/>
                      <a:pt x="30" y="82"/>
                      <a:pt x="28" y="8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5" name="Freeform 56"/>
              <p:cNvSpPr>
                <a:spLocks/>
              </p:cNvSpPr>
              <p:nvPr/>
            </p:nvSpPr>
            <p:spPr bwMode="auto">
              <a:xfrm>
                <a:off x="2413000" y="1228725"/>
                <a:ext cx="204788" cy="87313"/>
              </a:xfrm>
              <a:custGeom>
                <a:avLst/>
                <a:gdLst/>
                <a:ahLst/>
                <a:cxnLst>
                  <a:cxn ang="0">
                    <a:pos x="53" y="65"/>
                  </a:cxn>
                  <a:cxn ang="0">
                    <a:pos x="41" y="59"/>
                  </a:cxn>
                  <a:cxn ang="0">
                    <a:pos x="53" y="53"/>
                  </a:cxn>
                  <a:cxn ang="0">
                    <a:pos x="46" y="43"/>
                  </a:cxn>
                  <a:cxn ang="0">
                    <a:pos x="41" y="49"/>
                  </a:cxn>
                  <a:cxn ang="0">
                    <a:pos x="22" y="52"/>
                  </a:cxn>
                  <a:cxn ang="0">
                    <a:pos x="7" y="49"/>
                  </a:cxn>
                  <a:cxn ang="0">
                    <a:pos x="0" y="42"/>
                  </a:cxn>
                  <a:cxn ang="0">
                    <a:pos x="0" y="36"/>
                  </a:cxn>
                  <a:cxn ang="0">
                    <a:pos x="11" y="31"/>
                  </a:cxn>
                  <a:cxn ang="0">
                    <a:pos x="31" y="36"/>
                  </a:cxn>
                  <a:cxn ang="0">
                    <a:pos x="11" y="30"/>
                  </a:cxn>
                  <a:cxn ang="0">
                    <a:pos x="11" y="23"/>
                  </a:cxn>
                  <a:cxn ang="0">
                    <a:pos x="19" y="23"/>
                  </a:cxn>
                  <a:cxn ang="0">
                    <a:pos x="38" y="26"/>
                  </a:cxn>
                  <a:cxn ang="0">
                    <a:pos x="16" y="22"/>
                  </a:cxn>
                  <a:cxn ang="0">
                    <a:pos x="25" y="17"/>
                  </a:cxn>
                  <a:cxn ang="0">
                    <a:pos x="36" y="18"/>
                  </a:cxn>
                  <a:cxn ang="0">
                    <a:pos x="23" y="12"/>
                  </a:cxn>
                  <a:cxn ang="0">
                    <a:pos x="38" y="12"/>
                  </a:cxn>
                  <a:cxn ang="0">
                    <a:pos x="45" y="19"/>
                  </a:cxn>
                  <a:cxn ang="0">
                    <a:pos x="55" y="19"/>
                  </a:cxn>
                  <a:cxn ang="0">
                    <a:pos x="97" y="36"/>
                  </a:cxn>
                  <a:cxn ang="0">
                    <a:pos x="107" y="30"/>
                  </a:cxn>
                  <a:cxn ang="0">
                    <a:pos x="98" y="29"/>
                  </a:cxn>
                  <a:cxn ang="0">
                    <a:pos x="102" y="27"/>
                  </a:cxn>
                  <a:cxn ang="0">
                    <a:pos x="102" y="21"/>
                  </a:cxn>
                  <a:cxn ang="0">
                    <a:pos x="91" y="15"/>
                  </a:cxn>
                  <a:cxn ang="0">
                    <a:pos x="107" y="0"/>
                  </a:cxn>
                  <a:cxn ang="0">
                    <a:pos x="116" y="4"/>
                  </a:cxn>
                  <a:cxn ang="0">
                    <a:pos x="116" y="9"/>
                  </a:cxn>
                  <a:cxn ang="0">
                    <a:pos x="132" y="26"/>
                  </a:cxn>
                  <a:cxn ang="0">
                    <a:pos x="144" y="20"/>
                  </a:cxn>
                  <a:cxn ang="0">
                    <a:pos x="154" y="31"/>
                  </a:cxn>
                  <a:cxn ang="0">
                    <a:pos x="140" y="52"/>
                  </a:cxn>
                  <a:cxn ang="0">
                    <a:pos x="111" y="51"/>
                  </a:cxn>
                  <a:cxn ang="0">
                    <a:pos x="82" y="59"/>
                  </a:cxn>
                  <a:cxn ang="0">
                    <a:pos x="53" y="65"/>
                  </a:cxn>
                </a:cxnLst>
                <a:rect l="0" t="0" r="r" b="b"/>
                <a:pathLst>
                  <a:path w="154" h="65">
                    <a:moveTo>
                      <a:pt x="53" y="65"/>
                    </a:moveTo>
                    <a:cubicBezTo>
                      <a:pt x="48" y="65"/>
                      <a:pt x="41" y="61"/>
                      <a:pt x="41" y="59"/>
                    </a:cubicBezTo>
                    <a:cubicBezTo>
                      <a:pt x="41" y="52"/>
                      <a:pt x="47" y="53"/>
                      <a:pt x="53" y="53"/>
                    </a:cubicBezTo>
                    <a:cubicBezTo>
                      <a:pt x="50" y="50"/>
                      <a:pt x="46" y="48"/>
                      <a:pt x="46" y="43"/>
                    </a:cubicBezTo>
                    <a:cubicBezTo>
                      <a:pt x="43" y="44"/>
                      <a:pt x="41" y="46"/>
                      <a:pt x="41" y="49"/>
                    </a:cubicBezTo>
                    <a:cubicBezTo>
                      <a:pt x="33" y="50"/>
                      <a:pt x="27" y="52"/>
                      <a:pt x="22" y="52"/>
                    </a:cubicBezTo>
                    <a:cubicBezTo>
                      <a:pt x="16" y="52"/>
                      <a:pt x="10" y="49"/>
                      <a:pt x="7" y="49"/>
                    </a:cubicBezTo>
                    <a:cubicBezTo>
                      <a:pt x="3" y="49"/>
                      <a:pt x="0" y="46"/>
                      <a:pt x="0" y="42"/>
                    </a:cubicBezTo>
                    <a:cubicBezTo>
                      <a:pt x="0" y="38"/>
                      <a:pt x="2" y="39"/>
                      <a:pt x="0" y="36"/>
                    </a:cubicBezTo>
                    <a:cubicBezTo>
                      <a:pt x="5" y="35"/>
                      <a:pt x="7" y="31"/>
                      <a:pt x="11" y="31"/>
                    </a:cubicBezTo>
                    <a:cubicBezTo>
                      <a:pt x="20" y="31"/>
                      <a:pt x="24" y="35"/>
                      <a:pt x="31" y="36"/>
                    </a:cubicBezTo>
                    <a:cubicBezTo>
                      <a:pt x="24" y="35"/>
                      <a:pt x="17" y="32"/>
                      <a:pt x="11" y="30"/>
                    </a:cubicBezTo>
                    <a:cubicBezTo>
                      <a:pt x="11" y="23"/>
                      <a:pt x="11" y="23"/>
                      <a:pt x="11" y="23"/>
                    </a:cubicBezTo>
                    <a:cubicBezTo>
                      <a:pt x="15" y="23"/>
                      <a:pt x="19" y="23"/>
                      <a:pt x="19" y="23"/>
                    </a:cubicBezTo>
                    <a:cubicBezTo>
                      <a:pt x="20" y="23"/>
                      <a:pt x="34" y="26"/>
                      <a:pt x="38" y="26"/>
                    </a:cubicBezTo>
                    <a:cubicBezTo>
                      <a:pt x="30" y="25"/>
                      <a:pt x="23" y="26"/>
                      <a:pt x="16" y="22"/>
                    </a:cubicBezTo>
                    <a:cubicBezTo>
                      <a:pt x="18" y="19"/>
                      <a:pt x="22" y="17"/>
                      <a:pt x="25" y="17"/>
                    </a:cubicBezTo>
                    <a:cubicBezTo>
                      <a:pt x="31" y="17"/>
                      <a:pt x="32" y="19"/>
                      <a:pt x="36" y="18"/>
                    </a:cubicBezTo>
                    <a:cubicBezTo>
                      <a:pt x="31" y="19"/>
                      <a:pt x="23" y="18"/>
                      <a:pt x="23" y="12"/>
                    </a:cubicBezTo>
                    <a:cubicBezTo>
                      <a:pt x="31" y="11"/>
                      <a:pt x="34" y="12"/>
                      <a:pt x="38" y="12"/>
                    </a:cubicBezTo>
                    <a:cubicBezTo>
                      <a:pt x="39" y="12"/>
                      <a:pt x="45" y="14"/>
                      <a:pt x="45" y="19"/>
                    </a:cubicBezTo>
                    <a:cubicBezTo>
                      <a:pt x="50" y="19"/>
                      <a:pt x="54" y="19"/>
                      <a:pt x="55" y="19"/>
                    </a:cubicBezTo>
                    <a:cubicBezTo>
                      <a:pt x="68" y="19"/>
                      <a:pt x="78" y="36"/>
                      <a:pt x="97" y="36"/>
                    </a:cubicBezTo>
                    <a:cubicBezTo>
                      <a:pt x="103" y="36"/>
                      <a:pt x="105" y="34"/>
                      <a:pt x="107" y="30"/>
                    </a:cubicBezTo>
                    <a:cubicBezTo>
                      <a:pt x="102" y="30"/>
                      <a:pt x="100" y="30"/>
                      <a:pt x="98" y="29"/>
                    </a:cubicBezTo>
                    <a:cubicBezTo>
                      <a:pt x="98" y="28"/>
                      <a:pt x="101" y="27"/>
                      <a:pt x="102" y="27"/>
                    </a:cubicBezTo>
                    <a:cubicBezTo>
                      <a:pt x="102" y="21"/>
                      <a:pt x="102" y="21"/>
                      <a:pt x="102" y="21"/>
                    </a:cubicBezTo>
                    <a:cubicBezTo>
                      <a:pt x="99" y="21"/>
                      <a:pt x="91" y="19"/>
                      <a:pt x="91" y="15"/>
                    </a:cubicBezTo>
                    <a:cubicBezTo>
                      <a:pt x="91" y="7"/>
                      <a:pt x="103" y="4"/>
                      <a:pt x="107" y="0"/>
                    </a:cubicBezTo>
                    <a:cubicBezTo>
                      <a:pt x="110" y="2"/>
                      <a:pt x="113" y="4"/>
                      <a:pt x="116" y="4"/>
                    </a:cubicBezTo>
                    <a:cubicBezTo>
                      <a:pt x="115" y="7"/>
                      <a:pt x="116" y="8"/>
                      <a:pt x="116" y="9"/>
                    </a:cubicBezTo>
                    <a:cubicBezTo>
                      <a:pt x="116" y="16"/>
                      <a:pt x="124" y="26"/>
                      <a:pt x="132" y="26"/>
                    </a:cubicBezTo>
                    <a:cubicBezTo>
                      <a:pt x="136" y="26"/>
                      <a:pt x="139" y="20"/>
                      <a:pt x="144" y="20"/>
                    </a:cubicBezTo>
                    <a:cubicBezTo>
                      <a:pt x="150" y="20"/>
                      <a:pt x="154" y="26"/>
                      <a:pt x="154" y="31"/>
                    </a:cubicBezTo>
                    <a:cubicBezTo>
                      <a:pt x="154" y="37"/>
                      <a:pt x="144" y="51"/>
                      <a:pt x="140" y="52"/>
                    </a:cubicBezTo>
                    <a:cubicBezTo>
                      <a:pt x="137" y="53"/>
                      <a:pt x="111" y="50"/>
                      <a:pt x="111" y="51"/>
                    </a:cubicBezTo>
                    <a:cubicBezTo>
                      <a:pt x="111" y="52"/>
                      <a:pt x="83" y="58"/>
                      <a:pt x="82" y="59"/>
                    </a:cubicBezTo>
                    <a:cubicBezTo>
                      <a:pt x="73" y="62"/>
                      <a:pt x="64" y="65"/>
                      <a:pt x="53" y="6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6" name="Freeform 57"/>
              <p:cNvSpPr>
                <a:spLocks/>
              </p:cNvSpPr>
              <p:nvPr/>
            </p:nvSpPr>
            <p:spPr bwMode="auto">
              <a:xfrm>
                <a:off x="2382838" y="1260475"/>
                <a:ext cx="28575" cy="20638"/>
              </a:xfrm>
              <a:custGeom>
                <a:avLst/>
                <a:gdLst/>
                <a:ahLst/>
                <a:cxnLst>
                  <a:cxn ang="0">
                    <a:pos x="8" y="16"/>
                  </a:cxn>
                  <a:cxn ang="0">
                    <a:pos x="0" y="11"/>
                  </a:cxn>
                  <a:cxn ang="0">
                    <a:pos x="21" y="0"/>
                  </a:cxn>
                  <a:cxn ang="0">
                    <a:pos x="8" y="16"/>
                  </a:cxn>
                </a:cxnLst>
                <a:rect l="0" t="0" r="r" b="b"/>
                <a:pathLst>
                  <a:path w="21" h="16">
                    <a:moveTo>
                      <a:pt x="8" y="16"/>
                    </a:moveTo>
                    <a:cubicBezTo>
                      <a:pt x="4" y="16"/>
                      <a:pt x="0" y="14"/>
                      <a:pt x="0" y="11"/>
                    </a:cubicBezTo>
                    <a:cubicBezTo>
                      <a:pt x="0" y="3"/>
                      <a:pt x="16" y="0"/>
                      <a:pt x="21" y="0"/>
                    </a:cubicBezTo>
                    <a:cubicBezTo>
                      <a:pt x="20" y="7"/>
                      <a:pt x="13" y="16"/>
                      <a:pt x="8" y="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7" name="Freeform 58"/>
              <p:cNvSpPr>
                <a:spLocks/>
              </p:cNvSpPr>
              <p:nvPr/>
            </p:nvSpPr>
            <p:spPr bwMode="auto">
              <a:xfrm>
                <a:off x="2457450" y="1230313"/>
                <a:ext cx="22225" cy="7938"/>
              </a:xfrm>
              <a:custGeom>
                <a:avLst/>
                <a:gdLst/>
                <a:ahLst/>
                <a:cxnLst>
                  <a:cxn ang="0">
                    <a:pos x="6" y="6"/>
                  </a:cxn>
                  <a:cxn ang="0">
                    <a:pos x="0" y="0"/>
                  </a:cxn>
                  <a:cxn ang="0">
                    <a:pos x="16" y="0"/>
                  </a:cxn>
                  <a:cxn ang="0">
                    <a:pos x="16" y="6"/>
                  </a:cxn>
                  <a:cxn ang="0">
                    <a:pos x="6" y="6"/>
                  </a:cxn>
                </a:cxnLst>
                <a:rect l="0" t="0" r="r" b="b"/>
                <a:pathLst>
                  <a:path w="16" h="6">
                    <a:moveTo>
                      <a:pt x="6" y="6"/>
                    </a:moveTo>
                    <a:cubicBezTo>
                      <a:pt x="4" y="6"/>
                      <a:pt x="0" y="4"/>
                      <a:pt x="0" y="0"/>
                    </a:cubicBezTo>
                    <a:cubicBezTo>
                      <a:pt x="16" y="0"/>
                      <a:pt x="16" y="0"/>
                      <a:pt x="16" y="0"/>
                    </a:cubicBezTo>
                    <a:cubicBezTo>
                      <a:pt x="16" y="6"/>
                      <a:pt x="16" y="6"/>
                      <a:pt x="16" y="6"/>
                    </a:cubicBezTo>
                    <a:cubicBezTo>
                      <a:pt x="14" y="6"/>
                      <a:pt x="6" y="6"/>
                      <a:pt x="6"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8" name="Freeform 59"/>
              <p:cNvSpPr>
                <a:spLocks/>
              </p:cNvSpPr>
              <p:nvPr/>
            </p:nvSpPr>
            <p:spPr bwMode="auto">
              <a:xfrm>
                <a:off x="2324100" y="1203325"/>
                <a:ext cx="117475" cy="65088"/>
              </a:xfrm>
              <a:custGeom>
                <a:avLst/>
                <a:gdLst/>
                <a:ahLst/>
                <a:cxnLst>
                  <a:cxn ang="0">
                    <a:pos x="88" y="8"/>
                  </a:cxn>
                  <a:cxn ang="0">
                    <a:pos x="82" y="15"/>
                  </a:cxn>
                  <a:cxn ang="0">
                    <a:pos x="86" y="24"/>
                  </a:cxn>
                  <a:cxn ang="0">
                    <a:pos x="67" y="38"/>
                  </a:cxn>
                  <a:cxn ang="0">
                    <a:pos x="56" y="26"/>
                  </a:cxn>
                  <a:cxn ang="0">
                    <a:pos x="41" y="39"/>
                  </a:cxn>
                  <a:cxn ang="0">
                    <a:pos x="32" y="49"/>
                  </a:cxn>
                  <a:cxn ang="0">
                    <a:pos x="24" y="42"/>
                  </a:cxn>
                  <a:cxn ang="0">
                    <a:pos x="12" y="42"/>
                  </a:cxn>
                  <a:cxn ang="0">
                    <a:pos x="4" y="46"/>
                  </a:cxn>
                  <a:cxn ang="0">
                    <a:pos x="0" y="39"/>
                  </a:cxn>
                  <a:cxn ang="0">
                    <a:pos x="10" y="31"/>
                  </a:cxn>
                  <a:cxn ang="0">
                    <a:pos x="31" y="23"/>
                  </a:cxn>
                  <a:cxn ang="0">
                    <a:pos x="54" y="6"/>
                  </a:cxn>
                  <a:cxn ang="0">
                    <a:pos x="62" y="7"/>
                  </a:cxn>
                  <a:cxn ang="0">
                    <a:pos x="88" y="8"/>
                  </a:cxn>
                </a:cxnLst>
                <a:rect l="0" t="0" r="r" b="b"/>
                <a:pathLst>
                  <a:path w="88" h="49">
                    <a:moveTo>
                      <a:pt x="88" y="8"/>
                    </a:moveTo>
                    <a:cubicBezTo>
                      <a:pt x="88" y="11"/>
                      <a:pt x="86" y="14"/>
                      <a:pt x="82" y="15"/>
                    </a:cubicBezTo>
                    <a:cubicBezTo>
                      <a:pt x="83" y="19"/>
                      <a:pt x="86" y="20"/>
                      <a:pt x="86" y="24"/>
                    </a:cubicBezTo>
                    <a:cubicBezTo>
                      <a:pt x="67" y="38"/>
                      <a:pt x="67" y="38"/>
                      <a:pt x="67" y="38"/>
                    </a:cubicBezTo>
                    <a:cubicBezTo>
                      <a:pt x="60" y="38"/>
                      <a:pt x="60" y="28"/>
                      <a:pt x="56" y="26"/>
                    </a:cubicBezTo>
                    <a:cubicBezTo>
                      <a:pt x="55" y="33"/>
                      <a:pt x="48" y="40"/>
                      <a:pt x="41" y="39"/>
                    </a:cubicBezTo>
                    <a:cubicBezTo>
                      <a:pt x="40" y="44"/>
                      <a:pt x="37" y="49"/>
                      <a:pt x="32" y="49"/>
                    </a:cubicBezTo>
                    <a:cubicBezTo>
                      <a:pt x="28" y="49"/>
                      <a:pt x="25" y="44"/>
                      <a:pt x="24" y="42"/>
                    </a:cubicBezTo>
                    <a:cubicBezTo>
                      <a:pt x="19" y="45"/>
                      <a:pt x="16" y="42"/>
                      <a:pt x="12" y="42"/>
                    </a:cubicBezTo>
                    <a:cubicBezTo>
                      <a:pt x="9" y="42"/>
                      <a:pt x="8" y="45"/>
                      <a:pt x="4" y="46"/>
                    </a:cubicBezTo>
                    <a:cubicBezTo>
                      <a:pt x="4" y="43"/>
                      <a:pt x="0" y="41"/>
                      <a:pt x="0" y="39"/>
                    </a:cubicBezTo>
                    <a:cubicBezTo>
                      <a:pt x="0" y="38"/>
                      <a:pt x="8" y="32"/>
                      <a:pt x="10" y="31"/>
                    </a:cubicBezTo>
                    <a:cubicBezTo>
                      <a:pt x="17" y="28"/>
                      <a:pt x="23" y="27"/>
                      <a:pt x="31" y="23"/>
                    </a:cubicBezTo>
                    <a:cubicBezTo>
                      <a:pt x="39" y="18"/>
                      <a:pt x="41" y="6"/>
                      <a:pt x="54" y="6"/>
                    </a:cubicBezTo>
                    <a:cubicBezTo>
                      <a:pt x="57" y="6"/>
                      <a:pt x="58" y="7"/>
                      <a:pt x="62" y="7"/>
                    </a:cubicBezTo>
                    <a:cubicBezTo>
                      <a:pt x="62" y="7"/>
                      <a:pt x="88" y="0"/>
                      <a:pt x="88"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9" name="Freeform 60"/>
              <p:cNvSpPr>
                <a:spLocks/>
              </p:cNvSpPr>
              <p:nvPr/>
            </p:nvSpPr>
            <p:spPr bwMode="auto">
              <a:xfrm>
                <a:off x="2481263" y="1162050"/>
                <a:ext cx="66675" cy="20638"/>
              </a:xfrm>
              <a:custGeom>
                <a:avLst/>
                <a:gdLst/>
                <a:ahLst/>
                <a:cxnLst>
                  <a:cxn ang="0">
                    <a:pos x="20" y="15"/>
                  </a:cxn>
                  <a:cxn ang="0">
                    <a:pos x="9" y="12"/>
                  </a:cxn>
                  <a:cxn ang="0">
                    <a:pos x="0" y="15"/>
                  </a:cxn>
                  <a:cxn ang="0">
                    <a:pos x="32" y="0"/>
                  </a:cxn>
                  <a:cxn ang="0">
                    <a:pos x="50" y="11"/>
                  </a:cxn>
                  <a:cxn ang="0">
                    <a:pos x="39" y="15"/>
                  </a:cxn>
                  <a:cxn ang="0">
                    <a:pos x="20" y="15"/>
                  </a:cxn>
                </a:cxnLst>
                <a:rect l="0" t="0" r="r" b="b"/>
                <a:pathLst>
                  <a:path w="50" h="15">
                    <a:moveTo>
                      <a:pt x="20" y="15"/>
                    </a:moveTo>
                    <a:cubicBezTo>
                      <a:pt x="14" y="15"/>
                      <a:pt x="13" y="12"/>
                      <a:pt x="9" y="12"/>
                    </a:cubicBezTo>
                    <a:cubicBezTo>
                      <a:pt x="5" y="12"/>
                      <a:pt x="3" y="15"/>
                      <a:pt x="0" y="15"/>
                    </a:cubicBezTo>
                    <a:cubicBezTo>
                      <a:pt x="0" y="9"/>
                      <a:pt x="26" y="0"/>
                      <a:pt x="32" y="0"/>
                    </a:cubicBezTo>
                    <a:cubicBezTo>
                      <a:pt x="41" y="0"/>
                      <a:pt x="49" y="5"/>
                      <a:pt x="50" y="11"/>
                    </a:cubicBezTo>
                    <a:cubicBezTo>
                      <a:pt x="47" y="12"/>
                      <a:pt x="44" y="15"/>
                      <a:pt x="39" y="15"/>
                    </a:cubicBezTo>
                    <a:cubicBezTo>
                      <a:pt x="27" y="15"/>
                      <a:pt x="29" y="15"/>
                      <a:pt x="20"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0" name="Freeform 61"/>
              <p:cNvSpPr>
                <a:spLocks/>
              </p:cNvSpPr>
              <p:nvPr/>
            </p:nvSpPr>
            <p:spPr bwMode="auto">
              <a:xfrm>
                <a:off x="2482850" y="1185863"/>
                <a:ext cx="58738" cy="30163"/>
              </a:xfrm>
              <a:custGeom>
                <a:avLst/>
                <a:gdLst/>
                <a:ahLst/>
                <a:cxnLst>
                  <a:cxn ang="0">
                    <a:pos x="38" y="10"/>
                  </a:cxn>
                  <a:cxn ang="0">
                    <a:pos x="14" y="23"/>
                  </a:cxn>
                  <a:cxn ang="0">
                    <a:pos x="0" y="11"/>
                  </a:cxn>
                  <a:cxn ang="0">
                    <a:pos x="36" y="0"/>
                  </a:cxn>
                  <a:cxn ang="0">
                    <a:pos x="44" y="5"/>
                  </a:cxn>
                  <a:cxn ang="0">
                    <a:pos x="25" y="10"/>
                  </a:cxn>
                  <a:cxn ang="0">
                    <a:pos x="38" y="10"/>
                  </a:cxn>
                </a:cxnLst>
                <a:rect l="0" t="0" r="r" b="b"/>
                <a:pathLst>
                  <a:path w="44" h="23">
                    <a:moveTo>
                      <a:pt x="38" y="10"/>
                    </a:moveTo>
                    <a:cubicBezTo>
                      <a:pt x="38" y="19"/>
                      <a:pt x="24" y="23"/>
                      <a:pt x="14" y="23"/>
                    </a:cubicBezTo>
                    <a:cubicBezTo>
                      <a:pt x="8" y="23"/>
                      <a:pt x="0" y="15"/>
                      <a:pt x="0" y="11"/>
                    </a:cubicBezTo>
                    <a:cubicBezTo>
                      <a:pt x="0" y="1"/>
                      <a:pt x="27" y="0"/>
                      <a:pt x="36" y="0"/>
                    </a:cubicBezTo>
                    <a:cubicBezTo>
                      <a:pt x="41" y="0"/>
                      <a:pt x="43" y="3"/>
                      <a:pt x="44" y="5"/>
                    </a:cubicBezTo>
                    <a:cubicBezTo>
                      <a:pt x="39" y="9"/>
                      <a:pt x="32" y="10"/>
                      <a:pt x="25" y="10"/>
                    </a:cubicBezTo>
                    <a:lnTo>
                      <a:pt x="38"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1" name="Freeform 62"/>
              <p:cNvSpPr>
                <a:spLocks/>
              </p:cNvSpPr>
              <p:nvPr/>
            </p:nvSpPr>
            <p:spPr bwMode="auto">
              <a:xfrm>
                <a:off x="2454275" y="1181100"/>
                <a:ext cx="20638" cy="22225"/>
              </a:xfrm>
              <a:custGeom>
                <a:avLst/>
                <a:gdLst/>
                <a:ahLst/>
                <a:cxnLst>
                  <a:cxn ang="0">
                    <a:pos x="15" y="12"/>
                  </a:cxn>
                  <a:cxn ang="0">
                    <a:pos x="9" y="17"/>
                  </a:cxn>
                  <a:cxn ang="0">
                    <a:pos x="0" y="11"/>
                  </a:cxn>
                  <a:cxn ang="0">
                    <a:pos x="15" y="12"/>
                  </a:cxn>
                </a:cxnLst>
                <a:rect l="0" t="0" r="r" b="b"/>
                <a:pathLst>
                  <a:path w="15" h="17">
                    <a:moveTo>
                      <a:pt x="15" y="12"/>
                    </a:moveTo>
                    <a:cubicBezTo>
                      <a:pt x="13" y="15"/>
                      <a:pt x="12" y="17"/>
                      <a:pt x="9" y="17"/>
                    </a:cubicBezTo>
                    <a:cubicBezTo>
                      <a:pt x="5" y="17"/>
                      <a:pt x="0" y="13"/>
                      <a:pt x="0" y="11"/>
                    </a:cubicBezTo>
                    <a:cubicBezTo>
                      <a:pt x="0" y="0"/>
                      <a:pt x="12" y="11"/>
                      <a:pt x="15"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2" name="Freeform 63"/>
              <p:cNvSpPr>
                <a:spLocks/>
              </p:cNvSpPr>
              <p:nvPr/>
            </p:nvSpPr>
            <p:spPr bwMode="auto">
              <a:xfrm>
                <a:off x="2671763" y="1335088"/>
                <a:ext cx="100013" cy="80963"/>
              </a:xfrm>
              <a:custGeom>
                <a:avLst/>
                <a:gdLst/>
                <a:ahLst/>
                <a:cxnLst>
                  <a:cxn ang="0">
                    <a:pos x="66" y="23"/>
                  </a:cxn>
                  <a:cxn ang="0">
                    <a:pos x="65" y="30"/>
                  </a:cxn>
                  <a:cxn ang="0">
                    <a:pos x="75" y="32"/>
                  </a:cxn>
                  <a:cxn ang="0">
                    <a:pos x="57" y="55"/>
                  </a:cxn>
                  <a:cxn ang="0">
                    <a:pos x="49" y="61"/>
                  </a:cxn>
                  <a:cxn ang="0">
                    <a:pos x="39" y="54"/>
                  </a:cxn>
                  <a:cxn ang="0">
                    <a:pos x="0" y="30"/>
                  </a:cxn>
                  <a:cxn ang="0">
                    <a:pos x="0" y="23"/>
                  </a:cxn>
                  <a:cxn ang="0">
                    <a:pos x="20" y="28"/>
                  </a:cxn>
                  <a:cxn ang="0">
                    <a:pos x="27" y="28"/>
                  </a:cxn>
                  <a:cxn ang="0">
                    <a:pos x="27" y="16"/>
                  </a:cxn>
                  <a:cxn ang="0">
                    <a:pos x="12" y="11"/>
                  </a:cxn>
                  <a:cxn ang="0">
                    <a:pos x="16" y="7"/>
                  </a:cxn>
                  <a:cxn ang="0">
                    <a:pos x="42" y="2"/>
                  </a:cxn>
                  <a:cxn ang="0">
                    <a:pos x="60" y="2"/>
                  </a:cxn>
                  <a:cxn ang="0">
                    <a:pos x="64" y="6"/>
                  </a:cxn>
                  <a:cxn ang="0">
                    <a:pos x="50" y="22"/>
                  </a:cxn>
                  <a:cxn ang="0">
                    <a:pos x="66" y="23"/>
                  </a:cxn>
                </a:cxnLst>
                <a:rect l="0" t="0" r="r" b="b"/>
                <a:pathLst>
                  <a:path w="75" h="61">
                    <a:moveTo>
                      <a:pt x="66" y="23"/>
                    </a:moveTo>
                    <a:cubicBezTo>
                      <a:pt x="66" y="29"/>
                      <a:pt x="65" y="25"/>
                      <a:pt x="65" y="30"/>
                    </a:cubicBezTo>
                    <a:cubicBezTo>
                      <a:pt x="67" y="30"/>
                      <a:pt x="72" y="31"/>
                      <a:pt x="75" y="32"/>
                    </a:cubicBezTo>
                    <a:cubicBezTo>
                      <a:pt x="73" y="56"/>
                      <a:pt x="72" y="49"/>
                      <a:pt x="57" y="55"/>
                    </a:cubicBezTo>
                    <a:cubicBezTo>
                      <a:pt x="53" y="56"/>
                      <a:pt x="53" y="61"/>
                      <a:pt x="49" y="61"/>
                    </a:cubicBezTo>
                    <a:cubicBezTo>
                      <a:pt x="42" y="61"/>
                      <a:pt x="42" y="56"/>
                      <a:pt x="39" y="54"/>
                    </a:cubicBezTo>
                    <a:cubicBezTo>
                      <a:pt x="27" y="41"/>
                      <a:pt x="13" y="43"/>
                      <a:pt x="0" y="30"/>
                    </a:cubicBezTo>
                    <a:cubicBezTo>
                      <a:pt x="0" y="23"/>
                      <a:pt x="0" y="23"/>
                      <a:pt x="0" y="23"/>
                    </a:cubicBezTo>
                    <a:cubicBezTo>
                      <a:pt x="6" y="23"/>
                      <a:pt x="12" y="28"/>
                      <a:pt x="20" y="28"/>
                    </a:cubicBezTo>
                    <a:cubicBezTo>
                      <a:pt x="24" y="28"/>
                      <a:pt x="23" y="28"/>
                      <a:pt x="27" y="28"/>
                    </a:cubicBezTo>
                    <a:cubicBezTo>
                      <a:pt x="27" y="16"/>
                      <a:pt x="27" y="16"/>
                      <a:pt x="27" y="16"/>
                    </a:cubicBezTo>
                    <a:cubicBezTo>
                      <a:pt x="21" y="15"/>
                      <a:pt x="12" y="16"/>
                      <a:pt x="12" y="11"/>
                    </a:cubicBezTo>
                    <a:cubicBezTo>
                      <a:pt x="12" y="9"/>
                      <a:pt x="15" y="8"/>
                      <a:pt x="16" y="7"/>
                    </a:cubicBezTo>
                    <a:cubicBezTo>
                      <a:pt x="23" y="0"/>
                      <a:pt x="32" y="2"/>
                      <a:pt x="42" y="2"/>
                    </a:cubicBezTo>
                    <a:cubicBezTo>
                      <a:pt x="50" y="2"/>
                      <a:pt x="60" y="2"/>
                      <a:pt x="60" y="2"/>
                    </a:cubicBezTo>
                    <a:cubicBezTo>
                      <a:pt x="61" y="2"/>
                      <a:pt x="64" y="4"/>
                      <a:pt x="64" y="6"/>
                    </a:cubicBezTo>
                    <a:cubicBezTo>
                      <a:pt x="64" y="15"/>
                      <a:pt x="53" y="18"/>
                      <a:pt x="50" y="22"/>
                    </a:cubicBezTo>
                    <a:cubicBezTo>
                      <a:pt x="53" y="22"/>
                      <a:pt x="66" y="18"/>
                      <a:pt x="66" y="2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3" name="Freeform 64"/>
              <p:cNvSpPr>
                <a:spLocks/>
              </p:cNvSpPr>
              <p:nvPr/>
            </p:nvSpPr>
            <p:spPr bwMode="auto">
              <a:xfrm>
                <a:off x="2636838" y="1236663"/>
                <a:ext cx="111125" cy="60325"/>
              </a:xfrm>
              <a:custGeom>
                <a:avLst/>
                <a:gdLst/>
                <a:ahLst/>
                <a:cxnLst>
                  <a:cxn ang="0">
                    <a:pos x="4" y="11"/>
                  </a:cxn>
                  <a:cxn ang="0">
                    <a:pos x="0" y="2"/>
                  </a:cxn>
                  <a:cxn ang="0">
                    <a:pos x="5" y="2"/>
                  </a:cxn>
                  <a:cxn ang="0">
                    <a:pos x="38" y="20"/>
                  </a:cxn>
                  <a:cxn ang="0">
                    <a:pos x="29" y="13"/>
                  </a:cxn>
                  <a:cxn ang="0">
                    <a:pos x="29" y="8"/>
                  </a:cxn>
                  <a:cxn ang="0">
                    <a:pos x="54" y="17"/>
                  </a:cxn>
                  <a:cxn ang="0">
                    <a:pos x="54" y="8"/>
                  </a:cxn>
                  <a:cxn ang="0">
                    <a:pos x="38" y="1"/>
                  </a:cxn>
                  <a:cxn ang="0">
                    <a:pos x="46" y="1"/>
                  </a:cxn>
                  <a:cxn ang="0">
                    <a:pos x="66" y="5"/>
                  </a:cxn>
                  <a:cxn ang="0">
                    <a:pos x="75" y="2"/>
                  </a:cxn>
                  <a:cxn ang="0">
                    <a:pos x="84" y="13"/>
                  </a:cxn>
                  <a:cxn ang="0">
                    <a:pos x="80" y="41"/>
                  </a:cxn>
                  <a:cxn ang="0">
                    <a:pos x="62" y="43"/>
                  </a:cxn>
                  <a:cxn ang="0">
                    <a:pos x="48" y="41"/>
                  </a:cxn>
                  <a:cxn ang="0">
                    <a:pos x="51" y="36"/>
                  </a:cxn>
                  <a:cxn ang="0">
                    <a:pos x="51" y="32"/>
                  </a:cxn>
                  <a:cxn ang="0">
                    <a:pos x="62" y="25"/>
                  </a:cxn>
                  <a:cxn ang="0">
                    <a:pos x="57" y="24"/>
                  </a:cxn>
                  <a:cxn ang="0">
                    <a:pos x="25" y="28"/>
                  </a:cxn>
                  <a:cxn ang="0">
                    <a:pos x="20" y="23"/>
                  </a:cxn>
                  <a:cxn ang="0">
                    <a:pos x="13" y="23"/>
                  </a:cxn>
                  <a:cxn ang="0">
                    <a:pos x="12" y="19"/>
                  </a:cxn>
                  <a:cxn ang="0">
                    <a:pos x="1" y="14"/>
                  </a:cxn>
                  <a:cxn ang="0">
                    <a:pos x="1" y="6"/>
                  </a:cxn>
                  <a:cxn ang="0">
                    <a:pos x="4" y="11"/>
                  </a:cxn>
                </a:cxnLst>
                <a:rect l="0" t="0" r="r" b="b"/>
                <a:pathLst>
                  <a:path w="84" h="45">
                    <a:moveTo>
                      <a:pt x="4" y="11"/>
                    </a:moveTo>
                    <a:cubicBezTo>
                      <a:pt x="2" y="9"/>
                      <a:pt x="0" y="6"/>
                      <a:pt x="0" y="2"/>
                    </a:cubicBezTo>
                    <a:cubicBezTo>
                      <a:pt x="1" y="2"/>
                      <a:pt x="3" y="2"/>
                      <a:pt x="5" y="2"/>
                    </a:cubicBezTo>
                    <a:cubicBezTo>
                      <a:pt x="18" y="2"/>
                      <a:pt x="24" y="24"/>
                      <a:pt x="38" y="20"/>
                    </a:cubicBezTo>
                    <a:cubicBezTo>
                      <a:pt x="35" y="18"/>
                      <a:pt x="31" y="15"/>
                      <a:pt x="29" y="13"/>
                    </a:cubicBezTo>
                    <a:cubicBezTo>
                      <a:pt x="29" y="8"/>
                      <a:pt x="29" y="8"/>
                      <a:pt x="29" y="8"/>
                    </a:cubicBezTo>
                    <a:cubicBezTo>
                      <a:pt x="39" y="8"/>
                      <a:pt x="43" y="17"/>
                      <a:pt x="54" y="17"/>
                    </a:cubicBezTo>
                    <a:cubicBezTo>
                      <a:pt x="54" y="8"/>
                      <a:pt x="54" y="8"/>
                      <a:pt x="54" y="8"/>
                    </a:cubicBezTo>
                    <a:cubicBezTo>
                      <a:pt x="46" y="8"/>
                      <a:pt x="40" y="8"/>
                      <a:pt x="38" y="1"/>
                    </a:cubicBezTo>
                    <a:cubicBezTo>
                      <a:pt x="41" y="0"/>
                      <a:pt x="43" y="1"/>
                      <a:pt x="46" y="1"/>
                    </a:cubicBezTo>
                    <a:cubicBezTo>
                      <a:pt x="53" y="1"/>
                      <a:pt x="58" y="5"/>
                      <a:pt x="66" y="5"/>
                    </a:cubicBezTo>
                    <a:cubicBezTo>
                      <a:pt x="69" y="5"/>
                      <a:pt x="71" y="2"/>
                      <a:pt x="75" y="2"/>
                    </a:cubicBezTo>
                    <a:cubicBezTo>
                      <a:pt x="83" y="2"/>
                      <a:pt x="84" y="6"/>
                      <a:pt x="84" y="13"/>
                    </a:cubicBezTo>
                    <a:cubicBezTo>
                      <a:pt x="84" y="23"/>
                      <a:pt x="78" y="28"/>
                      <a:pt x="80" y="41"/>
                    </a:cubicBezTo>
                    <a:cubicBezTo>
                      <a:pt x="73" y="43"/>
                      <a:pt x="64" y="43"/>
                      <a:pt x="62" y="43"/>
                    </a:cubicBezTo>
                    <a:cubicBezTo>
                      <a:pt x="60" y="43"/>
                      <a:pt x="48" y="45"/>
                      <a:pt x="48" y="41"/>
                    </a:cubicBezTo>
                    <a:cubicBezTo>
                      <a:pt x="48" y="39"/>
                      <a:pt x="50" y="37"/>
                      <a:pt x="51" y="36"/>
                    </a:cubicBezTo>
                    <a:cubicBezTo>
                      <a:pt x="51" y="35"/>
                      <a:pt x="51" y="33"/>
                      <a:pt x="51" y="32"/>
                    </a:cubicBezTo>
                    <a:cubicBezTo>
                      <a:pt x="51" y="28"/>
                      <a:pt x="60" y="28"/>
                      <a:pt x="62" y="25"/>
                    </a:cubicBezTo>
                    <a:cubicBezTo>
                      <a:pt x="61" y="24"/>
                      <a:pt x="59" y="24"/>
                      <a:pt x="57" y="24"/>
                    </a:cubicBezTo>
                    <a:cubicBezTo>
                      <a:pt x="49" y="24"/>
                      <a:pt x="34" y="28"/>
                      <a:pt x="25" y="28"/>
                    </a:cubicBezTo>
                    <a:cubicBezTo>
                      <a:pt x="22" y="28"/>
                      <a:pt x="20" y="26"/>
                      <a:pt x="20" y="23"/>
                    </a:cubicBezTo>
                    <a:cubicBezTo>
                      <a:pt x="13" y="23"/>
                      <a:pt x="13" y="23"/>
                      <a:pt x="13" y="23"/>
                    </a:cubicBezTo>
                    <a:cubicBezTo>
                      <a:pt x="12" y="19"/>
                      <a:pt x="12" y="19"/>
                      <a:pt x="12" y="19"/>
                    </a:cubicBezTo>
                    <a:cubicBezTo>
                      <a:pt x="7" y="20"/>
                      <a:pt x="4" y="17"/>
                      <a:pt x="1" y="14"/>
                    </a:cubicBezTo>
                    <a:cubicBezTo>
                      <a:pt x="1" y="6"/>
                      <a:pt x="1" y="6"/>
                      <a:pt x="1" y="6"/>
                    </a:cubicBezTo>
                    <a:lnTo>
                      <a:pt x="4" y="1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4" name="Freeform 65"/>
              <p:cNvSpPr>
                <a:spLocks/>
              </p:cNvSpPr>
              <p:nvPr/>
            </p:nvSpPr>
            <p:spPr bwMode="auto">
              <a:xfrm>
                <a:off x="2720975" y="1462088"/>
                <a:ext cx="65088" cy="38100"/>
              </a:xfrm>
              <a:custGeom>
                <a:avLst/>
                <a:gdLst/>
                <a:ahLst/>
                <a:cxnLst>
                  <a:cxn ang="0">
                    <a:pos x="38" y="29"/>
                  </a:cxn>
                  <a:cxn ang="0">
                    <a:pos x="0" y="16"/>
                  </a:cxn>
                  <a:cxn ang="0">
                    <a:pos x="9" y="14"/>
                  </a:cxn>
                  <a:cxn ang="0">
                    <a:pos x="22" y="0"/>
                  </a:cxn>
                  <a:cxn ang="0">
                    <a:pos x="49" y="22"/>
                  </a:cxn>
                  <a:cxn ang="0">
                    <a:pos x="38" y="29"/>
                  </a:cxn>
                </a:cxnLst>
                <a:rect l="0" t="0" r="r" b="b"/>
                <a:pathLst>
                  <a:path w="49" h="29">
                    <a:moveTo>
                      <a:pt x="38" y="29"/>
                    </a:moveTo>
                    <a:cubicBezTo>
                      <a:pt x="32" y="29"/>
                      <a:pt x="0" y="17"/>
                      <a:pt x="0" y="16"/>
                    </a:cubicBezTo>
                    <a:cubicBezTo>
                      <a:pt x="0" y="12"/>
                      <a:pt x="8" y="14"/>
                      <a:pt x="9" y="14"/>
                    </a:cubicBezTo>
                    <a:cubicBezTo>
                      <a:pt x="15" y="12"/>
                      <a:pt x="13" y="0"/>
                      <a:pt x="22" y="0"/>
                    </a:cubicBezTo>
                    <a:cubicBezTo>
                      <a:pt x="28" y="0"/>
                      <a:pt x="46" y="16"/>
                      <a:pt x="49" y="22"/>
                    </a:cubicBezTo>
                    <a:cubicBezTo>
                      <a:pt x="45" y="25"/>
                      <a:pt x="43" y="29"/>
                      <a:pt x="38" y="2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5" name="Freeform 66"/>
              <p:cNvSpPr>
                <a:spLocks/>
              </p:cNvSpPr>
              <p:nvPr/>
            </p:nvSpPr>
            <p:spPr bwMode="auto">
              <a:xfrm>
                <a:off x="2784475" y="1323975"/>
                <a:ext cx="85725" cy="69850"/>
              </a:xfrm>
              <a:custGeom>
                <a:avLst/>
                <a:gdLst/>
                <a:ahLst/>
                <a:cxnLst>
                  <a:cxn ang="0">
                    <a:pos x="65" y="11"/>
                  </a:cxn>
                  <a:cxn ang="0">
                    <a:pos x="57" y="18"/>
                  </a:cxn>
                  <a:cxn ang="0">
                    <a:pos x="32" y="35"/>
                  </a:cxn>
                  <a:cxn ang="0">
                    <a:pos x="20" y="38"/>
                  </a:cxn>
                  <a:cxn ang="0">
                    <a:pos x="25" y="38"/>
                  </a:cxn>
                  <a:cxn ang="0">
                    <a:pos x="15" y="53"/>
                  </a:cxn>
                  <a:cxn ang="0">
                    <a:pos x="6" y="53"/>
                  </a:cxn>
                  <a:cxn ang="0">
                    <a:pos x="7" y="40"/>
                  </a:cxn>
                  <a:cxn ang="0">
                    <a:pos x="0" y="19"/>
                  </a:cxn>
                  <a:cxn ang="0">
                    <a:pos x="0" y="11"/>
                  </a:cxn>
                  <a:cxn ang="0">
                    <a:pos x="10" y="11"/>
                  </a:cxn>
                  <a:cxn ang="0">
                    <a:pos x="10" y="7"/>
                  </a:cxn>
                  <a:cxn ang="0">
                    <a:pos x="22" y="0"/>
                  </a:cxn>
                  <a:cxn ang="0">
                    <a:pos x="65" y="5"/>
                  </a:cxn>
                  <a:cxn ang="0">
                    <a:pos x="65" y="11"/>
                  </a:cxn>
                </a:cxnLst>
                <a:rect l="0" t="0" r="r" b="b"/>
                <a:pathLst>
                  <a:path w="65" h="53">
                    <a:moveTo>
                      <a:pt x="65" y="11"/>
                    </a:moveTo>
                    <a:cubicBezTo>
                      <a:pt x="65" y="12"/>
                      <a:pt x="57" y="18"/>
                      <a:pt x="57" y="18"/>
                    </a:cubicBezTo>
                    <a:cubicBezTo>
                      <a:pt x="51" y="26"/>
                      <a:pt x="45" y="35"/>
                      <a:pt x="32" y="35"/>
                    </a:cubicBezTo>
                    <a:cubicBezTo>
                      <a:pt x="22" y="35"/>
                      <a:pt x="22" y="30"/>
                      <a:pt x="20" y="38"/>
                    </a:cubicBezTo>
                    <a:cubicBezTo>
                      <a:pt x="25" y="38"/>
                      <a:pt x="25" y="38"/>
                      <a:pt x="25" y="38"/>
                    </a:cubicBezTo>
                    <a:cubicBezTo>
                      <a:pt x="24" y="46"/>
                      <a:pt x="21" y="48"/>
                      <a:pt x="15" y="53"/>
                    </a:cubicBezTo>
                    <a:cubicBezTo>
                      <a:pt x="6" y="53"/>
                      <a:pt x="6" y="53"/>
                      <a:pt x="6" y="53"/>
                    </a:cubicBezTo>
                    <a:cubicBezTo>
                      <a:pt x="6" y="47"/>
                      <a:pt x="6" y="42"/>
                      <a:pt x="7" y="40"/>
                    </a:cubicBezTo>
                    <a:cubicBezTo>
                      <a:pt x="0" y="33"/>
                      <a:pt x="3" y="27"/>
                      <a:pt x="0" y="19"/>
                    </a:cubicBezTo>
                    <a:cubicBezTo>
                      <a:pt x="0" y="11"/>
                      <a:pt x="0" y="11"/>
                      <a:pt x="0" y="11"/>
                    </a:cubicBezTo>
                    <a:cubicBezTo>
                      <a:pt x="3" y="11"/>
                      <a:pt x="8" y="11"/>
                      <a:pt x="10" y="11"/>
                    </a:cubicBezTo>
                    <a:cubicBezTo>
                      <a:pt x="9" y="11"/>
                      <a:pt x="10" y="8"/>
                      <a:pt x="10" y="7"/>
                    </a:cubicBezTo>
                    <a:cubicBezTo>
                      <a:pt x="10" y="6"/>
                      <a:pt x="13" y="0"/>
                      <a:pt x="22" y="0"/>
                    </a:cubicBezTo>
                    <a:cubicBezTo>
                      <a:pt x="37" y="0"/>
                      <a:pt x="49" y="5"/>
                      <a:pt x="65" y="5"/>
                    </a:cubicBezTo>
                    <a:cubicBezTo>
                      <a:pt x="65" y="8"/>
                      <a:pt x="65" y="9"/>
                      <a:pt x="65"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6" name="Freeform 67"/>
              <p:cNvSpPr>
                <a:spLocks/>
              </p:cNvSpPr>
              <p:nvPr/>
            </p:nvSpPr>
            <p:spPr bwMode="auto">
              <a:xfrm>
                <a:off x="2608263" y="1198563"/>
                <a:ext cx="28575" cy="23813"/>
              </a:xfrm>
              <a:custGeom>
                <a:avLst/>
                <a:gdLst/>
                <a:ahLst/>
                <a:cxnLst>
                  <a:cxn ang="0">
                    <a:pos x="21" y="12"/>
                  </a:cxn>
                  <a:cxn ang="0">
                    <a:pos x="15" y="18"/>
                  </a:cxn>
                  <a:cxn ang="0">
                    <a:pos x="0" y="0"/>
                  </a:cxn>
                  <a:cxn ang="0">
                    <a:pos x="21" y="12"/>
                  </a:cxn>
                </a:cxnLst>
                <a:rect l="0" t="0" r="r" b="b"/>
                <a:pathLst>
                  <a:path w="21" h="18">
                    <a:moveTo>
                      <a:pt x="21" y="12"/>
                    </a:moveTo>
                    <a:cubicBezTo>
                      <a:pt x="21" y="16"/>
                      <a:pt x="18" y="18"/>
                      <a:pt x="15" y="18"/>
                    </a:cubicBezTo>
                    <a:cubicBezTo>
                      <a:pt x="10" y="18"/>
                      <a:pt x="0" y="6"/>
                      <a:pt x="0" y="0"/>
                    </a:cubicBezTo>
                    <a:cubicBezTo>
                      <a:pt x="11" y="0"/>
                      <a:pt x="12" y="9"/>
                      <a:pt x="21"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7" name="Freeform 68"/>
              <p:cNvSpPr>
                <a:spLocks/>
              </p:cNvSpPr>
              <p:nvPr/>
            </p:nvSpPr>
            <p:spPr bwMode="auto">
              <a:xfrm>
                <a:off x="2625725" y="1277938"/>
                <a:ext cx="19050" cy="15875"/>
              </a:xfrm>
              <a:custGeom>
                <a:avLst/>
                <a:gdLst/>
                <a:ahLst/>
                <a:cxnLst>
                  <a:cxn ang="0">
                    <a:pos x="12" y="0"/>
                  </a:cxn>
                  <a:cxn ang="0">
                    <a:pos x="15" y="6"/>
                  </a:cxn>
                  <a:cxn ang="0">
                    <a:pos x="9" y="12"/>
                  </a:cxn>
                  <a:cxn ang="0">
                    <a:pos x="0" y="12"/>
                  </a:cxn>
                  <a:cxn ang="0">
                    <a:pos x="12" y="0"/>
                  </a:cxn>
                </a:cxnLst>
                <a:rect l="0" t="0" r="r" b="b"/>
                <a:pathLst>
                  <a:path w="15" h="12">
                    <a:moveTo>
                      <a:pt x="12" y="0"/>
                    </a:moveTo>
                    <a:cubicBezTo>
                      <a:pt x="13" y="2"/>
                      <a:pt x="15" y="3"/>
                      <a:pt x="15" y="6"/>
                    </a:cubicBezTo>
                    <a:cubicBezTo>
                      <a:pt x="15" y="12"/>
                      <a:pt x="11" y="12"/>
                      <a:pt x="9" y="12"/>
                    </a:cubicBezTo>
                    <a:cubicBezTo>
                      <a:pt x="4" y="12"/>
                      <a:pt x="3" y="11"/>
                      <a:pt x="0" y="12"/>
                    </a:cubicBezTo>
                    <a:cubicBezTo>
                      <a:pt x="2" y="4"/>
                      <a:pt x="6" y="2"/>
                      <a:pt x="1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8" name="Freeform 69"/>
              <p:cNvSpPr>
                <a:spLocks/>
              </p:cNvSpPr>
              <p:nvPr/>
            </p:nvSpPr>
            <p:spPr bwMode="auto">
              <a:xfrm>
                <a:off x="2614613" y="1139825"/>
                <a:ext cx="109538" cy="57150"/>
              </a:xfrm>
              <a:custGeom>
                <a:avLst/>
                <a:gdLst/>
                <a:ahLst/>
                <a:cxnLst>
                  <a:cxn ang="0">
                    <a:pos x="54" y="32"/>
                  </a:cxn>
                  <a:cxn ang="0">
                    <a:pos x="33" y="30"/>
                  </a:cxn>
                  <a:cxn ang="0">
                    <a:pos x="19" y="29"/>
                  </a:cxn>
                  <a:cxn ang="0">
                    <a:pos x="7" y="25"/>
                  </a:cxn>
                  <a:cxn ang="0">
                    <a:pos x="20" y="20"/>
                  </a:cxn>
                  <a:cxn ang="0">
                    <a:pos x="20" y="15"/>
                  </a:cxn>
                  <a:cxn ang="0">
                    <a:pos x="5" y="15"/>
                  </a:cxn>
                  <a:cxn ang="0">
                    <a:pos x="8" y="10"/>
                  </a:cxn>
                  <a:cxn ang="0">
                    <a:pos x="0" y="3"/>
                  </a:cxn>
                  <a:cxn ang="0">
                    <a:pos x="14" y="0"/>
                  </a:cxn>
                  <a:cxn ang="0">
                    <a:pos x="31" y="8"/>
                  </a:cxn>
                  <a:cxn ang="0">
                    <a:pos x="40" y="4"/>
                  </a:cxn>
                  <a:cxn ang="0">
                    <a:pos x="53" y="15"/>
                  </a:cxn>
                  <a:cxn ang="0">
                    <a:pos x="60" y="11"/>
                  </a:cxn>
                  <a:cxn ang="0">
                    <a:pos x="73" y="21"/>
                  </a:cxn>
                  <a:cxn ang="0">
                    <a:pos x="70" y="26"/>
                  </a:cxn>
                  <a:cxn ang="0">
                    <a:pos x="82" y="37"/>
                  </a:cxn>
                  <a:cxn ang="0">
                    <a:pos x="74" y="43"/>
                  </a:cxn>
                  <a:cxn ang="0">
                    <a:pos x="54" y="32"/>
                  </a:cxn>
                </a:cxnLst>
                <a:rect l="0" t="0" r="r" b="b"/>
                <a:pathLst>
                  <a:path w="82" h="43">
                    <a:moveTo>
                      <a:pt x="54" y="32"/>
                    </a:moveTo>
                    <a:cubicBezTo>
                      <a:pt x="46" y="32"/>
                      <a:pt x="41" y="29"/>
                      <a:pt x="33" y="30"/>
                    </a:cubicBezTo>
                    <a:cubicBezTo>
                      <a:pt x="31" y="26"/>
                      <a:pt x="25" y="29"/>
                      <a:pt x="19" y="29"/>
                    </a:cubicBezTo>
                    <a:cubicBezTo>
                      <a:pt x="13" y="29"/>
                      <a:pt x="11" y="29"/>
                      <a:pt x="7" y="25"/>
                    </a:cubicBezTo>
                    <a:cubicBezTo>
                      <a:pt x="11" y="21"/>
                      <a:pt x="15" y="22"/>
                      <a:pt x="20" y="20"/>
                    </a:cubicBezTo>
                    <a:cubicBezTo>
                      <a:pt x="19" y="18"/>
                      <a:pt x="19" y="16"/>
                      <a:pt x="20" y="15"/>
                    </a:cubicBezTo>
                    <a:cubicBezTo>
                      <a:pt x="10" y="15"/>
                      <a:pt x="8" y="17"/>
                      <a:pt x="5" y="15"/>
                    </a:cubicBezTo>
                    <a:cubicBezTo>
                      <a:pt x="6" y="14"/>
                      <a:pt x="7" y="12"/>
                      <a:pt x="8" y="10"/>
                    </a:cubicBezTo>
                    <a:cubicBezTo>
                      <a:pt x="2" y="10"/>
                      <a:pt x="0" y="9"/>
                      <a:pt x="0" y="3"/>
                    </a:cubicBezTo>
                    <a:cubicBezTo>
                      <a:pt x="6" y="3"/>
                      <a:pt x="9" y="0"/>
                      <a:pt x="14" y="0"/>
                    </a:cubicBezTo>
                    <a:cubicBezTo>
                      <a:pt x="24" y="0"/>
                      <a:pt x="26" y="8"/>
                      <a:pt x="31" y="8"/>
                    </a:cubicBezTo>
                    <a:cubicBezTo>
                      <a:pt x="35" y="8"/>
                      <a:pt x="36" y="4"/>
                      <a:pt x="40" y="4"/>
                    </a:cubicBezTo>
                    <a:cubicBezTo>
                      <a:pt x="49" y="4"/>
                      <a:pt x="48" y="15"/>
                      <a:pt x="53" y="15"/>
                    </a:cubicBezTo>
                    <a:cubicBezTo>
                      <a:pt x="56" y="15"/>
                      <a:pt x="57" y="11"/>
                      <a:pt x="60" y="11"/>
                    </a:cubicBezTo>
                    <a:cubicBezTo>
                      <a:pt x="66" y="11"/>
                      <a:pt x="71" y="19"/>
                      <a:pt x="73" y="21"/>
                    </a:cubicBezTo>
                    <a:cubicBezTo>
                      <a:pt x="72" y="22"/>
                      <a:pt x="70" y="24"/>
                      <a:pt x="70" y="26"/>
                    </a:cubicBezTo>
                    <a:cubicBezTo>
                      <a:pt x="73" y="29"/>
                      <a:pt x="82" y="33"/>
                      <a:pt x="82" y="37"/>
                    </a:cubicBezTo>
                    <a:cubicBezTo>
                      <a:pt x="82" y="42"/>
                      <a:pt x="77" y="43"/>
                      <a:pt x="74" y="43"/>
                    </a:cubicBezTo>
                    <a:cubicBezTo>
                      <a:pt x="63" y="43"/>
                      <a:pt x="64" y="32"/>
                      <a:pt x="54" y="3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9" name="Freeform 70"/>
              <p:cNvSpPr>
                <a:spLocks/>
              </p:cNvSpPr>
              <p:nvPr/>
            </p:nvSpPr>
            <p:spPr bwMode="auto">
              <a:xfrm>
                <a:off x="2657475" y="1189038"/>
                <a:ext cx="30163" cy="9525"/>
              </a:xfrm>
              <a:custGeom>
                <a:avLst/>
                <a:gdLst/>
                <a:ahLst/>
                <a:cxnLst>
                  <a:cxn ang="0">
                    <a:pos x="8" y="7"/>
                  </a:cxn>
                  <a:cxn ang="0">
                    <a:pos x="12" y="0"/>
                  </a:cxn>
                  <a:cxn ang="0">
                    <a:pos x="23" y="4"/>
                  </a:cxn>
                  <a:cxn ang="0">
                    <a:pos x="8" y="7"/>
                  </a:cxn>
                </a:cxnLst>
                <a:rect l="0" t="0" r="r" b="b"/>
                <a:pathLst>
                  <a:path w="23" h="7">
                    <a:moveTo>
                      <a:pt x="8" y="7"/>
                    </a:moveTo>
                    <a:cubicBezTo>
                      <a:pt x="0" y="7"/>
                      <a:pt x="11" y="0"/>
                      <a:pt x="12" y="0"/>
                    </a:cubicBezTo>
                    <a:cubicBezTo>
                      <a:pt x="17" y="0"/>
                      <a:pt x="19" y="3"/>
                      <a:pt x="23" y="4"/>
                    </a:cubicBezTo>
                    <a:cubicBezTo>
                      <a:pt x="20" y="7"/>
                      <a:pt x="15" y="7"/>
                      <a:pt x="8"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0" name="Freeform 71"/>
              <p:cNvSpPr>
                <a:spLocks/>
              </p:cNvSpPr>
              <p:nvPr/>
            </p:nvSpPr>
            <p:spPr bwMode="auto">
              <a:xfrm>
                <a:off x="2765425" y="1223963"/>
                <a:ext cx="287338" cy="90488"/>
              </a:xfrm>
              <a:custGeom>
                <a:avLst/>
                <a:gdLst/>
                <a:ahLst/>
                <a:cxnLst>
                  <a:cxn ang="0">
                    <a:pos x="215" y="45"/>
                  </a:cxn>
                  <a:cxn ang="0">
                    <a:pos x="210" y="51"/>
                  </a:cxn>
                  <a:cxn ang="0">
                    <a:pos x="216" y="52"/>
                  </a:cxn>
                  <a:cxn ang="0">
                    <a:pos x="179" y="67"/>
                  </a:cxn>
                  <a:cxn ang="0">
                    <a:pos x="170" y="60"/>
                  </a:cxn>
                  <a:cxn ang="0">
                    <a:pos x="159" y="66"/>
                  </a:cxn>
                  <a:cxn ang="0">
                    <a:pos x="124" y="66"/>
                  </a:cxn>
                  <a:cxn ang="0">
                    <a:pos x="102" y="60"/>
                  </a:cxn>
                  <a:cxn ang="0">
                    <a:pos x="97" y="60"/>
                  </a:cxn>
                  <a:cxn ang="0">
                    <a:pos x="84" y="67"/>
                  </a:cxn>
                  <a:cxn ang="0">
                    <a:pos x="53" y="47"/>
                  </a:cxn>
                  <a:cxn ang="0">
                    <a:pos x="58" y="40"/>
                  </a:cxn>
                  <a:cxn ang="0">
                    <a:pos x="40" y="18"/>
                  </a:cxn>
                  <a:cxn ang="0">
                    <a:pos x="32" y="22"/>
                  </a:cxn>
                  <a:cxn ang="0">
                    <a:pos x="0" y="7"/>
                  </a:cxn>
                  <a:cxn ang="0">
                    <a:pos x="13" y="0"/>
                  </a:cxn>
                  <a:cxn ang="0">
                    <a:pos x="51" y="15"/>
                  </a:cxn>
                  <a:cxn ang="0">
                    <a:pos x="60" y="12"/>
                  </a:cxn>
                  <a:cxn ang="0">
                    <a:pos x="68" y="12"/>
                  </a:cxn>
                  <a:cxn ang="0">
                    <a:pos x="89" y="25"/>
                  </a:cxn>
                  <a:cxn ang="0">
                    <a:pos x="71" y="25"/>
                  </a:cxn>
                  <a:cxn ang="0">
                    <a:pos x="91" y="35"/>
                  </a:cxn>
                  <a:cxn ang="0">
                    <a:pos x="88" y="38"/>
                  </a:cxn>
                  <a:cxn ang="0">
                    <a:pos x="95" y="40"/>
                  </a:cxn>
                  <a:cxn ang="0">
                    <a:pos x="125" y="45"/>
                  </a:cxn>
                  <a:cxn ang="0">
                    <a:pos x="181" y="34"/>
                  </a:cxn>
                  <a:cxn ang="0">
                    <a:pos x="216" y="46"/>
                  </a:cxn>
                  <a:cxn ang="0">
                    <a:pos x="211" y="47"/>
                  </a:cxn>
                  <a:cxn ang="0">
                    <a:pos x="215" y="45"/>
                  </a:cxn>
                </a:cxnLst>
                <a:rect l="0" t="0" r="r" b="b"/>
                <a:pathLst>
                  <a:path w="216" h="68">
                    <a:moveTo>
                      <a:pt x="215" y="45"/>
                    </a:moveTo>
                    <a:cubicBezTo>
                      <a:pt x="213" y="46"/>
                      <a:pt x="211" y="48"/>
                      <a:pt x="210" y="51"/>
                    </a:cubicBezTo>
                    <a:cubicBezTo>
                      <a:pt x="213" y="52"/>
                      <a:pt x="216" y="52"/>
                      <a:pt x="216" y="52"/>
                    </a:cubicBezTo>
                    <a:cubicBezTo>
                      <a:pt x="215" y="67"/>
                      <a:pt x="195" y="67"/>
                      <a:pt x="179" y="67"/>
                    </a:cubicBezTo>
                    <a:cubicBezTo>
                      <a:pt x="174" y="67"/>
                      <a:pt x="171" y="64"/>
                      <a:pt x="170" y="60"/>
                    </a:cubicBezTo>
                    <a:cubicBezTo>
                      <a:pt x="164" y="61"/>
                      <a:pt x="163" y="64"/>
                      <a:pt x="159" y="66"/>
                    </a:cubicBezTo>
                    <a:cubicBezTo>
                      <a:pt x="124" y="66"/>
                      <a:pt x="124" y="66"/>
                      <a:pt x="124" y="66"/>
                    </a:cubicBezTo>
                    <a:cubicBezTo>
                      <a:pt x="115" y="68"/>
                      <a:pt x="101" y="67"/>
                      <a:pt x="102" y="60"/>
                    </a:cubicBezTo>
                    <a:cubicBezTo>
                      <a:pt x="97" y="60"/>
                      <a:pt x="97" y="60"/>
                      <a:pt x="97" y="60"/>
                    </a:cubicBezTo>
                    <a:cubicBezTo>
                      <a:pt x="95" y="62"/>
                      <a:pt x="88" y="67"/>
                      <a:pt x="84" y="67"/>
                    </a:cubicBezTo>
                    <a:cubicBezTo>
                      <a:pt x="75" y="67"/>
                      <a:pt x="53" y="56"/>
                      <a:pt x="53" y="47"/>
                    </a:cubicBezTo>
                    <a:cubicBezTo>
                      <a:pt x="53" y="44"/>
                      <a:pt x="56" y="41"/>
                      <a:pt x="58" y="40"/>
                    </a:cubicBezTo>
                    <a:cubicBezTo>
                      <a:pt x="50" y="32"/>
                      <a:pt x="48" y="25"/>
                      <a:pt x="40" y="18"/>
                    </a:cubicBezTo>
                    <a:cubicBezTo>
                      <a:pt x="38" y="20"/>
                      <a:pt x="35" y="22"/>
                      <a:pt x="32" y="22"/>
                    </a:cubicBezTo>
                    <a:cubicBezTo>
                      <a:pt x="27" y="22"/>
                      <a:pt x="0" y="11"/>
                      <a:pt x="0" y="7"/>
                    </a:cubicBezTo>
                    <a:cubicBezTo>
                      <a:pt x="0" y="0"/>
                      <a:pt x="8" y="0"/>
                      <a:pt x="13" y="0"/>
                    </a:cubicBezTo>
                    <a:cubicBezTo>
                      <a:pt x="33" y="0"/>
                      <a:pt x="36" y="15"/>
                      <a:pt x="51" y="15"/>
                    </a:cubicBezTo>
                    <a:cubicBezTo>
                      <a:pt x="56" y="15"/>
                      <a:pt x="58" y="15"/>
                      <a:pt x="60" y="12"/>
                    </a:cubicBezTo>
                    <a:cubicBezTo>
                      <a:pt x="63" y="12"/>
                      <a:pt x="68" y="12"/>
                      <a:pt x="68" y="12"/>
                    </a:cubicBezTo>
                    <a:cubicBezTo>
                      <a:pt x="65" y="22"/>
                      <a:pt x="85" y="19"/>
                      <a:pt x="89" y="25"/>
                    </a:cubicBezTo>
                    <a:cubicBezTo>
                      <a:pt x="71" y="25"/>
                      <a:pt x="71" y="25"/>
                      <a:pt x="71" y="25"/>
                    </a:cubicBezTo>
                    <a:cubicBezTo>
                      <a:pt x="74" y="37"/>
                      <a:pt x="85" y="30"/>
                      <a:pt x="91" y="35"/>
                    </a:cubicBezTo>
                    <a:cubicBezTo>
                      <a:pt x="90" y="36"/>
                      <a:pt x="88" y="36"/>
                      <a:pt x="88" y="38"/>
                    </a:cubicBezTo>
                    <a:cubicBezTo>
                      <a:pt x="88" y="44"/>
                      <a:pt x="93" y="41"/>
                      <a:pt x="95" y="40"/>
                    </a:cubicBezTo>
                    <a:cubicBezTo>
                      <a:pt x="106" y="42"/>
                      <a:pt x="114" y="45"/>
                      <a:pt x="125" y="45"/>
                    </a:cubicBezTo>
                    <a:cubicBezTo>
                      <a:pt x="150" y="45"/>
                      <a:pt x="158" y="34"/>
                      <a:pt x="181" y="34"/>
                    </a:cubicBezTo>
                    <a:cubicBezTo>
                      <a:pt x="198" y="34"/>
                      <a:pt x="210" y="35"/>
                      <a:pt x="216" y="46"/>
                    </a:cubicBezTo>
                    <a:cubicBezTo>
                      <a:pt x="215" y="47"/>
                      <a:pt x="213" y="47"/>
                      <a:pt x="211" y="47"/>
                    </a:cubicBezTo>
                    <a:lnTo>
                      <a:pt x="215" y="4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1" name="Freeform 72"/>
              <p:cNvSpPr>
                <a:spLocks/>
              </p:cNvSpPr>
              <p:nvPr/>
            </p:nvSpPr>
            <p:spPr bwMode="auto">
              <a:xfrm>
                <a:off x="2768600" y="1271588"/>
                <a:ext cx="49213" cy="38100"/>
              </a:xfrm>
              <a:custGeom>
                <a:avLst/>
                <a:gdLst/>
                <a:ahLst/>
                <a:cxnLst>
                  <a:cxn ang="0">
                    <a:pos x="6" y="10"/>
                  </a:cxn>
                  <a:cxn ang="0">
                    <a:pos x="19" y="0"/>
                  </a:cxn>
                  <a:cxn ang="0">
                    <a:pos x="37" y="15"/>
                  </a:cxn>
                  <a:cxn ang="0">
                    <a:pos x="29" y="29"/>
                  </a:cxn>
                  <a:cxn ang="0">
                    <a:pos x="0" y="17"/>
                  </a:cxn>
                  <a:cxn ang="0">
                    <a:pos x="6" y="10"/>
                  </a:cxn>
                </a:cxnLst>
                <a:rect l="0" t="0" r="r" b="b"/>
                <a:pathLst>
                  <a:path w="37" h="29">
                    <a:moveTo>
                      <a:pt x="6" y="10"/>
                    </a:moveTo>
                    <a:cubicBezTo>
                      <a:pt x="10" y="10"/>
                      <a:pt x="9" y="0"/>
                      <a:pt x="19" y="0"/>
                    </a:cubicBezTo>
                    <a:cubicBezTo>
                      <a:pt x="27" y="0"/>
                      <a:pt x="37" y="9"/>
                      <a:pt x="37" y="15"/>
                    </a:cubicBezTo>
                    <a:cubicBezTo>
                      <a:pt x="37" y="22"/>
                      <a:pt x="35" y="29"/>
                      <a:pt x="29" y="29"/>
                    </a:cubicBezTo>
                    <a:cubicBezTo>
                      <a:pt x="25" y="29"/>
                      <a:pt x="0" y="17"/>
                      <a:pt x="0" y="17"/>
                    </a:cubicBezTo>
                    <a:cubicBezTo>
                      <a:pt x="0" y="13"/>
                      <a:pt x="5" y="10"/>
                      <a:pt x="6"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2" name="Freeform 73"/>
              <p:cNvSpPr>
                <a:spLocks/>
              </p:cNvSpPr>
              <p:nvPr/>
            </p:nvSpPr>
            <p:spPr bwMode="auto">
              <a:xfrm>
                <a:off x="2774950" y="1198563"/>
                <a:ext cx="46038" cy="12700"/>
              </a:xfrm>
              <a:custGeom>
                <a:avLst/>
                <a:gdLst/>
                <a:ahLst/>
                <a:cxnLst>
                  <a:cxn ang="0">
                    <a:pos x="29" y="0"/>
                  </a:cxn>
                  <a:cxn ang="0">
                    <a:pos x="35" y="0"/>
                  </a:cxn>
                  <a:cxn ang="0">
                    <a:pos x="35" y="6"/>
                  </a:cxn>
                  <a:cxn ang="0">
                    <a:pos x="28" y="10"/>
                  </a:cxn>
                  <a:cxn ang="0">
                    <a:pos x="0" y="5"/>
                  </a:cxn>
                  <a:cxn ang="0">
                    <a:pos x="29" y="0"/>
                  </a:cxn>
                </a:cxnLst>
                <a:rect l="0" t="0" r="r" b="b"/>
                <a:pathLst>
                  <a:path w="35" h="10">
                    <a:moveTo>
                      <a:pt x="29" y="0"/>
                    </a:moveTo>
                    <a:cubicBezTo>
                      <a:pt x="34" y="0"/>
                      <a:pt x="30" y="1"/>
                      <a:pt x="35" y="0"/>
                    </a:cubicBezTo>
                    <a:cubicBezTo>
                      <a:pt x="35" y="3"/>
                      <a:pt x="35" y="5"/>
                      <a:pt x="35" y="6"/>
                    </a:cubicBezTo>
                    <a:cubicBezTo>
                      <a:pt x="35" y="8"/>
                      <a:pt x="32" y="10"/>
                      <a:pt x="28" y="10"/>
                    </a:cubicBezTo>
                    <a:cubicBezTo>
                      <a:pt x="26" y="10"/>
                      <a:pt x="0" y="5"/>
                      <a:pt x="0" y="5"/>
                    </a:cubicBezTo>
                    <a:cubicBezTo>
                      <a:pt x="5" y="1"/>
                      <a:pt x="21" y="0"/>
                      <a:pt x="29"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3" name="Freeform 74"/>
              <p:cNvSpPr>
                <a:spLocks/>
              </p:cNvSpPr>
              <p:nvPr/>
            </p:nvSpPr>
            <p:spPr bwMode="auto">
              <a:xfrm>
                <a:off x="2740025" y="1154113"/>
                <a:ext cx="53975" cy="44450"/>
              </a:xfrm>
              <a:custGeom>
                <a:avLst/>
                <a:gdLst/>
                <a:ahLst/>
                <a:cxnLst>
                  <a:cxn ang="0">
                    <a:pos x="10" y="28"/>
                  </a:cxn>
                  <a:cxn ang="0">
                    <a:pos x="14" y="23"/>
                  </a:cxn>
                  <a:cxn ang="0">
                    <a:pos x="0" y="7"/>
                  </a:cxn>
                  <a:cxn ang="0">
                    <a:pos x="10" y="0"/>
                  </a:cxn>
                  <a:cxn ang="0">
                    <a:pos x="25" y="7"/>
                  </a:cxn>
                  <a:cxn ang="0">
                    <a:pos x="41" y="17"/>
                  </a:cxn>
                  <a:cxn ang="0">
                    <a:pos x="41" y="28"/>
                  </a:cxn>
                  <a:cxn ang="0">
                    <a:pos x="10" y="28"/>
                  </a:cxn>
                </a:cxnLst>
                <a:rect l="0" t="0" r="r" b="b"/>
                <a:pathLst>
                  <a:path w="41" h="33">
                    <a:moveTo>
                      <a:pt x="10" y="28"/>
                    </a:moveTo>
                    <a:cubicBezTo>
                      <a:pt x="10" y="26"/>
                      <a:pt x="13" y="24"/>
                      <a:pt x="14" y="23"/>
                    </a:cubicBezTo>
                    <a:cubicBezTo>
                      <a:pt x="9" y="18"/>
                      <a:pt x="0" y="15"/>
                      <a:pt x="0" y="7"/>
                    </a:cubicBezTo>
                    <a:cubicBezTo>
                      <a:pt x="0" y="2"/>
                      <a:pt x="6" y="0"/>
                      <a:pt x="10" y="0"/>
                    </a:cubicBezTo>
                    <a:cubicBezTo>
                      <a:pt x="11" y="4"/>
                      <a:pt x="21" y="7"/>
                      <a:pt x="25" y="7"/>
                    </a:cubicBezTo>
                    <a:cubicBezTo>
                      <a:pt x="25" y="17"/>
                      <a:pt x="41" y="7"/>
                      <a:pt x="41" y="17"/>
                    </a:cubicBezTo>
                    <a:cubicBezTo>
                      <a:pt x="41" y="20"/>
                      <a:pt x="39" y="23"/>
                      <a:pt x="41" y="28"/>
                    </a:cubicBezTo>
                    <a:cubicBezTo>
                      <a:pt x="25" y="31"/>
                      <a:pt x="10" y="33"/>
                      <a:pt x="10" y="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4" name="Freeform 75"/>
              <p:cNvSpPr>
                <a:spLocks/>
              </p:cNvSpPr>
              <p:nvPr/>
            </p:nvSpPr>
            <p:spPr bwMode="auto">
              <a:xfrm>
                <a:off x="2719388" y="1114425"/>
                <a:ext cx="20638" cy="12700"/>
              </a:xfrm>
              <a:custGeom>
                <a:avLst/>
                <a:gdLst/>
                <a:ahLst/>
                <a:cxnLst>
                  <a:cxn ang="0">
                    <a:pos x="16" y="0"/>
                  </a:cxn>
                  <a:cxn ang="0">
                    <a:pos x="16" y="9"/>
                  </a:cxn>
                  <a:cxn ang="0">
                    <a:pos x="8" y="9"/>
                  </a:cxn>
                  <a:cxn ang="0">
                    <a:pos x="0" y="0"/>
                  </a:cxn>
                  <a:cxn ang="0">
                    <a:pos x="16" y="0"/>
                  </a:cxn>
                </a:cxnLst>
                <a:rect l="0" t="0" r="r" b="b"/>
                <a:pathLst>
                  <a:path w="16" h="9">
                    <a:moveTo>
                      <a:pt x="16" y="0"/>
                    </a:moveTo>
                    <a:cubicBezTo>
                      <a:pt x="16" y="9"/>
                      <a:pt x="16" y="9"/>
                      <a:pt x="16" y="9"/>
                    </a:cubicBezTo>
                    <a:cubicBezTo>
                      <a:pt x="8" y="9"/>
                      <a:pt x="8" y="9"/>
                      <a:pt x="8" y="9"/>
                    </a:cubicBezTo>
                    <a:cubicBezTo>
                      <a:pt x="6" y="7"/>
                      <a:pt x="0" y="6"/>
                      <a:pt x="0" y="0"/>
                    </a:cubicBezTo>
                    <a:cubicBezTo>
                      <a:pt x="6" y="0"/>
                      <a:pt x="13" y="0"/>
                      <a:pt x="16"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5" name="Freeform 76"/>
              <p:cNvSpPr>
                <a:spLocks/>
              </p:cNvSpPr>
              <p:nvPr/>
            </p:nvSpPr>
            <p:spPr bwMode="auto">
              <a:xfrm>
                <a:off x="2776538" y="1062038"/>
                <a:ext cx="184150" cy="123825"/>
              </a:xfrm>
              <a:custGeom>
                <a:avLst/>
                <a:gdLst/>
                <a:ahLst/>
                <a:cxnLst>
                  <a:cxn ang="0">
                    <a:pos x="92" y="37"/>
                  </a:cxn>
                  <a:cxn ang="0">
                    <a:pos x="97" y="37"/>
                  </a:cxn>
                  <a:cxn ang="0">
                    <a:pos x="97" y="32"/>
                  </a:cxn>
                  <a:cxn ang="0">
                    <a:pos x="95" y="28"/>
                  </a:cxn>
                  <a:cxn ang="0">
                    <a:pos x="100" y="28"/>
                  </a:cxn>
                  <a:cxn ang="0">
                    <a:pos x="105" y="36"/>
                  </a:cxn>
                  <a:cxn ang="0">
                    <a:pos x="111" y="43"/>
                  </a:cxn>
                  <a:cxn ang="0">
                    <a:pos x="108" y="49"/>
                  </a:cxn>
                  <a:cxn ang="0">
                    <a:pos x="115" y="49"/>
                  </a:cxn>
                  <a:cxn ang="0">
                    <a:pos x="137" y="55"/>
                  </a:cxn>
                  <a:cxn ang="0">
                    <a:pos x="136" y="61"/>
                  </a:cxn>
                  <a:cxn ang="0">
                    <a:pos x="126" y="64"/>
                  </a:cxn>
                  <a:cxn ang="0">
                    <a:pos x="105" y="78"/>
                  </a:cxn>
                  <a:cxn ang="0">
                    <a:pos x="98" y="69"/>
                  </a:cxn>
                  <a:cxn ang="0">
                    <a:pos x="93" y="76"/>
                  </a:cxn>
                  <a:cxn ang="0">
                    <a:pos x="99" y="84"/>
                  </a:cxn>
                  <a:cxn ang="0">
                    <a:pos x="91" y="84"/>
                  </a:cxn>
                  <a:cxn ang="0">
                    <a:pos x="91" y="90"/>
                  </a:cxn>
                  <a:cxn ang="0">
                    <a:pos x="75" y="82"/>
                  </a:cxn>
                  <a:cxn ang="0">
                    <a:pos x="64" y="92"/>
                  </a:cxn>
                  <a:cxn ang="0">
                    <a:pos x="47" y="84"/>
                  </a:cxn>
                  <a:cxn ang="0">
                    <a:pos x="53" y="81"/>
                  </a:cxn>
                  <a:cxn ang="0">
                    <a:pos x="33" y="70"/>
                  </a:cxn>
                  <a:cxn ang="0">
                    <a:pos x="66" y="61"/>
                  </a:cxn>
                  <a:cxn ang="0">
                    <a:pos x="48" y="58"/>
                  </a:cxn>
                  <a:cxn ang="0">
                    <a:pos x="35" y="61"/>
                  </a:cxn>
                  <a:cxn ang="0">
                    <a:pos x="29" y="56"/>
                  </a:cxn>
                  <a:cxn ang="0">
                    <a:pos x="19" y="59"/>
                  </a:cxn>
                  <a:cxn ang="0">
                    <a:pos x="16" y="55"/>
                  </a:cxn>
                  <a:cxn ang="0">
                    <a:pos x="26" y="49"/>
                  </a:cxn>
                  <a:cxn ang="0">
                    <a:pos x="0" y="35"/>
                  </a:cxn>
                  <a:cxn ang="0">
                    <a:pos x="7" y="35"/>
                  </a:cxn>
                  <a:cxn ang="0">
                    <a:pos x="20" y="39"/>
                  </a:cxn>
                  <a:cxn ang="0">
                    <a:pos x="24" y="36"/>
                  </a:cxn>
                  <a:cxn ang="0">
                    <a:pos x="5" y="26"/>
                  </a:cxn>
                  <a:cxn ang="0">
                    <a:pos x="15" y="22"/>
                  </a:cxn>
                  <a:cxn ang="0">
                    <a:pos x="27" y="25"/>
                  </a:cxn>
                  <a:cxn ang="0">
                    <a:pos x="32" y="20"/>
                  </a:cxn>
                  <a:cxn ang="0">
                    <a:pos x="19" y="20"/>
                  </a:cxn>
                  <a:cxn ang="0">
                    <a:pos x="14" y="13"/>
                  </a:cxn>
                  <a:cxn ang="0">
                    <a:pos x="30" y="9"/>
                  </a:cxn>
                  <a:cxn ang="0">
                    <a:pos x="38" y="9"/>
                  </a:cxn>
                  <a:cxn ang="0">
                    <a:pos x="25" y="0"/>
                  </a:cxn>
                  <a:cxn ang="0">
                    <a:pos x="53" y="5"/>
                  </a:cxn>
                  <a:cxn ang="0">
                    <a:pos x="67" y="24"/>
                  </a:cxn>
                  <a:cxn ang="0">
                    <a:pos x="84" y="25"/>
                  </a:cxn>
                  <a:cxn ang="0">
                    <a:pos x="92" y="37"/>
                  </a:cxn>
                </a:cxnLst>
                <a:rect l="0" t="0" r="r" b="b"/>
                <a:pathLst>
                  <a:path w="138" h="92">
                    <a:moveTo>
                      <a:pt x="92" y="37"/>
                    </a:moveTo>
                    <a:cubicBezTo>
                      <a:pt x="97" y="37"/>
                      <a:pt x="97" y="37"/>
                      <a:pt x="97" y="37"/>
                    </a:cubicBezTo>
                    <a:cubicBezTo>
                      <a:pt x="97" y="32"/>
                      <a:pt x="97" y="32"/>
                      <a:pt x="97" y="32"/>
                    </a:cubicBezTo>
                    <a:cubicBezTo>
                      <a:pt x="95" y="28"/>
                      <a:pt x="95" y="28"/>
                      <a:pt x="95" y="28"/>
                    </a:cubicBezTo>
                    <a:cubicBezTo>
                      <a:pt x="97" y="28"/>
                      <a:pt x="98" y="28"/>
                      <a:pt x="100" y="28"/>
                    </a:cubicBezTo>
                    <a:cubicBezTo>
                      <a:pt x="106" y="28"/>
                      <a:pt x="105" y="31"/>
                      <a:pt x="105" y="36"/>
                    </a:cubicBezTo>
                    <a:cubicBezTo>
                      <a:pt x="105" y="39"/>
                      <a:pt x="111" y="39"/>
                      <a:pt x="111" y="43"/>
                    </a:cubicBezTo>
                    <a:cubicBezTo>
                      <a:pt x="111" y="46"/>
                      <a:pt x="108" y="46"/>
                      <a:pt x="108" y="49"/>
                    </a:cubicBezTo>
                    <a:cubicBezTo>
                      <a:pt x="108" y="53"/>
                      <a:pt x="114" y="49"/>
                      <a:pt x="115" y="49"/>
                    </a:cubicBezTo>
                    <a:cubicBezTo>
                      <a:pt x="120" y="49"/>
                      <a:pt x="131" y="54"/>
                      <a:pt x="137" y="55"/>
                    </a:cubicBezTo>
                    <a:cubicBezTo>
                      <a:pt x="137" y="58"/>
                      <a:pt x="138" y="60"/>
                      <a:pt x="136" y="61"/>
                    </a:cubicBezTo>
                    <a:cubicBezTo>
                      <a:pt x="135" y="64"/>
                      <a:pt x="130" y="63"/>
                      <a:pt x="126" y="64"/>
                    </a:cubicBezTo>
                    <a:cubicBezTo>
                      <a:pt x="117" y="65"/>
                      <a:pt x="111" y="78"/>
                      <a:pt x="105" y="78"/>
                    </a:cubicBezTo>
                    <a:cubicBezTo>
                      <a:pt x="100" y="78"/>
                      <a:pt x="100" y="74"/>
                      <a:pt x="98" y="69"/>
                    </a:cubicBezTo>
                    <a:cubicBezTo>
                      <a:pt x="96" y="71"/>
                      <a:pt x="95" y="73"/>
                      <a:pt x="93" y="76"/>
                    </a:cubicBezTo>
                    <a:cubicBezTo>
                      <a:pt x="96" y="80"/>
                      <a:pt x="97" y="81"/>
                      <a:pt x="99" y="84"/>
                    </a:cubicBezTo>
                    <a:cubicBezTo>
                      <a:pt x="91" y="84"/>
                      <a:pt x="91" y="84"/>
                      <a:pt x="91" y="84"/>
                    </a:cubicBezTo>
                    <a:cubicBezTo>
                      <a:pt x="91" y="90"/>
                      <a:pt x="91" y="90"/>
                      <a:pt x="91" y="90"/>
                    </a:cubicBezTo>
                    <a:cubicBezTo>
                      <a:pt x="87" y="91"/>
                      <a:pt x="79" y="85"/>
                      <a:pt x="75" y="82"/>
                    </a:cubicBezTo>
                    <a:cubicBezTo>
                      <a:pt x="75" y="90"/>
                      <a:pt x="71" y="92"/>
                      <a:pt x="64" y="92"/>
                    </a:cubicBezTo>
                    <a:cubicBezTo>
                      <a:pt x="57" y="92"/>
                      <a:pt x="48" y="91"/>
                      <a:pt x="47" y="84"/>
                    </a:cubicBezTo>
                    <a:cubicBezTo>
                      <a:pt x="50" y="84"/>
                      <a:pt x="51" y="83"/>
                      <a:pt x="53" y="81"/>
                    </a:cubicBezTo>
                    <a:cubicBezTo>
                      <a:pt x="45" y="81"/>
                      <a:pt x="33" y="77"/>
                      <a:pt x="33" y="70"/>
                    </a:cubicBezTo>
                    <a:cubicBezTo>
                      <a:pt x="33" y="62"/>
                      <a:pt x="60" y="63"/>
                      <a:pt x="66" y="61"/>
                    </a:cubicBezTo>
                    <a:cubicBezTo>
                      <a:pt x="60" y="60"/>
                      <a:pt x="55" y="58"/>
                      <a:pt x="48" y="58"/>
                    </a:cubicBezTo>
                    <a:cubicBezTo>
                      <a:pt x="41" y="58"/>
                      <a:pt x="40" y="61"/>
                      <a:pt x="35" y="61"/>
                    </a:cubicBezTo>
                    <a:cubicBezTo>
                      <a:pt x="30" y="61"/>
                      <a:pt x="30" y="58"/>
                      <a:pt x="29" y="56"/>
                    </a:cubicBezTo>
                    <a:cubicBezTo>
                      <a:pt x="24" y="58"/>
                      <a:pt x="23" y="59"/>
                      <a:pt x="19" y="59"/>
                    </a:cubicBezTo>
                    <a:cubicBezTo>
                      <a:pt x="16" y="59"/>
                      <a:pt x="16" y="58"/>
                      <a:pt x="16" y="55"/>
                    </a:cubicBezTo>
                    <a:cubicBezTo>
                      <a:pt x="20" y="53"/>
                      <a:pt x="23" y="53"/>
                      <a:pt x="26" y="49"/>
                    </a:cubicBezTo>
                    <a:cubicBezTo>
                      <a:pt x="11" y="49"/>
                      <a:pt x="2" y="48"/>
                      <a:pt x="0" y="35"/>
                    </a:cubicBezTo>
                    <a:cubicBezTo>
                      <a:pt x="7" y="35"/>
                      <a:pt x="7" y="35"/>
                      <a:pt x="7" y="35"/>
                    </a:cubicBezTo>
                    <a:cubicBezTo>
                      <a:pt x="9" y="37"/>
                      <a:pt x="16" y="39"/>
                      <a:pt x="20" y="39"/>
                    </a:cubicBezTo>
                    <a:cubicBezTo>
                      <a:pt x="22" y="39"/>
                      <a:pt x="24" y="36"/>
                      <a:pt x="24" y="36"/>
                    </a:cubicBezTo>
                    <a:cubicBezTo>
                      <a:pt x="19" y="34"/>
                      <a:pt x="5" y="31"/>
                      <a:pt x="5" y="26"/>
                    </a:cubicBezTo>
                    <a:cubicBezTo>
                      <a:pt x="5" y="21"/>
                      <a:pt x="11" y="22"/>
                      <a:pt x="15" y="22"/>
                    </a:cubicBezTo>
                    <a:cubicBezTo>
                      <a:pt x="21" y="22"/>
                      <a:pt x="23" y="25"/>
                      <a:pt x="27" y="25"/>
                    </a:cubicBezTo>
                    <a:cubicBezTo>
                      <a:pt x="30" y="25"/>
                      <a:pt x="30" y="22"/>
                      <a:pt x="32" y="20"/>
                    </a:cubicBezTo>
                    <a:cubicBezTo>
                      <a:pt x="27" y="18"/>
                      <a:pt x="22" y="20"/>
                      <a:pt x="19" y="20"/>
                    </a:cubicBezTo>
                    <a:cubicBezTo>
                      <a:pt x="18" y="20"/>
                      <a:pt x="14" y="14"/>
                      <a:pt x="14" y="13"/>
                    </a:cubicBezTo>
                    <a:cubicBezTo>
                      <a:pt x="19" y="10"/>
                      <a:pt x="23" y="8"/>
                      <a:pt x="30" y="9"/>
                    </a:cubicBezTo>
                    <a:cubicBezTo>
                      <a:pt x="38" y="9"/>
                      <a:pt x="38" y="9"/>
                      <a:pt x="38" y="9"/>
                    </a:cubicBezTo>
                    <a:cubicBezTo>
                      <a:pt x="33" y="7"/>
                      <a:pt x="25" y="6"/>
                      <a:pt x="25" y="0"/>
                    </a:cubicBezTo>
                    <a:cubicBezTo>
                      <a:pt x="36" y="1"/>
                      <a:pt x="45" y="2"/>
                      <a:pt x="53" y="5"/>
                    </a:cubicBezTo>
                    <a:cubicBezTo>
                      <a:pt x="61" y="9"/>
                      <a:pt x="60" y="21"/>
                      <a:pt x="67" y="24"/>
                    </a:cubicBezTo>
                    <a:cubicBezTo>
                      <a:pt x="73" y="27"/>
                      <a:pt x="78" y="22"/>
                      <a:pt x="84" y="25"/>
                    </a:cubicBezTo>
                    <a:cubicBezTo>
                      <a:pt x="91" y="28"/>
                      <a:pt x="88" y="33"/>
                      <a:pt x="92" y="3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6" name="Freeform 77"/>
              <p:cNvSpPr>
                <a:spLocks/>
              </p:cNvSpPr>
              <p:nvPr/>
            </p:nvSpPr>
            <p:spPr bwMode="auto">
              <a:xfrm>
                <a:off x="2925763" y="1574800"/>
                <a:ext cx="117475" cy="74613"/>
              </a:xfrm>
              <a:custGeom>
                <a:avLst/>
                <a:gdLst/>
                <a:ahLst/>
                <a:cxnLst>
                  <a:cxn ang="0">
                    <a:pos x="6" y="39"/>
                  </a:cxn>
                  <a:cxn ang="0">
                    <a:pos x="11" y="33"/>
                  </a:cxn>
                  <a:cxn ang="0">
                    <a:pos x="11" y="27"/>
                  </a:cxn>
                  <a:cxn ang="0">
                    <a:pos x="25" y="0"/>
                  </a:cxn>
                  <a:cxn ang="0">
                    <a:pos x="32" y="13"/>
                  </a:cxn>
                  <a:cxn ang="0">
                    <a:pos x="36" y="9"/>
                  </a:cxn>
                  <a:cxn ang="0">
                    <a:pos x="67" y="27"/>
                  </a:cxn>
                  <a:cxn ang="0">
                    <a:pos x="70" y="35"/>
                  </a:cxn>
                  <a:cxn ang="0">
                    <a:pos x="89" y="43"/>
                  </a:cxn>
                  <a:cxn ang="0">
                    <a:pos x="75" y="48"/>
                  </a:cxn>
                  <a:cxn ang="0">
                    <a:pos x="63" y="48"/>
                  </a:cxn>
                  <a:cxn ang="0">
                    <a:pos x="46" y="37"/>
                  </a:cxn>
                  <a:cxn ang="0">
                    <a:pos x="25" y="53"/>
                  </a:cxn>
                  <a:cxn ang="0">
                    <a:pos x="22" y="57"/>
                  </a:cxn>
                  <a:cxn ang="0">
                    <a:pos x="19" y="48"/>
                  </a:cxn>
                  <a:cxn ang="0">
                    <a:pos x="0" y="48"/>
                  </a:cxn>
                  <a:cxn ang="0">
                    <a:pos x="6" y="39"/>
                  </a:cxn>
                </a:cxnLst>
                <a:rect l="0" t="0" r="r" b="b"/>
                <a:pathLst>
                  <a:path w="89" h="57">
                    <a:moveTo>
                      <a:pt x="6" y="39"/>
                    </a:moveTo>
                    <a:cubicBezTo>
                      <a:pt x="9" y="37"/>
                      <a:pt x="11" y="36"/>
                      <a:pt x="11" y="33"/>
                    </a:cubicBezTo>
                    <a:cubicBezTo>
                      <a:pt x="11" y="29"/>
                      <a:pt x="11" y="31"/>
                      <a:pt x="11" y="27"/>
                    </a:cubicBezTo>
                    <a:cubicBezTo>
                      <a:pt x="11" y="19"/>
                      <a:pt x="13" y="2"/>
                      <a:pt x="25" y="0"/>
                    </a:cubicBezTo>
                    <a:cubicBezTo>
                      <a:pt x="28" y="7"/>
                      <a:pt x="30" y="8"/>
                      <a:pt x="32" y="13"/>
                    </a:cubicBezTo>
                    <a:cubicBezTo>
                      <a:pt x="33" y="11"/>
                      <a:pt x="35" y="10"/>
                      <a:pt x="36" y="9"/>
                    </a:cubicBezTo>
                    <a:cubicBezTo>
                      <a:pt x="45" y="21"/>
                      <a:pt x="59" y="16"/>
                      <a:pt x="67" y="27"/>
                    </a:cubicBezTo>
                    <a:cubicBezTo>
                      <a:pt x="69" y="30"/>
                      <a:pt x="68" y="33"/>
                      <a:pt x="70" y="35"/>
                    </a:cubicBezTo>
                    <a:cubicBezTo>
                      <a:pt x="77" y="40"/>
                      <a:pt x="85" y="38"/>
                      <a:pt x="89" y="43"/>
                    </a:cubicBezTo>
                    <a:cubicBezTo>
                      <a:pt x="84" y="46"/>
                      <a:pt x="80" y="48"/>
                      <a:pt x="75" y="48"/>
                    </a:cubicBezTo>
                    <a:cubicBezTo>
                      <a:pt x="69" y="48"/>
                      <a:pt x="67" y="48"/>
                      <a:pt x="63" y="48"/>
                    </a:cubicBezTo>
                    <a:cubicBezTo>
                      <a:pt x="63" y="48"/>
                      <a:pt x="49" y="38"/>
                      <a:pt x="46" y="37"/>
                    </a:cubicBezTo>
                    <a:cubicBezTo>
                      <a:pt x="46" y="47"/>
                      <a:pt x="31" y="56"/>
                      <a:pt x="25" y="53"/>
                    </a:cubicBezTo>
                    <a:cubicBezTo>
                      <a:pt x="24" y="55"/>
                      <a:pt x="24" y="57"/>
                      <a:pt x="22" y="57"/>
                    </a:cubicBezTo>
                    <a:cubicBezTo>
                      <a:pt x="16" y="57"/>
                      <a:pt x="18" y="52"/>
                      <a:pt x="19" y="48"/>
                    </a:cubicBezTo>
                    <a:cubicBezTo>
                      <a:pt x="12" y="46"/>
                      <a:pt x="3" y="48"/>
                      <a:pt x="0" y="48"/>
                    </a:cubicBezTo>
                    <a:cubicBezTo>
                      <a:pt x="0" y="40"/>
                      <a:pt x="5" y="41"/>
                      <a:pt x="6"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7" name="Freeform 78"/>
              <p:cNvSpPr>
                <a:spLocks/>
              </p:cNvSpPr>
              <p:nvPr/>
            </p:nvSpPr>
            <p:spPr bwMode="auto">
              <a:xfrm>
                <a:off x="3094038" y="1500188"/>
                <a:ext cx="36513" cy="36513"/>
              </a:xfrm>
              <a:custGeom>
                <a:avLst/>
                <a:gdLst/>
                <a:ahLst/>
                <a:cxnLst>
                  <a:cxn ang="0">
                    <a:pos x="27" y="18"/>
                  </a:cxn>
                  <a:cxn ang="0">
                    <a:pos x="11" y="28"/>
                  </a:cxn>
                  <a:cxn ang="0">
                    <a:pos x="0" y="18"/>
                  </a:cxn>
                  <a:cxn ang="0">
                    <a:pos x="27" y="18"/>
                  </a:cxn>
                </a:cxnLst>
                <a:rect l="0" t="0" r="r" b="b"/>
                <a:pathLst>
                  <a:path w="27" h="28">
                    <a:moveTo>
                      <a:pt x="27" y="18"/>
                    </a:moveTo>
                    <a:cubicBezTo>
                      <a:pt x="27" y="24"/>
                      <a:pt x="16" y="28"/>
                      <a:pt x="11" y="28"/>
                    </a:cubicBezTo>
                    <a:cubicBezTo>
                      <a:pt x="4" y="28"/>
                      <a:pt x="0" y="23"/>
                      <a:pt x="0" y="18"/>
                    </a:cubicBezTo>
                    <a:cubicBezTo>
                      <a:pt x="0" y="0"/>
                      <a:pt x="27" y="3"/>
                      <a:pt x="27" y="1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8" name="Freeform 79"/>
              <p:cNvSpPr>
                <a:spLocks/>
              </p:cNvSpPr>
              <p:nvPr/>
            </p:nvSpPr>
            <p:spPr bwMode="auto">
              <a:xfrm>
                <a:off x="2984500" y="1652588"/>
                <a:ext cx="30163" cy="23813"/>
              </a:xfrm>
              <a:custGeom>
                <a:avLst/>
                <a:gdLst/>
                <a:ahLst/>
                <a:cxnLst>
                  <a:cxn ang="0">
                    <a:pos x="10" y="1"/>
                  </a:cxn>
                  <a:cxn ang="0">
                    <a:pos x="22" y="3"/>
                  </a:cxn>
                  <a:cxn ang="0">
                    <a:pos x="0" y="18"/>
                  </a:cxn>
                  <a:cxn ang="0">
                    <a:pos x="0" y="12"/>
                  </a:cxn>
                  <a:cxn ang="0">
                    <a:pos x="10" y="1"/>
                  </a:cxn>
                </a:cxnLst>
                <a:rect l="0" t="0" r="r" b="b"/>
                <a:pathLst>
                  <a:path w="22" h="18">
                    <a:moveTo>
                      <a:pt x="10" y="1"/>
                    </a:moveTo>
                    <a:cubicBezTo>
                      <a:pt x="19" y="0"/>
                      <a:pt x="17" y="0"/>
                      <a:pt x="22" y="3"/>
                    </a:cubicBezTo>
                    <a:cubicBezTo>
                      <a:pt x="18" y="8"/>
                      <a:pt x="7" y="17"/>
                      <a:pt x="0" y="18"/>
                    </a:cubicBezTo>
                    <a:cubicBezTo>
                      <a:pt x="0" y="12"/>
                      <a:pt x="0" y="12"/>
                      <a:pt x="0" y="12"/>
                    </a:cubicBezTo>
                    <a:cubicBezTo>
                      <a:pt x="4" y="7"/>
                      <a:pt x="9" y="4"/>
                      <a:pt x="10"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9" name="Freeform 80"/>
              <p:cNvSpPr>
                <a:spLocks/>
              </p:cNvSpPr>
              <p:nvPr/>
            </p:nvSpPr>
            <p:spPr bwMode="auto">
              <a:xfrm>
                <a:off x="3032125" y="1336675"/>
                <a:ext cx="79375" cy="33338"/>
              </a:xfrm>
              <a:custGeom>
                <a:avLst/>
                <a:gdLst/>
                <a:ahLst/>
                <a:cxnLst>
                  <a:cxn ang="0">
                    <a:pos x="22" y="25"/>
                  </a:cxn>
                  <a:cxn ang="0">
                    <a:pos x="9" y="16"/>
                  </a:cxn>
                  <a:cxn ang="0">
                    <a:pos x="0" y="6"/>
                  </a:cxn>
                  <a:cxn ang="0">
                    <a:pos x="8" y="0"/>
                  </a:cxn>
                  <a:cxn ang="0">
                    <a:pos x="30" y="3"/>
                  </a:cxn>
                  <a:cxn ang="0">
                    <a:pos x="60" y="17"/>
                  </a:cxn>
                  <a:cxn ang="0">
                    <a:pos x="52" y="24"/>
                  </a:cxn>
                  <a:cxn ang="0">
                    <a:pos x="39" y="21"/>
                  </a:cxn>
                  <a:cxn ang="0">
                    <a:pos x="22" y="25"/>
                  </a:cxn>
                </a:cxnLst>
                <a:rect l="0" t="0" r="r" b="b"/>
                <a:pathLst>
                  <a:path w="60" h="25">
                    <a:moveTo>
                      <a:pt x="22" y="25"/>
                    </a:moveTo>
                    <a:cubicBezTo>
                      <a:pt x="14" y="25"/>
                      <a:pt x="6" y="23"/>
                      <a:pt x="9" y="16"/>
                    </a:cubicBezTo>
                    <a:cubicBezTo>
                      <a:pt x="5" y="13"/>
                      <a:pt x="0" y="11"/>
                      <a:pt x="0" y="6"/>
                    </a:cubicBezTo>
                    <a:cubicBezTo>
                      <a:pt x="0" y="2"/>
                      <a:pt x="4" y="0"/>
                      <a:pt x="8" y="0"/>
                    </a:cubicBezTo>
                    <a:cubicBezTo>
                      <a:pt x="18" y="0"/>
                      <a:pt x="21" y="3"/>
                      <a:pt x="30" y="3"/>
                    </a:cubicBezTo>
                    <a:cubicBezTo>
                      <a:pt x="42" y="3"/>
                      <a:pt x="52" y="13"/>
                      <a:pt x="60" y="17"/>
                    </a:cubicBezTo>
                    <a:cubicBezTo>
                      <a:pt x="59" y="21"/>
                      <a:pt x="56" y="24"/>
                      <a:pt x="52" y="24"/>
                    </a:cubicBezTo>
                    <a:cubicBezTo>
                      <a:pt x="46" y="24"/>
                      <a:pt x="44" y="21"/>
                      <a:pt x="39" y="21"/>
                    </a:cubicBezTo>
                    <a:cubicBezTo>
                      <a:pt x="34" y="21"/>
                      <a:pt x="30" y="25"/>
                      <a:pt x="22" y="2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0" name="Freeform 81"/>
              <p:cNvSpPr>
                <a:spLocks/>
              </p:cNvSpPr>
              <p:nvPr/>
            </p:nvSpPr>
            <p:spPr bwMode="auto">
              <a:xfrm>
                <a:off x="3040063" y="1666875"/>
                <a:ext cx="17463" cy="20638"/>
              </a:xfrm>
              <a:custGeom>
                <a:avLst/>
                <a:gdLst/>
                <a:ahLst/>
                <a:cxnLst>
                  <a:cxn ang="0">
                    <a:pos x="14" y="6"/>
                  </a:cxn>
                  <a:cxn ang="0">
                    <a:pos x="6" y="15"/>
                  </a:cxn>
                  <a:cxn ang="0">
                    <a:pos x="0" y="9"/>
                  </a:cxn>
                  <a:cxn ang="0">
                    <a:pos x="14" y="6"/>
                  </a:cxn>
                </a:cxnLst>
                <a:rect l="0" t="0" r="r" b="b"/>
                <a:pathLst>
                  <a:path w="14" h="15">
                    <a:moveTo>
                      <a:pt x="14" y="6"/>
                    </a:moveTo>
                    <a:cubicBezTo>
                      <a:pt x="12" y="9"/>
                      <a:pt x="11" y="15"/>
                      <a:pt x="6" y="15"/>
                    </a:cubicBezTo>
                    <a:cubicBezTo>
                      <a:pt x="5" y="15"/>
                      <a:pt x="0" y="9"/>
                      <a:pt x="0" y="9"/>
                    </a:cubicBezTo>
                    <a:cubicBezTo>
                      <a:pt x="0" y="1"/>
                      <a:pt x="10" y="0"/>
                      <a:pt x="14"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1" name="Freeform 82"/>
              <p:cNvSpPr>
                <a:spLocks/>
              </p:cNvSpPr>
              <p:nvPr/>
            </p:nvSpPr>
            <p:spPr bwMode="auto">
              <a:xfrm>
                <a:off x="3136900" y="1509713"/>
                <a:ext cx="19050" cy="11113"/>
              </a:xfrm>
              <a:custGeom>
                <a:avLst/>
                <a:gdLst/>
                <a:ahLst/>
                <a:cxnLst>
                  <a:cxn ang="0">
                    <a:pos x="5" y="8"/>
                  </a:cxn>
                  <a:cxn ang="0">
                    <a:pos x="0" y="4"/>
                  </a:cxn>
                  <a:cxn ang="0">
                    <a:pos x="5" y="0"/>
                  </a:cxn>
                  <a:cxn ang="0">
                    <a:pos x="14" y="7"/>
                  </a:cxn>
                  <a:cxn ang="0">
                    <a:pos x="5" y="8"/>
                  </a:cxn>
                </a:cxnLst>
                <a:rect l="0" t="0" r="r" b="b"/>
                <a:pathLst>
                  <a:path w="14" h="8">
                    <a:moveTo>
                      <a:pt x="5" y="8"/>
                    </a:moveTo>
                    <a:cubicBezTo>
                      <a:pt x="2" y="8"/>
                      <a:pt x="0" y="7"/>
                      <a:pt x="0" y="4"/>
                    </a:cubicBezTo>
                    <a:cubicBezTo>
                      <a:pt x="0" y="3"/>
                      <a:pt x="4" y="0"/>
                      <a:pt x="5" y="0"/>
                    </a:cubicBezTo>
                    <a:cubicBezTo>
                      <a:pt x="9" y="0"/>
                      <a:pt x="13" y="5"/>
                      <a:pt x="14" y="7"/>
                    </a:cubicBezTo>
                    <a:cubicBezTo>
                      <a:pt x="8" y="8"/>
                      <a:pt x="10" y="8"/>
                      <a:pt x="5"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2" name="Freeform 83"/>
              <p:cNvSpPr>
                <a:spLocks/>
              </p:cNvSpPr>
              <p:nvPr/>
            </p:nvSpPr>
            <p:spPr bwMode="auto">
              <a:xfrm>
                <a:off x="3052763" y="1476375"/>
                <a:ext cx="20638" cy="12700"/>
              </a:xfrm>
              <a:custGeom>
                <a:avLst/>
                <a:gdLst/>
                <a:ahLst/>
                <a:cxnLst>
                  <a:cxn ang="0">
                    <a:pos x="5" y="10"/>
                  </a:cxn>
                  <a:cxn ang="0">
                    <a:pos x="15" y="0"/>
                  </a:cxn>
                  <a:cxn ang="0">
                    <a:pos x="5" y="10"/>
                  </a:cxn>
                </a:cxnLst>
                <a:rect l="0" t="0" r="r" b="b"/>
                <a:pathLst>
                  <a:path w="15" h="10">
                    <a:moveTo>
                      <a:pt x="5" y="10"/>
                    </a:moveTo>
                    <a:cubicBezTo>
                      <a:pt x="0" y="10"/>
                      <a:pt x="10" y="0"/>
                      <a:pt x="15" y="0"/>
                    </a:cubicBezTo>
                    <a:cubicBezTo>
                      <a:pt x="14" y="6"/>
                      <a:pt x="10" y="10"/>
                      <a:pt x="5"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3" name="Freeform 84"/>
              <p:cNvSpPr>
                <a:spLocks/>
              </p:cNvSpPr>
              <p:nvPr/>
            </p:nvSpPr>
            <p:spPr bwMode="auto">
              <a:xfrm>
                <a:off x="2876550" y="1335088"/>
                <a:ext cx="482600" cy="347663"/>
              </a:xfrm>
              <a:custGeom>
                <a:avLst/>
                <a:gdLst/>
                <a:ahLst/>
                <a:cxnLst>
                  <a:cxn ang="0">
                    <a:pos x="333" y="196"/>
                  </a:cxn>
                  <a:cxn ang="0">
                    <a:pos x="281" y="171"/>
                  </a:cxn>
                  <a:cxn ang="0">
                    <a:pos x="289" y="177"/>
                  </a:cxn>
                  <a:cxn ang="0">
                    <a:pos x="283" y="184"/>
                  </a:cxn>
                  <a:cxn ang="0">
                    <a:pos x="298" y="201"/>
                  </a:cxn>
                  <a:cxn ang="0">
                    <a:pos x="318" y="206"/>
                  </a:cxn>
                  <a:cxn ang="0">
                    <a:pos x="326" y="225"/>
                  </a:cxn>
                  <a:cxn ang="0">
                    <a:pos x="278" y="225"/>
                  </a:cxn>
                  <a:cxn ang="0">
                    <a:pos x="304" y="256"/>
                  </a:cxn>
                  <a:cxn ang="0">
                    <a:pos x="295" y="256"/>
                  </a:cxn>
                  <a:cxn ang="0">
                    <a:pos x="233" y="226"/>
                  </a:cxn>
                  <a:cxn ang="0">
                    <a:pos x="190" y="210"/>
                  </a:cxn>
                  <a:cxn ang="0">
                    <a:pos x="169" y="214"/>
                  </a:cxn>
                  <a:cxn ang="0">
                    <a:pos x="168" y="189"/>
                  </a:cxn>
                  <a:cxn ang="0">
                    <a:pos x="207" y="183"/>
                  </a:cxn>
                  <a:cxn ang="0">
                    <a:pos x="210" y="167"/>
                  </a:cxn>
                  <a:cxn ang="0">
                    <a:pos x="186" y="115"/>
                  </a:cxn>
                  <a:cxn ang="0">
                    <a:pos x="168" y="115"/>
                  </a:cxn>
                  <a:cxn ang="0">
                    <a:pos x="146" y="85"/>
                  </a:cxn>
                  <a:cxn ang="0">
                    <a:pos x="122" y="91"/>
                  </a:cxn>
                  <a:cxn ang="0">
                    <a:pos x="41" y="82"/>
                  </a:cxn>
                  <a:cxn ang="0">
                    <a:pos x="11" y="69"/>
                  </a:cxn>
                  <a:cxn ang="0">
                    <a:pos x="30" y="65"/>
                  </a:cxn>
                  <a:cxn ang="0">
                    <a:pos x="0" y="48"/>
                  </a:cxn>
                  <a:cxn ang="0">
                    <a:pos x="11" y="16"/>
                  </a:cxn>
                  <a:cxn ang="0">
                    <a:pos x="61" y="4"/>
                  </a:cxn>
                  <a:cxn ang="0">
                    <a:pos x="46" y="32"/>
                  </a:cxn>
                  <a:cxn ang="0">
                    <a:pos x="50" y="47"/>
                  </a:cxn>
                  <a:cxn ang="0">
                    <a:pos x="55" y="26"/>
                  </a:cxn>
                  <a:cxn ang="0">
                    <a:pos x="120" y="29"/>
                  </a:cxn>
                  <a:cxn ang="0">
                    <a:pos x="128" y="34"/>
                  </a:cxn>
                  <a:cxn ang="0">
                    <a:pos x="156" y="27"/>
                  </a:cxn>
                  <a:cxn ang="0">
                    <a:pos x="217" y="56"/>
                  </a:cxn>
                  <a:cxn ang="0">
                    <a:pos x="242" y="65"/>
                  </a:cxn>
                  <a:cxn ang="0">
                    <a:pos x="273" y="85"/>
                  </a:cxn>
                  <a:cxn ang="0">
                    <a:pos x="293" y="95"/>
                  </a:cxn>
                  <a:cxn ang="0">
                    <a:pos x="291" y="102"/>
                  </a:cxn>
                  <a:cxn ang="0">
                    <a:pos x="283" y="116"/>
                  </a:cxn>
                  <a:cxn ang="0">
                    <a:pos x="317" y="135"/>
                  </a:cxn>
                  <a:cxn ang="0">
                    <a:pos x="342" y="153"/>
                  </a:cxn>
                  <a:cxn ang="0">
                    <a:pos x="362" y="165"/>
                  </a:cxn>
                  <a:cxn ang="0">
                    <a:pos x="349" y="178"/>
                  </a:cxn>
                </a:cxnLst>
                <a:rect l="0" t="0" r="r" b="b"/>
                <a:pathLst>
                  <a:path w="362" h="261">
                    <a:moveTo>
                      <a:pt x="339" y="184"/>
                    </a:moveTo>
                    <a:cubicBezTo>
                      <a:pt x="339" y="189"/>
                      <a:pt x="338" y="196"/>
                      <a:pt x="333" y="196"/>
                    </a:cubicBezTo>
                    <a:cubicBezTo>
                      <a:pt x="311" y="196"/>
                      <a:pt x="311" y="166"/>
                      <a:pt x="289" y="166"/>
                    </a:cubicBezTo>
                    <a:cubicBezTo>
                      <a:pt x="287" y="166"/>
                      <a:pt x="281" y="171"/>
                      <a:pt x="281" y="171"/>
                    </a:cubicBezTo>
                    <a:cubicBezTo>
                      <a:pt x="284" y="173"/>
                      <a:pt x="285" y="173"/>
                      <a:pt x="289" y="172"/>
                    </a:cubicBezTo>
                    <a:cubicBezTo>
                      <a:pt x="289" y="177"/>
                      <a:pt x="289" y="177"/>
                      <a:pt x="289" y="177"/>
                    </a:cubicBezTo>
                    <a:cubicBezTo>
                      <a:pt x="287" y="178"/>
                      <a:pt x="284" y="178"/>
                      <a:pt x="283" y="177"/>
                    </a:cubicBezTo>
                    <a:cubicBezTo>
                      <a:pt x="283" y="184"/>
                      <a:pt x="283" y="184"/>
                      <a:pt x="283" y="184"/>
                    </a:cubicBezTo>
                    <a:cubicBezTo>
                      <a:pt x="288" y="184"/>
                      <a:pt x="288" y="184"/>
                      <a:pt x="288" y="184"/>
                    </a:cubicBezTo>
                    <a:cubicBezTo>
                      <a:pt x="289" y="189"/>
                      <a:pt x="295" y="199"/>
                      <a:pt x="298" y="201"/>
                    </a:cubicBezTo>
                    <a:cubicBezTo>
                      <a:pt x="307" y="204"/>
                      <a:pt x="310" y="198"/>
                      <a:pt x="311" y="206"/>
                    </a:cubicBezTo>
                    <a:cubicBezTo>
                      <a:pt x="315" y="206"/>
                      <a:pt x="315" y="206"/>
                      <a:pt x="318" y="206"/>
                    </a:cubicBezTo>
                    <a:cubicBezTo>
                      <a:pt x="318" y="213"/>
                      <a:pt x="318" y="213"/>
                      <a:pt x="318" y="215"/>
                    </a:cubicBezTo>
                    <a:cubicBezTo>
                      <a:pt x="318" y="218"/>
                      <a:pt x="326" y="220"/>
                      <a:pt x="326" y="225"/>
                    </a:cubicBezTo>
                    <a:cubicBezTo>
                      <a:pt x="326" y="229"/>
                      <a:pt x="321" y="238"/>
                      <a:pt x="319" y="242"/>
                    </a:cubicBezTo>
                    <a:cubicBezTo>
                      <a:pt x="311" y="242"/>
                      <a:pt x="283" y="231"/>
                      <a:pt x="278" y="225"/>
                    </a:cubicBezTo>
                    <a:cubicBezTo>
                      <a:pt x="272" y="225"/>
                      <a:pt x="272" y="225"/>
                      <a:pt x="272" y="225"/>
                    </a:cubicBezTo>
                    <a:cubicBezTo>
                      <a:pt x="279" y="234"/>
                      <a:pt x="304" y="243"/>
                      <a:pt x="304" y="256"/>
                    </a:cubicBezTo>
                    <a:cubicBezTo>
                      <a:pt x="304" y="259"/>
                      <a:pt x="301" y="261"/>
                      <a:pt x="299" y="261"/>
                    </a:cubicBezTo>
                    <a:cubicBezTo>
                      <a:pt x="297" y="261"/>
                      <a:pt x="296" y="256"/>
                      <a:pt x="295" y="256"/>
                    </a:cubicBezTo>
                    <a:cubicBezTo>
                      <a:pt x="282" y="249"/>
                      <a:pt x="274" y="252"/>
                      <a:pt x="263" y="245"/>
                    </a:cubicBezTo>
                    <a:cubicBezTo>
                      <a:pt x="252" y="239"/>
                      <a:pt x="226" y="240"/>
                      <a:pt x="233" y="226"/>
                    </a:cubicBezTo>
                    <a:cubicBezTo>
                      <a:pt x="219" y="219"/>
                      <a:pt x="212" y="211"/>
                      <a:pt x="199" y="204"/>
                    </a:cubicBezTo>
                    <a:cubicBezTo>
                      <a:pt x="197" y="207"/>
                      <a:pt x="194" y="210"/>
                      <a:pt x="190" y="210"/>
                    </a:cubicBezTo>
                    <a:cubicBezTo>
                      <a:pt x="186" y="210"/>
                      <a:pt x="187" y="207"/>
                      <a:pt x="183" y="207"/>
                    </a:cubicBezTo>
                    <a:cubicBezTo>
                      <a:pt x="177" y="207"/>
                      <a:pt x="175" y="214"/>
                      <a:pt x="169" y="214"/>
                    </a:cubicBezTo>
                    <a:cubicBezTo>
                      <a:pt x="165" y="214"/>
                      <a:pt x="150" y="208"/>
                      <a:pt x="150" y="201"/>
                    </a:cubicBezTo>
                    <a:cubicBezTo>
                      <a:pt x="150" y="197"/>
                      <a:pt x="162" y="189"/>
                      <a:pt x="168" y="189"/>
                    </a:cubicBezTo>
                    <a:cubicBezTo>
                      <a:pt x="176" y="189"/>
                      <a:pt x="183" y="189"/>
                      <a:pt x="187" y="189"/>
                    </a:cubicBezTo>
                    <a:cubicBezTo>
                      <a:pt x="191" y="189"/>
                      <a:pt x="202" y="187"/>
                      <a:pt x="207" y="183"/>
                    </a:cubicBezTo>
                    <a:cubicBezTo>
                      <a:pt x="205" y="182"/>
                      <a:pt x="199" y="178"/>
                      <a:pt x="199" y="174"/>
                    </a:cubicBezTo>
                    <a:cubicBezTo>
                      <a:pt x="199" y="167"/>
                      <a:pt x="207" y="171"/>
                      <a:pt x="210" y="167"/>
                    </a:cubicBezTo>
                    <a:cubicBezTo>
                      <a:pt x="214" y="163"/>
                      <a:pt x="223" y="154"/>
                      <a:pt x="223" y="148"/>
                    </a:cubicBezTo>
                    <a:cubicBezTo>
                      <a:pt x="223" y="136"/>
                      <a:pt x="195" y="115"/>
                      <a:pt x="186" y="115"/>
                    </a:cubicBezTo>
                    <a:cubicBezTo>
                      <a:pt x="180" y="115"/>
                      <a:pt x="177" y="120"/>
                      <a:pt x="172" y="120"/>
                    </a:cubicBezTo>
                    <a:cubicBezTo>
                      <a:pt x="170" y="120"/>
                      <a:pt x="168" y="115"/>
                      <a:pt x="168" y="115"/>
                    </a:cubicBezTo>
                    <a:cubicBezTo>
                      <a:pt x="168" y="110"/>
                      <a:pt x="176" y="109"/>
                      <a:pt x="179" y="109"/>
                    </a:cubicBezTo>
                    <a:cubicBezTo>
                      <a:pt x="175" y="105"/>
                      <a:pt x="151" y="85"/>
                      <a:pt x="146" y="85"/>
                    </a:cubicBezTo>
                    <a:cubicBezTo>
                      <a:pt x="140" y="85"/>
                      <a:pt x="133" y="101"/>
                      <a:pt x="125" y="101"/>
                    </a:cubicBezTo>
                    <a:cubicBezTo>
                      <a:pt x="120" y="101"/>
                      <a:pt x="121" y="94"/>
                      <a:pt x="122" y="91"/>
                    </a:cubicBezTo>
                    <a:cubicBezTo>
                      <a:pt x="108" y="90"/>
                      <a:pt x="75" y="91"/>
                      <a:pt x="55" y="91"/>
                    </a:cubicBezTo>
                    <a:cubicBezTo>
                      <a:pt x="51" y="91"/>
                      <a:pt x="44" y="86"/>
                      <a:pt x="41" y="82"/>
                    </a:cubicBezTo>
                    <a:cubicBezTo>
                      <a:pt x="20" y="82"/>
                      <a:pt x="20" y="82"/>
                      <a:pt x="20" y="82"/>
                    </a:cubicBezTo>
                    <a:cubicBezTo>
                      <a:pt x="18" y="76"/>
                      <a:pt x="11" y="75"/>
                      <a:pt x="11" y="69"/>
                    </a:cubicBezTo>
                    <a:cubicBezTo>
                      <a:pt x="16" y="67"/>
                      <a:pt x="23" y="70"/>
                      <a:pt x="30" y="70"/>
                    </a:cubicBezTo>
                    <a:cubicBezTo>
                      <a:pt x="30" y="65"/>
                      <a:pt x="30" y="65"/>
                      <a:pt x="30" y="65"/>
                    </a:cubicBezTo>
                    <a:cubicBezTo>
                      <a:pt x="26" y="62"/>
                      <a:pt x="6" y="60"/>
                      <a:pt x="6" y="60"/>
                    </a:cubicBezTo>
                    <a:cubicBezTo>
                      <a:pt x="6" y="60"/>
                      <a:pt x="0" y="52"/>
                      <a:pt x="0" y="48"/>
                    </a:cubicBezTo>
                    <a:cubicBezTo>
                      <a:pt x="0" y="36"/>
                      <a:pt x="2" y="33"/>
                      <a:pt x="8" y="29"/>
                    </a:cubicBezTo>
                    <a:cubicBezTo>
                      <a:pt x="12" y="26"/>
                      <a:pt x="10" y="18"/>
                      <a:pt x="11" y="16"/>
                    </a:cubicBezTo>
                    <a:cubicBezTo>
                      <a:pt x="20" y="7"/>
                      <a:pt x="32" y="0"/>
                      <a:pt x="47" y="0"/>
                    </a:cubicBezTo>
                    <a:cubicBezTo>
                      <a:pt x="47" y="0"/>
                      <a:pt x="61" y="4"/>
                      <a:pt x="61" y="4"/>
                    </a:cubicBezTo>
                    <a:cubicBezTo>
                      <a:pt x="57" y="14"/>
                      <a:pt x="42" y="14"/>
                      <a:pt x="42" y="27"/>
                    </a:cubicBezTo>
                    <a:cubicBezTo>
                      <a:pt x="42" y="30"/>
                      <a:pt x="44" y="32"/>
                      <a:pt x="46" y="32"/>
                    </a:cubicBezTo>
                    <a:cubicBezTo>
                      <a:pt x="45" y="35"/>
                      <a:pt x="46" y="40"/>
                      <a:pt x="46" y="40"/>
                    </a:cubicBezTo>
                    <a:cubicBezTo>
                      <a:pt x="46" y="43"/>
                      <a:pt x="45" y="47"/>
                      <a:pt x="50" y="47"/>
                    </a:cubicBezTo>
                    <a:cubicBezTo>
                      <a:pt x="53" y="47"/>
                      <a:pt x="59" y="42"/>
                      <a:pt x="59" y="38"/>
                    </a:cubicBezTo>
                    <a:cubicBezTo>
                      <a:pt x="59" y="34"/>
                      <a:pt x="55" y="31"/>
                      <a:pt x="55" y="26"/>
                    </a:cubicBezTo>
                    <a:cubicBezTo>
                      <a:pt x="55" y="10"/>
                      <a:pt x="84" y="4"/>
                      <a:pt x="102" y="4"/>
                    </a:cubicBezTo>
                    <a:cubicBezTo>
                      <a:pt x="113" y="4"/>
                      <a:pt x="120" y="20"/>
                      <a:pt x="120" y="29"/>
                    </a:cubicBezTo>
                    <a:cubicBezTo>
                      <a:pt x="120" y="31"/>
                      <a:pt x="117" y="38"/>
                      <a:pt x="120" y="38"/>
                    </a:cubicBezTo>
                    <a:cubicBezTo>
                      <a:pt x="122" y="38"/>
                      <a:pt x="124" y="34"/>
                      <a:pt x="128" y="34"/>
                    </a:cubicBezTo>
                    <a:cubicBezTo>
                      <a:pt x="133" y="34"/>
                      <a:pt x="135" y="38"/>
                      <a:pt x="138" y="38"/>
                    </a:cubicBezTo>
                    <a:cubicBezTo>
                      <a:pt x="146" y="38"/>
                      <a:pt x="148" y="27"/>
                      <a:pt x="156" y="27"/>
                    </a:cubicBezTo>
                    <a:cubicBezTo>
                      <a:pt x="165" y="27"/>
                      <a:pt x="183" y="30"/>
                      <a:pt x="189" y="34"/>
                    </a:cubicBezTo>
                    <a:cubicBezTo>
                      <a:pt x="199" y="41"/>
                      <a:pt x="202" y="56"/>
                      <a:pt x="217" y="56"/>
                    </a:cubicBezTo>
                    <a:cubicBezTo>
                      <a:pt x="223" y="56"/>
                      <a:pt x="224" y="56"/>
                      <a:pt x="228" y="56"/>
                    </a:cubicBezTo>
                    <a:cubicBezTo>
                      <a:pt x="232" y="56"/>
                      <a:pt x="243" y="57"/>
                      <a:pt x="242" y="65"/>
                    </a:cubicBezTo>
                    <a:cubicBezTo>
                      <a:pt x="254" y="69"/>
                      <a:pt x="261" y="76"/>
                      <a:pt x="273" y="77"/>
                    </a:cubicBezTo>
                    <a:cubicBezTo>
                      <a:pt x="273" y="85"/>
                      <a:pt x="273" y="85"/>
                      <a:pt x="273" y="85"/>
                    </a:cubicBezTo>
                    <a:cubicBezTo>
                      <a:pt x="276" y="85"/>
                      <a:pt x="281" y="85"/>
                      <a:pt x="281" y="85"/>
                    </a:cubicBezTo>
                    <a:cubicBezTo>
                      <a:pt x="287" y="85"/>
                      <a:pt x="290" y="89"/>
                      <a:pt x="293" y="95"/>
                    </a:cubicBezTo>
                    <a:cubicBezTo>
                      <a:pt x="287" y="96"/>
                      <a:pt x="281" y="96"/>
                      <a:pt x="277" y="101"/>
                    </a:cubicBezTo>
                    <a:cubicBezTo>
                      <a:pt x="285" y="102"/>
                      <a:pt x="287" y="102"/>
                      <a:pt x="291" y="102"/>
                    </a:cubicBezTo>
                    <a:cubicBezTo>
                      <a:pt x="293" y="102"/>
                      <a:pt x="296" y="103"/>
                      <a:pt x="297" y="106"/>
                    </a:cubicBezTo>
                    <a:cubicBezTo>
                      <a:pt x="290" y="110"/>
                      <a:pt x="287" y="110"/>
                      <a:pt x="283" y="116"/>
                    </a:cubicBezTo>
                    <a:cubicBezTo>
                      <a:pt x="287" y="118"/>
                      <a:pt x="289" y="120"/>
                      <a:pt x="295" y="120"/>
                    </a:cubicBezTo>
                    <a:cubicBezTo>
                      <a:pt x="296" y="130"/>
                      <a:pt x="308" y="134"/>
                      <a:pt x="317" y="135"/>
                    </a:cubicBezTo>
                    <a:cubicBezTo>
                      <a:pt x="318" y="143"/>
                      <a:pt x="320" y="151"/>
                      <a:pt x="327" y="151"/>
                    </a:cubicBezTo>
                    <a:cubicBezTo>
                      <a:pt x="337" y="151"/>
                      <a:pt x="339" y="145"/>
                      <a:pt x="342" y="153"/>
                    </a:cubicBezTo>
                    <a:cubicBezTo>
                      <a:pt x="344" y="155"/>
                      <a:pt x="348" y="155"/>
                      <a:pt x="350" y="155"/>
                    </a:cubicBezTo>
                    <a:cubicBezTo>
                      <a:pt x="359" y="155"/>
                      <a:pt x="362" y="158"/>
                      <a:pt x="362" y="165"/>
                    </a:cubicBezTo>
                    <a:cubicBezTo>
                      <a:pt x="362" y="171"/>
                      <a:pt x="355" y="173"/>
                      <a:pt x="349" y="173"/>
                    </a:cubicBezTo>
                    <a:cubicBezTo>
                      <a:pt x="349" y="178"/>
                      <a:pt x="349" y="176"/>
                      <a:pt x="349" y="178"/>
                    </a:cubicBezTo>
                    <a:cubicBezTo>
                      <a:pt x="349" y="180"/>
                      <a:pt x="348" y="184"/>
                      <a:pt x="339" y="1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4" name="Freeform 85"/>
              <p:cNvSpPr>
                <a:spLocks/>
              </p:cNvSpPr>
              <p:nvPr/>
            </p:nvSpPr>
            <p:spPr bwMode="auto">
              <a:xfrm>
                <a:off x="3073400" y="1635125"/>
                <a:ext cx="14288" cy="12700"/>
              </a:xfrm>
              <a:custGeom>
                <a:avLst/>
                <a:gdLst/>
                <a:ahLst/>
                <a:cxnLst>
                  <a:cxn ang="0">
                    <a:pos x="10" y="6"/>
                  </a:cxn>
                  <a:cxn ang="0">
                    <a:pos x="0" y="6"/>
                  </a:cxn>
                  <a:cxn ang="0">
                    <a:pos x="10" y="6"/>
                  </a:cxn>
                </a:cxnLst>
                <a:rect l="0" t="0" r="r" b="b"/>
                <a:pathLst>
                  <a:path w="10" h="9">
                    <a:moveTo>
                      <a:pt x="10" y="6"/>
                    </a:moveTo>
                    <a:cubicBezTo>
                      <a:pt x="6" y="9"/>
                      <a:pt x="5" y="9"/>
                      <a:pt x="0" y="6"/>
                    </a:cubicBezTo>
                    <a:cubicBezTo>
                      <a:pt x="5" y="0"/>
                      <a:pt x="5" y="3"/>
                      <a:pt x="10"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5" name="Freeform 86"/>
              <p:cNvSpPr>
                <a:spLocks/>
              </p:cNvSpPr>
              <p:nvPr/>
            </p:nvSpPr>
            <p:spPr bwMode="auto">
              <a:xfrm>
                <a:off x="2974975" y="1568450"/>
                <a:ext cx="12700" cy="12700"/>
              </a:xfrm>
              <a:custGeom>
                <a:avLst/>
                <a:gdLst/>
                <a:ahLst/>
                <a:cxnLst>
                  <a:cxn ang="0">
                    <a:pos x="1" y="2"/>
                  </a:cxn>
                  <a:cxn ang="0">
                    <a:pos x="9" y="9"/>
                  </a:cxn>
                  <a:cxn ang="0">
                    <a:pos x="1" y="2"/>
                  </a:cxn>
                </a:cxnLst>
                <a:rect l="0" t="0" r="r" b="b"/>
                <a:pathLst>
                  <a:path w="9" h="9">
                    <a:moveTo>
                      <a:pt x="1" y="2"/>
                    </a:moveTo>
                    <a:cubicBezTo>
                      <a:pt x="6" y="0"/>
                      <a:pt x="6" y="5"/>
                      <a:pt x="9" y="9"/>
                    </a:cubicBezTo>
                    <a:cubicBezTo>
                      <a:pt x="4" y="9"/>
                      <a:pt x="0" y="5"/>
                      <a:pt x="1"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6" name="Freeform 87"/>
              <p:cNvSpPr>
                <a:spLocks/>
              </p:cNvSpPr>
              <p:nvPr/>
            </p:nvSpPr>
            <p:spPr bwMode="auto">
              <a:xfrm>
                <a:off x="2847975" y="985838"/>
                <a:ext cx="514350" cy="269875"/>
              </a:xfrm>
              <a:custGeom>
                <a:avLst/>
                <a:gdLst/>
                <a:ahLst/>
                <a:cxnLst>
                  <a:cxn ang="0">
                    <a:pos x="307" y="16"/>
                  </a:cxn>
                  <a:cxn ang="0">
                    <a:pos x="350" y="9"/>
                  </a:cxn>
                  <a:cxn ang="0">
                    <a:pos x="386" y="28"/>
                  </a:cxn>
                  <a:cxn ang="0">
                    <a:pos x="313" y="51"/>
                  </a:cxn>
                  <a:cxn ang="0">
                    <a:pos x="295" y="74"/>
                  </a:cxn>
                  <a:cxn ang="0">
                    <a:pos x="231" y="108"/>
                  </a:cxn>
                  <a:cxn ang="0">
                    <a:pos x="216" y="118"/>
                  </a:cxn>
                  <a:cxn ang="0">
                    <a:pos x="216" y="137"/>
                  </a:cxn>
                  <a:cxn ang="0">
                    <a:pos x="174" y="157"/>
                  </a:cxn>
                  <a:cxn ang="0">
                    <a:pos x="158" y="184"/>
                  </a:cxn>
                  <a:cxn ang="0">
                    <a:pos x="176" y="188"/>
                  </a:cxn>
                  <a:cxn ang="0">
                    <a:pos x="126" y="197"/>
                  </a:cxn>
                  <a:cxn ang="0">
                    <a:pos x="80" y="201"/>
                  </a:cxn>
                  <a:cxn ang="0">
                    <a:pos x="33" y="197"/>
                  </a:cxn>
                  <a:cxn ang="0">
                    <a:pos x="60" y="176"/>
                  </a:cxn>
                  <a:cxn ang="0">
                    <a:pos x="57" y="158"/>
                  </a:cxn>
                  <a:cxn ang="0">
                    <a:pos x="92" y="170"/>
                  </a:cxn>
                  <a:cxn ang="0">
                    <a:pos x="66" y="148"/>
                  </a:cxn>
                  <a:cxn ang="0">
                    <a:pos x="55" y="151"/>
                  </a:cxn>
                  <a:cxn ang="0">
                    <a:pos x="68" y="131"/>
                  </a:cxn>
                  <a:cxn ang="0">
                    <a:pos x="62" y="97"/>
                  </a:cxn>
                  <a:cxn ang="0">
                    <a:pos x="67" y="89"/>
                  </a:cxn>
                  <a:cxn ang="0">
                    <a:pos x="97" y="90"/>
                  </a:cxn>
                  <a:cxn ang="0">
                    <a:pos x="108" y="91"/>
                  </a:cxn>
                  <a:cxn ang="0">
                    <a:pos x="133" y="86"/>
                  </a:cxn>
                  <a:cxn ang="0">
                    <a:pos x="147" y="74"/>
                  </a:cxn>
                  <a:cxn ang="0">
                    <a:pos x="99" y="81"/>
                  </a:cxn>
                  <a:cxn ang="0">
                    <a:pos x="72" y="76"/>
                  </a:cxn>
                  <a:cxn ang="0">
                    <a:pos x="57" y="81"/>
                  </a:cxn>
                  <a:cxn ang="0">
                    <a:pos x="44" y="67"/>
                  </a:cxn>
                  <a:cxn ang="0">
                    <a:pos x="51" y="53"/>
                  </a:cxn>
                  <a:cxn ang="0">
                    <a:pos x="25" y="60"/>
                  </a:cxn>
                  <a:cxn ang="0">
                    <a:pos x="29" y="49"/>
                  </a:cxn>
                  <a:cxn ang="0">
                    <a:pos x="9" y="52"/>
                  </a:cxn>
                  <a:cxn ang="0">
                    <a:pos x="44" y="36"/>
                  </a:cxn>
                  <a:cxn ang="0">
                    <a:pos x="57" y="32"/>
                  </a:cxn>
                  <a:cxn ang="0">
                    <a:pos x="104" y="32"/>
                  </a:cxn>
                  <a:cxn ang="0">
                    <a:pos x="135" y="11"/>
                  </a:cxn>
                  <a:cxn ang="0">
                    <a:pos x="196" y="6"/>
                  </a:cxn>
                  <a:cxn ang="0">
                    <a:pos x="218" y="8"/>
                  </a:cxn>
                  <a:cxn ang="0">
                    <a:pos x="245" y="3"/>
                  </a:cxn>
                  <a:cxn ang="0">
                    <a:pos x="315" y="11"/>
                  </a:cxn>
                </a:cxnLst>
                <a:rect l="0" t="0" r="r" b="b"/>
                <a:pathLst>
                  <a:path w="386" h="203">
                    <a:moveTo>
                      <a:pt x="315" y="11"/>
                    </a:moveTo>
                    <a:cubicBezTo>
                      <a:pt x="312" y="14"/>
                      <a:pt x="310" y="15"/>
                      <a:pt x="307" y="16"/>
                    </a:cubicBezTo>
                    <a:cubicBezTo>
                      <a:pt x="342" y="6"/>
                      <a:pt x="342" y="6"/>
                      <a:pt x="342" y="6"/>
                    </a:cubicBezTo>
                    <a:cubicBezTo>
                      <a:pt x="345" y="7"/>
                      <a:pt x="347" y="8"/>
                      <a:pt x="350" y="9"/>
                    </a:cubicBezTo>
                    <a:cubicBezTo>
                      <a:pt x="355" y="11"/>
                      <a:pt x="355" y="14"/>
                      <a:pt x="358" y="17"/>
                    </a:cubicBezTo>
                    <a:cubicBezTo>
                      <a:pt x="363" y="22"/>
                      <a:pt x="386" y="20"/>
                      <a:pt x="386" y="28"/>
                    </a:cubicBezTo>
                    <a:cubicBezTo>
                      <a:pt x="386" y="33"/>
                      <a:pt x="378" y="32"/>
                      <a:pt x="375" y="34"/>
                    </a:cubicBezTo>
                    <a:cubicBezTo>
                      <a:pt x="358" y="48"/>
                      <a:pt x="336" y="40"/>
                      <a:pt x="313" y="51"/>
                    </a:cubicBezTo>
                    <a:cubicBezTo>
                      <a:pt x="317" y="56"/>
                      <a:pt x="335" y="52"/>
                      <a:pt x="346" y="52"/>
                    </a:cubicBezTo>
                    <a:cubicBezTo>
                      <a:pt x="336" y="63"/>
                      <a:pt x="311" y="69"/>
                      <a:pt x="295" y="74"/>
                    </a:cubicBezTo>
                    <a:cubicBezTo>
                      <a:pt x="277" y="80"/>
                      <a:pt x="267" y="97"/>
                      <a:pt x="254" y="107"/>
                    </a:cubicBezTo>
                    <a:cubicBezTo>
                      <a:pt x="248" y="112"/>
                      <a:pt x="238" y="106"/>
                      <a:pt x="231" y="108"/>
                    </a:cubicBezTo>
                    <a:cubicBezTo>
                      <a:pt x="221" y="112"/>
                      <a:pt x="210" y="112"/>
                      <a:pt x="203" y="118"/>
                    </a:cubicBezTo>
                    <a:cubicBezTo>
                      <a:pt x="216" y="118"/>
                      <a:pt x="216" y="118"/>
                      <a:pt x="216" y="118"/>
                    </a:cubicBezTo>
                    <a:cubicBezTo>
                      <a:pt x="217" y="128"/>
                      <a:pt x="211" y="127"/>
                      <a:pt x="203" y="126"/>
                    </a:cubicBezTo>
                    <a:cubicBezTo>
                      <a:pt x="208" y="129"/>
                      <a:pt x="213" y="131"/>
                      <a:pt x="216" y="137"/>
                    </a:cubicBezTo>
                    <a:cubicBezTo>
                      <a:pt x="206" y="141"/>
                      <a:pt x="203" y="152"/>
                      <a:pt x="196" y="157"/>
                    </a:cubicBezTo>
                    <a:cubicBezTo>
                      <a:pt x="177" y="157"/>
                      <a:pt x="177" y="157"/>
                      <a:pt x="174" y="157"/>
                    </a:cubicBezTo>
                    <a:cubicBezTo>
                      <a:pt x="175" y="160"/>
                      <a:pt x="177" y="161"/>
                      <a:pt x="177" y="164"/>
                    </a:cubicBezTo>
                    <a:cubicBezTo>
                      <a:pt x="177" y="178"/>
                      <a:pt x="158" y="169"/>
                      <a:pt x="158" y="184"/>
                    </a:cubicBezTo>
                    <a:cubicBezTo>
                      <a:pt x="165" y="184"/>
                      <a:pt x="166" y="184"/>
                      <a:pt x="169" y="184"/>
                    </a:cubicBezTo>
                    <a:cubicBezTo>
                      <a:pt x="171" y="184"/>
                      <a:pt x="176" y="184"/>
                      <a:pt x="176" y="188"/>
                    </a:cubicBezTo>
                    <a:cubicBezTo>
                      <a:pt x="176" y="195"/>
                      <a:pt x="151" y="203"/>
                      <a:pt x="141" y="203"/>
                    </a:cubicBezTo>
                    <a:cubicBezTo>
                      <a:pt x="131" y="203"/>
                      <a:pt x="135" y="197"/>
                      <a:pt x="126" y="197"/>
                    </a:cubicBezTo>
                    <a:cubicBezTo>
                      <a:pt x="113" y="197"/>
                      <a:pt x="104" y="197"/>
                      <a:pt x="93" y="197"/>
                    </a:cubicBezTo>
                    <a:cubicBezTo>
                      <a:pt x="89" y="197"/>
                      <a:pt x="86" y="201"/>
                      <a:pt x="80" y="201"/>
                    </a:cubicBezTo>
                    <a:cubicBezTo>
                      <a:pt x="65" y="201"/>
                      <a:pt x="53" y="197"/>
                      <a:pt x="38" y="192"/>
                    </a:cubicBezTo>
                    <a:cubicBezTo>
                      <a:pt x="37" y="194"/>
                      <a:pt x="35" y="197"/>
                      <a:pt x="33" y="197"/>
                    </a:cubicBezTo>
                    <a:cubicBezTo>
                      <a:pt x="29" y="197"/>
                      <a:pt x="28" y="194"/>
                      <a:pt x="28" y="193"/>
                    </a:cubicBezTo>
                    <a:cubicBezTo>
                      <a:pt x="28" y="176"/>
                      <a:pt x="51" y="182"/>
                      <a:pt x="60" y="176"/>
                    </a:cubicBezTo>
                    <a:cubicBezTo>
                      <a:pt x="55" y="172"/>
                      <a:pt x="46" y="170"/>
                      <a:pt x="46" y="162"/>
                    </a:cubicBezTo>
                    <a:cubicBezTo>
                      <a:pt x="46" y="156"/>
                      <a:pt x="52" y="158"/>
                      <a:pt x="57" y="158"/>
                    </a:cubicBezTo>
                    <a:cubicBezTo>
                      <a:pt x="71" y="158"/>
                      <a:pt x="76" y="165"/>
                      <a:pt x="84" y="170"/>
                    </a:cubicBezTo>
                    <a:cubicBezTo>
                      <a:pt x="92" y="170"/>
                      <a:pt x="92" y="170"/>
                      <a:pt x="92" y="170"/>
                    </a:cubicBezTo>
                    <a:cubicBezTo>
                      <a:pt x="86" y="164"/>
                      <a:pt x="72" y="159"/>
                      <a:pt x="72" y="148"/>
                    </a:cubicBezTo>
                    <a:cubicBezTo>
                      <a:pt x="66" y="148"/>
                      <a:pt x="66" y="148"/>
                      <a:pt x="66" y="148"/>
                    </a:cubicBezTo>
                    <a:cubicBezTo>
                      <a:pt x="63" y="149"/>
                      <a:pt x="63" y="149"/>
                      <a:pt x="61" y="151"/>
                    </a:cubicBezTo>
                    <a:cubicBezTo>
                      <a:pt x="55" y="151"/>
                      <a:pt x="55" y="151"/>
                      <a:pt x="55" y="151"/>
                    </a:cubicBezTo>
                    <a:cubicBezTo>
                      <a:pt x="55" y="146"/>
                      <a:pt x="55" y="146"/>
                      <a:pt x="55" y="146"/>
                    </a:cubicBezTo>
                    <a:cubicBezTo>
                      <a:pt x="58" y="138"/>
                      <a:pt x="61" y="134"/>
                      <a:pt x="68" y="131"/>
                    </a:cubicBezTo>
                    <a:cubicBezTo>
                      <a:pt x="79" y="128"/>
                      <a:pt x="92" y="132"/>
                      <a:pt x="92" y="119"/>
                    </a:cubicBezTo>
                    <a:cubicBezTo>
                      <a:pt x="92" y="105"/>
                      <a:pt x="62" y="105"/>
                      <a:pt x="62" y="97"/>
                    </a:cubicBezTo>
                    <a:cubicBezTo>
                      <a:pt x="62" y="93"/>
                      <a:pt x="69" y="94"/>
                      <a:pt x="73" y="94"/>
                    </a:cubicBezTo>
                    <a:cubicBezTo>
                      <a:pt x="68" y="94"/>
                      <a:pt x="67" y="92"/>
                      <a:pt x="67" y="89"/>
                    </a:cubicBezTo>
                    <a:cubicBezTo>
                      <a:pt x="69" y="88"/>
                      <a:pt x="71" y="89"/>
                      <a:pt x="73" y="89"/>
                    </a:cubicBezTo>
                    <a:cubicBezTo>
                      <a:pt x="78" y="89"/>
                      <a:pt x="88" y="87"/>
                      <a:pt x="97" y="90"/>
                    </a:cubicBezTo>
                    <a:cubicBezTo>
                      <a:pt x="108" y="93"/>
                      <a:pt x="112" y="106"/>
                      <a:pt x="124" y="104"/>
                    </a:cubicBezTo>
                    <a:cubicBezTo>
                      <a:pt x="122" y="102"/>
                      <a:pt x="108" y="93"/>
                      <a:pt x="108" y="91"/>
                    </a:cubicBezTo>
                    <a:cubicBezTo>
                      <a:pt x="108" y="89"/>
                      <a:pt x="110" y="88"/>
                      <a:pt x="111" y="86"/>
                    </a:cubicBezTo>
                    <a:cubicBezTo>
                      <a:pt x="133" y="86"/>
                      <a:pt x="133" y="86"/>
                      <a:pt x="133" y="86"/>
                    </a:cubicBezTo>
                    <a:cubicBezTo>
                      <a:pt x="141" y="83"/>
                      <a:pt x="149" y="81"/>
                      <a:pt x="154" y="74"/>
                    </a:cubicBezTo>
                    <a:cubicBezTo>
                      <a:pt x="147" y="74"/>
                      <a:pt x="147" y="74"/>
                      <a:pt x="147" y="74"/>
                    </a:cubicBezTo>
                    <a:cubicBezTo>
                      <a:pt x="138" y="81"/>
                      <a:pt x="128" y="84"/>
                      <a:pt x="114" y="84"/>
                    </a:cubicBezTo>
                    <a:cubicBezTo>
                      <a:pt x="106" y="84"/>
                      <a:pt x="103" y="81"/>
                      <a:pt x="99" y="81"/>
                    </a:cubicBezTo>
                    <a:cubicBezTo>
                      <a:pt x="95" y="81"/>
                      <a:pt x="93" y="85"/>
                      <a:pt x="90" y="85"/>
                    </a:cubicBezTo>
                    <a:cubicBezTo>
                      <a:pt x="81" y="85"/>
                      <a:pt x="70" y="82"/>
                      <a:pt x="72" y="76"/>
                    </a:cubicBezTo>
                    <a:cubicBezTo>
                      <a:pt x="67" y="76"/>
                      <a:pt x="67" y="76"/>
                      <a:pt x="67" y="76"/>
                    </a:cubicBezTo>
                    <a:cubicBezTo>
                      <a:pt x="63" y="78"/>
                      <a:pt x="61" y="81"/>
                      <a:pt x="57" y="81"/>
                    </a:cubicBezTo>
                    <a:cubicBezTo>
                      <a:pt x="48" y="81"/>
                      <a:pt x="36" y="75"/>
                      <a:pt x="33" y="71"/>
                    </a:cubicBezTo>
                    <a:cubicBezTo>
                      <a:pt x="36" y="69"/>
                      <a:pt x="39" y="67"/>
                      <a:pt x="44" y="67"/>
                    </a:cubicBezTo>
                    <a:cubicBezTo>
                      <a:pt x="36" y="67"/>
                      <a:pt x="27" y="66"/>
                      <a:pt x="24" y="67"/>
                    </a:cubicBezTo>
                    <a:cubicBezTo>
                      <a:pt x="29" y="55"/>
                      <a:pt x="40" y="56"/>
                      <a:pt x="51" y="53"/>
                    </a:cubicBezTo>
                    <a:cubicBezTo>
                      <a:pt x="47" y="52"/>
                      <a:pt x="46" y="52"/>
                      <a:pt x="42" y="52"/>
                    </a:cubicBezTo>
                    <a:cubicBezTo>
                      <a:pt x="33" y="52"/>
                      <a:pt x="33" y="60"/>
                      <a:pt x="25" y="60"/>
                    </a:cubicBezTo>
                    <a:cubicBezTo>
                      <a:pt x="22" y="60"/>
                      <a:pt x="18" y="57"/>
                      <a:pt x="17" y="56"/>
                    </a:cubicBezTo>
                    <a:cubicBezTo>
                      <a:pt x="21" y="52"/>
                      <a:pt x="24" y="51"/>
                      <a:pt x="29" y="49"/>
                    </a:cubicBezTo>
                    <a:cubicBezTo>
                      <a:pt x="16" y="49"/>
                      <a:pt x="16" y="49"/>
                      <a:pt x="16" y="49"/>
                    </a:cubicBezTo>
                    <a:cubicBezTo>
                      <a:pt x="13" y="50"/>
                      <a:pt x="11" y="51"/>
                      <a:pt x="9" y="52"/>
                    </a:cubicBezTo>
                    <a:cubicBezTo>
                      <a:pt x="7" y="52"/>
                      <a:pt x="2" y="52"/>
                      <a:pt x="0" y="52"/>
                    </a:cubicBezTo>
                    <a:cubicBezTo>
                      <a:pt x="2" y="41"/>
                      <a:pt x="31" y="36"/>
                      <a:pt x="44" y="36"/>
                    </a:cubicBezTo>
                    <a:cubicBezTo>
                      <a:pt x="49" y="36"/>
                      <a:pt x="52" y="36"/>
                      <a:pt x="53" y="36"/>
                    </a:cubicBezTo>
                    <a:cubicBezTo>
                      <a:pt x="55" y="36"/>
                      <a:pt x="57" y="34"/>
                      <a:pt x="57" y="32"/>
                    </a:cubicBezTo>
                    <a:cubicBezTo>
                      <a:pt x="71" y="32"/>
                      <a:pt x="65" y="22"/>
                      <a:pt x="74" y="22"/>
                    </a:cubicBezTo>
                    <a:cubicBezTo>
                      <a:pt x="83" y="22"/>
                      <a:pt x="100" y="31"/>
                      <a:pt x="104" y="32"/>
                    </a:cubicBezTo>
                    <a:cubicBezTo>
                      <a:pt x="108" y="22"/>
                      <a:pt x="113" y="12"/>
                      <a:pt x="126" y="12"/>
                    </a:cubicBezTo>
                    <a:cubicBezTo>
                      <a:pt x="134" y="12"/>
                      <a:pt x="129" y="16"/>
                      <a:pt x="135" y="11"/>
                    </a:cubicBezTo>
                    <a:cubicBezTo>
                      <a:pt x="137" y="7"/>
                      <a:pt x="141" y="6"/>
                      <a:pt x="145" y="6"/>
                    </a:cubicBezTo>
                    <a:cubicBezTo>
                      <a:pt x="168" y="6"/>
                      <a:pt x="173" y="6"/>
                      <a:pt x="196" y="6"/>
                    </a:cubicBezTo>
                    <a:cubicBezTo>
                      <a:pt x="197" y="4"/>
                      <a:pt x="199" y="3"/>
                      <a:pt x="201" y="3"/>
                    </a:cubicBezTo>
                    <a:cubicBezTo>
                      <a:pt x="209" y="3"/>
                      <a:pt x="211" y="8"/>
                      <a:pt x="218" y="8"/>
                    </a:cubicBezTo>
                    <a:cubicBezTo>
                      <a:pt x="224" y="8"/>
                      <a:pt x="226" y="0"/>
                      <a:pt x="232" y="0"/>
                    </a:cubicBezTo>
                    <a:cubicBezTo>
                      <a:pt x="239" y="0"/>
                      <a:pt x="241" y="3"/>
                      <a:pt x="245" y="3"/>
                    </a:cubicBezTo>
                    <a:cubicBezTo>
                      <a:pt x="250" y="3"/>
                      <a:pt x="253" y="3"/>
                      <a:pt x="258" y="3"/>
                    </a:cubicBezTo>
                    <a:cubicBezTo>
                      <a:pt x="268" y="3"/>
                      <a:pt x="306" y="2"/>
                      <a:pt x="315"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7" name="Freeform 88"/>
              <p:cNvSpPr>
                <a:spLocks/>
              </p:cNvSpPr>
              <p:nvPr/>
            </p:nvSpPr>
            <p:spPr bwMode="auto">
              <a:xfrm>
                <a:off x="3170238" y="960438"/>
                <a:ext cx="1006475" cy="765175"/>
              </a:xfrm>
              <a:custGeom>
                <a:avLst/>
                <a:gdLst/>
                <a:ahLst/>
                <a:cxnLst>
                  <a:cxn ang="0">
                    <a:pos x="280" y="372"/>
                  </a:cxn>
                  <a:cxn ang="0">
                    <a:pos x="267" y="360"/>
                  </a:cxn>
                  <a:cxn ang="0">
                    <a:pos x="228" y="336"/>
                  </a:cxn>
                  <a:cxn ang="0">
                    <a:pos x="215" y="302"/>
                  </a:cxn>
                  <a:cxn ang="0">
                    <a:pos x="109" y="219"/>
                  </a:cxn>
                  <a:cxn ang="0">
                    <a:pos x="73" y="223"/>
                  </a:cxn>
                  <a:cxn ang="0">
                    <a:pos x="43" y="217"/>
                  </a:cxn>
                  <a:cxn ang="0">
                    <a:pos x="19" y="202"/>
                  </a:cxn>
                  <a:cxn ang="0">
                    <a:pos x="51" y="190"/>
                  </a:cxn>
                  <a:cxn ang="0">
                    <a:pos x="64" y="180"/>
                  </a:cxn>
                  <a:cxn ang="0">
                    <a:pos x="0" y="166"/>
                  </a:cxn>
                  <a:cxn ang="0">
                    <a:pos x="84" y="141"/>
                  </a:cxn>
                  <a:cxn ang="0">
                    <a:pos x="72" y="102"/>
                  </a:cxn>
                  <a:cxn ang="0">
                    <a:pos x="144" y="59"/>
                  </a:cxn>
                  <a:cxn ang="0">
                    <a:pos x="237" y="56"/>
                  </a:cxn>
                  <a:cxn ang="0">
                    <a:pos x="260" y="53"/>
                  </a:cxn>
                  <a:cxn ang="0">
                    <a:pos x="274" y="38"/>
                  </a:cxn>
                  <a:cxn ang="0">
                    <a:pos x="309" y="36"/>
                  </a:cxn>
                  <a:cxn ang="0">
                    <a:pos x="355" y="15"/>
                  </a:cxn>
                  <a:cxn ang="0">
                    <a:pos x="391" y="13"/>
                  </a:cxn>
                  <a:cxn ang="0">
                    <a:pos x="534" y="0"/>
                  </a:cxn>
                  <a:cxn ang="0">
                    <a:pos x="594" y="48"/>
                  </a:cxn>
                  <a:cxn ang="0">
                    <a:pos x="570" y="75"/>
                  </a:cxn>
                  <a:cxn ang="0">
                    <a:pos x="603" y="102"/>
                  </a:cxn>
                  <a:cxn ang="0">
                    <a:pos x="684" y="66"/>
                  </a:cxn>
                  <a:cxn ang="0">
                    <a:pos x="730" y="51"/>
                  </a:cxn>
                  <a:cxn ang="0">
                    <a:pos x="702" y="94"/>
                  </a:cxn>
                  <a:cxn ang="0">
                    <a:pos x="691" y="114"/>
                  </a:cxn>
                  <a:cxn ang="0">
                    <a:pos x="654" y="150"/>
                  </a:cxn>
                  <a:cxn ang="0">
                    <a:pos x="677" y="178"/>
                  </a:cxn>
                  <a:cxn ang="0">
                    <a:pos x="657" y="202"/>
                  </a:cxn>
                  <a:cxn ang="0">
                    <a:pos x="669" y="236"/>
                  </a:cxn>
                  <a:cxn ang="0">
                    <a:pos x="673" y="260"/>
                  </a:cxn>
                  <a:cxn ang="0">
                    <a:pos x="633" y="295"/>
                  </a:cxn>
                  <a:cxn ang="0">
                    <a:pos x="637" y="305"/>
                  </a:cxn>
                  <a:cxn ang="0">
                    <a:pos x="601" y="297"/>
                  </a:cxn>
                  <a:cxn ang="0">
                    <a:pos x="633" y="358"/>
                  </a:cxn>
                  <a:cxn ang="0">
                    <a:pos x="596" y="347"/>
                  </a:cxn>
                  <a:cxn ang="0">
                    <a:pos x="616" y="375"/>
                  </a:cxn>
                  <a:cxn ang="0">
                    <a:pos x="518" y="408"/>
                  </a:cxn>
                  <a:cxn ang="0">
                    <a:pos x="483" y="445"/>
                  </a:cxn>
                  <a:cxn ang="0">
                    <a:pos x="443" y="449"/>
                  </a:cxn>
                  <a:cxn ang="0">
                    <a:pos x="402" y="485"/>
                  </a:cxn>
                  <a:cxn ang="0">
                    <a:pos x="384" y="523"/>
                  </a:cxn>
                  <a:cxn ang="0">
                    <a:pos x="362" y="571"/>
                  </a:cxn>
                  <a:cxn ang="0">
                    <a:pos x="313" y="560"/>
                  </a:cxn>
                  <a:cxn ang="0">
                    <a:pos x="270" y="499"/>
                  </a:cxn>
                  <a:cxn ang="0">
                    <a:pos x="256" y="475"/>
                  </a:cxn>
                  <a:cxn ang="0">
                    <a:pos x="237" y="438"/>
                  </a:cxn>
                  <a:cxn ang="0">
                    <a:pos x="255" y="403"/>
                  </a:cxn>
                </a:cxnLst>
                <a:rect l="0" t="0" r="r" b="b"/>
                <a:pathLst>
                  <a:path w="756" h="575">
                    <a:moveTo>
                      <a:pt x="255" y="403"/>
                    </a:moveTo>
                    <a:cubicBezTo>
                      <a:pt x="261" y="400"/>
                      <a:pt x="261" y="400"/>
                      <a:pt x="267" y="402"/>
                    </a:cubicBezTo>
                    <a:cubicBezTo>
                      <a:pt x="270" y="389"/>
                      <a:pt x="276" y="385"/>
                      <a:pt x="280" y="372"/>
                    </a:cubicBezTo>
                    <a:cubicBezTo>
                      <a:pt x="266" y="368"/>
                      <a:pt x="234" y="366"/>
                      <a:pt x="233" y="353"/>
                    </a:cubicBezTo>
                    <a:cubicBezTo>
                      <a:pt x="237" y="352"/>
                      <a:pt x="236" y="353"/>
                      <a:pt x="240" y="353"/>
                    </a:cubicBezTo>
                    <a:cubicBezTo>
                      <a:pt x="250" y="353"/>
                      <a:pt x="256" y="360"/>
                      <a:pt x="267" y="360"/>
                    </a:cubicBezTo>
                    <a:cubicBezTo>
                      <a:pt x="271" y="360"/>
                      <a:pt x="271" y="356"/>
                      <a:pt x="271" y="353"/>
                    </a:cubicBezTo>
                    <a:cubicBezTo>
                      <a:pt x="258" y="349"/>
                      <a:pt x="254" y="328"/>
                      <a:pt x="239" y="328"/>
                    </a:cubicBezTo>
                    <a:cubicBezTo>
                      <a:pt x="235" y="328"/>
                      <a:pt x="234" y="336"/>
                      <a:pt x="228" y="336"/>
                    </a:cubicBezTo>
                    <a:cubicBezTo>
                      <a:pt x="220" y="336"/>
                      <a:pt x="216" y="335"/>
                      <a:pt x="216" y="328"/>
                    </a:cubicBezTo>
                    <a:cubicBezTo>
                      <a:pt x="216" y="318"/>
                      <a:pt x="226" y="319"/>
                      <a:pt x="226" y="309"/>
                    </a:cubicBezTo>
                    <a:cubicBezTo>
                      <a:pt x="226" y="303"/>
                      <a:pt x="219" y="302"/>
                      <a:pt x="215" y="302"/>
                    </a:cubicBezTo>
                    <a:cubicBezTo>
                      <a:pt x="215" y="295"/>
                      <a:pt x="215" y="295"/>
                      <a:pt x="215" y="295"/>
                    </a:cubicBezTo>
                    <a:cubicBezTo>
                      <a:pt x="203" y="257"/>
                      <a:pt x="172" y="219"/>
                      <a:pt x="122" y="219"/>
                    </a:cubicBezTo>
                    <a:cubicBezTo>
                      <a:pt x="115" y="219"/>
                      <a:pt x="113" y="219"/>
                      <a:pt x="109" y="219"/>
                    </a:cubicBezTo>
                    <a:cubicBezTo>
                      <a:pt x="103" y="219"/>
                      <a:pt x="101" y="224"/>
                      <a:pt x="95" y="224"/>
                    </a:cubicBezTo>
                    <a:cubicBezTo>
                      <a:pt x="91" y="224"/>
                      <a:pt x="87" y="221"/>
                      <a:pt x="82" y="221"/>
                    </a:cubicBezTo>
                    <a:cubicBezTo>
                      <a:pt x="77" y="221"/>
                      <a:pt x="75" y="222"/>
                      <a:pt x="73" y="223"/>
                    </a:cubicBezTo>
                    <a:cubicBezTo>
                      <a:pt x="74" y="224"/>
                      <a:pt x="76" y="226"/>
                      <a:pt x="77" y="226"/>
                    </a:cubicBezTo>
                    <a:cubicBezTo>
                      <a:pt x="75" y="229"/>
                      <a:pt x="75" y="228"/>
                      <a:pt x="72" y="228"/>
                    </a:cubicBezTo>
                    <a:cubicBezTo>
                      <a:pt x="62" y="228"/>
                      <a:pt x="48" y="224"/>
                      <a:pt x="43" y="217"/>
                    </a:cubicBezTo>
                    <a:cubicBezTo>
                      <a:pt x="47" y="214"/>
                      <a:pt x="50" y="214"/>
                      <a:pt x="52" y="210"/>
                    </a:cubicBezTo>
                    <a:cubicBezTo>
                      <a:pt x="45" y="207"/>
                      <a:pt x="39" y="202"/>
                      <a:pt x="34" y="202"/>
                    </a:cubicBezTo>
                    <a:cubicBezTo>
                      <a:pt x="24" y="202"/>
                      <a:pt x="27" y="206"/>
                      <a:pt x="19" y="202"/>
                    </a:cubicBezTo>
                    <a:cubicBezTo>
                      <a:pt x="19" y="196"/>
                      <a:pt x="28" y="194"/>
                      <a:pt x="32" y="194"/>
                    </a:cubicBezTo>
                    <a:cubicBezTo>
                      <a:pt x="37" y="194"/>
                      <a:pt x="40" y="194"/>
                      <a:pt x="43" y="194"/>
                    </a:cubicBezTo>
                    <a:cubicBezTo>
                      <a:pt x="47" y="194"/>
                      <a:pt x="49" y="193"/>
                      <a:pt x="51" y="190"/>
                    </a:cubicBezTo>
                    <a:cubicBezTo>
                      <a:pt x="76" y="190"/>
                      <a:pt x="76" y="190"/>
                      <a:pt x="76" y="190"/>
                    </a:cubicBezTo>
                    <a:cubicBezTo>
                      <a:pt x="80" y="187"/>
                      <a:pt x="80" y="185"/>
                      <a:pt x="82" y="180"/>
                    </a:cubicBezTo>
                    <a:cubicBezTo>
                      <a:pt x="64" y="180"/>
                      <a:pt x="64" y="180"/>
                      <a:pt x="64" y="180"/>
                    </a:cubicBezTo>
                    <a:cubicBezTo>
                      <a:pt x="63" y="183"/>
                      <a:pt x="62" y="185"/>
                      <a:pt x="60" y="185"/>
                    </a:cubicBezTo>
                    <a:cubicBezTo>
                      <a:pt x="53" y="185"/>
                      <a:pt x="50" y="185"/>
                      <a:pt x="44" y="185"/>
                    </a:cubicBezTo>
                    <a:cubicBezTo>
                      <a:pt x="42" y="185"/>
                      <a:pt x="0" y="173"/>
                      <a:pt x="0" y="166"/>
                    </a:cubicBezTo>
                    <a:cubicBezTo>
                      <a:pt x="0" y="152"/>
                      <a:pt x="16" y="157"/>
                      <a:pt x="25" y="154"/>
                    </a:cubicBezTo>
                    <a:cubicBezTo>
                      <a:pt x="33" y="151"/>
                      <a:pt x="38" y="146"/>
                      <a:pt x="46" y="144"/>
                    </a:cubicBezTo>
                    <a:cubicBezTo>
                      <a:pt x="58" y="140"/>
                      <a:pt x="74" y="146"/>
                      <a:pt x="84" y="141"/>
                    </a:cubicBezTo>
                    <a:cubicBezTo>
                      <a:pt x="91" y="136"/>
                      <a:pt x="96" y="128"/>
                      <a:pt x="96" y="117"/>
                    </a:cubicBezTo>
                    <a:cubicBezTo>
                      <a:pt x="88" y="116"/>
                      <a:pt x="63" y="117"/>
                      <a:pt x="63" y="109"/>
                    </a:cubicBezTo>
                    <a:cubicBezTo>
                      <a:pt x="63" y="105"/>
                      <a:pt x="69" y="102"/>
                      <a:pt x="72" y="102"/>
                    </a:cubicBezTo>
                    <a:cubicBezTo>
                      <a:pt x="87" y="97"/>
                      <a:pt x="106" y="86"/>
                      <a:pt x="115" y="78"/>
                    </a:cubicBezTo>
                    <a:cubicBezTo>
                      <a:pt x="119" y="80"/>
                      <a:pt x="122" y="81"/>
                      <a:pt x="127" y="81"/>
                    </a:cubicBezTo>
                    <a:cubicBezTo>
                      <a:pt x="142" y="81"/>
                      <a:pt x="130" y="61"/>
                      <a:pt x="144" y="59"/>
                    </a:cubicBezTo>
                    <a:cubicBezTo>
                      <a:pt x="162" y="57"/>
                      <a:pt x="169" y="52"/>
                      <a:pt x="185" y="52"/>
                    </a:cubicBezTo>
                    <a:cubicBezTo>
                      <a:pt x="198" y="49"/>
                      <a:pt x="206" y="42"/>
                      <a:pt x="218" y="42"/>
                    </a:cubicBezTo>
                    <a:cubicBezTo>
                      <a:pt x="226" y="42"/>
                      <a:pt x="229" y="56"/>
                      <a:pt x="237" y="56"/>
                    </a:cubicBezTo>
                    <a:cubicBezTo>
                      <a:pt x="237" y="52"/>
                      <a:pt x="235" y="50"/>
                      <a:pt x="235" y="47"/>
                    </a:cubicBezTo>
                    <a:cubicBezTo>
                      <a:pt x="239" y="42"/>
                      <a:pt x="239" y="42"/>
                      <a:pt x="239" y="42"/>
                    </a:cubicBezTo>
                    <a:cubicBezTo>
                      <a:pt x="244" y="51"/>
                      <a:pt x="252" y="50"/>
                      <a:pt x="260" y="53"/>
                    </a:cubicBezTo>
                    <a:cubicBezTo>
                      <a:pt x="262" y="53"/>
                      <a:pt x="267" y="53"/>
                      <a:pt x="267" y="53"/>
                    </a:cubicBezTo>
                    <a:cubicBezTo>
                      <a:pt x="266" y="50"/>
                      <a:pt x="263" y="47"/>
                      <a:pt x="263" y="44"/>
                    </a:cubicBezTo>
                    <a:cubicBezTo>
                      <a:pt x="263" y="38"/>
                      <a:pt x="270" y="38"/>
                      <a:pt x="274" y="38"/>
                    </a:cubicBezTo>
                    <a:cubicBezTo>
                      <a:pt x="293" y="38"/>
                      <a:pt x="303" y="48"/>
                      <a:pt x="314" y="53"/>
                    </a:cubicBezTo>
                    <a:cubicBezTo>
                      <a:pt x="334" y="53"/>
                      <a:pt x="334" y="53"/>
                      <a:pt x="334" y="53"/>
                    </a:cubicBezTo>
                    <a:cubicBezTo>
                      <a:pt x="327" y="50"/>
                      <a:pt x="309" y="44"/>
                      <a:pt x="309" y="36"/>
                    </a:cubicBezTo>
                    <a:cubicBezTo>
                      <a:pt x="309" y="29"/>
                      <a:pt x="322" y="31"/>
                      <a:pt x="326" y="30"/>
                    </a:cubicBezTo>
                    <a:cubicBezTo>
                      <a:pt x="323" y="27"/>
                      <a:pt x="320" y="27"/>
                      <a:pt x="318" y="24"/>
                    </a:cubicBezTo>
                    <a:cubicBezTo>
                      <a:pt x="330" y="18"/>
                      <a:pt x="341" y="15"/>
                      <a:pt x="355" y="15"/>
                    </a:cubicBezTo>
                    <a:cubicBezTo>
                      <a:pt x="366" y="15"/>
                      <a:pt x="373" y="15"/>
                      <a:pt x="382" y="18"/>
                    </a:cubicBezTo>
                    <a:cubicBezTo>
                      <a:pt x="391" y="18"/>
                      <a:pt x="391" y="18"/>
                      <a:pt x="391" y="18"/>
                    </a:cubicBezTo>
                    <a:cubicBezTo>
                      <a:pt x="391" y="13"/>
                      <a:pt x="391" y="13"/>
                      <a:pt x="391" y="13"/>
                    </a:cubicBezTo>
                    <a:cubicBezTo>
                      <a:pt x="398" y="12"/>
                      <a:pt x="402" y="13"/>
                      <a:pt x="409" y="13"/>
                    </a:cubicBezTo>
                    <a:cubicBezTo>
                      <a:pt x="430" y="13"/>
                      <a:pt x="447" y="0"/>
                      <a:pt x="470" y="0"/>
                    </a:cubicBezTo>
                    <a:cubicBezTo>
                      <a:pt x="495" y="0"/>
                      <a:pt x="512" y="0"/>
                      <a:pt x="534" y="0"/>
                    </a:cubicBezTo>
                    <a:cubicBezTo>
                      <a:pt x="560" y="0"/>
                      <a:pt x="579" y="17"/>
                      <a:pt x="600" y="26"/>
                    </a:cubicBezTo>
                    <a:cubicBezTo>
                      <a:pt x="612" y="31"/>
                      <a:pt x="627" y="28"/>
                      <a:pt x="638" y="30"/>
                    </a:cubicBezTo>
                    <a:cubicBezTo>
                      <a:pt x="636" y="46"/>
                      <a:pt x="606" y="44"/>
                      <a:pt x="594" y="48"/>
                    </a:cubicBezTo>
                    <a:cubicBezTo>
                      <a:pt x="497" y="53"/>
                      <a:pt x="497" y="53"/>
                      <a:pt x="497" y="53"/>
                    </a:cubicBezTo>
                    <a:cubicBezTo>
                      <a:pt x="505" y="59"/>
                      <a:pt x="579" y="50"/>
                      <a:pt x="587" y="53"/>
                    </a:cubicBezTo>
                    <a:cubicBezTo>
                      <a:pt x="586" y="57"/>
                      <a:pt x="567" y="75"/>
                      <a:pt x="570" y="75"/>
                    </a:cubicBezTo>
                    <a:cubicBezTo>
                      <a:pt x="581" y="75"/>
                      <a:pt x="607" y="50"/>
                      <a:pt x="622" y="50"/>
                    </a:cubicBezTo>
                    <a:cubicBezTo>
                      <a:pt x="630" y="50"/>
                      <a:pt x="633" y="57"/>
                      <a:pt x="633" y="64"/>
                    </a:cubicBezTo>
                    <a:cubicBezTo>
                      <a:pt x="633" y="67"/>
                      <a:pt x="605" y="97"/>
                      <a:pt x="603" y="102"/>
                    </a:cubicBezTo>
                    <a:cubicBezTo>
                      <a:pt x="615" y="99"/>
                      <a:pt x="637" y="70"/>
                      <a:pt x="644" y="64"/>
                    </a:cubicBezTo>
                    <a:cubicBezTo>
                      <a:pt x="655" y="64"/>
                      <a:pt x="674" y="64"/>
                      <a:pt x="674" y="64"/>
                    </a:cubicBezTo>
                    <a:cubicBezTo>
                      <a:pt x="674" y="64"/>
                      <a:pt x="682" y="66"/>
                      <a:pt x="684" y="66"/>
                    </a:cubicBezTo>
                    <a:cubicBezTo>
                      <a:pt x="692" y="63"/>
                      <a:pt x="693" y="60"/>
                      <a:pt x="700" y="57"/>
                    </a:cubicBezTo>
                    <a:cubicBezTo>
                      <a:pt x="721" y="57"/>
                      <a:pt x="721" y="57"/>
                      <a:pt x="721" y="57"/>
                    </a:cubicBezTo>
                    <a:cubicBezTo>
                      <a:pt x="723" y="52"/>
                      <a:pt x="726" y="51"/>
                      <a:pt x="730" y="51"/>
                    </a:cubicBezTo>
                    <a:cubicBezTo>
                      <a:pt x="736" y="51"/>
                      <a:pt x="756" y="61"/>
                      <a:pt x="756" y="67"/>
                    </a:cubicBezTo>
                    <a:cubicBezTo>
                      <a:pt x="756" y="72"/>
                      <a:pt x="748" y="76"/>
                      <a:pt x="745" y="77"/>
                    </a:cubicBezTo>
                    <a:cubicBezTo>
                      <a:pt x="731" y="82"/>
                      <a:pt x="722" y="94"/>
                      <a:pt x="702" y="94"/>
                    </a:cubicBezTo>
                    <a:cubicBezTo>
                      <a:pt x="707" y="97"/>
                      <a:pt x="708" y="97"/>
                      <a:pt x="711" y="94"/>
                    </a:cubicBezTo>
                    <a:cubicBezTo>
                      <a:pt x="711" y="107"/>
                      <a:pt x="699" y="107"/>
                      <a:pt x="691" y="109"/>
                    </a:cubicBezTo>
                    <a:cubicBezTo>
                      <a:pt x="694" y="115"/>
                      <a:pt x="691" y="110"/>
                      <a:pt x="691" y="114"/>
                    </a:cubicBezTo>
                    <a:cubicBezTo>
                      <a:pt x="691" y="121"/>
                      <a:pt x="680" y="123"/>
                      <a:pt x="671" y="125"/>
                    </a:cubicBezTo>
                    <a:cubicBezTo>
                      <a:pt x="672" y="130"/>
                      <a:pt x="671" y="130"/>
                      <a:pt x="671" y="132"/>
                    </a:cubicBezTo>
                    <a:cubicBezTo>
                      <a:pt x="671" y="141"/>
                      <a:pt x="662" y="144"/>
                      <a:pt x="654" y="150"/>
                    </a:cubicBezTo>
                    <a:cubicBezTo>
                      <a:pt x="648" y="154"/>
                      <a:pt x="649" y="165"/>
                      <a:pt x="646" y="169"/>
                    </a:cubicBezTo>
                    <a:cubicBezTo>
                      <a:pt x="651" y="172"/>
                      <a:pt x="655" y="169"/>
                      <a:pt x="659" y="169"/>
                    </a:cubicBezTo>
                    <a:cubicBezTo>
                      <a:pt x="667" y="169"/>
                      <a:pt x="673" y="174"/>
                      <a:pt x="677" y="178"/>
                    </a:cubicBezTo>
                    <a:cubicBezTo>
                      <a:pt x="675" y="179"/>
                      <a:pt x="672" y="180"/>
                      <a:pt x="669" y="180"/>
                    </a:cubicBezTo>
                    <a:cubicBezTo>
                      <a:pt x="671" y="187"/>
                      <a:pt x="688" y="185"/>
                      <a:pt x="688" y="196"/>
                    </a:cubicBezTo>
                    <a:cubicBezTo>
                      <a:pt x="688" y="206"/>
                      <a:pt x="665" y="202"/>
                      <a:pt x="657" y="202"/>
                    </a:cubicBezTo>
                    <a:cubicBezTo>
                      <a:pt x="652" y="202"/>
                      <a:pt x="648" y="206"/>
                      <a:pt x="648" y="209"/>
                    </a:cubicBezTo>
                    <a:cubicBezTo>
                      <a:pt x="648" y="217"/>
                      <a:pt x="656" y="217"/>
                      <a:pt x="663" y="217"/>
                    </a:cubicBezTo>
                    <a:cubicBezTo>
                      <a:pt x="663" y="226"/>
                      <a:pt x="669" y="229"/>
                      <a:pt x="669" y="236"/>
                    </a:cubicBezTo>
                    <a:cubicBezTo>
                      <a:pt x="669" y="239"/>
                      <a:pt x="667" y="243"/>
                      <a:pt x="669" y="245"/>
                    </a:cubicBezTo>
                    <a:cubicBezTo>
                      <a:pt x="662" y="245"/>
                      <a:pt x="655" y="245"/>
                      <a:pt x="655" y="251"/>
                    </a:cubicBezTo>
                    <a:cubicBezTo>
                      <a:pt x="655" y="258"/>
                      <a:pt x="667" y="258"/>
                      <a:pt x="673" y="260"/>
                    </a:cubicBezTo>
                    <a:cubicBezTo>
                      <a:pt x="670" y="267"/>
                      <a:pt x="661" y="271"/>
                      <a:pt x="653" y="272"/>
                    </a:cubicBezTo>
                    <a:cubicBezTo>
                      <a:pt x="653" y="275"/>
                      <a:pt x="655" y="277"/>
                      <a:pt x="657" y="278"/>
                    </a:cubicBezTo>
                    <a:cubicBezTo>
                      <a:pt x="654" y="292"/>
                      <a:pt x="637" y="286"/>
                      <a:pt x="633" y="295"/>
                    </a:cubicBezTo>
                    <a:cubicBezTo>
                      <a:pt x="628" y="292"/>
                      <a:pt x="623" y="290"/>
                      <a:pt x="620" y="285"/>
                    </a:cubicBezTo>
                    <a:cubicBezTo>
                      <a:pt x="613" y="285"/>
                      <a:pt x="613" y="285"/>
                      <a:pt x="613" y="285"/>
                    </a:cubicBezTo>
                    <a:cubicBezTo>
                      <a:pt x="618" y="297"/>
                      <a:pt x="637" y="293"/>
                      <a:pt x="637" y="305"/>
                    </a:cubicBezTo>
                    <a:cubicBezTo>
                      <a:pt x="637" y="310"/>
                      <a:pt x="636" y="317"/>
                      <a:pt x="631" y="317"/>
                    </a:cubicBezTo>
                    <a:cubicBezTo>
                      <a:pt x="623" y="317"/>
                      <a:pt x="609" y="306"/>
                      <a:pt x="607" y="297"/>
                    </a:cubicBezTo>
                    <a:cubicBezTo>
                      <a:pt x="603" y="298"/>
                      <a:pt x="602" y="297"/>
                      <a:pt x="601" y="297"/>
                    </a:cubicBezTo>
                    <a:cubicBezTo>
                      <a:pt x="601" y="304"/>
                      <a:pt x="601" y="304"/>
                      <a:pt x="601" y="304"/>
                    </a:cubicBezTo>
                    <a:cubicBezTo>
                      <a:pt x="617" y="320"/>
                      <a:pt x="645" y="327"/>
                      <a:pt x="645" y="352"/>
                    </a:cubicBezTo>
                    <a:cubicBezTo>
                      <a:pt x="645" y="357"/>
                      <a:pt x="638" y="358"/>
                      <a:pt x="633" y="358"/>
                    </a:cubicBezTo>
                    <a:cubicBezTo>
                      <a:pt x="612" y="358"/>
                      <a:pt x="617" y="336"/>
                      <a:pt x="599" y="336"/>
                    </a:cubicBezTo>
                    <a:cubicBezTo>
                      <a:pt x="596" y="336"/>
                      <a:pt x="594" y="337"/>
                      <a:pt x="592" y="336"/>
                    </a:cubicBezTo>
                    <a:cubicBezTo>
                      <a:pt x="592" y="342"/>
                      <a:pt x="596" y="343"/>
                      <a:pt x="596" y="347"/>
                    </a:cubicBezTo>
                    <a:cubicBezTo>
                      <a:pt x="596" y="351"/>
                      <a:pt x="589" y="352"/>
                      <a:pt x="587" y="352"/>
                    </a:cubicBezTo>
                    <a:cubicBezTo>
                      <a:pt x="587" y="366"/>
                      <a:pt x="626" y="364"/>
                      <a:pt x="635" y="367"/>
                    </a:cubicBezTo>
                    <a:cubicBezTo>
                      <a:pt x="629" y="372"/>
                      <a:pt x="624" y="373"/>
                      <a:pt x="616" y="375"/>
                    </a:cubicBezTo>
                    <a:cubicBezTo>
                      <a:pt x="602" y="380"/>
                      <a:pt x="597" y="393"/>
                      <a:pt x="584" y="397"/>
                    </a:cubicBezTo>
                    <a:cubicBezTo>
                      <a:pt x="569" y="402"/>
                      <a:pt x="556" y="400"/>
                      <a:pt x="539" y="408"/>
                    </a:cubicBezTo>
                    <a:cubicBezTo>
                      <a:pt x="518" y="408"/>
                      <a:pt x="518" y="408"/>
                      <a:pt x="518" y="408"/>
                    </a:cubicBezTo>
                    <a:cubicBezTo>
                      <a:pt x="514" y="410"/>
                      <a:pt x="510" y="412"/>
                      <a:pt x="510" y="415"/>
                    </a:cubicBezTo>
                    <a:cubicBezTo>
                      <a:pt x="498" y="423"/>
                      <a:pt x="498" y="423"/>
                      <a:pt x="498" y="423"/>
                    </a:cubicBezTo>
                    <a:cubicBezTo>
                      <a:pt x="490" y="430"/>
                      <a:pt x="490" y="438"/>
                      <a:pt x="483" y="445"/>
                    </a:cubicBezTo>
                    <a:cubicBezTo>
                      <a:pt x="474" y="454"/>
                      <a:pt x="459" y="452"/>
                      <a:pt x="450" y="458"/>
                    </a:cubicBezTo>
                    <a:cubicBezTo>
                      <a:pt x="443" y="458"/>
                      <a:pt x="443" y="458"/>
                      <a:pt x="443" y="458"/>
                    </a:cubicBezTo>
                    <a:cubicBezTo>
                      <a:pt x="443" y="449"/>
                      <a:pt x="443" y="449"/>
                      <a:pt x="443" y="449"/>
                    </a:cubicBezTo>
                    <a:cubicBezTo>
                      <a:pt x="437" y="452"/>
                      <a:pt x="438" y="457"/>
                      <a:pt x="435" y="460"/>
                    </a:cubicBezTo>
                    <a:cubicBezTo>
                      <a:pt x="425" y="470"/>
                      <a:pt x="401" y="466"/>
                      <a:pt x="401" y="480"/>
                    </a:cubicBezTo>
                    <a:cubicBezTo>
                      <a:pt x="401" y="482"/>
                      <a:pt x="402" y="483"/>
                      <a:pt x="402" y="485"/>
                    </a:cubicBezTo>
                    <a:cubicBezTo>
                      <a:pt x="401" y="486"/>
                      <a:pt x="399" y="488"/>
                      <a:pt x="399" y="490"/>
                    </a:cubicBezTo>
                    <a:cubicBezTo>
                      <a:pt x="399" y="493"/>
                      <a:pt x="405" y="495"/>
                      <a:pt x="405" y="500"/>
                    </a:cubicBezTo>
                    <a:cubicBezTo>
                      <a:pt x="405" y="515"/>
                      <a:pt x="384" y="510"/>
                      <a:pt x="384" y="523"/>
                    </a:cubicBezTo>
                    <a:cubicBezTo>
                      <a:pt x="384" y="531"/>
                      <a:pt x="383" y="543"/>
                      <a:pt x="384" y="547"/>
                    </a:cubicBezTo>
                    <a:cubicBezTo>
                      <a:pt x="374" y="552"/>
                      <a:pt x="379" y="575"/>
                      <a:pt x="367" y="575"/>
                    </a:cubicBezTo>
                    <a:cubicBezTo>
                      <a:pt x="364" y="575"/>
                      <a:pt x="363" y="573"/>
                      <a:pt x="362" y="571"/>
                    </a:cubicBezTo>
                    <a:cubicBezTo>
                      <a:pt x="356" y="571"/>
                      <a:pt x="356" y="574"/>
                      <a:pt x="353" y="574"/>
                    </a:cubicBezTo>
                    <a:cubicBezTo>
                      <a:pt x="342" y="574"/>
                      <a:pt x="343" y="554"/>
                      <a:pt x="332" y="554"/>
                    </a:cubicBezTo>
                    <a:cubicBezTo>
                      <a:pt x="326" y="554"/>
                      <a:pt x="319" y="559"/>
                      <a:pt x="313" y="560"/>
                    </a:cubicBezTo>
                    <a:cubicBezTo>
                      <a:pt x="310" y="550"/>
                      <a:pt x="306" y="553"/>
                      <a:pt x="299" y="547"/>
                    </a:cubicBezTo>
                    <a:cubicBezTo>
                      <a:pt x="296" y="546"/>
                      <a:pt x="297" y="539"/>
                      <a:pt x="296" y="539"/>
                    </a:cubicBezTo>
                    <a:cubicBezTo>
                      <a:pt x="287" y="531"/>
                      <a:pt x="270" y="512"/>
                      <a:pt x="270" y="499"/>
                    </a:cubicBezTo>
                    <a:cubicBezTo>
                      <a:pt x="270" y="493"/>
                      <a:pt x="274" y="494"/>
                      <a:pt x="277" y="490"/>
                    </a:cubicBezTo>
                    <a:cubicBezTo>
                      <a:pt x="270" y="482"/>
                      <a:pt x="268" y="493"/>
                      <a:pt x="260" y="489"/>
                    </a:cubicBezTo>
                    <a:cubicBezTo>
                      <a:pt x="259" y="487"/>
                      <a:pt x="257" y="479"/>
                      <a:pt x="256" y="475"/>
                    </a:cubicBezTo>
                    <a:cubicBezTo>
                      <a:pt x="253" y="466"/>
                      <a:pt x="241" y="461"/>
                      <a:pt x="241" y="449"/>
                    </a:cubicBezTo>
                    <a:cubicBezTo>
                      <a:pt x="241" y="445"/>
                      <a:pt x="244" y="443"/>
                      <a:pt x="246" y="438"/>
                    </a:cubicBezTo>
                    <a:cubicBezTo>
                      <a:pt x="243" y="437"/>
                      <a:pt x="240" y="436"/>
                      <a:pt x="237" y="438"/>
                    </a:cubicBezTo>
                    <a:cubicBezTo>
                      <a:pt x="237" y="428"/>
                      <a:pt x="237" y="428"/>
                      <a:pt x="237" y="428"/>
                    </a:cubicBezTo>
                    <a:cubicBezTo>
                      <a:pt x="243" y="420"/>
                      <a:pt x="246" y="411"/>
                      <a:pt x="255" y="404"/>
                    </a:cubicBezTo>
                    <a:lnTo>
                      <a:pt x="255" y="4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8" name="Freeform 89"/>
              <p:cNvSpPr>
                <a:spLocks/>
              </p:cNvSpPr>
              <p:nvPr/>
            </p:nvSpPr>
            <p:spPr bwMode="auto">
              <a:xfrm>
                <a:off x="3470275" y="1443038"/>
                <a:ext cx="47625" cy="31750"/>
              </a:xfrm>
              <a:custGeom>
                <a:avLst/>
                <a:gdLst/>
                <a:ahLst/>
                <a:cxnLst>
                  <a:cxn ang="0">
                    <a:pos x="9" y="24"/>
                  </a:cxn>
                  <a:cxn ang="0">
                    <a:pos x="0" y="9"/>
                  </a:cxn>
                  <a:cxn ang="0">
                    <a:pos x="10" y="0"/>
                  </a:cxn>
                  <a:cxn ang="0">
                    <a:pos x="36" y="16"/>
                  </a:cxn>
                  <a:cxn ang="0">
                    <a:pos x="19" y="24"/>
                  </a:cxn>
                  <a:cxn ang="0">
                    <a:pos x="9" y="24"/>
                  </a:cxn>
                </a:cxnLst>
                <a:rect l="0" t="0" r="r" b="b"/>
                <a:pathLst>
                  <a:path w="36" h="24">
                    <a:moveTo>
                      <a:pt x="9" y="24"/>
                    </a:moveTo>
                    <a:cubicBezTo>
                      <a:pt x="5" y="24"/>
                      <a:pt x="0" y="14"/>
                      <a:pt x="0" y="9"/>
                    </a:cubicBezTo>
                    <a:cubicBezTo>
                      <a:pt x="0" y="2"/>
                      <a:pt x="6" y="0"/>
                      <a:pt x="10" y="0"/>
                    </a:cubicBezTo>
                    <a:cubicBezTo>
                      <a:pt x="21" y="0"/>
                      <a:pt x="25" y="12"/>
                      <a:pt x="36" y="16"/>
                    </a:cubicBezTo>
                    <a:cubicBezTo>
                      <a:pt x="35" y="23"/>
                      <a:pt x="26" y="24"/>
                      <a:pt x="19" y="24"/>
                    </a:cubicBezTo>
                    <a:lnTo>
                      <a:pt x="9" y="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9" name="Freeform 90"/>
              <p:cNvSpPr>
                <a:spLocks/>
              </p:cNvSpPr>
              <p:nvPr/>
            </p:nvSpPr>
            <p:spPr bwMode="auto">
              <a:xfrm>
                <a:off x="4070350" y="1277938"/>
                <a:ext cx="26988" cy="15875"/>
              </a:xfrm>
              <a:custGeom>
                <a:avLst/>
                <a:gdLst/>
                <a:ahLst/>
                <a:cxnLst>
                  <a:cxn ang="0">
                    <a:pos x="6" y="12"/>
                  </a:cxn>
                  <a:cxn ang="0">
                    <a:pos x="0" y="5"/>
                  </a:cxn>
                  <a:cxn ang="0">
                    <a:pos x="4" y="0"/>
                  </a:cxn>
                  <a:cxn ang="0">
                    <a:pos x="12" y="0"/>
                  </a:cxn>
                  <a:cxn ang="0">
                    <a:pos x="12" y="5"/>
                  </a:cxn>
                  <a:cxn ang="0">
                    <a:pos x="20" y="5"/>
                  </a:cxn>
                  <a:cxn ang="0">
                    <a:pos x="6" y="12"/>
                  </a:cxn>
                </a:cxnLst>
                <a:rect l="0" t="0" r="r" b="b"/>
                <a:pathLst>
                  <a:path w="20" h="12">
                    <a:moveTo>
                      <a:pt x="6" y="12"/>
                    </a:moveTo>
                    <a:cubicBezTo>
                      <a:pt x="2" y="12"/>
                      <a:pt x="0" y="8"/>
                      <a:pt x="0" y="5"/>
                    </a:cubicBezTo>
                    <a:cubicBezTo>
                      <a:pt x="0" y="3"/>
                      <a:pt x="3" y="1"/>
                      <a:pt x="4" y="0"/>
                    </a:cubicBezTo>
                    <a:cubicBezTo>
                      <a:pt x="12" y="0"/>
                      <a:pt x="12" y="0"/>
                      <a:pt x="12" y="0"/>
                    </a:cubicBezTo>
                    <a:cubicBezTo>
                      <a:pt x="12" y="3"/>
                      <a:pt x="12" y="4"/>
                      <a:pt x="12" y="5"/>
                    </a:cubicBezTo>
                    <a:cubicBezTo>
                      <a:pt x="20" y="5"/>
                      <a:pt x="20" y="5"/>
                      <a:pt x="20" y="5"/>
                    </a:cubicBezTo>
                    <a:cubicBezTo>
                      <a:pt x="17" y="7"/>
                      <a:pt x="10" y="12"/>
                      <a:pt x="6"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0" name="Freeform 91"/>
              <p:cNvSpPr>
                <a:spLocks/>
              </p:cNvSpPr>
              <p:nvPr/>
            </p:nvSpPr>
            <p:spPr bwMode="auto">
              <a:xfrm>
                <a:off x="3397250" y="1928813"/>
                <a:ext cx="109538" cy="106363"/>
              </a:xfrm>
              <a:custGeom>
                <a:avLst/>
                <a:gdLst/>
                <a:ahLst/>
                <a:cxnLst>
                  <a:cxn ang="0">
                    <a:pos x="4" y="67"/>
                  </a:cxn>
                  <a:cxn ang="0">
                    <a:pos x="0" y="62"/>
                  </a:cxn>
                  <a:cxn ang="0">
                    <a:pos x="8" y="54"/>
                  </a:cxn>
                  <a:cxn ang="0">
                    <a:pos x="8" y="51"/>
                  </a:cxn>
                  <a:cxn ang="0">
                    <a:pos x="4" y="49"/>
                  </a:cxn>
                  <a:cxn ang="0">
                    <a:pos x="28" y="13"/>
                  </a:cxn>
                  <a:cxn ang="0">
                    <a:pos x="41" y="0"/>
                  </a:cxn>
                  <a:cxn ang="0">
                    <a:pos x="44" y="4"/>
                  </a:cxn>
                  <a:cxn ang="0">
                    <a:pos x="32" y="27"/>
                  </a:cxn>
                  <a:cxn ang="0">
                    <a:pos x="32" y="31"/>
                  </a:cxn>
                  <a:cxn ang="0">
                    <a:pos x="39" y="27"/>
                  </a:cxn>
                  <a:cxn ang="0">
                    <a:pos x="46" y="29"/>
                  </a:cxn>
                  <a:cxn ang="0">
                    <a:pos x="44" y="32"/>
                  </a:cxn>
                  <a:cxn ang="0">
                    <a:pos x="44" y="36"/>
                  </a:cxn>
                  <a:cxn ang="0">
                    <a:pos x="52" y="36"/>
                  </a:cxn>
                  <a:cxn ang="0">
                    <a:pos x="52" y="38"/>
                  </a:cxn>
                  <a:cxn ang="0">
                    <a:pos x="57" y="36"/>
                  </a:cxn>
                  <a:cxn ang="0">
                    <a:pos x="70" y="36"/>
                  </a:cxn>
                  <a:cxn ang="0">
                    <a:pos x="69" y="51"/>
                  </a:cxn>
                  <a:cxn ang="0">
                    <a:pos x="74" y="49"/>
                  </a:cxn>
                  <a:cxn ang="0">
                    <a:pos x="70" y="56"/>
                  </a:cxn>
                  <a:cxn ang="0">
                    <a:pos x="73" y="63"/>
                  </a:cxn>
                  <a:cxn ang="0">
                    <a:pos x="79" y="60"/>
                  </a:cxn>
                  <a:cxn ang="0">
                    <a:pos x="82" y="70"/>
                  </a:cxn>
                  <a:cxn ang="0">
                    <a:pos x="75" y="80"/>
                  </a:cxn>
                  <a:cxn ang="0">
                    <a:pos x="71" y="75"/>
                  </a:cxn>
                  <a:cxn ang="0">
                    <a:pos x="67" y="74"/>
                  </a:cxn>
                  <a:cxn ang="0">
                    <a:pos x="63" y="62"/>
                  </a:cxn>
                  <a:cxn ang="0">
                    <a:pos x="50" y="74"/>
                  </a:cxn>
                  <a:cxn ang="0">
                    <a:pos x="47" y="74"/>
                  </a:cxn>
                  <a:cxn ang="0">
                    <a:pos x="52" y="67"/>
                  </a:cxn>
                  <a:cxn ang="0">
                    <a:pos x="40" y="65"/>
                  </a:cxn>
                  <a:cxn ang="0">
                    <a:pos x="31" y="67"/>
                  </a:cxn>
                  <a:cxn ang="0">
                    <a:pos x="18" y="64"/>
                  </a:cxn>
                  <a:cxn ang="0">
                    <a:pos x="4" y="67"/>
                  </a:cxn>
                </a:cxnLst>
                <a:rect l="0" t="0" r="r" b="b"/>
                <a:pathLst>
                  <a:path w="82" h="80">
                    <a:moveTo>
                      <a:pt x="4" y="67"/>
                    </a:moveTo>
                    <a:cubicBezTo>
                      <a:pt x="2" y="67"/>
                      <a:pt x="0" y="64"/>
                      <a:pt x="0" y="62"/>
                    </a:cubicBezTo>
                    <a:cubicBezTo>
                      <a:pt x="0" y="61"/>
                      <a:pt x="8" y="55"/>
                      <a:pt x="8" y="54"/>
                    </a:cubicBezTo>
                    <a:cubicBezTo>
                      <a:pt x="8" y="51"/>
                      <a:pt x="8" y="51"/>
                      <a:pt x="8" y="51"/>
                    </a:cubicBezTo>
                    <a:cubicBezTo>
                      <a:pt x="6" y="51"/>
                      <a:pt x="5" y="51"/>
                      <a:pt x="4" y="49"/>
                    </a:cubicBezTo>
                    <a:cubicBezTo>
                      <a:pt x="17" y="43"/>
                      <a:pt x="21" y="23"/>
                      <a:pt x="28" y="13"/>
                    </a:cubicBezTo>
                    <a:cubicBezTo>
                      <a:pt x="32" y="7"/>
                      <a:pt x="34" y="0"/>
                      <a:pt x="41" y="0"/>
                    </a:cubicBezTo>
                    <a:cubicBezTo>
                      <a:pt x="43" y="0"/>
                      <a:pt x="44" y="3"/>
                      <a:pt x="44" y="4"/>
                    </a:cubicBezTo>
                    <a:cubicBezTo>
                      <a:pt x="44" y="14"/>
                      <a:pt x="35" y="19"/>
                      <a:pt x="32" y="27"/>
                    </a:cubicBezTo>
                    <a:cubicBezTo>
                      <a:pt x="32" y="31"/>
                      <a:pt x="32" y="31"/>
                      <a:pt x="32" y="31"/>
                    </a:cubicBezTo>
                    <a:cubicBezTo>
                      <a:pt x="36" y="30"/>
                      <a:pt x="36" y="27"/>
                      <a:pt x="39" y="27"/>
                    </a:cubicBezTo>
                    <a:cubicBezTo>
                      <a:pt x="42" y="27"/>
                      <a:pt x="44" y="28"/>
                      <a:pt x="46" y="29"/>
                    </a:cubicBezTo>
                    <a:cubicBezTo>
                      <a:pt x="44" y="32"/>
                      <a:pt x="44" y="32"/>
                      <a:pt x="44" y="32"/>
                    </a:cubicBezTo>
                    <a:cubicBezTo>
                      <a:pt x="44" y="36"/>
                      <a:pt x="44" y="36"/>
                      <a:pt x="44" y="36"/>
                    </a:cubicBezTo>
                    <a:cubicBezTo>
                      <a:pt x="52" y="36"/>
                      <a:pt x="52" y="36"/>
                      <a:pt x="52" y="36"/>
                    </a:cubicBezTo>
                    <a:cubicBezTo>
                      <a:pt x="52" y="36"/>
                      <a:pt x="52" y="38"/>
                      <a:pt x="52" y="38"/>
                    </a:cubicBezTo>
                    <a:cubicBezTo>
                      <a:pt x="57" y="36"/>
                      <a:pt x="57" y="36"/>
                      <a:pt x="57" y="36"/>
                    </a:cubicBezTo>
                    <a:cubicBezTo>
                      <a:pt x="62" y="37"/>
                      <a:pt x="68" y="37"/>
                      <a:pt x="70" y="36"/>
                    </a:cubicBezTo>
                    <a:cubicBezTo>
                      <a:pt x="70" y="40"/>
                      <a:pt x="69" y="44"/>
                      <a:pt x="69" y="51"/>
                    </a:cubicBezTo>
                    <a:cubicBezTo>
                      <a:pt x="70" y="50"/>
                      <a:pt x="73" y="49"/>
                      <a:pt x="74" y="49"/>
                    </a:cubicBezTo>
                    <a:cubicBezTo>
                      <a:pt x="74" y="53"/>
                      <a:pt x="70" y="54"/>
                      <a:pt x="70" y="56"/>
                    </a:cubicBezTo>
                    <a:cubicBezTo>
                      <a:pt x="70" y="58"/>
                      <a:pt x="73" y="60"/>
                      <a:pt x="73" y="63"/>
                    </a:cubicBezTo>
                    <a:cubicBezTo>
                      <a:pt x="77" y="63"/>
                      <a:pt x="76" y="62"/>
                      <a:pt x="79" y="60"/>
                    </a:cubicBezTo>
                    <a:cubicBezTo>
                      <a:pt x="79" y="66"/>
                      <a:pt x="82" y="65"/>
                      <a:pt x="82" y="70"/>
                    </a:cubicBezTo>
                    <a:cubicBezTo>
                      <a:pt x="82" y="75"/>
                      <a:pt x="79" y="80"/>
                      <a:pt x="75" y="80"/>
                    </a:cubicBezTo>
                    <a:cubicBezTo>
                      <a:pt x="72" y="80"/>
                      <a:pt x="71" y="77"/>
                      <a:pt x="71" y="75"/>
                    </a:cubicBezTo>
                    <a:cubicBezTo>
                      <a:pt x="69" y="75"/>
                      <a:pt x="69" y="74"/>
                      <a:pt x="67" y="74"/>
                    </a:cubicBezTo>
                    <a:cubicBezTo>
                      <a:pt x="64" y="74"/>
                      <a:pt x="66" y="66"/>
                      <a:pt x="63" y="62"/>
                    </a:cubicBezTo>
                    <a:cubicBezTo>
                      <a:pt x="59" y="67"/>
                      <a:pt x="55" y="74"/>
                      <a:pt x="50" y="74"/>
                    </a:cubicBezTo>
                    <a:cubicBezTo>
                      <a:pt x="49" y="74"/>
                      <a:pt x="47" y="75"/>
                      <a:pt x="47" y="74"/>
                    </a:cubicBezTo>
                    <a:cubicBezTo>
                      <a:pt x="47" y="70"/>
                      <a:pt x="51" y="70"/>
                      <a:pt x="52" y="67"/>
                    </a:cubicBezTo>
                    <a:cubicBezTo>
                      <a:pt x="48" y="67"/>
                      <a:pt x="42" y="70"/>
                      <a:pt x="40" y="65"/>
                    </a:cubicBezTo>
                    <a:cubicBezTo>
                      <a:pt x="37" y="66"/>
                      <a:pt x="34" y="67"/>
                      <a:pt x="31" y="67"/>
                    </a:cubicBezTo>
                    <a:cubicBezTo>
                      <a:pt x="25" y="67"/>
                      <a:pt x="23" y="64"/>
                      <a:pt x="18" y="64"/>
                    </a:cubicBezTo>
                    <a:cubicBezTo>
                      <a:pt x="11" y="64"/>
                      <a:pt x="9" y="67"/>
                      <a:pt x="4" y="6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1" name="Freeform 92"/>
              <p:cNvSpPr>
                <a:spLocks/>
              </p:cNvSpPr>
              <p:nvPr/>
            </p:nvSpPr>
            <p:spPr bwMode="auto">
              <a:xfrm>
                <a:off x="2427288" y="2314575"/>
                <a:ext cx="671513" cy="450850"/>
              </a:xfrm>
              <a:custGeom>
                <a:avLst/>
                <a:gdLst/>
                <a:ahLst/>
                <a:cxnLst>
                  <a:cxn ang="0">
                    <a:pos x="250" y="98"/>
                  </a:cxn>
                  <a:cxn ang="0">
                    <a:pos x="246" y="141"/>
                  </a:cxn>
                  <a:cxn ang="0">
                    <a:pos x="251" y="160"/>
                  </a:cxn>
                  <a:cxn ang="0">
                    <a:pos x="281" y="192"/>
                  </a:cxn>
                  <a:cxn ang="0">
                    <a:pos x="312" y="191"/>
                  </a:cxn>
                  <a:cxn ang="0">
                    <a:pos x="327" y="187"/>
                  </a:cxn>
                  <a:cxn ang="0">
                    <a:pos x="363" y="152"/>
                  </a:cxn>
                  <a:cxn ang="0">
                    <a:pos x="382" y="154"/>
                  </a:cxn>
                  <a:cxn ang="0">
                    <a:pos x="374" y="180"/>
                  </a:cxn>
                  <a:cxn ang="0">
                    <a:pos x="369" y="192"/>
                  </a:cxn>
                  <a:cxn ang="0">
                    <a:pos x="365" y="213"/>
                  </a:cxn>
                  <a:cxn ang="0">
                    <a:pos x="357" y="224"/>
                  </a:cxn>
                  <a:cxn ang="0">
                    <a:pos x="405" y="226"/>
                  </a:cxn>
                  <a:cxn ang="0">
                    <a:pos x="426" y="242"/>
                  </a:cxn>
                  <a:cxn ang="0">
                    <a:pos x="423" y="289"/>
                  </a:cxn>
                  <a:cxn ang="0">
                    <a:pos x="451" y="316"/>
                  </a:cxn>
                  <a:cxn ang="0">
                    <a:pos x="504" y="322"/>
                  </a:cxn>
                  <a:cxn ang="0">
                    <a:pos x="488" y="329"/>
                  </a:cxn>
                  <a:cxn ang="0">
                    <a:pos x="480" y="316"/>
                  </a:cxn>
                  <a:cxn ang="0">
                    <a:pos x="468" y="332"/>
                  </a:cxn>
                  <a:cxn ang="0">
                    <a:pos x="446" y="326"/>
                  </a:cxn>
                  <a:cxn ang="0">
                    <a:pos x="431" y="323"/>
                  </a:cxn>
                  <a:cxn ang="0">
                    <a:pos x="406" y="302"/>
                  </a:cxn>
                  <a:cxn ang="0">
                    <a:pos x="402" y="306"/>
                  </a:cxn>
                  <a:cxn ang="0">
                    <a:pos x="391" y="281"/>
                  </a:cxn>
                  <a:cxn ang="0">
                    <a:pos x="372" y="260"/>
                  </a:cxn>
                  <a:cxn ang="0">
                    <a:pos x="345" y="255"/>
                  </a:cxn>
                  <a:cxn ang="0">
                    <a:pos x="294" y="226"/>
                  </a:cxn>
                  <a:cxn ang="0">
                    <a:pos x="282" y="222"/>
                  </a:cxn>
                  <a:cxn ang="0">
                    <a:pos x="256" y="227"/>
                  </a:cxn>
                  <a:cxn ang="0">
                    <a:pos x="221" y="214"/>
                  </a:cxn>
                  <a:cxn ang="0">
                    <a:pos x="195" y="203"/>
                  </a:cxn>
                  <a:cxn ang="0">
                    <a:pos x="175" y="195"/>
                  </a:cxn>
                  <a:cxn ang="0">
                    <a:pos x="148" y="172"/>
                  </a:cxn>
                  <a:cxn ang="0">
                    <a:pos x="148" y="150"/>
                  </a:cxn>
                  <a:cxn ang="0">
                    <a:pos x="102" y="101"/>
                  </a:cxn>
                  <a:cxn ang="0">
                    <a:pos x="82" y="68"/>
                  </a:cxn>
                  <a:cxn ang="0">
                    <a:pos x="62" y="53"/>
                  </a:cxn>
                  <a:cxn ang="0">
                    <a:pos x="49" y="22"/>
                  </a:cxn>
                  <a:cxn ang="0">
                    <a:pos x="28" y="19"/>
                  </a:cxn>
                  <a:cxn ang="0">
                    <a:pos x="49" y="53"/>
                  </a:cxn>
                  <a:cxn ang="0">
                    <a:pos x="73" y="95"/>
                  </a:cxn>
                  <a:cxn ang="0">
                    <a:pos x="96" y="130"/>
                  </a:cxn>
                  <a:cxn ang="0">
                    <a:pos x="86" y="127"/>
                  </a:cxn>
                  <a:cxn ang="0">
                    <a:pos x="65" y="109"/>
                  </a:cxn>
                  <a:cxn ang="0">
                    <a:pos x="52" y="84"/>
                  </a:cxn>
                  <a:cxn ang="0">
                    <a:pos x="40" y="69"/>
                  </a:cxn>
                  <a:cxn ang="0">
                    <a:pos x="11" y="24"/>
                  </a:cxn>
                  <a:cxn ang="0">
                    <a:pos x="0" y="0"/>
                  </a:cxn>
                  <a:cxn ang="0">
                    <a:pos x="76" y="16"/>
                  </a:cxn>
                  <a:cxn ang="0">
                    <a:pos x="113" y="10"/>
                  </a:cxn>
                  <a:cxn ang="0">
                    <a:pos x="152" y="29"/>
                  </a:cxn>
                  <a:cxn ang="0">
                    <a:pos x="188" y="38"/>
                  </a:cxn>
                  <a:cxn ang="0">
                    <a:pos x="249" y="90"/>
                  </a:cxn>
                  <a:cxn ang="0">
                    <a:pos x="247" y="86"/>
                  </a:cxn>
                </a:cxnLst>
                <a:rect l="0" t="0" r="r" b="b"/>
                <a:pathLst>
                  <a:path w="504" h="338">
                    <a:moveTo>
                      <a:pt x="248" y="91"/>
                    </a:moveTo>
                    <a:cubicBezTo>
                      <a:pt x="249" y="94"/>
                      <a:pt x="250" y="96"/>
                      <a:pt x="250" y="98"/>
                    </a:cubicBezTo>
                    <a:cubicBezTo>
                      <a:pt x="250" y="106"/>
                      <a:pt x="247" y="109"/>
                      <a:pt x="246" y="116"/>
                    </a:cubicBezTo>
                    <a:cubicBezTo>
                      <a:pt x="246" y="141"/>
                      <a:pt x="246" y="141"/>
                      <a:pt x="246" y="141"/>
                    </a:cubicBezTo>
                    <a:cubicBezTo>
                      <a:pt x="245" y="144"/>
                      <a:pt x="248" y="148"/>
                      <a:pt x="249" y="150"/>
                    </a:cubicBezTo>
                    <a:cubicBezTo>
                      <a:pt x="251" y="154"/>
                      <a:pt x="249" y="156"/>
                      <a:pt x="251" y="160"/>
                    </a:cubicBezTo>
                    <a:cubicBezTo>
                      <a:pt x="252" y="164"/>
                      <a:pt x="258" y="170"/>
                      <a:pt x="261" y="173"/>
                    </a:cubicBezTo>
                    <a:cubicBezTo>
                      <a:pt x="269" y="181"/>
                      <a:pt x="269" y="188"/>
                      <a:pt x="281" y="192"/>
                    </a:cubicBezTo>
                    <a:cubicBezTo>
                      <a:pt x="285" y="193"/>
                      <a:pt x="285" y="197"/>
                      <a:pt x="288" y="197"/>
                    </a:cubicBezTo>
                    <a:cubicBezTo>
                      <a:pt x="297" y="197"/>
                      <a:pt x="304" y="191"/>
                      <a:pt x="312" y="191"/>
                    </a:cubicBezTo>
                    <a:cubicBezTo>
                      <a:pt x="317" y="191"/>
                      <a:pt x="319" y="194"/>
                      <a:pt x="321" y="194"/>
                    </a:cubicBezTo>
                    <a:cubicBezTo>
                      <a:pt x="324" y="194"/>
                      <a:pt x="327" y="188"/>
                      <a:pt x="327" y="187"/>
                    </a:cubicBezTo>
                    <a:cubicBezTo>
                      <a:pt x="329" y="181"/>
                      <a:pt x="336" y="176"/>
                      <a:pt x="336" y="169"/>
                    </a:cubicBezTo>
                    <a:cubicBezTo>
                      <a:pt x="336" y="156"/>
                      <a:pt x="351" y="152"/>
                      <a:pt x="363" y="152"/>
                    </a:cubicBezTo>
                    <a:cubicBezTo>
                      <a:pt x="367" y="152"/>
                      <a:pt x="370" y="152"/>
                      <a:pt x="372" y="153"/>
                    </a:cubicBezTo>
                    <a:cubicBezTo>
                      <a:pt x="373" y="154"/>
                      <a:pt x="379" y="154"/>
                      <a:pt x="382" y="154"/>
                    </a:cubicBezTo>
                    <a:cubicBezTo>
                      <a:pt x="382" y="155"/>
                      <a:pt x="382" y="157"/>
                      <a:pt x="382" y="158"/>
                    </a:cubicBezTo>
                    <a:cubicBezTo>
                      <a:pt x="382" y="164"/>
                      <a:pt x="374" y="172"/>
                      <a:pt x="374" y="180"/>
                    </a:cubicBezTo>
                    <a:cubicBezTo>
                      <a:pt x="374" y="188"/>
                      <a:pt x="372" y="191"/>
                      <a:pt x="369" y="195"/>
                    </a:cubicBezTo>
                    <a:cubicBezTo>
                      <a:pt x="369" y="194"/>
                      <a:pt x="369" y="193"/>
                      <a:pt x="369" y="192"/>
                    </a:cubicBezTo>
                    <a:cubicBezTo>
                      <a:pt x="368" y="192"/>
                      <a:pt x="367" y="192"/>
                      <a:pt x="365" y="192"/>
                    </a:cubicBezTo>
                    <a:cubicBezTo>
                      <a:pt x="365" y="197"/>
                      <a:pt x="365" y="207"/>
                      <a:pt x="365" y="213"/>
                    </a:cubicBezTo>
                    <a:cubicBezTo>
                      <a:pt x="365" y="217"/>
                      <a:pt x="360" y="219"/>
                      <a:pt x="357" y="222"/>
                    </a:cubicBezTo>
                    <a:cubicBezTo>
                      <a:pt x="357" y="223"/>
                      <a:pt x="357" y="223"/>
                      <a:pt x="357" y="224"/>
                    </a:cubicBezTo>
                    <a:cubicBezTo>
                      <a:pt x="357" y="227"/>
                      <a:pt x="360" y="229"/>
                      <a:pt x="363" y="229"/>
                    </a:cubicBezTo>
                    <a:cubicBezTo>
                      <a:pt x="377" y="229"/>
                      <a:pt x="389" y="226"/>
                      <a:pt x="405" y="226"/>
                    </a:cubicBezTo>
                    <a:cubicBezTo>
                      <a:pt x="415" y="226"/>
                      <a:pt x="418" y="234"/>
                      <a:pt x="426" y="236"/>
                    </a:cubicBezTo>
                    <a:cubicBezTo>
                      <a:pt x="426" y="238"/>
                      <a:pt x="426" y="240"/>
                      <a:pt x="426" y="242"/>
                    </a:cubicBezTo>
                    <a:cubicBezTo>
                      <a:pt x="426" y="246"/>
                      <a:pt x="425" y="257"/>
                      <a:pt x="423" y="262"/>
                    </a:cubicBezTo>
                    <a:cubicBezTo>
                      <a:pt x="423" y="272"/>
                      <a:pt x="423" y="281"/>
                      <a:pt x="423" y="289"/>
                    </a:cubicBezTo>
                    <a:cubicBezTo>
                      <a:pt x="423" y="298"/>
                      <a:pt x="432" y="302"/>
                      <a:pt x="439" y="306"/>
                    </a:cubicBezTo>
                    <a:cubicBezTo>
                      <a:pt x="444" y="308"/>
                      <a:pt x="444" y="316"/>
                      <a:pt x="451" y="316"/>
                    </a:cubicBezTo>
                    <a:cubicBezTo>
                      <a:pt x="463" y="316"/>
                      <a:pt x="469" y="307"/>
                      <a:pt x="479" y="307"/>
                    </a:cubicBezTo>
                    <a:cubicBezTo>
                      <a:pt x="491" y="307"/>
                      <a:pt x="497" y="316"/>
                      <a:pt x="504" y="322"/>
                    </a:cubicBezTo>
                    <a:cubicBezTo>
                      <a:pt x="503" y="323"/>
                      <a:pt x="494" y="333"/>
                      <a:pt x="493" y="332"/>
                    </a:cubicBezTo>
                    <a:cubicBezTo>
                      <a:pt x="492" y="331"/>
                      <a:pt x="488" y="330"/>
                      <a:pt x="488" y="329"/>
                    </a:cubicBezTo>
                    <a:cubicBezTo>
                      <a:pt x="488" y="327"/>
                      <a:pt x="490" y="326"/>
                      <a:pt x="491" y="324"/>
                    </a:cubicBezTo>
                    <a:cubicBezTo>
                      <a:pt x="486" y="322"/>
                      <a:pt x="484" y="316"/>
                      <a:pt x="480" y="316"/>
                    </a:cubicBezTo>
                    <a:cubicBezTo>
                      <a:pt x="476" y="316"/>
                      <a:pt x="464" y="325"/>
                      <a:pt x="464" y="328"/>
                    </a:cubicBezTo>
                    <a:cubicBezTo>
                      <a:pt x="464" y="330"/>
                      <a:pt x="467" y="331"/>
                      <a:pt x="468" y="332"/>
                    </a:cubicBezTo>
                    <a:cubicBezTo>
                      <a:pt x="467" y="336"/>
                      <a:pt x="465" y="338"/>
                      <a:pt x="461" y="338"/>
                    </a:cubicBezTo>
                    <a:cubicBezTo>
                      <a:pt x="454" y="338"/>
                      <a:pt x="450" y="330"/>
                      <a:pt x="446" y="326"/>
                    </a:cubicBezTo>
                    <a:cubicBezTo>
                      <a:pt x="443" y="323"/>
                      <a:pt x="436" y="326"/>
                      <a:pt x="433" y="326"/>
                    </a:cubicBezTo>
                    <a:cubicBezTo>
                      <a:pt x="432" y="326"/>
                      <a:pt x="431" y="324"/>
                      <a:pt x="431" y="323"/>
                    </a:cubicBezTo>
                    <a:cubicBezTo>
                      <a:pt x="424" y="322"/>
                      <a:pt x="424" y="318"/>
                      <a:pt x="423" y="314"/>
                    </a:cubicBezTo>
                    <a:cubicBezTo>
                      <a:pt x="421" y="311"/>
                      <a:pt x="406" y="302"/>
                      <a:pt x="406" y="302"/>
                    </a:cubicBezTo>
                    <a:cubicBezTo>
                      <a:pt x="405" y="304"/>
                      <a:pt x="405" y="305"/>
                      <a:pt x="406" y="306"/>
                    </a:cubicBezTo>
                    <a:cubicBezTo>
                      <a:pt x="402" y="306"/>
                      <a:pt x="402" y="306"/>
                      <a:pt x="402" y="306"/>
                    </a:cubicBezTo>
                    <a:cubicBezTo>
                      <a:pt x="395" y="302"/>
                      <a:pt x="399" y="296"/>
                      <a:pt x="397" y="289"/>
                    </a:cubicBezTo>
                    <a:cubicBezTo>
                      <a:pt x="396" y="285"/>
                      <a:pt x="394" y="284"/>
                      <a:pt x="391" y="281"/>
                    </a:cubicBezTo>
                    <a:cubicBezTo>
                      <a:pt x="384" y="274"/>
                      <a:pt x="377" y="270"/>
                      <a:pt x="374" y="260"/>
                    </a:cubicBezTo>
                    <a:cubicBezTo>
                      <a:pt x="373" y="260"/>
                      <a:pt x="372" y="260"/>
                      <a:pt x="372" y="260"/>
                    </a:cubicBezTo>
                    <a:cubicBezTo>
                      <a:pt x="368" y="260"/>
                      <a:pt x="366" y="262"/>
                      <a:pt x="363" y="262"/>
                    </a:cubicBezTo>
                    <a:cubicBezTo>
                      <a:pt x="355" y="262"/>
                      <a:pt x="350" y="257"/>
                      <a:pt x="345" y="255"/>
                    </a:cubicBezTo>
                    <a:cubicBezTo>
                      <a:pt x="336" y="251"/>
                      <a:pt x="330" y="253"/>
                      <a:pt x="321" y="248"/>
                    </a:cubicBezTo>
                    <a:cubicBezTo>
                      <a:pt x="308" y="242"/>
                      <a:pt x="306" y="232"/>
                      <a:pt x="294" y="226"/>
                    </a:cubicBezTo>
                    <a:cubicBezTo>
                      <a:pt x="291" y="226"/>
                      <a:pt x="291" y="226"/>
                      <a:pt x="291" y="226"/>
                    </a:cubicBezTo>
                    <a:cubicBezTo>
                      <a:pt x="288" y="224"/>
                      <a:pt x="285" y="222"/>
                      <a:pt x="282" y="222"/>
                    </a:cubicBezTo>
                    <a:cubicBezTo>
                      <a:pt x="274" y="222"/>
                      <a:pt x="272" y="231"/>
                      <a:pt x="265" y="231"/>
                    </a:cubicBezTo>
                    <a:cubicBezTo>
                      <a:pt x="261" y="231"/>
                      <a:pt x="258" y="228"/>
                      <a:pt x="256" y="227"/>
                    </a:cubicBezTo>
                    <a:cubicBezTo>
                      <a:pt x="252" y="225"/>
                      <a:pt x="249" y="226"/>
                      <a:pt x="246" y="226"/>
                    </a:cubicBezTo>
                    <a:cubicBezTo>
                      <a:pt x="241" y="226"/>
                      <a:pt x="226" y="216"/>
                      <a:pt x="221" y="214"/>
                    </a:cubicBezTo>
                    <a:cubicBezTo>
                      <a:pt x="216" y="211"/>
                      <a:pt x="213" y="214"/>
                      <a:pt x="208" y="213"/>
                    </a:cubicBezTo>
                    <a:cubicBezTo>
                      <a:pt x="202" y="211"/>
                      <a:pt x="201" y="206"/>
                      <a:pt x="195" y="203"/>
                    </a:cubicBezTo>
                    <a:cubicBezTo>
                      <a:pt x="189" y="200"/>
                      <a:pt x="186" y="201"/>
                      <a:pt x="180" y="198"/>
                    </a:cubicBezTo>
                    <a:cubicBezTo>
                      <a:pt x="177" y="197"/>
                      <a:pt x="177" y="196"/>
                      <a:pt x="175" y="195"/>
                    </a:cubicBezTo>
                    <a:cubicBezTo>
                      <a:pt x="170" y="190"/>
                      <a:pt x="156" y="187"/>
                      <a:pt x="155" y="181"/>
                    </a:cubicBezTo>
                    <a:cubicBezTo>
                      <a:pt x="151" y="181"/>
                      <a:pt x="148" y="176"/>
                      <a:pt x="148" y="172"/>
                    </a:cubicBezTo>
                    <a:cubicBezTo>
                      <a:pt x="148" y="167"/>
                      <a:pt x="153" y="165"/>
                      <a:pt x="153" y="160"/>
                    </a:cubicBezTo>
                    <a:cubicBezTo>
                      <a:pt x="153" y="154"/>
                      <a:pt x="149" y="153"/>
                      <a:pt x="148" y="150"/>
                    </a:cubicBezTo>
                    <a:cubicBezTo>
                      <a:pt x="143" y="134"/>
                      <a:pt x="128" y="121"/>
                      <a:pt x="118" y="111"/>
                    </a:cubicBezTo>
                    <a:cubicBezTo>
                      <a:pt x="114" y="107"/>
                      <a:pt x="107" y="105"/>
                      <a:pt x="102" y="101"/>
                    </a:cubicBezTo>
                    <a:cubicBezTo>
                      <a:pt x="99" y="97"/>
                      <a:pt x="102" y="93"/>
                      <a:pt x="100" y="88"/>
                    </a:cubicBezTo>
                    <a:cubicBezTo>
                      <a:pt x="96" y="80"/>
                      <a:pt x="82" y="79"/>
                      <a:pt x="82" y="68"/>
                    </a:cubicBezTo>
                    <a:cubicBezTo>
                      <a:pt x="78" y="68"/>
                      <a:pt x="79" y="67"/>
                      <a:pt x="77" y="68"/>
                    </a:cubicBezTo>
                    <a:cubicBezTo>
                      <a:pt x="72" y="63"/>
                      <a:pt x="67" y="58"/>
                      <a:pt x="62" y="53"/>
                    </a:cubicBezTo>
                    <a:cubicBezTo>
                      <a:pt x="58" y="49"/>
                      <a:pt x="60" y="42"/>
                      <a:pt x="56" y="38"/>
                    </a:cubicBezTo>
                    <a:cubicBezTo>
                      <a:pt x="52" y="34"/>
                      <a:pt x="53" y="24"/>
                      <a:pt x="49" y="22"/>
                    </a:cubicBezTo>
                    <a:cubicBezTo>
                      <a:pt x="42" y="19"/>
                      <a:pt x="35" y="19"/>
                      <a:pt x="29" y="13"/>
                    </a:cubicBezTo>
                    <a:cubicBezTo>
                      <a:pt x="27" y="15"/>
                      <a:pt x="28" y="18"/>
                      <a:pt x="28" y="19"/>
                    </a:cubicBezTo>
                    <a:cubicBezTo>
                      <a:pt x="28" y="28"/>
                      <a:pt x="32" y="34"/>
                      <a:pt x="36" y="41"/>
                    </a:cubicBezTo>
                    <a:cubicBezTo>
                      <a:pt x="39" y="48"/>
                      <a:pt x="45" y="48"/>
                      <a:pt x="49" y="53"/>
                    </a:cubicBezTo>
                    <a:cubicBezTo>
                      <a:pt x="55" y="59"/>
                      <a:pt x="56" y="63"/>
                      <a:pt x="58" y="71"/>
                    </a:cubicBezTo>
                    <a:cubicBezTo>
                      <a:pt x="61" y="81"/>
                      <a:pt x="70" y="86"/>
                      <a:pt x="73" y="95"/>
                    </a:cubicBezTo>
                    <a:cubicBezTo>
                      <a:pt x="77" y="106"/>
                      <a:pt x="80" y="117"/>
                      <a:pt x="87" y="122"/>
                    </a:cubicBezTo>
                    <a:cubicBezTo>
                      <a:pt x="91" y="119"/>
                      <a:pt x="96" y="126"/>
                      <a:pt x="96" y="130"/>
                    </a:cubicBezTo>
                    <a:cubicBezTo>
                      <a:pt x="96" y="132"/>
                      <a:pt x="95" y="136"/>
                      <a:pt x="93" y="136"/>
                    </a:cubicBezTo>
                    <a:cubicBezTo>
                      <a:pt x="92" y="136"/>
                      <a:pt x="86" y="129"/>
                      <a:pt x="86" y="127"/>
                    </a:cubicBezTo>
                    <a:cubicBezTo>
                      <a:pt x="78" y="127"/>
                      <a:pt x="74" y="117"/>
                      <a:pt x="69" y="113"/>
                    </a:cubicBezTo>
                    <a:cubicBezTo>
                      <a:pt x="66" y="112"/>
                      <a:pt x="66" y="112"/>
                      <a:pt x="65" y="109"/>
                    </a:cubicBezTo>
                    <a:cubicBezTo>
                      <a:pt x="65" y="98"/>
                      <a:pt x="65" y="98"/>
                      <a:pt x="65" y="98"/>
                    </a:cubicBezTo>
                    <a:cubicBezTo>
                      <a:pt x="60" y="93"/>
                      <a:pt x="56" y="88"/>
                      <a:pt x="52" y="84"/>
                    </a:cubicBezTo>
                    <a:cubicBezTo>
                      <a:pt x="46" y="78"/>
                      <a:pt x="36" y="79"/>
                      <a:pt x="31" y="72"/>
                    </a:cubicBezTo>
                    <a:cubicBezTo>
                      <a:pt x="34" y="72"/>
                      <a:pt x="44" y="74"/>
                      <a:pt x="40" y="69"/>
                    </a:cubicBezTo>
                    <a:cubicBezTo>
                      <a:pt x="34" y="59"/>
                      <a:pt x="26" y="50"/>
                      <a:pt x="19" y="45"/>
                    </a:cubicBezTo>
                    <a:cubicBezTo>
                      <a:pt x="14" y="41"/>
                      <a:pt x="14" y="29"/>
                      <a:pt x="11" y="24"/>
                    </a:cubicBezTo>
                    <a:cubicBezTo>
                      <a:pt x="7" y="16"/>
                      <a:pt x="3" y="13"/>
                      <a:pt x="0" y="3"/>
                    </a:cubicBezTo>
                    <a:cubicBezTo>
                      <a:pt x="0" y="0"/>
                      <a:pt x="0" y="0"/>
                      <a:pt x="0" y="0"/>
                    </a:cubicBezTo>
                    <a:cubicBezTo>
                      <a:pt x="29" y="0"/>
                      <a:pt x="29" y="0"/>
                      <a:pt x="29" y="0"/>
                    </a:cubicBezTo>
                    <a:cubicBezTo>
                      <a:pt x="76" y="16"/>
                      <a:pt x="76" y="16"/>
                      <a:pt x="76" y="16"/>
                    </a:cubicBezTo>
                    <a:cubicBezTo>
                      <a:pt x="113" y="16"/>
                      <a:pt x="113" y="16"/>
                      <a:pt x="113" y="16"/>
                    </a:cubicBezTo>
                    <a:cubicBezTo>
                      <a:pt x="113" y="10"/>
                      <a:pt x="113" y="10"/>
                      <a:pt x="113" y="10"/>
                    </a:cubicBezTo>
                    <a:cubicBezTo>
                      <a:pt x="121" y="10"/>
                      <a:pt x="121" y="10"/>
                      <a:pt x="121" y="10"/>
                    </a:cubicBezTo>
                    <a:cubicBezTo>
                      <a:pt x="136" y="14"/>
                      <a:pt x="145" y="16"/>
                      <a:pt x="152" y="29"/>
                    </a:cubicBezTo>
                    <a:cubicBezTo>
                      <a:pt x="156" y="35"/>
                      <a:pt x="163" y="50"/>
                      <a:pt x="172" y="50"/>
                    </a:cubicBezTo>
                    <a:cubicBezTo>
                      <a:pt x="181" y="50"/>
                      <a:pt x="178" y="38"/>
                      <a:pt x="188" y="38"/>
                    </a:cubicBezTo>
                    <a:cubicBezTo>
                      <a:pt x="214" y="38"/>
                      <a:pt x="213" y="70"/>
                      <a:pt x="227" y="84"/>
                    </a:cubicBezTo>
                    <a:cubicBezTo>
                      <a:pt x="231" y="87"/>
                      <a:pt x="242" y="90"/>
                      <a:pt x="249" y="90"/>
                    </a:cubicBezTo>
                    <a:cubicBezTo>
                      <a:pt x="249" y="89"/>
                      <a:pt x="247" y="87"/>
                      <a:pt x="247" y="86"/>
                    </a:cubicBezTo>
                    <a:cubicBezTo>
                      <a:pt x="247" y="86"/>
                      <a:pt x="247" y="86"/>
                      <a:pt x="247" y="86"/>
                    </a:cubicBezTo>
                    <a:lnTo>
                      <a:pt x="248" y="9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2" name="Freeform 93"/>
              <p:cNvSpPr>
                <a:spLocks/>
              </p:cNvSpPr>
              <p:nvPr/>
            </p:nvSpPr>
            <p:spPr bwMode="auto">
              <a:xfrm>
                <a:off x="3016250" y="1895475"/>
                <a:ext cx="20638" cy="9525"/>
              </a:xfrm>
              <a:custGeom>
                <a:avLst/>
                <a:gdLst/>
                <a:ahLst/>
                <a:cxnLst>
                  <a:cxn ang="0">
                    <a:pos x="0" y="0"/>
                  </a:cxn>
                  <a:cxn ang="0">
                    <a:pos x="15" y="7"/>
                  </a:cxn>
                  <a:cxn ang="0">
                    <a:pos x="12" y="7"/>
                  </a:cxn>
                  <a:cxn ang="0">
                    <a:pos x="0" y="3"/>
                  </a:cxn>
                  <a:cxn ang="0">
                    <a:pos x="0" y="0"/>
                  </a:cxn>
                </a:cxnLst>
                <a:rect l="0" t="0" r="r" b="b"/>
                <a:pathLst>
                  <a:path w="15" h="8">
                    <a:moveTo>
                      <a:pt x="0" y="0"/>
                    </a:moveTo>
                    <a:cubicBezTo>
                      <a:pt x="7" y="0"/>
                      <a:pt x="15" y="1"/>
                      <a:pt x="15" y="7"/>
                    </a:cubicBezTo>
                    <a:cubicBezTo>
                      <a:pt x="15" y="8"/>
                      <a:pt x="13" y="7"/>
                      <a:pt x="12" y="7"/>
                    </a:cubicBezTo>
                    <a:cubicBezTo>
                      <a:pt x="8" y="7"/>
                      <a:pt x="2" y="5"/>
                      <a:pt x="0" y="3"/>
                    </a:cubicBezTo>
                    <a:cubicBezTo>
                      <a:pt x="0" y="2"/>
                      <a:pt x="0" y="1"/>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3" name="Freeform 94"/>
              <p:cNvSpPr>
                <a:spLocks/>
              </p:cNvSpPr>
              <p:nvPr/>
            </p:nvSpPr>
            <p:spPr bwMode="auto">
              <a:xfrm>
                <a:off x="2239963" y="1951038"/>
                <a:ext cx="79375" cy="50800"/>
              </a:xfrm>
              <a:custGeom>
                <a:avLst/>
                <a:gdLst/>
                <a:ahLst/>
                <a:cxnLst>
                  <a:cxn ang="0">
                    <a:pos x="0" y="2"/>
                  </a:cxn>
                  <a:cxn ang="0">
                    <a:pos x="6" y="0"/>
                  </a:cxn>
                  <a:cxn ang="0">
                    <a:pos x="18" y="6"/>
                  </a:cxn>
                  <a:cxn ang="0">
                    <a:pos x="59" y="34"/>
                  </a:cxn>
                  <a:cxn ang="0">
                    <a:pos x="59" y="38"/>
                  </a:cxn>
                  <a:cxn ang="0">
                    <a:pos x="55" y="38"/>
                  </a:cxn>
                  <a:cxn ang="0">
                    <a:pos x="22" y="22"/>
                  </a:cxn>
                  <a:cxn ang="0">
                    <a:pos x="27" y="17"/>
                  </a:cxn>
                  <a:cxn ang="0">
                    <a:pos x="4" y="8"/>
                  </a:cxn>
                  <a:cxn ang="0">
                    <a:pos x="8" y="4"/>
                  </a:cxn>
                  <a:cxn ang="0">
                    <a:pos x="2" y="2"/>
                  </a:cxn>
                  <a:cxn ang="0">
                    <a:pos x="0" y="2"/>
                  </a:cxn>
                </a:cxnLst>
                <a:rect l="0" t="0" r="r" b="b"/>
                <a:pathLst>
                  <a:path w="59" h="38">
                    <a:moveTo>
                      <a:pt x="0" y="2"/>
                    </a:moveTo>
                    <a:cubicBezTo>
                      <a:pt x="2" y="1"/>
                      <a:pt x="4" y="0"/>
                      <a:pt x="6" y="0"/>
                    </a:cubicBezTo>
                    <a:cubicBezTo>
                      <a:pt x="11" y="0"/>
                      <a:pt x="15" y="5"/>
                      <a:pt x="18" y="6"/>
                    </a:cubicBezTo>
                    <a:cubicBezTo>
                      <a:pt x="37" y="12"/>
                      <a:pt x="48" y="23"/>
                      <a:pt x="59" y="34"/>
                    </a:cubicBezTo>
                    <a:cubicBezTo>
                      <a:pt x="59" y="38"/>
                      <a:pt x="59" y="38"/>
                      <a:pt x="59" y="38"/>
                    </a:cubicBezTo>
                    <a:cubicBezTo>
                      <a:pt x="58" y="38"/>
                      <a:pt x="56" y="38"/>
                      <a:pt x="55" y="38"/>
                    </a:cubicBezTo>
                    <a:cubicBezTo>
                      <a:pt x="45" y="38"/>
                      <a:pt x="29" y="26"/>
                      <a:pt x="22" y="22"/>
                    </a:cubicBezTo>
                    <a:cubicBezTo>
                      <a:pt x="23" y="19"/>
                      <a:pt x="25" y="19"/>
                      <a:pt x="27" y="17"/>
                    </a:cubicBezTo>
                    <a:cubicBezTo>
                      <a:pt x="18" y="17"/>
                      <a:pt x="6" y="13"/>
                      <a:pt x="4" y="8"/>
                    </a:cubicBezTo>
                    <a:cubicBezTo>
                      <a:pt x="6" y="7"/>
                      <a:pt x="8" y="5"/>
                      <a:pt x="8" y="4"/>
                    </a:cubicBezTo>
                    <a:cubicBezTo>
                      <a:pt x="6" y="3"/>
                      <a:pt x="2" y="2"/>
                      <a:pt x="2" y="2"/>
                    </a:cubicBezTo>
                    <a:lnTo>
                      <a:pt x="0"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4" name="Freeform 95"/>
              <p:cNvSpPr>
                <a:spLocks/>
              </p:cNvSpPr>
              <p:nvPr/>
            </p:nvSpPr>
            <p:spPr bwMode="auto">
              <a:xfrm>
                <a:off x="2162175" y="1876425"/>
                <a:ext cx="28575" cy="39688"/>
              </a:xfrm>
              <a:custGeom>
                <a:avLst/>
                <a:gdLst/>
                <a:ahLst/>
                <a:cxnLst>
                  <a:cxn ang="0">
                    <a:pos x="5" y="12"/>
                  </a:cxn>
                  <a:cxn ang="0">
                    <a:pos x="0" y="4"/>
                  </a:cxn>
                  <a:cxn ang="0">
                    <a:pos x="0" y="0"/>
                  </a:cxn>
                  <a:cxn ang="0">
                    <a:pos x="10" y="3"/>
                  </a:cxn>
                  <a:cxn ang="0">
                    <a:pos x="7" y="8"/>
                  </a:cxn>
                  <a:cxn ang="0">
                    <a:pos x="13" y="3"/>
                  </a:cxn>
                  <a:cxn ang="0">
                    <a:pos x="13" y="12"/>
                  </a:cxn>
                  <a:cxn ang="0">
                    <a:pos x="15" y="18"/>
                  </a:cxn>
                  <a:cxn ang="0">
                    <a:pos x="13" y="22"/>
                  </a:cxn>
                  <a:cxn ang="0">
                    <a:pos x="17" y="30"/>
                  </a:cxn>
                  <a:cxn ang="0">
                    <a:pos x="10" y="22"/>
                  </a:cxn>
                  <a:cxn ang="0">
                    <a:pos x="12" y="17"/>
                  </a:cxn>
                  <a:cxn ang="0">
                    <a:pos x="5" y="12"/>
                  </a:cxn>
                </a:cxnLst>
                <a:rect l="0" t="0" r="r" b="b"/>
                <a:pathLst>
                  <a:path w="21" h="30">
                    <a:moveTo>
                      <a:pt x="5" y="12"/>
                    </a:moveTo>
                    <a:cubicBezTo>
                      <a:pt x="3" y="12"/>
                      <a:pt x="2" y="6"/>
                      <a:pt x="0" y="4"/>
                    </a:cubicBezTo>
                    <a:cubicBezTo>
                      <a:pt x="0" y="0"/>
                      <a:pt x="0" y="0"/>
                      <a:pt x="0" y="0"/>
                    </a:cubicBezTo>
                    <a:cubicBezTo>
                      <a:pt x="4" y="0"/>
                      <a:pt x="6" y="3"/>
                      <a:pt x="10" y="3"/>
                    </a:cubicBezTo>
                    <a:cubicBezTo>
                      <a:pt x="10" y="4"/>
                      <a:pt x="5" y="8"/>
                      <a:pt x="7" y="8"/>
                    </a:cubicBezTo>
                    <a:cubicBezTo>
                      <a:pt x="10" y="8"/>
                      <a:pt x="12" y="5"/>
                      <a:pt x="13" y="3"/>
                    </a:cubicBezTo>
                    <a:cubicBezTo>
                      <a:pt x="14" y="5"/>
                      <a:pt x="13" y="8"/>
                      <a:pt x="13" y="12"/>
                    </a:cubicBezTo>
                    <a:cubicBezTo>
                      <a:pt x="13" y="15"/>
                      <a:pt x="15" y="15"/>
                      <a:pt x="15" y="18"/>
                    </a:cubicBezTo>
                    <a:cubicBezTo>
                      <a:pt x="15" y="19"/>
                      <a:pt x="13" y="20"/>
                      <a:pt x="13" y="22"/>
                    </a:cubicBezTo>
                    <a:cubicBezTo>
                      <a:pt x="13" y="24"/>
                      <a:pt x="21" y="30"/>
                      <a:pt x="17" y="30"/>
                    </a:cubicBezTo>
                    <a:cubicBezTo>
                      <a:pt x="13" y="30"/>
                      <a:pt x="10" y="26"/>
                      <a:pt x="10" y="22"/>
                    </a:cubicBezTo>
                    <a:cubicBezTo>
                      <a:pt x="10" y="19"/>
                      <a:pt x="12" y="18"/>
                      <a:pt x="12" y="17"/>
                    </a:cubicBezTo>
                    <a:cubicBezTo>
                      <a:pt x="9" y="16"/>
                      <a:pt x="8" y="12"/>
                      <a:pt x="5"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5" name="Freeform 96"/>
              <p:cNvSpPr>
                <a:spLocks/>
              </p:cNvSpPr>
              <p:nvPr/>
            </p:nvSpPr>
            <p:spPr bwMode="auto">
              <a:xfrm>
                <a:off x="1803400" y="1787525"/>
                <a:ext cx="34925" cy="23813"/>
              </a:xfrm>
              <a:custGeom>
                <a:avLst/>
                <a:gdLst/>
                <a:ahLst/>
                <a:cxnLst>
                  <a:cxn ang="0">
                    <a:pos x="21" y="0"/>
                  </a:cxn>
                  <a:cxn ang="0">
                    <a:pos x="27" y="0"/>
                  </a:cxn>
                  <a:cxn ang="0">
                    <a:pos x="27" y="6"/>
                  </a:cxn>
                  <a:cxn ang="0">
                    <a:pos x="10" y="18"/>
                  </a:cxn>
                  <a:cxn ang="0">
                    <a:pos x="0" y="12"/>
                  </a:cxn>
                  <a:cxn ang="0">
                    <a:pos x="0" y="7"/>
                  </a:cxn>
                  <a:cxn ang="0">
                    <a:pos x="21" y="0"/>
                  </a:cxn>
                </a:cxnLst>
                <a:rect l="0" t="0" r="r" b="b"/>
                <a:pathLst>
                  <a:path w="27" h="18">
                    <a:moveTo>
                      <a:pt x="21" y="0"/>
                    </a:moveTo>
                    <a:cubicBezTo>
                      <a:pt x="25" y="0"/>
                      <a:pt x="25" y="0"/>
                      <a:pt x="27" y="0"/>
                    </a:cubicBezTo>
                    <a:cubicBezTo>
                      <a:pt x="27" y="6"/>
                      <a:pt x="27" y="6"/>
                      <a:pt x="27" y="6"/>
                    </a:cubicBezTo>
                    <a:cubicBezTo>
                      <a:pt x="19" y="10"/>
                      <a:pt x="16" y="13"/>
                      <a:pt x="10" y="18"/>
                    </a:cubicBezTo>
                    <a:cubicBezTo>
                      <a:pt x="6" y="15"/>
                      <a:pt x="3" y="15"/>
                      <a:pt x="0" y="12"/>
                    </a:cubicBezTo>
                    <a:cubicBezTo>
                      <a:pt x="0" y="7"/>
                      <a:pt x="0" y="7"/>
                      <a:pt x="0" y="7"/>
                    </a:cubicBezTo>
                    <a:cubicBezTo>
                      <a:pt x="8" y="5"/>
                      <a:pt x="14" y="0"/>
                      <a:pt x="2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6" name="Freeform 97"/>
              <p:cNvSpPr>
                <a:spLocks/>
              </p:cNvSpPr>
              <p:nvPr/>
            </p:nvSpPr>
            <p:spPr bwMode="auto">
              <a:xfrm>
                <a:off x="3311525" y="1963738"/>
                <a:ext cx="42863" cy="22225"/>
              </a:xfrm>
              <a:custGeom>
                <a:avLst/>
                <a:gdLst/>
                <a:ahLst/>
                <a:cxnLst>
                  <a:cxn ang="0">
                    <a:pos x="26" y="17"/>
                  </a:cxn>
                  <a:cxn ang="0">
                    <a:pos x="32" y="14"/>
                  </a:cxn>
                  <a:cxn ang="0">
                    <a:pos x="0" y="3"/>
                  </a:cxn>
                  <a:cxn ang="0">
                    <a:pos x="26" y="17"/>
                  </a:cxn>
                </a:cxnLst>
                <a:rect l="0" t="0" r="r" b="b"/>
                <a:pathLst>
                  <a:path w="32" h="17">
                    <a:moveTo>
                      <a:pt x="26" y="17"/>
                    </a:moveTo>
                    <a:cubicBezTo>
                      <a:pt x="29" y="17"/>
                      <a:pt x="30" y="16"/>
                      <a:pt x="32" y="14"/>
                    </a:cubicBezTo>
                    <a:cubicBezTo>
                      <a:pt x="22" y="9"/>
                      <a:pt x="14" y="0"/>
                      <a:pt x="0" y="3"/>
                    </a:cubicBezTo>
                    <a:cubicBezTo>
                      <a:pt x="6" y="7"/>
                      <a:pt x="18" y="17"/>
                      <a:pt x="26"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7" name="Freeform 98"/>
              <p:cNvSpPr>
                <a:spLocks/>
              </p:cNvSpPr>
              <p:nvPr/>
            </p:nvSpPr>
            <p:spPr bwMode="auto">
              <a:xfrm>
                <a:off x="3314700" y="2030413"/>
                <a:ext cx="31750" cy="20638"/>
              </a:xfrm>
              <a:custGeom>
                <a:avLst/>
                <a:gdLst/>
                <a:ahLst/>
                <a:cxnLst>
                  <a:cxn ang="0">
                    <a:pos x="1" y="0"/>
                  </a:cxn>
                  <a:cxn ang="0">
                    <a:pos x="11" y="7"/>
                  </a:cxn>
                  <a:cxn ang="0">
                    <a:pos x="24" y="7"/>
                  </a:cxn>
                  <a:cxn ang="0">
                    <a:pos x="24" y="10"/>
                  </a:cxn>
                  <a:cxn ang="0">
                    <a:pos x="19" y="15"/>
                  </a:cxn>
                  <a:cxn ang="0">
                    <a:pos x="0" y="3"/>
                  </a:cxn>
                  <a:cxn ang="0">
                    <a:pos x="1" y="0"/>
                  </a:cxn>
                </a:cxnLst>
                <a:rect l="0" t="0" r="r" b="b"/>
                <a:pathLst>
                  <a:path w="24" h="15">
                    <a:moveTo>
                      <a:pt x="1" y="0"/>
                    </a:moveTo>
                    <a:cubicBezTo>
                      <a:pt x="4" y="4"/>
                      <a:pt x="7" y="6"/>
                      <a:pt x="11" y="7"/>
                    </a:cubicBezTo>
                    <a:cubicBezTo>
                      <a:pt x="24" y="7"/>
                      <a:pt x="24" y="7"/>
                      <a:pt x="24" y="7"/>
                    </a:cubicBezTo>
                    <a:cubicBezTo>
                      <a:pt x="24" y="8"/>
                      <a:pt x="24" y="9"/>
                      <a:pt x="24" y="10"/>
                    </a:cubicBezTo>
                    <a:cubicBezTo>
                      <a:pt x="24" y="12"/>
                      <a:pt x="20" y="15"/>
                      <a:pt x="19" y="15"/>
                    </a:cubicBezTo>
                    <a:cubicBezTo>
                      <a:pt x="16" y="15"/>
                      <a:pt x="0" y="6"/>
                      <a:pt x="0" y="3"/>
                    </a:cubicBezTo>
                    <a:cubicBezTo>
                      <a:pt x="0" y="2"/>
                      <a:pt x="0" y="0"/>
                      <a:pt x="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8" name="Freeform 99"/>
              <p:cNvSpPr>
                <a:spLocks/>
              </p:cNvSpPr>
              <p:nvPr/>
            </p:nvSpPr>
            <p:spPr bwMode="auto">
              <a:xfrm>
                <a:off x="3362325" y="2030413"/>
                <a:ext cx="22225" cy="26988"/>
              </a:xfrm>
              <a:custGeom>
                <a:avLst/>
                <a:gdLst/>
                <a:ahLst/>
                <a:cxnLst>
                  <a:cxn ang="0">
                    <a:pos x="17" y="12"/>
                  </a:cxn>
                  <a:cxn ang="0">
                    <a:pos x="17" y="15"/>
                  </a:cxn>
                  <a:cxn ang="0">
                    <a:pos x="7" y="20"/>
                  </a:cxn>
                  <a:cxn ang="0">
                    <a:pos x="0" y="15"/>
                  </a:cxn>
                  <a:cxn ang="0">
                    <a:pos x="10" y="0"/>
                  </a:cxn>
                  <a:cxn ang="0">
                    <a:pos x="14" y="5"/>
                  </a:cxn>
                  <a:cxn ang="0">
                    <a:pos x="17" y="12"/>
                  </a:cxn>
                </a:cxnLst>
                <a:rect l="0" t="0" r="r" b="b"/>
                <a:pathLst>
                  <a:path w="17" h="20">
                    <a:moveTo>
                      <a:pt x="17" y="12"/>
                    </a:moveTo>
                    <a:cubicBezTo>
                      <a:pt x="17" y="12"/>
                      <a:pt x="17" y="14"/>
                      <a:pt x="17" y="15"/>
                    </a:cubicBezTo>
                    <a:cubicBezTo>
                      <a:pt x="17" y="18"/>
                      <a:pt x="12" y="20"/>
                      <a:pt x="7" y="20"/>
                    </a:cubicBezTo>
                    <a:cubicBezTo>
                      <a:pt x="3" y="20"/>
                      <a:pt x="0" y="18"/>
                      <a:pt x="0" y="15"/>
                    </a:cubicBezTo>
                    <a:cubicBezTo>
                      <a:pt x="0" y="13"/>
                      <a:pt x="6" y="2"/>
                      <a:pt x="10" y="0"/>
                    </a:cubicBezTo>
                    <a:cubicBezTo>
                      <a:pt x="11" y="2"/>
                      <a:pt x="14" y="3"/>
                      <a:pt x="14" y="5"/>
                    </a:cubicBezTo>
                    <a:cubicBezTo>
                      <a:pt x="14" y="9"/>
                      <a:pt x="7" y="12"/>
                      <a:pt x="17"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9" name="Freeform 100"/>
              <p:cNvSpPr>
                <a:spLocks/>
              </p:cNvSpPr>
              <p:nvPr/>
            </p:nvSpPr>
            <p:spPr bwMode="auto">
              <a:xfrm>
                <a:off x="1593850" y="1724025"/>
                <a:ext cx="26988" cy="12700"/>
              </a:xfrm>
              <a:custGeom>
                <a:avLst/>
                <a:gdLst/>
                <a:ahLst/>
                <a:cxnLst>
                  <a:cxn ang="0">
                    <a:pos x="6" y="4"/>
                  </a:cxn>
                  <a:cxn ang="0">
                    <a:pos x="13" y="1"/>
                  </a:cxn>
                  <a:cxn ang="0">
                    <a:pos x="20" y="9"/>
                  </a:cxn>
                  <a:cxn ang="0">
                    <a:pos x="5" y="9"/>
                  </a:cxn>
                  <a:cxn ang="0">
                    <a:pos x="0" y="4"/>
                  </a:cxn>
                  <a:cxn ang="0">
                    <a:pos x="6" y="4"/>
                  </a:cxn>
                </a:cxnLst>
                <a:rect l="0" t="0" r="r" b="b"/>
                <a:pathLst>
                  <a:path w="20" h="9">
                    <a:moveTo>
                      <a:pt x="6" y="4"/>
                    </a:moveTo>
                    <a:cubicBezTo>
                      <a:pt x="8" y="0"/>
                      <a:pt x="10" y="1"/>
                      <a:pt x="13" y="1"/>
                    </a:cubicBezTo>
                    <a:cubicBezTo>
                      <a:pt x="18" y="1"/>
                      <a:pt x="19" y="4"/>
                      <a:pt x="20" y="9"/>
                    </a:cubicBezTo>
                    <a:cubicBezTo>
                      <a:pt x="5" y="9"/>
                      <a:pt x="5" y="9"/>
                      <a:pt x="5" y="9"/>
                    </a:cubicBezTo>
                    <a:cubicBezTo>
                      <a:pt x="3" y="7"/>
                      <a:pt x="1" y="6"/>
                      <a:pt x="0" y="4"/>
                    </a:cubicBezTo>
                    <a:lnTo>
                      <a:pt x="6"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394" name="Group 345"/>
            <p:cNvGrpSpPr/>
            <p:nvPr/>
          </p:nvGrpSpPr>
          <p:grpSpPr>
            <a:xfrm>
              <a:off x="3103551" y="1256797"/>
              <a:ext cx="669405" cy="1125467"/>
              <a:chOff x="4219575" y="1089025"/>
              <a:chExt cx="687388" cy="1155701"/>
            </a:xfrm>
            <a:grpFill/>
          </p:grpSpPr>
          <p:sp>
            <p:nvSpPr>
              <p:cNvPr id="482" name="Freeform 36"/>
              <p:cNvSpPr>
                <a:spLocks/>
              </p:cNvSpPr>
              <p:nvPr/>
            </p:nvSpPr>
            <p:spPr bwMode="auto">
              <a:xfrm>
                <a:off x="4568825" y="1816100"/>
                <a:ext cx="26988" cy="39688"/>
              </a:xfrm>
              <a:custGeom>
                <a:avLst/>
                <a:gdLst/>
                <a:ahLst/>
                <a:cxnLst>
                  <a:cxn ang="0">
                    <a:pos x="3" y="27"/>
                  </a:cxn>
                  <a:cxn ang="0">
                    <a:pos x="9" y="21"/>
                  </a:cxn>
                  <a:cxn ang="0">
                    <a:pos x="0" y="14"/>
                  </a:cxn>
                  <a:cxn ang="0">
                    <a:pos x="9" y="0"/>
                  </a:cxn>
                  <a:cxn ang="0">
                    <a:pos x="20" y="12"/>
                  </a:cxn>
                  <a:cxn ang="0">
                    <a:pos x="6" y="30"/>
                  </a:cxn>
                  <a:cxn ang="0">
                    <a:pos x="0" y="27"/>
                  </a:cxn>
                  <a:cxn ang="0">
                    <a:pos x="2" y="25"/>
                  </a:cxn>
                  <a:cxn ang="0">
                    <a:pos x="3" y="27"/>
                  </a:cxn>
                </a:cxnLst>
                <a:rect l="0" t="0" r="r" b="b"/>
                <a:pathLst>
                  <a:path w="20" h="3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483" name="Group 343"/>
              <p:cNvGrpSpPr/>
              <p:nvPr/>
            </p:nvGrpSpPr>
            <p:grpSpPr>
              <a:xfrm>
                <a:off x="4219575" y="1089025"/>
                <a:ext cx="687388" cy="1155701"/>
                <a:chOff x="4219575" y="1089025"/>
                <a:chExt cx="687388" cy="1155701"/>
              </a:xfrm>
              <a:grpFill/>
            </p:grpSpPr>
            <p:sp>
              <p:nvSpPr>
                <p:cNvPr id="484" name="Freeform 24"/>
                <p:cNvSpPr>
                  <a:spLocks/>
                </p:cNvSpPr>
                <p:nvPr/>
              </p:nvSpPr>
              <p:spPr bwMode="auto">
                <a:xfrm>
                  <a:off x="4230688" y="1782763"/>
                  <a:ext cx="646113" cy="461963"/>
                </a:xfrm>
                <a:custGeom>
                  <a:avLst/>
                  <a:gdLst/>
                  <a:ahLst/>
                  <a:cxnLst>
                    <a:cxn ang="0">
                      <a:pos x="473" y="233"/>
                    </a:cxn>
                    <a:cxn ang="0">
                      <a:pos x="470" y="273"/>
                    </a:cxn>
                    <a:cxn ang="0">
                      <a:pos x="427" y="274"/>
                    </a:cxn>
                    <a:cxn ang="0">
                      <a:pos x="401" y="283"/>
                    </a:cxn>
                    <a:cxn ang="0">
                      <a:pos x="403" y="303"/>
                    </a:cxn>
                    <a:cxn ang="0">
                      <a:pos x="413" y="322"/>
                    </a:cxn>
                    <a:cxn ang="0">
                      <a:pos x="401" y="319"/>
                    </a:cxn>
                    <a:cxn ang="0">
                      <a:pos x="397" y="336"/>
                    </a:cxn>
                    <a:cxn ang="0">
                      <a:pos x="382" y="315"/>
                    </a:cxn>
                    <a:cxn ang="0">
                      <a:pos x="358" y="278"/>
                    </a:cxn>
                    <a:cxn ang="0">
                      <a:pos x="329" y="238"/>
                    </a:cxn>
                    <a:cxn ang="0">
                      <a:pos x="289" y="213"/>
                    </a:cxn>
                    <a:cxn ang="0">
                      <a:pos x="270" y="212"/>
                    </a:cxn>
                    <a:cxn ang="0">
                      <a:pos x="289" y="244"/>
                    </a:cxn>
                    <a:cxn ang="0">
                      <a:pos x="315" y="264"/>
                    </a:cxn>
                    <a:cxn ang="0">
                      <a:pos x="330" y="283"/>
                    </a:cxn>
                    <a:cxn ang="0">
                      <a:pos x="323" y="305"/>
                    </a:cxn>
                    <a:cxn ang="0">
                      <a:pos x="316" y="303"/>
                    </a:cxn>
                    <a:cxn ang="0">
                      <a:pos x="291" y="273"/>
                    </a:cxn>
                    <a:cxn ang="0">
                      <a:pos x="229" y="223"/>
                    </a:cxn>
                    <a:cxn ang="0">
                      <a:pos x="168" y="237"/>
                    </a:cxn>
                    <a:cxn ang="0">
                      <a:pos x="135" y="272"/>
                    </a:cxn>
                    <a:cxn ang="0">
                      <a:pos x="101" y="326"/>
                    </a:cxn>
                    <a:cxn ang="0">
                      <a:pos x="72" y="338"/>
                    </a:cxn>
                    <a:cxn ang="0">
                      <a:pos x="10" y="334"/>
                    </a:cxn>
                    <a:cxn ang="0">
                      <a:pos x="0" y="306"/>
                    </a:cxn>
                    <a:cxn ang="0">
                      <a:pos x="4" y="246"/>
                    </a:cxn>
                    <a:cxn ang="0">
                      <a:pos x="48" y="235"/>
                    </a:cxn>
                    <a:cxn ang="0">
                      <a:pos x="89" y="240"/>
                    </a:cxn>
                    <a:cxn ang="0">
                      <a:pos x="105" y="206"/>
                    </a:cxn>
                    <a:cxn ang="0">
                      <a:pos x="103" y="193"/>
                    </a:cxn>
                    <a:cxn ang="0">
                      <a:pos x="60" y="163"/>
                    </a:cxn>
                    <a:cxn ang="0">
                      <a:pos x="88" y="157"/>
                    </a:cxn>
                    <a:cxn ang="0">
                      <a:pos x="96" y="143"/>
                    </a:cxn>
                    <a:cxn ang="0">
                      <a:pos x="114" y="145"/>
                    </a:cxn>
                    <a:cxn ang="0">
                      <a:pos x="147" y="118"/>
                    </a:cxn>
                    <a:cxn ang="0">
                      <a:pos x="176" y="89"/>
                    </a:cxn>
                    <a:cxn ang="0">
                      <a:pos x="208" y="73"/>
                    </a:cxn>
                    <a:cxn ang="0">
                      <a:pos x="225" y="54"/>
                    </a:cxn>
                    <a:cxn ang="0">
                      <a:pos x="245" y="5"/>
                    </a:cxn>
                    <a:cxn ang="0">
                      <a:pos x="251" y="25"/>
                    </a:cxn>
                    <a:cxn ang="0">
                      <a:pos x="240" y="54"/>
                    </a:cxn>
                    <a:cxn ang="0">
                      <a:pos x="254" y="66"/>
                    </a:cxn>
                    <a:cxn ang="0">
                      <a:pos x="289" y="68"/>
                    </a:cxn>
                    <a:cxn ang="0">
                      <a:pos x="333" y="50"/>
                    </a:cxn>
                    <a:cxn ang="0">
                      <a:pos x="378" y="55"/>
                    </a:cxn>
                    <a:cxn ang="0">
                      <a:pos x="408" y="95"/>
                    </a:cxn>
                    <a:cxn ang="0">
                      <a:pos x="399" y="153"/>
                    </a:cxn>
                    <a:cxn ang="0">
                      <a:pos x="470" y="180"/>
                    </a:cxn>
                    <a:cxn ang="0">
                      <a:pos x="474" y="204"/>
                    </a:cxn>
                    <a:cxn ang="0">
                      <a:pos x="476" y="216"/>
                    </a:cxn>
                  </a:cxnLst>
                  <a:rect l="0" t="0" r="r" b="b"/>
                  <a:pathLst>
                    <a:path w="485" h="347">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5" name="Freeform 25"/>
                <p:cNvSpPr>
                  <a:spLocks/>
                </p:cNvSpPr>
                <p:nvPr/>
              </p:nvSpPr>
              <p:spPr bwMode="auto">
                <a:xfrm>
                  <a:off x="4470400" y="1416050"/>
                  <a:ext cx="436563" cy="423863"/>
                </a:xfrm>
                <a:custGeom>
                  <a:avLst/>
                  <a:gdLst/>
                  <a:ahLst/>
                  <a:cxnLst>
                    <a:cxn ang="0">
                      <a:pos x="66" y="236"/>
                    </a:cxn>
                    <a:cxn ang="0">
                      <a:pos x="4" y="254"/>
                    </a:cxn>
                    <a:cxn ang="0">
                      <a:pos x="12" y="241"/>
                    </a:cxn>
                    <a:cxn ang="0">
                      <a:pos x="8" y="231"/>
                    </a:cxn>
                    <a:cxn ang="0">
                      <a:pos x="10" y="190"/>
                    </a:cxn>
                    <a:cxn ang="0">
                      <a:pos x="55" y="163"/>
                    </a:cxn>
                    <a:cxn ang="0">
                      <a:pos x="85" y="129"/>
                    </a:cxn>
                    <a:cxn ang="0">
                      <a:pos x="97" y="102"/>
                    </a:cxn>
                    <a:cxn ang="0">
                      <a:pos x="142" y="55"/>
                    </a:cxn>
                    <a:cxn ang="0">
                      <a:pos x="124" y="57"/>
                    </a:cxn>
                    <a:cxn ang="0">
                      <a:pos x="124" y="49"/>
                    </a:cxn>
                    <a:cxn ang="0">
                      <a:pos x="132" y="44"/>
                    </a:cxn>
                    <a:cxn ang="0">
                      <a:pos x="148" y="57"/>
                    </a:cxn>
                    <a:cxn ang="0">
                      <a:pos x="149" y="45"/>
                    </a:cxn>
                    <a:cxn ang="0">
                      <a:pos x="168" y="37"/>
                    </a:cxn>
                    <a:cxn ang="0">
                      <a:pos x="183" y="28"/>
                    </a:cxn>
                    <a:cxn ang="0">
                      <a:pos x="199" y="21"/>
                    </a:cxn>
                    <a:cxn ang="0">
                      <a:pos x="221" y="17"/>
                    </a:cxn>
                    <a:cxn ang="0">
                      <a:pos x="223" y="5"/>
                    </a:cxn>
                    <a:cxn ang="0">
                      <a:pos x="256" y="6"/>
                    </a:cxn>
                    <a:cxn ang="0">
                      <a:pos x="266" y="7"/>
                    </a:cxn>
                    <a:cxn ang="0">
                      <a:pos x="285" y="2"/>
                    </a:cxn>
                    <a:cxn ang="0">
                      <a:pos x="296" y="6"/>
                    </a:cxn>
                    <a:cxn ang="0">
                      <a:pos x="293" y="24"/>
                    </a:cxn>
                    <a:cxn ang="0">
                      <a:pos x="315" y="32"/>
                    </a:cxn>
                    <a:cxn ang="0">
                      <a:pos x="309" y="72"/>
                    </a:cxn>
                    <a:cxn ang="0">
                      <a:pos x="310" y="113"/>
                    </a:cxn>
                    <a:cxn ang="0">
                      <a:pos x="318" y="148"/>
                    </a:cxn>
                    <a:cxn ang="0">
                      <a:pos x="327" y="172"/>
                    </a:cxn>
                    <a:cxn ang="0">
                      <a:pos x="255" y="224"/>
                    </a:cxn>
                    <a:cxn ang="0">
                      <a:pos x="218" y="225"/>
                    </a:cxn>
                    <a:cxn ang="0">
                      <a:pos x="206" y="200"/>
                    </a:cxn>
                    <a:cxn ang="0">
                      <a:pos x="197" y="174"/>
                    </a:cxn>
                    <a:cxn ang="0">
                      <a:pos x="254" y="130"/>
                    </a:cxn>
                    <a:cxn ang="0">
                      <a:pos x="202" y="135"/>
                    </a:cxn>
                    <a:cxn ang="0">
                      <a:pos x="172" y="169"/>
                    </a:cxn>
                    <a:cxn ang="0">
                      <a:pos x="146" y="201"/>
                    </a:cxn>
                    <a:cxn ang="0">
                      <a:pos x="150" y="218"/>
                    </a:cxn>
                    <a:cxn ang="0">
                      <a:pos x="152" y="253"/>
                    </a:cxn>
                    <a:cxn ang="0">
                      <a:pos x="146" y="283"/>
                    </a:cxn>
                    <a:cxn ang="0">
                      <a:pos x="121" y="304"/>
                    </a:cxn>
                    <a:cxn ang="0">
                      <a:pos x="90" y="297"/>
                    </a:cxn>
                    <a:cxn ang="0">
                      <a:pos x="82" y="269"/>
                    </a:cxn>
                    <a:cxn ang="0">
                      <a:pos x="76" y="245"/>
                    </a:cxn>
                  </a:cxnLst>
                  <a:rect l="0" t="0" r="r" b="b"/>
                  <a:pathLst>
                    <a:path w="327" h="318">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6" name="Freeform 26"/>
                <p:cNvSpPr>
                  <a:spLocks/>
                </p:cNvSpPr>
                <p:nvPr/>
              </p:nvSpPr>
              <p:spPr bwMode="auto">
                <a:xfrm>
                  <a:off x="4559300" y="1109663"/>
                  <a:ext cx="234950" cy="128588"/>
                </a:xfrm>
                <a:custGeom>
                  <a:avLst/>
                  <a:gdLst/>
                  <a:ahLst/>
                  <a:cxnLst>
                    <a:cxn ang="0">
                      <a:pos x="148" y="79"/>
                    </a:cxn>
                    <a:cxn ang="0">
                      <a:pos x="148" y="71"/>
                    </a:cxn>
                    <a:cxn ang="0">
                      <a:pos x="128" y="71"/>
                    </a:cxn>
                    <a:cxn ang="0">
                      <a:pos x="135" y="58"/>
                    </a:cxn>
                    <a:cxn ang="0">
                      <a:pos x="126" y="46"/>
                    </a:cxn>
                    <a:cxn ang="0">
                      <a:pos x="132" y="45"/>
                    </a:cxn>
                    <a:cxn ang="0">
                      <a:pos x="121" y="38"/>
                    </a:cxn>
                    <a:cxn ang="0">
                      <a:pos x="97" y="69"/>
                    </a:cxn>
                    <a:cxn ang="0">
                      <a:pos x="90" y="73"/>
                    </a:cxn>
                    <a:cxn ang="0">
                      <a:pos x="78" y="97"/>
                    </a:cxn>
                    <a:cxn ang="0">
                      <a:pos x="43" y="69"/>
                    </a:cxn>
                    <a:cxn ang="0">
                      <a:pos x="60" y="70"/>
                    </a:cxn>
                    <a:cxn ang="0">
                      <a:pos x="74" y="66"/>
                    </a:cxn>
                    <a:cxn ang="0">
                      <a:pos x="54" y="64"/>
                    </a:cxn>
                    <a:cxn ang="0">
                      <a:pos x="38" y="58"/>
                    </a:cxn>
                    <a:cxn ang="0">
                      <a:pos x="50" y="54"/>
                    </a:cxn>
                    <a:cxn ang="0">
                      <a:pos x="72" y="43"/>
                    </a:cxn>
                    <a:cxn ang="0">
                      <a:pos x="61" y="43"/>
                    </a:cxn>
                    <a:cxn ang="0">
                      <a:pos x="54" y="39"/>
                    </a:cxn>
                    <a:cxn ang="0">
                      <a:pos x="51" y="39"/>
                    </a:cxn>
                    <a:cxn ang="0">
                      <a:pos x="38" y="51"/>
                    </a:cxn>
                    <a:cxn ang="0">
                      <a:pos x="23" y="44"/>
                    </a:cxn>
                    <a:cxn ang="0">
                      <a:pos x="27" y="43"/>
                    </a:cxn>
                    <a:cxn ang="0">
                      <a:pos x="15" y="28"/>
                    </a:cxn>
                    <a:cxn ang="0">
                      <a:pos x="11" y="26"/>
                    </a:cxn>
                    <a:cxn ang="0">
                      <a:pos x="0" y="16"/>
                    </a:cxn>
                    <a:cxn ang="0">
                      <a:pos x="16" y="5"/>
                    </a:cxn>
                    <a:cxn ang="0">
                      <a:pos x="38" y="7"/>
                    </a:cxn>
                    <a:cxn ang="0">
                      <a:pos x="32" y="13"/>
                    </a:cxn>
                    <a:cxn ang="0">
                      <a:pos x="44" y="20"/>
                    </a:cxn>
                    <a:cxn ang="0">
                      <a:pos x="41" y="14"/>
                    </a:cxn>
                    <a:cxn ang="0">
                      <a:pos x="49" y="7"/>
                    </a:cxn>
                    <a:cxn ang="0">
                      <a:pos x="68" y="26"/>
                    </a:cxn>
                    <a:cxn ang="0">
                      <a:pos x="63" y="7"/>
                    </a:cxn>
                    <a:cxn ang="0">
                      <a:pos x="72" y="0"/>
                    </a:cxn>
                    <a:cxn ang="0">
                      <a:pos x="90" y="9"/>
                    </a:cxn>
                    <a:cxn ang="0">
                      <a:pos x="88" y="18"/>
                    </a:cxn>
                    <a:cxn ang="0">
                      <a:pos x="96" y="12"/>
                    </a:cxn>
                    <a:cxn ang="0">
                      <a:pos x="102" y="23"/>
                    </a:cxn>
                    <a:cxn ang="0">
                      <a:pos x="106" y="23"/>
                    </a:cxn>
                    <a:cxn ang="0">
                      <a:pos x="141" y="41"/>
                    </a:cxn>
                    <a:cxn ang="0">
                      <a:pos x="137" y="42"/>
                    </a:cxn>
                    <a:cxn ang="0">
                      <a:pos x="145" y="42"/>
                    </a:cxn>
                    <a:cxn ang="0">
                      <a:pos x="145" y="49"/>
                    </a:cxn>
                    <a:cxn ang="0">
                      <a:pos x="159" y="49"/>
                    </a:cxn>
                    <a:cxn ang="0">
                      <a:pos x="176" y="64"/>
                    </a:cxn>
                    <a:cxn ang="0">
                      <a:pos x="148" y="79"/>
                    </a:cxn>
                  </a:cxnLst>
                  <a:rect l="0" t="0" r="r" b="b"/>
                  <a:pathLst>
                    <a:path w="176" h="97">
                      <a:moveTo>
                        <a:pt x="148" y="79"/>
                      </a:moveTo>
                      <a:cubicBezTo>
                        <a:pt x="147" y="76"/>
                        <a:pt x="147" y="74"/>
                        <a:pt x="148" y="71"/>
                      </a:cubicBezTo>
                      <a:cubicBezTo>
                        <a:pt x="143" y="71"/>
                        <a:pt x="134" y="71"/>
                        <a:pt x="128" y="71"/>
                      </a:cubicBezTo>
                      <a:cubicBezTo>
                        <a:pt x="129" y="63"/>
                        <a:pt x="134" y="65"/>
                        <a:pt x="135" y="58"/>
                      </a:cubicBezTo>
                      <a:cubicBezTo>
                        <a:pt x="132" y="57"/>
                        <a:pt x="128" y="49"/>
                        <a:pt x="126" y="46"/>
                      </a:cubicBezTo>
                      <a:cubicBezTo>
                        <a:pt x="128" y="45"/>
                        <a:pt x="130" y="45"/>
                        <a:pt x="132" y="45"/>
                      </a:cubicBezTo>
                      <a:cubicBezTo>
                        <a:pt x="125" y="44"/>
                        <a:pt x="121" y="38"/>
                        <a:pt x="121" y="38"/>
                      </a:cubicBezTo>
                      <a:cubicBezTo>
                        <a:pt x="106" y="38"/>
                        <a:pt x="102" y="58"/>
                        <a:pt x="97" y="69"/>
                      </a:cubicBezTo>
                      <a:cubicBezTo>
                        <a:pt x="96" y="72"/>
                        <a:pt x="93" y="71"/>
                        <a:pt x="90" y="73"/>
                      </a:cubicBezTo>
                      <a:cubicBezTo>
                        <a:pt x="83" y="79"/>
                        <a:pt x="84" y="91"/>
                        <a:pt x="78" y="97"/>
                      </a:cubicBezTo>
                      <a:cubicBezTo>
                        <a:pt x="67" y="90"/>
                        <a:pt x="43" y="84"/>
                        <a:pt x="43" y="69"/>
                      </a:cubicBezTo>
                      <a:cubicBezTo>
                        <a:pt x="49" y="68"/>
                        <a:pt x="60" y="70"/>
                        <a:pt x="60" y="70"/>
                      </a:cubicBezTo>
                      <a:cubicBezTo>
                        <a:pt x="64" y="66"/>
                        <a:pt x="69" y="67"/>
                        <a:pt x="74" y="66"/>
                      </a:cubicBezTo>
                      <a:cubicBezTo>
                        <a:pt x="72" y="64"/>
                        <a:pt x="57" y="64"/>
                        <a:pt x="54" y="64"/>
                      </a:cubicBezTo>
                      <a:cubicBezTo>
                        <a:pt x="49" y="64"/>
                        <a:pt x="38" y="69"/>
                        <a:pt x="38" y="58"/>
                      </a:cubicBezTo>
                      <a:cubicBezTo>
                        <a:pt x="38" y="54"/>
                        <a:pt x="48" y="54"/>
                        <a:pt x="50" y="54"/>
                      </a:cubicBezTo>
                      <a:cubicBezTo>
                        <a:pt x="56" y="52"/>
                        <a:pt x="68" y="47"/>
                        <a:pt x="72" y="43"/>
                      </a:cubicBezTo>
                      <a:cubicBezTo>
                        <a:pt x="66" y="43"/>
                        <a:pt x="63" y="43"/>
                        <a:pt x="61" y="43"/>
                      </a:cubicBezTo>
                      <a:cubicBezTo>
                        <a:pt x="60" y="43"/>
                        <a:pt x="56" y="40"/>
                        <a:pt x="54" y="39"/>
                      </a:cubicBezTo>
                      <a:cubicBezTo>
                        <a:pt x="53" y="39"/>
                        <a:pt x="52" y="39"/>
                        <a:pt x="51" y="39"/>
                      </a:cubicBezTo>
                      <a:cubicBezTo>
                        <a:pt x="47" y="41"/>
                        <a:pt x="47" y="51"/>
                        <a:pt x="38" y="51"/>
                      </a:cubicBezTo>
                      <a:cubicBezTo>
                        <a:pt x="31" y="51"/>
                        <a:pt x="26" y="48"/>
                        <a:pt x="23" y="44"/>
                      </a:cubicBezTo>
                      <a:cubicBezTo>
                        <a:pt x="25" y="43"/>
                        <a:pt x="26" y="43"/>
                        <a:pt x="27" y="43"/>
                      </a:cubicBezTo>
                      <a:cubicBezTo>
                        <a:pt x="19" y="39"/>
                        <a:pt x="13" y="35"/>
                        <a:pt x="15" y="28"/>
                      </a:cubicBezTo>
                      <a:cubicBezTo>
                        <a:pt x="13" y="28"/>
                        <a:pt x="12" y="26"/>
                        <a:pt x="11" y="26"/>
                      </a:cubicBezTo>
                      <a:cubicBezTo>
                        <a:pt x="8" y="26"/>
                        <a:pt x="3" y="19"/>
                        <a:pt x="0" y="16"/>
                      </a:cubicBezTo>
                      <a:cubicBezTo>
                        <a:pt x="2" y="14"/>
                        <a:pt x="11" y="5"/>
                        <a:pt x="16" y="5"/>
                      </a:cubicBezTo>
                      <a:cubicBezTo>
                        <a:pt x="23" y="5"/>
                        <a:pt x="27" y="5"/>
                        <a:pt x="38" y="7"/>
                      </a:cubicBezTo>
                      <a:cubicBezTo>
                        <a:pt x="35" y="10"/>
                        <a:pt x="34" y="11"/>
                        <a:pt x="32" y="13"/>
                      </a:cubicBezTo>
                      <a:cubicBezTo>
                        <a:pt x="37" y="17"/>
                        <a:pt x="41" y="17"/>
                        <a:pt x="44" y="20"/>
                      </a:cubicBezTo>
                      <a:cubicBezTo>
                        <a:pt x="42" y="19"/>
                        <a:pt x="41" y="17"/>
                        <a:pt x="41" y="14"/>
                      </a:cubicBezTo>
                      <a:cubicBezTo>
                        <a:pt x="41" y="10"/>
                        <a:pt x="45" y="7"/>
                        <a:pt x="49" y="7"/>
                      </a:cubicBezTo>
                      <a:cubicBezTo>
                        <a:pt x="60" y="7"/>
                        <a:pt x="57" y="22"/>
                        <a:pt x="68" y="26"/>
                      </a:cubicBezTo>
                      <a:cubicBezTo>
                        <a:pt x="66" y="19"/>
                        <a:pt x="63" y="15"/>
                        <a:pt x="63" y="7"/>
                      </a:cubicBezTo>
                      <a:cubicBezTo>
                        <a:pt x="63" y="0"/>
                        <a:pt x="66" y="0"/>
                        <a:pt x="72" y="0"/>
                      </a:cubicBezTo>
                      <a:cubicBezTo>
                        <a:pt x="78" y="0"/>
                        <a:pt x="90" y="4"/>
                        <a:pt x="90" y="9"/>
                      </a:cubicBezTo>
                      <a:cubicBezTo>
                        <a:pt x="90" y="12"/>
                        <a:pt x="88" y="15"/>
                        <a:pt x="88" y="18"/>
                      </a:cubicBezTo>
                      <a:cubicBezTo>
                        <a:pt x="92" y="16"/>
                        <a:pt x="93" y="12"/>
                        <a:pt x="96" y="12"/>
                      </a:cubicBezTo>
                      <a:cubicBezTo>
                        <a:pt x="103" y="12"/>
                        <a:pt x="102" y="19"/>
                        <a:pt x="102" y="23"/>
                      </a:cubicBezTo>
                      <a:cubicBezTo>
                        <a:pt x="103" y="23"/>
                        <a:pt x="105" y="23"/>
                        <a:pt x="106" y="23"/>
                      </a:cubicBezTo>
                      <a:cubicBezTo>
                        <a:pt x="113" y="23"/>
                        <a:pt x="137" y="36"/>
                        <a:pt x="141" y="41"/>
                      </a:cubicBezTo>
                      <a:cubicBezTo>
                        <a:pt x="140" y="42"/>
                        <a:pt x="138" y="42"/>
                        <a:pt x="137" y="42"/>
                      </a:cubicBezTo>
                      <a:cubicBezTo>
                        <a:pt x="140" y="43"/>
                        <a:pt x="142" y="42"/>
                        <a:pt x="145" y="42"/>
                      </a:cubicBezTo>
                      <a:cubicBezTo>
                        <a:pt x="146" y="44"/>
                        <a:pt x="146" y="47"/>
                        <a:pt x="145" y="49"/>
                      </a:cubicBezTo>
                      <a:cubicBezTo>
                        <a:pt x="151" y="49"/>
                        <a:pt x="154" y="49"/>
                        <a:pt x="159" y="49"/>
                      </a:cubicBezTo>
                      <a:cubicBezTo>
                        <a:pt x="159" y="62"/>
                        <a:pt x="172" y="59"/>
                        <a:pt x="176" y="64"/>
                      </a:cubicBezTo>
                      <a:cubicBezTo>
                        <a:pt x="164" y="68"/>
                        <a:pt x="159" y="76"/>
                        <a:pt x="148" y="7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7" name="Freeform 27"/>
                <p:cNvSpPr>
                  <a:spLocks/>
                </p:cNvSpPr>
                <p:nvPr/>
              </p:nvSpPr>
              <p:spPr bwMode="auto">
                <a:xfrm>
                  <a:off x="4683125" y="1089025"/>
                  <a:ext cx="150813" cy="55563"/>
                </a:xfrm>
                <a:custGeom>
                  <a:avLst/>
                  <a:gdLst/>
                  <a:ahLst/>
                  <a:cxnLst>
                    <a:cxn ang="0">
                      <a:pos x="114" y="19"/>
                    </a:cxn>
                    <a:cxn ang="0">
                      <a:pos x="69" y="41"/>
                    </a:cxn>
                    <a:cxn ang="0">
                      <a:pos x="54" y="34"/>
                    </a:cxn>
                    <a:cxn ang="0">
                      <a:pos x="28" y="34"/>
                    </a:cxn>
                    <a:cxn ang="0">
                      <a:pos x="23" y="26"/>
                    </a:cxn>
                    <a:cxn ang="0">
                      <a:pos x="32" y="26"/>
                    </a:cxn>
                    <a:cxn ang="0">
                      <a:pos x="43" y="24"/>
                    </a:cxn>
                    <a:cxn ang="0">
                      <a:pos x="22" y="23"/>
                    </a:cxn>
                    <a:cxn ang="0">
                      <a:pos x="6" y="18"/>
                    </a:cxn>
                    <a:cxn ang="0">
                      <a:pos x="0" y="7"/>
                    </a:cxn>
                    <a:cxn ang="0">
                      <a:pos x="6" y="7"/>
                    </a:cxn>
                    <a:cxn ang="0">
                      <a:pos x="15" y="8"/>
                    </a:cxn>
                    <a:cxn ang="0">
                      <a:pos x="15" y="6"/>
                    </a:cxn>
                    <a:cxn ang="0">
                      <a:pos x="23" y="6"/>
                    </a:cxn>
                    <a:cxn ang="0">
                      <a:pos x="21" y="2"/>
                    </a:cxn>
                    <a:cxn ang="0">
                      <a:pos x="33" y="2"/>
                    </a:cxn>
                    <a:cxn ang="0">
                      <a:pos x="51" y="11"/>
                    </a:cxn>
                    <a:cxn ang="0">
                      <a:pos x="62" y="0"/>
                    </a:cxn>
                    <a:cxn ang="0">
                      <a:pos x="67" y="0"/>
                    </a:cxn>
                    <a:cxn ang="0">
                      <a:pos x="67" y="12"/>
                    </a:cxn>
                    <a:cxn ang="0">
                      <a:pos x="80" y="7"/>
                    </a:cxn>
                    <a:cxn ang="0">
                      <a:pos x="95" y="7"/>
                    </a:cxn>
                    <a:cxn ang="0">
                      <a:pos x="114" y="19"/>
                    </a:cxn>
                  </a:cxnLst>
                  <a:rect l="0" t="0" r="r" b="b"/>
                  <a:pathLst>
                    <a:path w="114" h="41">
                      <a:moveTo>
                        <a:pt x="114" y="19"/>
                      </a:moveTo>
                      <a:cubicBezTo>
                        <a:pt x="104" y="26"/>
                        <a:pt x="82" y="41"/>
                        <a:pt x="69" y="41"/>
                      </a:cubicBezTo>
                      <a:cubicBezTo>
                        <a:pt x="61" y="41"/>
                        <a:pt x="57" y="39"/>
                        <a:pt x="54" y="34"/>
                      </a:cubicBezTo>
                      <a:cubicBezTo>
                        <a:pt x="28" y="34"/>
                        <a:pt x="28" y="34"/>
                        <a:pt x="28" y="34"/>
                      </a:cubicBezTo>
                      <a:cubicBezTo>
                        <a:pt x="25" y="32"/>
                        <a:pt x="23" y="30"/>
                        <a:pt x="23" y="26"/>
                      </a:cubicBezTo>
                      <a:cubicBezTo>
                        <a:pt x="26" y="26"/>
                        <a:pt x="31" y="26"/>
                        <a:pt x="32" y="26"/>
                      </a:cubicBezTo>
                      <a:cubicBezTo>
                        <a:pt x="36" y="25"/>
                        <a:pt x="40" y="25"/>
                        <a:pt x="43" y="24"/>
                      </a:cubicBezTo>
                      <a:cubicBezTo>
                        <a:pt x="41" y="24"/>
                        <a:pt x="23" y="23"/>
                        <a:pt x="22" y="23"/>
                      </a:cubicBezTo>
                      <a:cubicBezTo>
                        <a:pt x="14" y="23"/>
                        <a:pt x="6" y="28"/>
                        <a:pt x="6" y="18"/>
                      </a:cubicBezTo>
                      <a:cubicBezTo>
                        <a:pt x="3" y="15"/>
                        <a:pt x="0" y="12"/>
                        <a:pt x="0" y="7"/>
                      </a:cubicBezTo>
                      <a:cubicBezTo>
                        <a:pt x="6" y="7"/>
                        <a:pt x="6" y="7"/>
                        <a:pt x="6" y="7"/>
                      </a:cubicBezTo>
                      <a:cubicBezTo>
                        <a:pt x="9" y="9"/>
                        <a:pt x="13" y="10"/>
                        <a:pt x="15" y="8"/>
                      </a:cubicBezTo>
                      <a:cubicBezTo>
                        <a:pt x="15" y="6"/>
                        <a:pt x="15" y="6"/>
                        <a:pt x="15" y="6"/>
                      </a:cubicBezTo>
                      <a:cubicBezTo>
                        <a:pt x="23" y="6"/>
                        <a:pt x="23" y="6"/>
                        <a:pt x="23" y="6"/>
                      </a:cubicBezTo>
                      <a:cubicBezTo>
                        <a:pt x="21" y="2"/>
                        <a:pt x="21" y="2"/>
                        <a:pt x="21" y="2"/>
                      </a:cubicBezTo>
                      <a:cubicBezTo>
                        <a:pt x="33" y="2"/>
                        <a:pt x="33" y="2"/>
                        <a:pt x="33" y="2"/>
                      </a:cubicBezTo>
                      <a:cubicBezTo>
                        <a:pt x="36" y="4"/>
                        <a:pt x="48" y="11"/>
                        <a:pt x="51" y="11"/>
                      </a:cubicBezTo>
                      <a:cubicBezTo>
                        <a:pt x="56" y="11"/>
                        <a:pt x="59" y="2"/>
                        <a:pt x="62" y="0"/>
                      </a:cubicBezTo>
                      <a:cubicBezTo>
                        <a:pt x="67" y="0"/>
                        <a:pt x="67" y="0"/>
                        <a:pt x="67" y="0"/>
                      </a:cubicBezTo>
                      <a:cubicBezTo>
                        <a:pt x="67" y="6"/>
                        <a:pt x="66" y="8"/>
                        <a:pt x="67" y="12"/>
                      </a:cubicBezTo>
                      <a:cubicBezTo>
                        <a:pt x="71" y="12"/>
                        <a:pt x="73" y="7"/>
                        <a:pt x="80" y="7"/>
                      </a:cubicBezTo>
                      <a:cubicBezTo>
                        <a:pt x="91" y="7"/>
                        <a:pt x="88" y="7"/>
                        <a:pt x="95" y="7"/>
                      </a:cubicBezTo>
                      <a:cubicBezTo>
                        <a:pt x="103" y="7"/>
                        <a:pt x="112" y="14"/>
                        <a:pt x="114"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8" name="Freeform 28"/>
                <p:cNvSpPr>
                  <a:spLocks/>
                </p:cNvSpPr>
                <p:nvPr/>
              </p:nvSpPr>
              <p:spPr bwMode="auto">
                <a:xfrm>
                  <a:off x="4219575" y="1841500"/>
                  <a:ext cx="73025" cy="87313"/>
                </a:xfrm>
                <a:custGeom>
                  <a:avLst/>
                  <a:gdLst/>
                  <a:ahLst/>
                  <a:cxnLst>
                    <a:cxn ang="0">
                      <a:pos x="9" y="19"/>
                    </a:cxn>
                    <a:cxn ang="0">
                      <a:pos x="22" y="14"/>
                    </a:cxn>
                    <a:cxn ang="0">
                      <a:pos x="19" y="8"/>
                    </a:cxn>
                    <a:cxn ang="0">
                      <a:pos x="32" y="0"/>
                    </a:cxn>
                    <a:cxn ang="0">
                      <a:pos x="40" y="0"/>
                    </a:cxn>
                    <a:cxn ang="0">
                      <a:pos x="55" y="18"/>
                    </a:cxn>
                    <a:cxn ang="0">
                      <a:pos x="47" y="24"/>
                    </a:cxn>
                    <a:cxn ang="0">
                      <a:pos x="47" y="39"/>
                    </a:cxn>
                    <a:cxn ang="0">
                      <a:pos x="47" y="52"/>
                    </a:cxn>
                    <a:cxn ang="0">
                      <a:pos x="35" y="54"/>
                    </a:cxn>
                    <a:cxn ang="0">
                      <a:pos x="19" y="64"/>
                    </a:cxn>
                    <a:cxn ang="0">
                      <a:pos x="11" y="65"/>
                    </a:cxn>
                    <a:cxn ang="0">
                      <a:pos x="0" y="55"/>
                    </a:cxn>
                    <a:cxn ang="0">
                      <a:pos x="13" y="33"/>
                    </a:cxn>
                    <a:cxn ang="0">
                      <a:pos x="4" y="23"/>
                    </a:cxn>
                    <a:cxn ang="0">
                      <a:pos x="9" y="19"/>
                    </a:cxn>
                  </a:cxnLst>
                  <a:rect l="0" t="0" r="r" b="b"/>
                  <a:pathLst>
                    <a:path w="55" h="65">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9" name="Freeform 29"/>
                <p:cNvSpPr>
                  <a:spLocks/>
                </p:cNvSpPr>
                <p:nvPr/>
              </p:nvSpPr>
              <p:spPr bwMode="auto">
                <a:xfrm>
                  <a:off x="4276725" y="1758950"/>
                  <a:ext cx="139700" cy="203200"/>
                </a:xfrm>
                <a:custGeom>
                  <a:avLst/>
                  <a:gdLst/>
                  <a:ahLst/>
                  <a:cxnLst>
                    <a:cxn ang="0">
                      <a:pos x="96" y="102"/>
                    </a:cxn>
                    <a:cxn ang="0">
                      <a:pos x="91" y="128"/>
                    </a:cxn>
                    <a:cxn ang="0">
                      <a:pos x="100" y="133"/>
                    </a:cxn>
                    <a:cxn ang="0">
                      <a:pos x="70" y="139"/>
                    </a:cxn>
                    <a:cxn ang="0">
                      <a:pos x="39" y="141"/>
                    </a:cxn>
                    <a:cxn ang="0">
                      <a:pos x="26" y="148"/>
                    </a:cxn>
                    <a:cxn ang="0">
                      <a:pos x="16" y="152"/>
                    </a:cxn>
                    <a:cxn ang="0">
                      <a:pos x="32" y="133"/>
                    </a:cxn>
                    <a:cxn ang="0">
                      <a:pos x="46" y="124"/>
                    </a:cxn>
                    <a:cxn ang="0">
                      <a:pos x="26" y="123"/>
                    </a:cxn>
                    <a:cxn ang="0">
                      <a:pos x="19" y="123"/>
                    </a:cxn>
                    <a:cxn ang="0">
                      <a:pos x="28" y="96"/>
                    </a:cxn>
                    <a:cxn ang="0">
                      <a:pos x="48" y="81"/>
                    </a:cxn>
                    <a:cxn ang="0">
                      <a:pos x="40" y="70"/>
                    </a:cxn>
                    <a:cxn ang="0">
                      <a:pos x="26" y="72"/>
                    </a:cxn>
                    <a:cxn ang="0">
                      <a:pos x="23" y="59"/>
                    </a:cxn>
                    <a:cxn ang="0">
                      <a:pos x="16" y="49"/>
                    </a:cxn>
                    <a:cxn ang="0">
                      <a:pos x="12" y="55"/>
                    </a:cxn>
                    <a:cxn ang="0">
                      <a:pos x="14" y="45"/>
                    </a:cxn>
                    <a:cxn ang="0">
                      <a:pos x="8" y="38"/>
                    </a:cxn>
                    <a:cxn ang="0">
                      <a:pos x="11" y="29"/>
                    </a:cxn>
                    <a:cxn ang="0">
                      <a:pos x="8" y="20"/>
                    </a:cxn>
                    <a:cxn ang="0">
                      <a:pos x="12" y="21"/>
                    </a:cxn>
                    <a:cxn ang="0">
                      <a:pos x="16" y="14"/>
                    </a:cxn>
                    <a:cxn ang="0">
                      <a:pos x="25" y="0"/>
                    </a:cxn>
                    <a:cxn ang="0">
                      <a:pos x="42" y="4"/>
                    </a:cxn>
                    <a:cxn ang="0">
                      <a:pos x="33" y="19"/>
                    </a:cxn>
                    <a:cxn ang="0">
                      <a:pos x="47" y="46"/>
                    </a:cxn>
                    <a:cxn ang="0">
                      <a:pos x="53" y="50"/>
                    </a:cxn>
                    <a:cxn ang="0">
                      <a:pos x="84" y="89"/>
                    </a:cxn>
                    <a:cxn ang="0">
                      <a:pos x="87" y="102"/>
                    </a:cxn>
                    <a:cxn ang="0">
                      <a:pos x="92" y="102"/>
                    </a:cxn>
                  </a:cxnLst>
                  <a:rect l="0" t="0" r="r" b="b"/>
                  <a:pathLst>
                    <a:path w="105" h="152">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0" name="Freeform 31"/>
                <p:cNvSpPr>
                  <a:spLocks/>
                </p:cNvSpPr>
                <p:nvPr/>
              </p:nvSpPr>
              <p:spPr bwMode="auto">
                <a:xfrm>
                  <a:off x="4592638" y="2203450"/>
                  <a:ext cx="46038" cy="30163"/>
                </a:xfrm>
                <a:custGeom>
                  <a:avLst/>
                  <a:gdLst/>
                  <a:ahLst/>
                  <a:cxnLst>
                    <a:cxn ang="0">
                      <a:pos x="0" y="5"/>
                    </a:cxn>
                    <a:cxn ang="0">
                      <a:pos x="0" y="8"/>
                    </a:cxn>
                    <a:cxn ang="0">
                      <a:pos x="7" y="10"/>
                    </a:cxn>
                    <a:cxn ang="0">
                      <a:pos x="27" y="21"/>
                    </a:cxn>
                    <a:cxn ang="0">
                      <a:pos x="30" y="23"/>
                    </a:cxn>
                    <a:cxn ang="0">
                      <a:pos x="33" y="20"/>
                    </a:cxn>
                    <a:cxn ang="0">
                      <a:pos x="31" y="13"/>
                    </a:cxn>
                    <a:cxn ang="0">
                      <a:pos x="33" y="8"/>
                    </a:cxn>
                    <a:cxn ang="0">
                      <a:pos x="35" y="3"/>
                    </a:cxn>
                    <a:cxn ang="0">
                      <a:pos x="20" y="6"/>
                    </a:cxn>
                    <a:cxn ang="0">
                      <a:pos x="0" y="5"/>
                    </a:cxn>
                  </a:cxnLst>
                  <a:rect l="0" t="0" r="r" b="b"/>
                  <a:pathLst>
                    <a:path w="35" h="23">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1" name="Freeform 32"/>
                <p:cNvSpPr>
                  <a:spLocks/>
                </p:cNvSpPr>
                <p:nvPr/>
              </p:nvSpPr>
              <p:spPr bwMode="auto">
                <a:xfrm>
                  <a:off x="4527550" y="2111375"/>
                  <a:ext cx="15875" cy="30163"/>
                </a:xfrm>
                <a:custGeom>
                  <a:avLst/>
                  <a:gdLst/>
                  <a:ahLst/>
                  <a:cxnLst>
                    <a:cxn ang="0">
                      <a:pos x="3" y="5"/>
                    </a:cxn>
                    <a:cxn ang="0">
                      <a:pos x="10" y="0"/>
                    </a:cxn>
                    <a:cxn ang="0">
                      <a:pos x="12" y="5"/>
                    </a:cxn>
                    <a:cxn ang="0">
                      <a:pos x="8" y="23"/>
                    </a:cxn>
                    <a:cxn ang="0">
                      <a:pos x="0" y="6"/>
                    </a:cxn>
                    <a:cxn ang="0">
                      <a:pos x="3" y="5"/>
                    </a:cxn>
                  </a:cxnLst>
                  <a:rect l="0" t="0" r="r" b="b"/>
                  <a:pathLst>
                    <a:path w="12" h="23">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2" name="Freeform 33"/>
                <p:cNvSpPr>
                  <a:spLocks/>
                </p:cNvSpPr>
                <p:nvPr/>
              </p:nvSpPr>
              <p:spPr bwMode="auto">
                <a:xfrm>
                  <a:off x="4524375" y="2144713"/>
                  <a:ext cx="25400" cy="44450"/>
                </a:xfrm>
                <a:custGeom>
                  <a:avLst/>
                  <a:gdLst/>
                  <a:ahLst/>
                  <a:cxnLst>
                    <a:cxn ang="0">
                      <a:pos x="5" y="15"/>
                    </a:cxn>
                    <a:cxn ang="0">
                      <a:pos x="0" y="6"/>
                    </a:cxn>
                    <a:cxn ang="0">
                      <a:pos x="9" y="0"/>
                    </a:cxn>
                    <a:cxn ang="0">
                      <a:pos x="15" y="3"/>
                    </a:cxn>
                    <a:cxn ang="0">
                      <a:pos x="18" y="21"/>
                    </a:cxn>
                    <a:cxn ang="0">
                      <a:pos x="6" y="33"/>
                    </a:cxn>
                    <a:cxn ang="0">
                      <a:pos x="2" y="24"/>
                    </a:cxn>
                    <a:cxn ang="0">
                      <a:pos x="5" y="15"/>
                    </a:cxn>
                  </a:cxnLst>
                  <a:rect l="0" t="0" r="r" b="b"/>
                  <a:pathLst>
                    <a:path w="19" h="33">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3" name="Freeform 34"/>
                <p:cNvSpPr>
                  <a:spLocks/>
                </p:cNvSpPr>
                <p:nvPr/>
              </p:nvSpPr>
              <p:spPr bwMode="auto">
                <a:xfrm>
                  <a:off x="4429125" y="2171700"/>
                  <a:ext cx="12700" cy="9525"/>
                </a:xfrm>
                <a:custGeom>
                  <a:avLst/>
                  <a:gdLst/>
                  <a:ahLst/>
                  <a:cxnLst>
                    <a:cxn ang="0">
                      <a:pos x="9" y="5"/>
                    </a:cxn>
                    <a:cxn ang="0">
                      <a:pos x="6" y="7"/>
                    </a:cxn>
                    <a:cxn ang="0">
                      <a:pos x="0" y="3"/>
                    </a:cxn>
                    <a:cxn ang="0">
                      <a:pos x="7" y="0"/>
                    </a:cxn>
                    <a:cxn ang="0">
                      <a:pos x="9" y="5"/>
                    </a:cxn>
                  </a:cxnLst>
                  <a:rect l="0" t="0" r="r" b="b"/>
                  <a:pathLst>
                    <a:path w="9" h="7">
                      <a:moveTo>
                        <a:pt x="9" y="5"/>
                      </a:moveTo>
                      <a:cubicBezTo>
                        <a:pt x="9" y="6"/>
                        <a:pt x="7" y="7"/>
                        <a:pt x="6" y="7"/>
                      </a:cubicBezTo>
                      <a:cubicBezTo>
                        <a:pt x="4" y="7"/>
                        <a:pt x="1" y="3"/>
                        <a:pt x="0" y="3"/>
                      </a:cubicBezTo>
                      <a:cubicBezTo>
                        <a:pt x="3" y="2"/>
                        <a:pt x="5" y="0"/>
                        <a:pt x="7" y="0"/>
                      </a:cubicBezTo>
                      <a:cubicBezTo>
                        <a:pt x="7" y="1"/>
                        <a:pt x="9" y="3"/>
                        <a:pt x="9"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4" name="Freeform 35"/>
                <p:cNvSpPr>
                  <a:spLocks/>
                </p:cNvSpPr>
                <p:nvPr/>
              </p:nvSpPr>
              <p:spPr bwMode="auto">
                <a:xfrm>
                  <a:off x="4551363" y="1833563"/>
                  <a:ext cx="15875" cy="19050"/>
                </a:xfrm>
                <a:custGeom>
                  <a:avLst/>
                  <a:gdLst/>
                  <a:ahLst/>
                  <a:cxnLst>
                    <a:cxn ang="0">
                      <a:pos x="11" y="10"/>
                    </a:cxn>
                    <a:cxn ang="0">
                      <a:pos x="0" y="5"/>
                    </a:cxn>
                    <a:cxn ang="0">
                      <a:pos x="0" y="0"/>
                    </a:cxn>
                    <a:cxn ang="0">
                      <a:pos x="9" y="0"/>
                    </a:cxn>
                    <a:cxn ang="0">
                      <a:pos x="12" y="9"/>
                    </a:cxn>
                    <a:cxn ang="0">
                      <a:pos x="11" y="14"/>
                    </a:cxn>
                    <a:cxn ang="0">
                      <a:pos x="11" y="10"/>
                    </a:cxn>
                  </a:cxnLst>
                  <a:rect l="0" t="0" r="r" b="b"/>
                  <a:pathLst>
                    <a:path w="12" h="14">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5" name="Freeform 37"/>
                <p:cNvSpPr>
                  <a:spLocks/>
                </p:cNvSpPr>
                <p:nvPr/>
              </p:nvSpPr>
              <p:spPr bwMode="auto">
                <a:xfrm>
                  <a:off x="4684713" y="1773238"/>
                  <a:ext cx="15875" cy="23813"/>
                </a:xfrm>
                <a:custGeom>
                  <a:avLst/>
                  <a:gdLst/>
                  <a:ahLst/>
                  <a:cxnLst>
                    <a:cxn ang="0">
                      <a:pos x="8" y="6"/>
                    </a:cxn>
                    <a:cxn ang="0">
                      <a:pos x="1" y="17"/>
                    </a:cxn>
                    <a:cxn ang="0">
                      <a:pos x="1" y="11"/>
                    </a:cxn>
                    <a:cxn ang="0">
                      <a:pos x="11" y="0"/>
                    </a:cxn>
                    <a:cxn ang="0">
                      <a:pos x="8" y="6"/>
                    </a:cxn>
                  </a:cxnLst>
                  <a:rect l="0" t="0" r="r" b="b"/>
                  <a:pathLst>
                    <a:path w="11" h="17">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6" name="Freeform 38"/>
                <p:cNvSpPr>
                  <a:spLocks/>
                </p:cNvSpPr>
                <p:nvPr/>
              </p:nvSpPr>
              <p:spPr bwMode="auto">
                <a:xfrm>
                  <a:off x="4746625" y="1744663"/>
                  <a:ext cx="20638" cy="26988"/>
                </a:xfrm>
                <a:custGeom>
                  <a:avLst/>
                  <a:gdLst/>
                  <a:ahLst/>
                  <a:cxnLst>
                    <a:cxn ang="0">
                      <a:pos x="12" y="10"/>
                    </a:cxn>
                    <a:cxn ang="0">
                      <a:pos x="12" y="16"/>
                    </a:cxn>
                    <a:cxn ang="0">
                      <a:pos x="5" y="20"/>
                    </a:cxn>
                    <a:cxn ang="0">
                      <a:pos x="0" y="13"/>
                    </a:cxn>
                    <a:cxn ang="0">
                      <a:pos x="10" y="10"/>
                    </a:cxn>
                    <a:cxn ang="0">
                      <a:pos x="7" y="5"/>
                    </a:cxn>
                    <a:cxn ang="0">
                      <a:pos x="11" y="0"/>
                    </a:cxn>
                    <a:cxn ang="0">
                      <a:pos x="16" y="5"/>
                    </a:cxn>
                    <a:cxn ang="0">
                      <a:pos x="12" y="10"/>
                    </a:cxn>
                  </a:cxnLst>
                  <a:rect l="0" t="0" r="r" b="b"/>
                  <a:pathLst>
                    <a:path w="16" h="2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395" name="Group 363"/>
            <p:cNvGrpSpPr/>
            <p:nvPr/>
          </p:nvGrpSpPr>
          <p:grpSpPr>
            <a:xfrm>
              <a:off x="5105582" y="3000650"/>
              <a:ext cx="941496" cy="822457"/>
              <a:chOff x="6275388" y="2879725"/>
              <a:chExt cx="966788" cy="844551"/>
            </a:xfrm>
            <a:grpFill/>
          </p:grpSpPr>
          <p:sp>
            <p:nvSpPr>
              <p:cNvPr id="464" name="Freeform 9"/>
              <p:cNvSpPr>
                <a:spLocks/>
              </p:cNvSpPr>
              <p:nvPr/>
            </p:nvSpPr>
            <p:spPr bwMode="auto">
              <a:xfrm>
                <a:off x="6567488" y="2879725"/>
                <a:ext cx="339725" cy="176213"/>
              </a:xfrm>
              <a:custGeom>
                <a:avLst/>
                <a:gdLst/>
                <a:ahLst/>
                <a:cxnLst>
                  <a:cxn ang="0">
                    <a:pos x="128" y="28"/>
                  </a:cxn>
                  <a:cxn ang="0">
                    <a:pos x="160" y="39"/>
                  </a:cxn>
                  <a:cxn ang="0">
                    <a:pos x="173" y="45"/>
                  </a:cxn>
                  <a:cxn ang="0">
                    <a:pos x="179" y="49"/>
                  </a:cxn>
                  <a:cxn ang="0">
                    <a:pos x="203" y="71"/>
                  </a:cxn>
                  <a:cxn ang="0">
                    <a:pos x="217" y="78"/>
                  </a:cxn>
                  <a:cxn ang="0">
                    <a:pos x="208" y="85"/>
                  </a:cxn>
                  <a:cxn ang="0">
                    <a:pos x="217" y="96"/>
                  </a:cxn>
                  <a:cxn ang="0">
                    <a:pos x="224" y="108"/>
                  </a:cxn>
                  <a:cxn ang="0">
                    <a:pos x="233" y="113"/>
                  </a:cxn>
                  <a:cxn ang="0">
                    <a:pos x="237" y="118"/>
                  </a:cxn>
                  <a:cxn ang="0">
                    <a:pos x="242" y="119"/>
                  </a:cxn>
                  <a:cxn ang="0">
                    <a:pos x="247" y="124"/>
                  </a:cxn>
                  <a:cxn ang="0">
                    <a:pos x="255" y="126"/>
                  </a:cxn>
                  <a:cxn ang="0">
                    <a:pos x="250" y="133"/>
                  </a:cxn>
                  <a:cxn ang="0">
                    <a:pos x="247" y="133"/>
                  </a:cxn>
                  <a:cxn ang="0">
                    <a:pos x="239" y="127"/>
                  </a:cxn>
                  <a:cxn ang="0">
                    <a:pos x="227" y="127"/>
                  </a:cxn>
                  <a:cxn ang="0">
                    <a:pos x="210" y="116"/>
                  </a:cxn>
                  <a:cxn ang="0">
                    <a:pos x="206" y="113"/>
                  </a:cxn>
                  <a:cxn ang="0">
                    <a:pos x="175" y="92"/>
                  </a:cxn>
                  <a:cxn ang="0">
                    <a:pos x="158" y="103"/>
                  </a:cxn>
                  <a:cxn ang="0">
                    <a:pos x="156" y="113"/>
                  </a:cxn>
                  <a:cxn ang="0">
                    <a:pos x="139" y="113"/>
                  </a:cxn>
                  <a:cxn ang="0">
                    <a:pos x="113" y="100"/>
                  </a:cxn>
                  <a:cxn ang="0">
                    <a:pos x="107" y="102"/>
                  </a:cxn>
                  <a:cxn ang="0">
                    <a:pos x="98" y="102"/>
                  </a:cxn>
                  <a:cxn ang="0">
                    <a:pos x="90" y="99"/>
                  </a:cxn>
                  <a:cxn ang="0">
                    <a:pos x="101" y="90"/>
                  </a:cxn>
                  <a:cxn ang="0">
                    <a:pos x="96" y="71"/>
                  </a:cxn>
                  <a:cxn ang="0">
                    <a:pos x="77" y="59"/>
                  </a:cxn>
                  <a:cxn ang="0">
                    <a:pos x="53" y="54"/>
                  </a:cxn>
                  <a:cxn ang="0">
                    <a:pos x="37" y="45"/>
                  </a:cxn>
                  <a:cxn ang="0">
                    <a:pos x="37" y="41"/>
                  </a:cxn>
                  <a:cxn ang="0">
                    <a:pos x="30" y="49"/>
                  </a:cxn>
                  <a:cxn ang="0">
                    <a:pos x="26" y="48"/>
                  </a:cxn>
                  <a:cxn ang="0">
                    <a:pos x="24" y="38"/>
                  </a:cxn>
                  <a:cxn ang="0">
                    <a:pos x="16" y="33"/>
                  </a:cxn>
                  <a:cxn ang="0">
                    <a:pos x="38" y="25"/>
                  </a:cxn>
                  <a:cxn ang="0">
                    <a:pos x="35" y="25"/>
                  </a:cxn>
                  <a:cxn ang="0">
                    <a:pos x="23" y="27"/>
                  </a:cxn>
                  <a:cxn ang="0">
                    <a:pos x="16" y="26"/>
                  </a:cxn>
                  <a:cxn ang="0">
                    <a:pos x="14" y="22"/>
                  </a:cxn>
                  <a:cxn ang="0">
                    <a:pos x="0" y="12"/>
                  </a:cxn>
                  <a:cxn ang="0">
                    <a:pos x="6" y="8"/>
                  </a:cxn>
                  <a:cxn ang="0">
                    <a:pos x="23" y="0"/>
                  </a:cxn>
                  <a:cxn ang="0">
                    <a:pos x="44" y="9"/>
                  </a:cxn>
                  <a:cxn ang="0">
                    <a:pos x="44" y="25"/>
                  </a:cxn>
                  <a:cxn ang="0">
                    <a:pos x="50" y="29"/>
                  </a:cxn>
                  <a:cxn ang="0">
                    <a:pos x="59" y="38"/>
                  </a:cxn>
                  <a:cxn ang="0">
                    <a:pos x="67" y="30"/>
                  </a:cxn>
                  <a:cxn ang="0">
                    <a:pos x="78" y="25"/>
                  </a:cxn>
                  <a:cxn ang="0">
                    <a:pos x="92" y="14"/>
                  </a:cxn>
                  <a:cxn ang="0">
                    <a:pos x="98" y="17"/>
                  </a:cxn>
                  <a:cxn ang="0">
                    <a:pos x="109" y="25"/>
                  </a:cxn>
                  <a:cxn ang="0">
                    <a:pos x="121" y="25"/>
                  </a:cxn>
                  <a:cxn ang="0">
                    <a:pos x="130" y="29"/>
                  </a:cxn>
                  <a:cxn ang="0">
                    <a:pos x="130" y="30"/>
                  </a:cxn>
                  <a:cxn ang="0">
                    <a:pos x="128" y="28"/>
                  </a:cxn>
                </a:cxnLst>
                <a:rect l="0" t="0" r="r" b="b"/>
                <a:pathLst>
                  <a:path w="255" h="133">
                    <a:moveTo>
                      <a:pt x="128" y="28"/>
                    </a:moveTo>
                    <a:cubicBezTo>
                      <a:pt x="133" y="33"/>
                      <a:pt x="149" y="39"/>
                      <a:pt x="160" y="39"/>
                    </a:cubicBezTo>
                    <a:cubicBezTo>
                      <a:pt x="165" y="39"/>
                      <a:pt x="168" y="45"/>
                      <a:pt x="173" y="45"/>
                    </a:cubicBezTo>
                    <a:cubicBezTo>
                      <a:pt x="173" y="48"/>
                      <a:pt x="176" y="49"/>
                      <a:pt x="179" y="49"/>
                    </a:cubicBezTo>
                    <a:cubicBezTo>
                      <a:pt x="193" y="54"/>
                      <a:pt x="192" y="66"/>
                      <a:pt x="203" y="71"/>
                    </a:cubicBezTo>
                    <a:cubicBezTo>
                      <a:pt x="207" y="73"/>
                      <a:pt x="217" y="68"/>
                      <a:pt x="217" y="78"/>
                    </a:cubicBezTo>
                    <a:cubicBezTo>
                      <a:pt x="217" y="83"/>
                      <a:pt x="208" y="81"/>
                      <a:pt x="208" y="85"/>
                    </a:cubicBezTo>
                    <a:cubicBezTo>
                      <a:pt x="208" y="87"/>
                      <a:pt x="216" y="95"/>
                      <a:pt x="217" y="96"/>
                    </a:cubicBezTo>
                    <a:cubicBezTo>
                      <a:pt x="221" y="100"/>
                      <a:pt x="220" y="103"/>
                      <a:pt x="224" y="108"/>
                    </a:cubicBezTo>
                    <a:cubicBezTo>
                      <a:pt x="225" y="111"/>
                      <a:pt x="230" y="113"/>
                      <a:pt x="233" y="113"/>
                    </a:cubicBezTo>
                    <a:cubicBezTo>
                      <a:pt x="235" y="113"/>
                      <a:pt x="236" y="116"/>
                      <a:pt x="237" y="118"/>
                    </a:cubicBezTo>
                    <a:cubicBezTo>
                      <a:pt x="238" y="120"/>
                      <a:pt x="240" y="118"/>
                      <a:pt x="242" y="119"/>
                    </a:cubicBezTo>
                    <a:cubicBezTo>
                      <a:pt x="245" y="119"/>
                      <a:pt x="246" y="122"/>
                      <a:pt x="247" y="124"/>
                    </a:cubicBezTo>
                    <a:cubicBezTo>
                      <a:pt x="247" y="126"/>
                      <a:pt x="254" y="125"/>
                      <a:pt x="255" y="126"/>
                    </a:cubicBezTo>
                    <a:cubicBezTo>
                      <a:pt x="253" y="127"/>
                      <a:pt x="250" y="130"/>
                      <a:pt x="250" y="133"/>
                    </a:cubicBezTo>
                    <a:cubicBezTo>
                      <a:pt x="249" y="133"/>
                      <a:pt x="248" y="133"/>
                      <a:pt x="247" y="133"/>
                    </a:cubicBezTo>
                    <a:cubicBezTo>
                      <a:pt x="246" y="133"/>
                      <a:pt x="240" y="128"/>
                      <a:pt x="239" y="127"/>
                    </a:cubicBezTo>
                    <a:cubicBezTo>
                      <a:pt x="227" y="127"/>
                      <a:pt x="227" y="127"/>
                      <a:pt x="227" y="127"/>
                    </a:cubicBezTo>
                    <a:cubicBezTo>
                      <a:pt x="221" y="126"/>
                      <a:pt x="210" y="121"/>
                      <a:pt x="210" y="116"/>
                    </a:cubicBezTo>
                    <a:cubicBezTo>
                      <a:pt x="210" y="115"/>
                      <a:pt x="207" y="114"/>
                      <a:pt x="206" y="113"/>
                    </a:cubicBezTo>
                    <a:cubicBezTo>
                      <a:pt x="197" y="104"/>
                      <a:pt x="189" y="92"/>
                      <a:pt x="175" y="92"/>
                    </a:cubicBezTo>
                    <a:cubicBezTo>
                      <a:pt x="164" y="92"/>
                      <a:pt x="165" y="100"/>
                      <a:pt x="158" y="103"/>
                    </a:cubicBezTo>
                    <a:cubicBezTo>
                      <a:pt x="160" y="108"/>
                      <a:pt x="156" y="110"/>
                      <a:pt x="156" y="113"/>
                    </a:cubicBezTo>
                    <a:cubicBezTo>
                      <a:pt x="146" y="113"/>
                      <a:pt x="144" y="113"/>
                      <a:pt x="139" y="113"/>
                    </a:cubicBezTo>
                    <a:cubicBezTo>
                      <a:pt x="128" y="113"/>
                      <a:pt x="125" y="100"/>
                      <a:pt x="113" y="100"/>
                    </a:cubicBezTo>
                    <a:cubicBezTo>
                      <a:pt x="112" y="100"/>
                      <a:pt x="107" y="100"/>
                      <a:pt x="107" y="102"/>
                    </a:cubicBezTo>
                    <a:cubicBezTo>
                      <a:pt x="98" y="102"/>
                      <a:pt x="98" y="102"/>
                      <a:pt x="98" y="102"/>
                    </a:cubicBezTo>
                    <a:cubicBezTo>
                      <a:pt x="94" y="102"/>
                      <a:pt x="90" y="102"/>
                      <a:pt x="90" y="99"/>
                    </a:cubicBezTo>
                    <a:cubicBezTo>
                      <a:pt x="90" y="93"/>
                      <a:pt x="99" y="91"/>
                      <a:pt x="101" y="90"/>
                    </a:cubicBezTo>
                    <a:cubicBezTo>
                      <a:pt x="95" y="84"/>
                      <a:pt x="98" y="78"/>
                      <a:pt x="96" y="71"/>
                    </a:cubicBezTo>
                    <a:cubicBezTo>
                      <a:pt x="94" y="66"/>
                      <a:pt x="82" y="61"/>
                      <a:pt x="77" y="59"/>
                    </a:cubicBezTo>
                    <a:cubicBezTo>
                      <a:pt x="72" y="56"/>
                      <a:pt x="60" y="54"/>
                      <a:pt x="53" y="54"/>
                    </a:cubicBezTo>
                    <a:cubicBezTo>
                      <a:pt x="47" y="54"/>
                      <a:pt x="44" y="43"/>
                      <a:pt x="37" y="45"/>
                    </a:cubicBezTo>
                    <a:cubicBezTo>
                      <a:pt x="37" y="41"/>
                      <a:pt x="37" y="41"/>
                      <a:pt x="37" y="41"/>
                    </a:cubicBezTo>
                    <a:cubicBezTo>
                      <a:pt x="36" y="44"/>
                      <a:pt x="34" y="49"/>
                      <a:pt x="30" y="49"/>
                    </a:cubicBezTo>
                    <a:cubicBezTo>
                      <a:pt x="29" y="49"/>
                      <a:pt x="26" y="49"/>
                      <a:pt x="26" y="48"/>
                    </a:cubicBezTo>
                    <a:cubicBezTo>
                      <a:pt x="24" y="43"/>
                      <a:pt x="26" y="41"/>
                      <a:pt x="24" y="38"/>
                    </a:cubicBezTo>
                    <a:cubicBezTo>
                      <a:pt x="22" y="34"/>
                      <a:pt x="17" y="36"/>
                      <a:pt x="16" y="33"/>
                    </a:cubicBezTo>
                    <a:cubicBezTo>
                      <a:pt x="22" y="29"/>
                      <a:pt x="35" y="30"/>
                      <a:pt x="38" y="25"/>
                    </a:cubicBezTo>
                    <a:cubicBezTo>
                      <a:pt x="35" y="25"/>
                      <a:pt x="35" y="25"/>
                      <a:pt x="35" y="25"/>
                    </a:cubicBezTo>
                    <a:cubicBezTo>
                      <a:pt x="30" y="26"/>
                      <a:pt x="27" y="27"/>
                      <a:pt x="23" y="27"/>
                    </a:cubicBezTo>
                    <a:cubicBezTo>
                      <a:pt x="20" y="27"/>
                      <a:pt x="19" y="26"/>
                      <a:pt x="16" y="26"/>
                    </a:cubicBezTo>
                    <a:cubicBezTo>
                      <a:pt x="15" y="25"/>
                      <a:pt x="14" y="23"/>
                      <a:pt x="14" y="22"/>
                    </a:cubicBezTo>
                    <a:cubicBezTo>
                      <a:pt x="11" y="15"/>
                      <a:pt x="0" y="18"/>
                      <a:pt x="0" y="12"/>
                    </a:cubicBezTo>
                    <a:cubicBezTo>
                      <a:pt x="0" y="9"/>
                      <a:pt x="4" y="8"/>
                      <a:pt x="6" y="8"/>
                    </a:cubicBezTo>
                    <a:cubicBezTo>
                      <a:pt x="12" y="8"/>
                      <a:pt x="15" y="0"/>
                      <a:pt x="23" y="0"/>
                    </a:cubicBezTo>
                    <a:cubicBezTo>
                      <a:pt x="30" y="0"/>
                      <a:pt x="36" y="7"/>
                      <a:pt x="44" y="9"/>
                    </a:cubicBezTo>
                    <a:cubicBezTo>
                      <a:pt x="44" y="15"/>
                      <a:pt x="44" y="22"/>
                      <a:pt x="44" y="25"/>
                    </a:cubicBezTo>
                    <a:cubicBezTo>
                      <a:pt x="44" y="27"/>
                      <a:pt x="46" y="29"/>
                      <a:pt x="50" y="29"/>
                    </a:cubicBezTo>
                    <a:cubicBezTo>
                      <a:pt x="50" y="31"/>
                      <a:pt x="56" y="38"/>
                      <a:pt x="59" y="38"/>
                    </a:cubicBezTo>
                    <a:cubicBezTo>
                      <a:pt x="62" y="38"/>
                      <a:pt x="66" y="31"/>
                      <a:pt x="67" y="30"/>
                    </a:cubicBezTo>
                    <a:cubicBezTo>
                      <a:pt x="71" y="27"/>
                      <a:pt x="71" y="26"/>
                      <a:pt x="78" y="25"/>
                    </a:cubicBezTo>
                    <a:cubicBezTo>
                      <a:pt x="82" y="23"/>
                      <a:pt x="87" y="15"/>
                      <a:pt x="92" y="14"/>
                    </a:cubicBezTo>
                    <a:cubicBezTo>
                      <a:pt x="93" y="17"/>
                      <a:pt x="96" y="16"/>
                      <a:pt x="98" y="17"/>
                    </a:cubicBezTo>
                    <a:cubicBezTo>
                      <a:pt x="103" y="18"/>
                      <a:pt x="106" y="24"/>
                      <a:pt x="109" y="25"/>
                    </a:cubicBezTo>
                    <a:cubicBezTo>
                      <a:pt x="121" y="25"/>
                      <a:pt x="121" y="25"/>
                      <a:pt x="121" y="25"/>
                    </a:cubicBezTo>
                    <a:cubicBezTo>
                      <a:pt x="123" y="27"/>
                      <a:pt x="128" y="29"/>
                      <a:pt x="130" y="29"/>
                    </a:cubicBezTo>
                    <a:cubicBezTo>
                      <a:pt x="130" y="30"/>
                      <a:pt x="130" y="30"/>
                      <a:pt x="130" y="30"/>
                    </a:cubicBezTo>
                    <a:lnTo>
                      <a:pt x="128" y="2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465" name="Group 361"/>
              <p:cNvGrpSpPr/>
              <p:nvPr/>
            </p:nvGrpSpPr>
            <p:grpSpPr>
              <a:xfrm>
                <a:off x="6275388" y="2917825"/>
                <a:ext cx="966788" cy="806451"/>
                <a:chOff x="6275388" y="2917825"/>
                <a:chExt cx="966788" cy="806451"/>
              </a:xfrm>
              <a:grpFill/>
            </p:grpSpPr>
            <p:sp>
              <p:nvSpPr>
                <p:cNvPr id="466" name="Freeform 7"/>
                <p:cNvSpPr>
                  <a:spLocks/>
                </p:cNvSpPr>
                <p:nvPr/>
              </p:nvSpPr>
              <p:spPr bwMode="auto">
                <a:xfrm>
                  <a:off x="6623050" y="2968625"/>
                  <a:ext cx="11113" cy="25400"/>
                </a:xfrm>
                <a:custGeom>
                  <a:avLst/>
                  <a:gdLst/>
                  <a:ahLst/>
                  <a:cxnLst>
                    <a:cxn ang="0">
                      <a:pos x="7" y="0"/>
                    </a:cxn>
                    <a:cxn ang="0">
                      <a:pos x="8" y="5"/>
                    </a:cxn>
                    <a:cxn ang="0">
                      <a:pos x="5" y="9"/>
                    </a:cxn>
                    <a:cxn ang="0">
                      <a:pos x="2" y="19"/>
                    </a:cxn>
                    <a:cxn ang="0">
                      <a:pos x="0" y="15"/>
                    </a:cxn>
                    <a:cxn ang="0">
                      <a:pos x="4" y="8"/>
                    </a:cxn>
                    <a:cxn ang="0">
                      <a:pos x="7" y="0"/>
                    </a:cxn>
                  </a:cxnLst>
                  <a:rect l="0" t="0" r="r" b="b"/>
                  <a:pathLst>
                    <a:path w="8" h="19">
                      <a:moveTo>
                        <a:pt x="7" y="0"/>
                      </a:moveTo>
                      <a:cubicBezTo>
                        <a:pt x="7" y="4"/>
                        <a:pt x="8" y="2"/>
                        <a:pt x="8" y="5"/>
                      </a:cubicBezTo>
                      <a:cubicBezTo>
                        <a:pt x="8" y="8"/>
                        <a:pt x="7" y="9"/>
                        <a:pt x="5" y="9"/>
                      </a:cubicBezTo>
                      <a:cubicBezTo>
                        <a:pt x="5" y="14"/>
                        <a:pt x="6" y="19"/>
                        <a:pt x="2" y="19"/>
                      </a:cubicBezTo>
                      <a:cubicBezTo>
                        <a:pt x="1" y="19"/>
                        <a:pt x="0" y="16"/>
                        <a:pt x="0" y="15"/>
                      </a:cubicBezTo>
                      <a:cubicBezTo>
                        <a:pt x="0" y="11"/>
                        <a:pt x="4" y="10"/>
                        <a:pt x="4" y="8"/>
                      </a:cubicBezTo>
                      <a:cubicBezTo>
                        <a:pt x="4" y="4"/>
                        <a:pt x="3" y="0"/>
                        <a:pt x="7"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7" name="Freeform 8"/>
                <p:cNvSpPr>
                  <a:spLocks/>
                </p:cNvSpPr>
                <p:nvPr/>
              </p:nvSpPr>
              <p:spPr bwMode="auto">
                <a:xfrm>
                  <a:off x="6867525" y="2944813"/>
                  <a:ext cx="65088" cy="38100"/>
                </a:xfrm>
                <a:custGeom>
                  <a:avLst/>
                  <a:gdLst/>
                  <a:ahLst/>
                  <a:cxnLst>
                    <a:cxn ang="0">
                      <a:pos x="13" y="27"/>
                    </a:cxn>
                    <a:cxn ang="0">
                      <a:pos x="0" y="18"/>
                    </a:cxn>
                    <a:cxn ang="0">
                      <a:pos x="13" y="18"/>
                    </a:cxn>
                    <a:cxn ang="0">
                      <a:pos x="18" y="17"/>
                    </a:cxn>
                    <a:cxn ang="0">
                      <a:pos x="35" y="13"/>
                    </a:cxn>
                    <a:cxn ang="0">
                      <a:pos x="45" y="0"/>
                    </a:cxn>
                    <a:cxn ang="0">
                      <a:pos x="49" y="7"/>
                    </a:cxn>
                    <a:cxn ang="0">
                      <a:pos x="40" y="22"/>
                    </a:cxn>
                    <a:cxn ang="0">
                      <a:pos x="19" y="29"/>
                    </a:cxn>
                    <a:cxn ang="0">
                      <a:pos x="11" y="25"/>
                    </a:cxn>
                    <a:cxn ang="0">
                      <a:pos x="13" y="27"/>
                    </a:cxn>
                  </a:cxnLst>
                  <a:rect l="0" t="0" r="r" b="b"/>
                  <a:pathLst>
                    <a:path w="49" h="29">
                      <a:moveTo>
                        <a:pt x="13" y="27"/>
                      </a:moveTo>
                      <a:cubicBezTo>
                        <a:pt x="9" y="22"/>
                        <a:pt x="1" y="24"/>
                        <a:pt x="0" y="18"/>
                      </a:cubicBezTo>
                      <a:cubicBezTo>
                        <a:pt x="13" y="18"/>
                        <a:pt x="13" y="18"/>
                        <a:pt x="13" y="18"/>
                      </a:cubicBezTo>
                      <a:cubicBezTo>
                        <a:pt x="14" y="18"/>
                        <a:pt x="18" y="17"/>
                        <a:pt x="18" y="17"/>
                      </a:cubicBezTo>
                      <a:cubicBezTo>
                        <a:pt x="25" y="14"/>
                        <a:pt x="31" y="15"/>
                        <a:pt x="35" y="13"/>
                      </a:cubicBezTo>
                      <a:cubicBezTo>
                        <a:pt x="41" y="10"/>
                        <a:pt x="39" y="0"/>
                        <a:pt x="45" y="0"/>
                      </a:cubicBezTo>
                      <a:cubicBezTo>
                        <a:pt x="48" y="0"/>
                        <a:pt x="49" y="4"/>
                        <a:pt x="49" y="7"/>
                      </a:cubicBezTo>
                      <a:cubicBezTo>
                        <a:pt x="49" y="16"/>
                        <a:pt x="40" y="14"/>
                        <a:pt x="40" y="22"/>
                      </a:cubicBezTo>
                      <a:cubicBezTo>
                        <a:pt x="32" y="24"/>
                        <a:pt x="28" y="29"/>
                        <a:pt x="19" y="29"/>
                      </a:cubicBezTo>
                      <a:cubicBezTo>
                        <a:pt x="17" y="29"/>
                        <a:pt x="11" y="26"/>
                        <a:pt x="11" y="25"/>
                      </a:cubicBezTo>
                      <a:lnTo>
                        <a:pt x="13"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8" name="Freeform 10"/>
                <p:cNvSpPr>
                  <a:spLocks/>
                </p:cNvSpPr>
                <p:nvPr/>
              </p:nvSpPr>
              <p:spPr bwMode="auto">
                <a:xfrm>
                  <a:off x="6911975" y="2917825"/>
                  <a:ext cx="34925" cy="34925"/>
                </a:xfrm>
                <a:custGeom>
                  <a:avLst/>
                  <a:gdLst/>
                  <a:ahLst/>
                  <a:cxnLst>
                    <a:cxn ang="0">
                      <a:pos x="23" y="25"/>
                    </a:cxn>
                    <a:cxn ang="0">
                      <a:pos x="19" y="17"/>
                    </a:cxn>
                    <a:cxn ang="0">
                      <a:pos x="8" y="6"/>
                    </a:cxn>
                    <a:cxn ang="0">
                      <a:pos x="0" y="0"/>
                    </a:cxn>
                    <a:cxn ang="0">
                      <a:pos x="18" y="13"/>
                    </a:cxn>
                    <a:cxn ang="0">
                      <a:pos x="26" y="22"/>
                    </a:cxn>
                    <a:cxn ang="0">
                      <a:pos x="26" y="25"/>
                    </a:cxn>
                    <a:cxn ang="0">
                      <a:pos x="23" y="25"/>
                    </a:cxn>
                  </a:cxnLst>
                  <a:rect l="0" t="0" r="r" b="b"/>
                  <a:pathLst>
                    <a:path w="26" h="26">
                      <a:moveTo>
                        <a:pt x="23" y="25"/>
                      </a:moveTo>
                      <a:cubicBezTo>
                        <a:pt x="18" y="24"/>
                        <a:pt x="18" y="21"/>
                        <a:pt x="19" y="17"/>
                      </a:cubicBezTo>
                      <a:cubicBezTo>
                        <a:pt x="13" y="14"/>
                        <a:pt x="14" y="9"/>
                        <a:pt x="8" y="6"/>
                      </a:cubicBezTo>
                      <a:cubicBezTo>
                        <a:pt x="5" y="4"/>
                        <a:pt x="2" y="4"/>
                        <a:pt x="0" y="0"/>
                      </a:cubicBezTo>
                      <a:cubicBezTo>
                        <a:pt x="9" y="3"/>
                        <a:pt x="13" y="8"/>
                        <a:pt x="18" y="13"/>
                      </a:cubicBezTo>
                      <a:cubicBezTo>
                        <a:pt x="21" y="17"/>
                        <a:pt x="26" y="16"/>
                        <a:pt x="26" y="22"/>
                      </a:cubicBezTo>
                      <a:cubicBezTo>
                        <a:pt x="26" y="23"/>
                        <a:pt x="26" y="24"/>
                        <a:pt x="26" y="25"/>
                      </a:cubicBezTo>
                      <a:cubicBezTo>
                        <a:pt x="25" y="25"/>
                        <a:pt x="24" y="26"/>
                        <a:pt x="23" y="2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9" name="Freeform 11"/>
                <p:cNvSpPr>
                  <a:spLocks/>
                </p:cNvSpPr>
                <p:nvPr/>
              </p:nvSpPr>
              <p:spPr bwMode="auto">
                <a:xfrm>
                  <a:off x="6972300" y="2967038"/>
                  <a:ext cx="17463" cy="20638"/>
                </a:xfrm>
                <a:custGeom>
                  <a:avLst/>
                  <a:gdLst/>
                  <a:ahLst/>
                  <a:cxnLst>
                    <a:cxn ang="0">
                      <a:pos x="7" y="9"/>
                    </a:cxn>
                    <a:cxn ang="0">
                      <a:pos x="1" y="0"/>
                    </a:cxn>
                    <a:cxn ang="0">
                      <a:pos x="13" y="12"/>
                    </a:cxn>
                    <a:cxn ang="0">
                      <a:pos x="10" y="16"/>
                    </a:cxn>
                    <a:cxn ang="0">
                      <a:pos x="7" y="13"/>
                    </a:cxn>
                    <a:cxn ang="0">
                      <a:pos x="7" y="9"/>
                    </a:cxn>
                  </a:cxnLst>
                  <a:rect l="0" t="0" r="r" b="b"/>
                  <a:pathLst>
                    <a:path w="13" h="16">
                      <a:moveTo>
                        <a:pt x="7" y="9"/>
                      </a:moveTo>
                      <a:cubicBezTo>
                        <a:pt x="2" y="9"/>
                        <a:pt x="0" y="4"/>
                        <a:pt x="1" y="0"/>
                      </a:cubicBezTo>
                      <a:cubicBezTo>
                        <a:pt x="4" y="1"/>
                        <a:pt x="13" y="11"/>
                        <a:pt x="13" y="12"/>
                      </a:cubicBezTo>
                      <a:cubicBezTo>
                        <a:pt x="13" y="14"/>
                        <a:pt x="11" y="16"/>
                        <a:pt x="10" y="16"/>
                      </a:cubicBezTo>
                      <a:cubicBezTo>
                        <a:pt x="9" y="16"/>
                        <a:pt x="7" y="14"/>
                        <a:pt x="7" y="13"/>
                      </a:cubicBezTo>
                      <a:cubicBezTo>
                        <a:pt x="7" y="12"/>
                        <a:pt x="7" y="11"/>
                        <a:pt x="7" y="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0" name="Freeform 12"/>
                <p:cNvSpPr>
                  <a:spLocks/>
                </p:cNvSpPr>
                <p:nvPr/>
              </p:nvSpPr>
              <p:spPr bwMode="auto">
                <a:xfrm>
                  <a:off x="7086600" y="3046413"/>
                  <a:ext cx="9525" cy="11113"/>
                </a:xfrm>
                <a:custGeom>
                  <a:avLst/>
                  <a:gdLst/>
                  <a:ahLst/>
                  <a:cxnLst>
                    <a:cxn ang="0">
                      <a:pos x="7" y="6"/>
                    </a:cxn>
                    <a:cxn ang="0">
                      <a:pos x="7" y="9"/>
                    </a:cxn>
                    <a:cxn ang="0">
                      <a:pos x="0" y="0"/>
                    </a:cxn>
                    <a:cxn ang="0">
                      <a:pos x="7" y="6"/>
                    </a:cxn>
                  </a:cxnLst>
                  <a:rect l="0" t="0" r="r" b="b"/>
                  <a:pathLst>
                    <a:path w="7" h="9">
                      <a:moveTo>
                        <a:pt x="7" y="6"/>
                      </a:moveTo>
                      <a:cubicBezTo>
                        <a:pt x="7" y="7"/>
                        <a:pt x="7" y="8"/>
                        <a:pt x="7" y="9"/>
                      </a:cubicBezTo>
                      <a:cubicBezTo>
                        <a:pt x="3" y="9"/>
                        <a:pt x="0" y="2"/>
                        <a:pt x="0" y="0"/>
                      </a:cubicBezTo>
                      <a:cubicBezTo>
                        <a:pt x="4" y="2"/>
                        <a:pt x="7" y="3"/>
                        <a:pt x="7"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1" name="Freeform 13"/>
                <p:cNvSpPr>
                  <a:spLocks/>
                </p:cNvSpPr>
                <p:nvPr/>
              </p:nvSpPr>
              <p:spPr bwMode="auto">
                <a:xfrm>
                  <a:off x="7061200" y="3036888"/>
                  <a:ext cx="20638" cy="9525"/>
                </a:xfrm>
                <a:custGeom>
                  <a:avLst/>
                  <a:gdLst/>
                  <a:ahLst/>
                  <a:cxnLst>
                    <a:cxn ang="0">
                      <a:pos x="15" y="6"/>
                    </a:cxn>
                    <a:cxn ang="0">
                      <a:pos x="12" y="7"/>
                    </a:cxn>
                    <a:cxn ang="0">
                      <a:pos x="0" y="0"/>
                    </a:cxn>
                    <a:cxn ang="0">
                      <a:pos x="15" y="6"/>
                    </a:cxn>
                  </a:cxnLst>
                  <a:rect l="0" t="0" r="r" b="b"/>
                  <a:pathLst>
                    <a:path w="15" h="7">
                      <a:moveTo>
                        <a:pt x="15" y="6"/>
                      </a:moveTo>
                      <a:cubicBezTo>
                        <a:pt x="14" y="6"/>
                        <a:pt x="13" y="7"/>
                        <a:pt x="12" y="7"/>
                      </a:cubicBezTo>
                      <a:cubicBezTo>
                        <a:pt x="7" y="7"/>
                        <a:pt x="0" y="5"/>
                        <a:pt x="0" y="0"/>
                      </a:cubicBezTo>
                      <a:cubicBezTo>
                        <a:pt x="7" y="0"/>
                        <a:pt x="11" y="1"/>
                        <a:pt x="15"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2" name="Freeform 14"/>
                <p:cNvSpPr>
                  <a:spLocks/>
                </p:cNvSpPr>
                <p:nvPr/>
              </p:nvSpPr>
              <p:spPr bwMode="auto">
                <a:xfrm>
                  <a:off x="7064375" y="3013075"/>
                  <a:ext cx="17463" cy="19050"/>
                </a:xfrm>
                <a:custGeom>
                  <a:avLst/>
                  <a:gdLst/>
                  <a:ahLst/>
                  <a:cxnLst>
                    <a:cxn ang="0">
                      <a:pos x="13" y="14"/>
                    </a:cxn>
                    <a:cxn ang="0">
                      <a:pos x="0" y="0"/>
                    </a:cxn>
                    <a:cxn ang="0">
                      <a:pos x="13" y="14"/>
                    </a:cxn>
                  </a:cxnLst>
                  <a:rect l="0" t="0" r="r" b="b"/>
                  <a:pathLst>
                    <a:path w="13" h="14">
                      <a:moveTo>
                        <a:pt x="13" y="14"/>
                      </a:moveTo>
                      <a:cubicBezTo>
                        <a:pt x="9" y="14"/>
                        <a:pt x="1" y="3"/>
                        <a:pt x="0" y="0"/>
                      </a:cubicBezTo>
                      <a:cubicBezTo>
                        <a:pt x="6" y="3"/>
                        <a:pt x="11" y="7"/>
                        <a:pt x="13" y="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3" name="Freeform 15"/>
                <p:cNvSpPr>
                  <a:spLocks/>
                </p:cNvSpPr>
                <p:nvPr/>
              </p:nvSpPr>
              <p:spPr bwMode="auto">
                <a:xfrm>
                  <a:off x="7027863" y="2998788"/>
                  <a:ext cx="23813" cy="14288"/>
                </a:xfrm>
                <a:custGeom>
                  <a:avLst/>
                  <a:gdLst/>
                  <a:ahLst/>
                  <a:cxnLst>
                    <a:cxn ang="0">
                      <a:pos x="2" y="0"/>
                    </a:cxn>
                    <a:cxn ang="0">
                      <a:pos x="17" y="9"/>
                    </a:cxn>
                    <a:cxn ang="0">
                      <a:pos x="14" y="10"/>
                    </a:cxn>
                    <a:cxn ang="0">
                      <a:pos x="0" y="1"/>
                    </a:cxn>
                    <a:cxn ang="0">
                      <a:pos x="1" y="1"/>
                    </a:cxn>
                    <a:cxn ang="0">
                      <a:pos x="2" y="0"/>
                    </a:cxn>
                  </a:cxnLst>
                  <a:rect l="0" t="0" r="r" b="b"/>
                  <a:pathLst>
                    <a:path w="17" h="10">
                      <a:moveTo>
                        <a:pt x="2" y="0"/>
                      </a:moveTo>
                      <a:cubicBezTo>
                        <a:pt x="6" y="2"/>
                        <a:pt x="15" y="5"/>
                        <a:pt x="17" y="9"/>
                      </a:cubicBezTo>
                      <a:cubicBezTo>
                        <a:pt x="17" y="9"/>
                        <a:pt x="15" y="10"/>
                        <a:pt x="14" y="10"/>
                      </a:cubicBezTo>
                      <a:cubicBezTo>
                        <a:pt x="10" y="10"/>
                        <a:pt x="0" y="6"/>
                        <a:pt x="0" y="1"/>
                      </a:cubicBezTo>
                      <a:cubicBezTo>
                        <a:pt x="1" y="1"/>
                        <a:pt x="1" y="1"/>
                        <a:pt x="1" y="1"/>
                      </a:cubicBez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4" name="Freeform 16"/>
                <p:cNvSpPr>
                  <a:spLocks/>
                </p:cNvSpPr>
                <p:nvPr/>
              </p:nvSpPr>
              <p:spPr bwMode="auto">
                <a:xfrm>
                  <a:off x="7002463" y="2984500"/>
                  <a:ext cx="14288" cy="7938"/>
                </a:xfrm>
                <a:custGeom>
                  <a:avLst/>
                  <a:gdLst/>
                  <a:ahLst/>
                  <a:cxnLst>
                    <a:cxn ang="0">
                      <a:pos x="0" y="0"/>
                    </a:cxn>
                    <a:cxn ang="0">
                      <a:pos x="11" y="6"/>
                    </a:cxn>
                    <a:cxn ang="0">
                      <a:pos x="7" y="6"/>
                    </a:cxn>
                    <a:cxn ang="0">
                      <a:pos x="0" y="2"/>
                    </a:cxn>
                    <a:cxn ang="0">
                      <a:pos x="3" y="1"/>
                    </a:cxn>
                    <a:cxn ang="0">
                      <a:pos x="0" y="0"/>
                    </a:cxn>
                  </a:cxnLst>
                  <a:rect l="0" t="0" r="r" b="b"/>
                  <a:pathLst>
                    <a:path w="11" h="6">
                      <a:moveTo>
                        <a:pt x="0" y="0"/>
                      </a:moveTo>
                      <a:cubicBezTo>
                        <a:pt x="5" y="3"/>
                        <a:pt x="8" y="2"/>
                        <a:pt x="11" y="6"/>
                      </a:cubicBezTo>
                      <a:cubicBezTo>
                        <a:pt x="7" y="6"/>
                        <a:pt x="7" y="6"/>
                        <a:pt x="7" y="6"/>
                      </a:cubicBezTo>
                      <a:cubicBezTo>
                        <a:pt x="0" y="2"/>
                        <a:pt x="0" y="2"/>
                        <a:pt x="0" y="2"/>
                      </a:cubicBezTo>
                      <a:cubicBezTo>
                        <a:pt x="1" y="2"/>
                        <a:pt x="3" y="2"/>
                        <a:pt x="3" y="1"/>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5" name="Freeform 17"/>
                <p:cNvSpPr>
                  <a:spLocks/>
                </p:cNvSpPr>
                <p:nvPr/>
              </p:nvSpPr>
              <p:spPr bwMode="auto">
                <a:xfrm>
                  <a:off x="6800850" y="3594100"/>
                  <a:ext cx="63500" cy="65088"/>
                </a:xfrm>
                <a:custGeom>
                  <a:avLst/>
                  <a:gdLst/>
                  <a:ahLst/>
                  <a:cxnLst>
                    <a:cxn ang="0">
                      <a:pos x="24" y="7"/>
                    </a:cxn>
                    <a:cxn ang="0">
                      <a:pos x="43" y="3"/>
                    </a:cxn>
                    <a:cxn ang="0">
                      <a:pos x="48" y="16"/>
                    </a:cxn>
                    <a:cxn ang="0">
                      <a:pos x="27" y="49"/>
                    </a:cxn>
                    <a:cxn ang="0">
                      <a:pos x="0" y="7"/>
                    </a:cxn>
                    <a:cxn ang="0">
                      <a:pos x="24" y="7"/>
                    </a:cxn>
                  </a:cxnLst>
                  <a:rect l="0" t="0" r="r" b="b"/>
                  <a:pathLst>
                    <a:path w="48" h="49">
                      <a:moveTo>
                        <a:pt x="24" y="7"/>
                      </a:moveTo>
                      <a:cubicBezTo>
                        <a:pt x="30" y="7"/>
                        <a:pt x="37" y="5"/>
                        <a:pt x="43" y="3"/>
                      </a:cubicBezTo>
                      <a:cubicBezTo>
                        <a:pt x="45" y="8"/>
                        <a:pt x="48" y="11"/>
                        <a:pt x="48" y="16"/>
                      </a:cubicBezTo>
                      <a:cubicBezTo>
                        <a:pt x="48" y="26"/>
                        <a:pt x="36" y="49"/>
                        <a:pt x="27" y="49"/>
                      </a:cubicBezTo>
                      <a:cubicBezTo>
                        <a:pt x="14" y="49"/>
                        <a:pt x="0" y="16"/>
                        <a:pt x="0" y="7"/>
                      </a:cubicBezTo>
                      <a:cubicBezTo>
                        <a:pt x="0" y="0"/>
                        <a:pt x="24" y="7"/>
                        <a:pt x="24"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6" name="Freeform 18"/>
                <p:cNvSpPr>
                  <a:spLocks/>
                </p:cNvSpPr>
                <p:nvPr/>
              </p:nvSpPr>
              <p:spPr bwMode="auto">
                <a:xfrm>
                  <a:off x="6275388" y="3057525"/>
                  <a:ext cx="676275" cy="509588"/>
                </a:xfrm>
                <a:custGeom>
                  <a:avLst/>
                  <a:gdLst/>
                  <a:ahLst/>
                  <a:cxnLst>
                    <a:cxn ang="0">
                      <a:pos x="508" y="232"/>
                    </a:cxn>
                    <a:cxn ang="0">
                      <a:pos x="501" y="272"/>
                    </a:cxn>
                    <a:cxn ang="0">
                      <a:pos x="478" y="312"/>
                    </a:cxn>
                    <a:cxn ang="0">
                      <a:pos x="465" y="351"/>
                    </a:cxn>
                    <a:cxn ang="0">
                      <a:pos x="398" y="370"/>
                    </a:cxn>
                    <a:cxn ang="0">
                      <a:pos x="335" y="350"/>
                    </a:cxn>
                    <a:cxn ang="0">
                      <a:pos x="329" y="330"/>
                    </a:cxn>
                    <a:cxn ang="0">
                      <a:pos x="314" y="333"/>
                    </a:cxn>
                    <a:cxn ang="0">
                      <a:pos x="313" y="315"/>
                    </a:cxn>
                    <a:cxn ang="0">
                      <a:pos x="301" y="329"/>
                    </a:cxn>
                    <a:cxn ang="0">
                      <a:pos x="310" y="292"/>
                    </a:cxn>
                    <a:cxn ang="0">
                      <a:pos x="278" y="315"/>
                    </a:cxn>
                    <a:cxn ang="0">
                      <a:pos x="214" y="276"/>
                    </a:cxn>
                    <a:cxn ang="0">
                      <a:pos x="131" y="308"/>
                    </a:cxn>
                    <a:cxn ang="0">
                      <a:pos x="93" y="311"/>
                    </a:cxn>
                    <a:cxn ang="0">
                      <a:pos x="22" y="310"/>
                    </a:cxn>
                    <a:cxn ang="0">
                      <a:pos x="23" y="262"/>
                    </a:cxn>
                    <a:cxn ang="0">
                      <a:pos x="2" y="204"/>
                    </a:cxn>
                    <a:cxn ang="0">
                      <a:pos x="9" y="204"/>
                    </a:cxn>
                    <a:cxn ang="0">
                      <a:pos x="3" y="176"/>
                    </a:cxn>
                    <a:cxn ang="0">
                      <a:pos x="8" y="145"/>
                    </a:cxn>
                    <a:cxn ang="0">
                      <a:pos x="32" y="132"/>
                    </a:cxn>
                    <a:cxn ang="0">
                      <a:pos x="114" y="95"/>
                    </a:cxn>
                    <a:cxn ang="0">
                      <a:pos x="119" y="76"/>
                    </a:cxn>
                    <a:cxn ang="0">
                      <a:pos x="131" y="71"/>
                    </a:cxn>
                    <a:cxn ang="0">
                      <a:pos x="150" y="50"/>
                    </a:cxn>
                    <a:cxn ang="0">
                      <a:pos x="187" y="58"/>
                    </a:cxn>
                    <a:cxn ang="0">
                      <a:pos x="203" y="56"/>
                    </a:cxn>
                    <a:cxn ang="0">
                      <a:pos x="211" y="30"/>
                    </a:cxn>
                    <a:cxn ang="0">
                      <a:pos x="244" y="17"/>
                    </a:cxn>
                    <a:cxn ang="0">
                      <a:pos x="276" y="19"/>
                    </a:cxn>
                    <a:cxn ang="0">
                      <a:pos x="297" y="23"/>
                    </a:cxn>
                    <a:cxn ang="0">
                      <a:pos x="281" y="54"/>
                    </a:cxn>
                    <a:cxn ang="0">
                      <a:pos x="295" y="68"/>
                    </a:cxn>
                    <a:cxn ang="0">
                      <a:pos x="341" y="90"/>
                    </a:cxn>
                    <a:cxn ang="0">
                      <a:pos x="359" y="15"/>
                    </a:cxn>
                    <a:cxn ang="0">
                      <a:pos x="381" y="28"/>
                    </a:cxn>
                    <a:cxn ang="0">
                      <a:pos x="400" y="50"/>
                    </a:cxn>
                    <a:cxn ang="0">
                      <a:pos x="419" y="104"/>
                    </a:cxn>
                    <a:cxn ang="0">
                      <a:pos x="457" y="146"/>
                    </a:cxn>
                    <a:cxn ang="0">
                      <a:pos x="497" y="185"/>
                    </a:cxn>
                  </a:cxnLst>
                  <a:rect l="0" t="0" r="r" b="b"/>
                  <a:pathLst>
                    <a:path w="508" h="383">
                      <a:moveTo>
                        <a:pt x="496" y="186"/>
                      </a:moveTo>
                      <a:cubicBezTo>
                        <a:pt x="503" y="195"/>
                        <a:pt x="508" y="219"/>
                        <a:pt x="508" y="232"/>
                      </a:cubicBezTo>
                      <a:cubicBezTo>
                        <a:pt x="508" y="242"/>
                        <a:pt x="505" y="256"/>
                        <a:pt x="501" y="260"/>
                      </a:cubicBezTo>
                      <a:cubicBezTo>
                        <a:pt x="501" y="272"/>
                        <a:pt x="501" y="272"/>
                        <a:pt x="501" y="272"/>
                      </a:cubicBezTo>
                      <a:cubicBezTo>
                        <a:pt x="499" y="276"/>
                        <a:pt x="500" y="277"/>
                        <a:pt x="498" y="281"/>
                      </a:cubicBezTo>
                      <a:cubicBezTo>
                        <a:pt x="490" y="293"/>
                        <a:pt x="482" y="298"/>
                        <a:pt x="478" y="312"/>
                      </a:cubicBezTo>
                      <a:cubicBezTo>
                        <a:pt x="474" y="322"/>
                        <a:pt x="465" y="336"/>
                        <a:pt x="465" y="352"/>
                      </a:cubicBezTo>
                      <a:cubicBezTo>
                        <a:pt x="465" y="351"/>
                        <a:pt x="465" y="351"/>
                        <a:pt x="465" y="351"/>
                      </a:cubicBezTo>
                      <a:cubicBezTo>
                        <a:pt x="460" y="371"/>
                        <a:pt x="424" y="362"/>
                        <a:pt x="420" y="383"/>
                      </a:cubicBezTo>
                      <a:cubicBezTo>
                        <a:pt x="417" y="382"/>
                        <a:pt x="399" y="372"/>
                        <a:pt x="398" y="370"/>
                      </a:cubicBezTo>
                      <a:cubicBezTo>
                        <a:pt x="388" y="371"/>
                        <a:pt x="392" y="379"/>
                        <a:pt x="381" y="379"/>
                      </a:cubicBezTo>
                      <a:cubicBezTo>
                        <a:pt x="363" y="379"/>
                        <a:pt x="335" y="368"/>
                        <a:pt x="335" y="350"/>
                      </a:cubicBezTo>
                      <a:cubicBezTo>
                        <a:pt x="335" y="343"/>
                        <a:pt x="329" y="338"/>
                        <a:pt x="329" y="332"/>
                      </a:cubicBezTo>
                      <a:cubicBezTo>
                        <a:pt x="329" y="332"/>
                        <a:pt x="329" y="330"/>
                        <a:pt x="329" y="330"/>
                      </a:cubicBezTo>
                      <a:cubicBezTo>
                        <a:pt x="325" y="332"/>
                        <a:pt x="323" y="332"/>
                        <a:pt x="320" y="333"/>
                      </a:cubicBezTo>
                      <a:cubicBezTo>
                        <a:pt x="314" y="333"/>
                        <a:pt x="314" y="333"/>
                        <a:pt x="314" y="333"/>
                      </a:cubicBezTo>
                      <a:cubicBezTo>
                        <a:pt x="316" y="330"/>
                        <a:pt x="318" y="328"/>
                        <a:pt x="318" y="323"/>
                      </a:cubicBezTo>
                      <a:cubicBezTo>
                        <a:pt x="318" y="318"/>
                        <a:pt x="315" y="316"/>
                        <a:pt x="313" y="315"/>
                      </a:cubicBezTo>
                      <a:cubicBezTo>
                        <a:pt x="313" y="316"/>
                        <a:pt x="312" y="318"/>
                        <a:pt x="312" y="319"/>
                      </a:cubicBezTo>
                      <a:cubicBezTo>
                        <a:pt x="308" y="321"/>
                        <a:pt x="308" y="329"/>
                        <a:pt x="301" y="329"/>
                      </a:cubicBezTo>
                      <a:cubicBezTo>
                        <a:pt x="299" y="329"/>
                        <a:pt x="297" y="326"/>
                        <a:pt x="297" y="324"/>
                      </a:cubicBezTo>
                      <a:cubicBezTo>
                        <a:pt x="308" y="322"/>
                        <a:pt x="310" y="299"/>
                        <a:pt x="310" y="292"/>
                      </a:cubicBezTo>
                      <a:cubicBezTo>
                        <a:pt x="302" y="300"/>
                        <a:pt x="291" y="323"/>
                        <a:pt x="281" y="323"/>
                      </a:cubicBezTo>
                      <a:cubicBezTo>
                        <a:pt x="276" y="323"/>
                        <a:pt x="278" y="315"/>
                        <a:pt x="278" y="315"/>
                      </a:cubicBezTo>
                      <a:cubicBezTo>
                        <a:pt x="275" y="315"/>
                        <a:pt x="265" y="294"/>
                        <a:pt x="262" y="289"/>
                      </a:cubicBezTo>
                      <a:cubicBezTo>
                        <a:pt x="254" y="280"/>
                        <a:pt x="228" y="276"/>
                        <a:pt x="214" y="276"/>
                      </a:cubicBezTo>
                      <a:cubicBezTo>
                        <a:pt x="198" y="276"/>
                        <a:pt x="195" y="283"/>
                        <a:pt x="185" y="286"/>
                      </a:cubicBezTo>
                      <a:cubicBezTo>
                        <a:pt x="163" y="293"/>
                        <a:pt x="135" y="285"/>
                        <a:pt x="131" y="308"/>
                      </a:cubicBezTo>
                      <a:cubicBezTo>
                        <a:pt x="122" y="309"/>
                        <a:pt x="115" y="311"/>
                        <a:pt x="105" y="311"/>
                      </a:cubicBezTo>
                      <a:cubicBezTo>
                        <a:pt x="98" y="307"/>
                        <a:pt x="98" y="311"/>
                        <a:pt x="93" y="311"/>
                      </a:cubicBezTo>
                      <a:cubicBezTo>
                        <a:pt x="77" y="311"/>
                        <a:pt x="71" y="326"/>
                        <a:pt x="51" y="326"/>
                      </a:cubicBezTo>
                      <a:cubicBezTo>
                        <a:pt x="43" y="326"/>
                        <a:pt x="22" y="316"/>
                        <a:pt x="22" y="310"/>
                      </a:cubicBezTo>
                      <a:cubicBezTo>
                        <a:pt x="22" y="303"/>
                        <a:pt x="32" y="300"/>
                        <a:pt x="32" y="290"/>
                      </a:cubicBezTo>
                      <a:cubicBezTo>
                        <a:pt x="32" y="277"/>
                        <a:pt x="26" y="270"/>
                        <a:pt x="23" y="262"/>
                      </a:cubicBezTo>
                      <a:cubicBezTo>
                        <a:pt x="18" y="243"/>
                        <a:pt x="17" y="237"/>
                        <a:pt x="11" y="220"/>
                      </a:cubicBezTo>
                      <a:cubicBezTo>
                        <a:pt x="9" y="213"/>
                        <a:pt x="0" y="211"/>
                        <a:pt x="2" y="204"/>
                      </a:cubicBezTo>
                      <a:cubicBezTo>
                        <a:pt x="3" y="202"/>
                        <a:pt x="3" y="201"/>
                        <a:pt x="5" y="198"/>
                      </a:cubicBezTo>
                      <a:cubicBezTo>
                        <a:pt x="6" y="201"/>
                        <a:pt x="7" y="203"/>
                        <a:pt x="9" y="204"/>
                      </a:cubicBezTo>
                      <a:cubicBezTo>
                        <a:pt x="10" y="202"/>
                        <a:pt x="9" y="201"/>
                        <a:pt x="9" y="198"/>
                      </a:cubicBezTo>
                      <a:cubicBezTo>
                        <a:pt x="9" y="192"/>
                        <a:pt x="3" y="187"/>
                        <a:pt x="3" y="176"/>
                      </a:cubicBezTo>
                      <a:cubicBezTo>
                        <a:pt x="3" y="162"/>
                        <a:pt x="3" y="161"/>
                        <a:pt x="3" y="150"/>
                      </a:cubicBezTo>
                      <a:cubicBezTo>
                        <a:pt x="3" y="146"/>
                        <a:pt x="7" y="146"/>
                        <a:pt x="8" y="145"/>
                      </a:cubicBezTo>
                      <a:cubicBezTo>
                        <a:pt x="9" y="146"/>
                        <a:pt x="9" y="148"/>
                        <a:pt x="9" y="149"/>
                      </a:cubicBezTo>
                      <a:cubicBezTo>
                        <a:pt x="17" y="148"/>
                        <a:pt x="27" y="137"/>
                        <a:pt x="32" y="132"/>
                      </a:cubicBezTo>
                      <a:cubicBezTo>
                        <a:pt x="37" y="127"/>
                        <a:pt x="53" y="126"/>
                        <a:pt x="62" y="125"/>
                      </a:cubicBezTo>
                      <a:cubicBezTo>
                        <a:pt x="78" y="122"/>
                        <a:pt x="114" y="110"/>
                        <a:pt x="114" y="95"/>
                      </a:cubicBezTo>
                      <a:cubicBezTo>
                        <a:pt x="114" y="92"/>
                        <a:pt x="114" y="90"/>
                        <a:pt x="114" y="87"/>
                      </a:cubicBezTo>
                      <a:cubicBezTo>
                        <a:pt x="114" y="83"/>
                        <a:pt x="115" y="79"/>
                        <a:pt x="119" y="76"/>
                      </a:cubicBezTo>
                      <a:cubicBezTo>
                        <a:pt x="122" y="80"/>
                        <a:pt x="124" y="82"/>
                        <a:pt x="126" y="85"/>
                      </a:cubicBezTo>
                      <a:cubicBezTo>
                        <a:pt x="131" y="82"/>
                        <a:pt x="129" y="75"/>
                        <a:pt x="131" y="71"/>
                      </a:cubicBezTo>
                      <a:cubicBezTo>
                        <a:pt x="134" y="72"/>
                        <a:pt x="137" y="74"/>
                        <a:pt x="140" y="74"/>
                      </a:cubicBezTo>
                      <a:cubicBezTo>
                        <a:pt x="140" y="62"/>
                        <a:pt x="149" y="60"/>
                        <a:pt x="150" y="50"/>
                      </a:cubicBezTo>
                      <a:cubicBezTo>
                        <a:pt x="162" y="50"/>
                        <a:pt x="164" y="41"/>
                        <a:pt x="173" y="41"/>
                      </a:cubicBezTo>
                      <a:cubicBezTo>
                        <a:pt x="181" y="41"/>
                        <a:pt x="186" y="50"/>
                        <a:pt x="187" y="58"/>
                      </a:cubicBezTo>
                      <a:cubicBezTo>
                        <a:pt x="189" y="55"/>
                        <a:pt x="192" y="53"/>
                        <a:pt x="196" y="53"/>
                      </a:cubicBezTo>
                      <a:cubicBezTo>
                        <a:pt x="198" y="53"/>
                        <a:pt x="202" y="56"/>
                        <a:pt x="203" y="56"/>
                      </a:cubicBezTo>
                      <a:cubicBezTo>
                        <a:pt x="205" y="52"/>
                        <a:pt x="204" y="49"/>
                        <a:pt x="204" y="45"/>
                      </a:cubicBezTo>
                      <a:cubicBezTo>
                        <a:pt x="204" y="39"/>
                        <a:pt x="211" y="36"/>
                        <a:pt x="211" y="30"/>
                      </a:cubicBezTo>
                      <a:cubicBezTo>
                        <a:pt x="211" y="24"/>
                        <a:pt x="228" y="20"/>
                        <a:pt x="236" y="20"/>
                      </a:cubicBezTo>
                      <a:cubicBezTo>
                        <a:pt x="239" y="20"/>
                        <a:pt x="243" y="17"/>
                        <a:pt x="244" y="17"/>
                      </a:cubicBezTo>
                      <a:cubicBezTo>
                        <a:pt x="241" y="13"/>
                        <a:pt x="237" y="11"/>
                        <a:pt x="236" y="7"/>
                      </a:cubicBezTo>
                      <a:cubicBezTo>
                        <a:pt x="251" y="13"/>
                        <a:pt x="260" y="19"/>
                        <a:pt x="276" y="19"/>
                      </a:cubicBezTo>
                      <a:cubicBezTo>
                        <a:pt x="281" y="19"/>
                        <a:pt x="283" y="15"/>
                        <a:pt x="288" y="15"/>
                      </a:cubicBezTo>
                      <a:cubicBezTo>
                        <a:pt x="291" y="15"/>
                        <a:pt x="297" y="20"/>
                        <a:pt x="297" y="23"/>
                      </a:cubicBezTo>
                      <a:cubicBezTo>
                        <a:pt x="297" y="29"/>
                        <a:pt x="290" y="30"/>
                        <a:pt x="287" y="32"/>
                      </a:cubicBezTo>
                      <a:cubicBezTo>
                        <a:pt x="281" y="54"/>
                        <a:pt x="281" y="54"/>
                        <a:pt x="281" y="54"/>
                      </a:cubicBezTo>
                      <a:cubicBezTo>
                        <a:pt x="281" y="58"/>
                        <a:pt x="288" y="57"/>
                        <a:pt x="290" y="59"/>
                      </a:cubicBezTo>
                      <a:cubicBezTo>
                        <a:pt x="293" y="60"/>
                        <a:pt x="293" y="67"/>
                        <a:pt x="295" y="68"/>
                      </a:cubicBezTo>
                      <a:cubicBezTo>
                        <a:pt x="306" y="72"/>
                        <a:pt x="313" y="74"/>
                        <a:pt x="324" y="79"/>
                      </a:cubicBezTo>
                      <a:cubicBezTo>
                        <a:pt x="330" y="81"/>
                        <a:pt x="333" y="90"/>
                        <a:pt x="341" y="90"/>
                      </a:cubicBezTo>
                      <a:cubicBezTo>
                        <a:pt x="355" y="90"/>
                        <a:pt x="357" y="64"/>
                        <a:pt x="359" y="54"/>
                      </a:cubicBezTo>
                      <a:cubicBezTo>
                        <a:pt x="359" y="15"/>
                        <a:pt x="359" y="15"/>
                        <a:pt x="359" y="15"/>
                      </a:cubicBezTo>
                      <a:cubicBezTo>
                        <a:pt x="366" y="9"/>
                        <a:pt x="364" y="4"/>
                        <a:pt x="372" y="0"/>
                      </a:cubicBezTo>
                      <a:cubicBezTo>
                        <a:pt x="373" y="11"/>
                        <a:pt x="379" y="19"/>
                        <a:pt x="381" y="28"/>
                      </a:cubicBezTo>
                      <a:cubicBezTo>
                        <a:pt x="383" y="34"/>
                        <a:pt x="381" y="42"/>
                        <a:pt x="386" y="45"/>
                      </a:cubicBezTo>
                      <a:cubicBezTo>
                        <a:pt x="390" y="47"/>
                        <a:pt x="399" y="49"/>
                        <a:pt x="400" y="50"/>
                      </a:cubicBezTo>
                      <a:cubicBezTo>
                        <a:pt x="406" y="54"/>
                        <a:pt x="406" y="68"/>
                        <a:pt x="408" y="75"/>
                      </a:cubicBezTo>
                      <a:cubicBezTo>
                        <a:pt x="412" y="87"/>
                        <a:pt x="415" y="93"/>
                        <a:pt x="419" y="104"/>
                      </a:cubicBezTo>
                      <a:cubicBezTo>
                        <a:pt x="422" y="114"/>
                        <a:pt x="441" y="118"/>
                        <a:pt x="449" y="126"/>
                      </a:cubicBezTo>
                      <a:cubicBezTo>
                        <a:pt x="454" y="131"/>
                        <a:pt x="455" y="139"/>
                        <a:pt x="457" y="146"/>
                      </a:cubicBezTo>
                      <a:cubicBezTo>
                        <a:pt x="459" y="151"/>
                        <a:pt x="466" y="151"/>
                        <a:pt x="471" y="151"/>
                      </a:cubicBezTo>
                      <a:cubicBezTo>
                        <a:pt x="471" y="169"/>
                        <a:pt x="488" y="176"/>
                        <a:pt x="497" y="185"/>
                      </a:cubicBezTo>
                      <a:lnTo>
                        <a:pt x="496" y="18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7" name="Freeform 19"/>
                <p:cNvSpPr>
                  <a:spLocks/>
                </p:cNvSpPr>
                <p:nvPr/>
              </p:nvSpPr>
              <p:spPr bwMode="auto">
                <a:xfrm>
                  <a:off x="7043738" y="3598863"/>
                  <a:ext cx="127000" cy="125413"/>
                </a:xfrm>
                <a:custGeom>
                  <a:avLst/>
                  <a:gdLst/>
                  <a:ahLst/>
                  <a:cxnLst>
                    <a:cxn ang="0">
                      <a:pos x="58" y="26"/>
                    </a:cxn>
                    <a:cxn ang="0">
                      <a:pos x="59" y="22"/>
                    </a:cxn>
                    <a:cxn ang="0">
                      <a:pos x="67" y="17"/>
                    </a:cxn>
                    <a:cxn ang="0">
                      <a:pos x="67" y="14"/>
                    </a:cxn>
                    <a:cxn ang="0">
                      <a:pos x="78" y="0"/>
                    </a:cxn>
                    <a:cxn ang="0">
                      <a:pos x="81" y="4"/>
                    </a:cxn>
                    <a:cxn ang="0">
                      <a:pos x="83" y="10"/>
                    </a:cxn>
                    <a:cxn ang="0">
                      <a:pos x="90" y="6"/>
                    </a:cxn>
                    <a:cxn ang="0">
                      <a:pos x="94" y="8"/>
                    </a:cxn>
                    <a:cxn ang="0">
                      <a:pos x="96" y="15"/>
                    </a:cxn>
                    <a:cxn ang="0">
                      <a:pos x="79" y="37"/>
                    </a:cxn>
                    <a:cxn ang="0">
                      <a:pos x="79" y="50"/>
                    </a:cxn>
                    <a:cxn ang="0">
                      <a:pos x="63" y="53"/>
                    </a:cxn>
                    <a:cxn ang="0">
                      <a:pos x="49" y="84"/>
                    </a:cxn>
                    <a:cxn ang="0">
                      <a:pos x="32" y="94"/>
                    </a:cxn>
                    <a:cxn ang="0">
                      <a:pos x="23" y="92"/>
                    </a:cxn>
                    <a:cxn ang="0">
                      <a:pos x="3" y="83"/>
                    </a:cxn>
                    <a:cxn ang="0">
                      <a:pos x="0" y="81"/>
                    </a:cxn>
                    <a:cxn ang="0">
                      <a:pos x="18" y="57"/>
                    </a:cxn>
                    <a:cxn ang="0">
                      <a:pos x="25" y="51"/>
                    </a:cxn>
                    <a:cxn ang="0">
                      <a:pos x="50" y="37"/>
                    </a:cxn>
                    <a:cxn ang="0">
                      <a:pos x="58" y="26"/>
                    </a:cxn>
                  </a:cxnLst>
                  <a:rect l="0" t="0" r="r" b="b"/>
                  <a:pathLst>
                    <a:path w="96" h="94">
                      <a:moveTo>
                        <a:pt x="58" y="26"/>
                      </a:moveTo>
                      <a:cubicBezTo>
                        <a:pt x="58" y="26"/>
                        <a:pt x="58" y="23"/>
                        <a:pt x="59" y="22"/>
                      </a:cubicBezTo>
                      <a:cubicBezTo>
                        <a:pt x="60" y="18"/>
                        <a:pt x="63" y="17"/>
                        <a:pt x="67" y="17"/>
                      </a:cubicBezTo>
                      <a:cubicBezTo>
                        <a:pt x="67" y="16"/>
                        <a:pt x="67" y="15"/>
                        <a:pt x="67" y="14"/>
                      </a:cubicBezTo>
                      <a:cubicBezTo>
                        <a:pt x="67" y="8"/>
                        <a:pt x="74" y="2"/>
                        <a:pt x="78" y="0"/>
                      </a:cubicBezTo>
                      <a:cubicBezTo>
                        <a:pt x="78" y="3"/>
                        <a:pt x="79" y="4"/>
                        <a:pt x="81" y="4"/>
                      </a:cubicBezTo>
                      <a:cubicBezTo>
                        <a:pt x="81" y="7"/>
                        <a:pt x="80" y="10"/>
                        <a:pt x="83" y="10"/>
                      </a:cubicBezTo>
                      <a:cubicBezTo>
                        <a:pt x="86" y="10"/>
                        <a:pt x="88" y="7"/>
                        <a:pt x="90" y="6"/>
                      </a:cubicBezTo>
                      <a:cubicBezTo>
                        <a:pt x="91" y="8"/>
                        <a:pt x="92" y="8"/>
                        <a:pt x="94" y="8"/>
                      </a:cubicBezTo>
                      <a:cubicBezTo>
                        <a:pt x="94" y="12"/>
                        <a:pt x="94" y="14"/>
                        <a:pt x="96" y="15"/>
                      </a:cubicBezTo>
                      <a:cubicBezTo>
                        <a:pt x="95" y="21"/>
                        <a:pt x="86" y="37"/>
                        <a:pt x="79" y="37"/>
                      </a:cubicBezTo>
                      <a:cubicBezTo>
                        <a:pt x="78" y="43"/>
                        <a:pt x="80" y="45"/>
                        <a:pt x="79" y="50"/>
                      </a:cubicBezTo>
                      <a:cubicBezTo>
                        <a:pt x="77" y="50"/>
                        <a:pt x="66" y="53"/>
                        <a:pt x="63" y="53"/>
                      </a:cubicBezTo>
                      <a:cubicBezTo>
                        <a:pt x="61" y="58"/>
                        <a:pt x="49" y="84"/>
                        <a:pt x="49" y="84"/>
                      </a:cubicBezTo>
                      <a:cubicBezTo>
                        <a:pt x="45" y="88"/>
                        <a:pt x="37" y="94"/>
                        <a:pt x="32" y="94"/>
                      </a:cubicBezTo>
                      <a:cubicBezTo>
                        <a:pt x="30" y="94"/>
                        <a:pt x="25" y="92"/>
                        <a:pt x="23" y="92"/>
                      </a:cubicBezTo>
                      <a:cubicBezTo>
                        <a:pt x="20" y="92"/>
                        <a:pt x="3" y="85"/>
                        <a:pt x="3" y="83"/>
                      </a:cubicBezTo>
                      <a:cubicBezTo>
                        <a:pt x="2" y="83"/>
                        <a:pt x="0" y="82"/>
                        <a:pt x="0" y="81"/>
                      </a:cubicBezTo>
                      <a:cubicBezTo>
                        <a:pt x="0" y="70"/>
                        <a:pt x="14" y="64"/>
                        <a:pt x="18" y="57"/>
                      </a:cubicBezTo>
                      <a:cubicBezTo>
                        <a:pt x="20" y="54"/>
                        <a:pt x="22" y="51"/>
                        <a:pt x="25" y="51"/>
                      </a:cubicBezTo>
                      <a:cubicBezTo>
                        <a:pt x="36" y="51"/>
                        <a:pt x="42" y="40"/>
                        <a:pt x="50" y="37"/>
                      </a:cubicBezTo>
                      <a:cubicBezTo>
                        <a:pt x="52" y="36"/>
                        <a:pt x="58" y="26"/>
                        <a:pt x="58" y="2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8" name="Freeform 20"/>
                <p:cNvSpPr>
                  <a:spLocks/>
                </p:cNvSpPr>
                <p:nvPr/>
              </p:nvSpPr>
              <p:spPr bwMode="auto">
                <a:xfrm>
                  <a:off x="7148513" y="3476625"/>
                  <a:ext cx="93663" cy="139700"/>
                </a:xfrm>
                <a:custGeom>
                  <a:avLst/>
                  <a:gdLst/>
                  <a:ahLst/>
                  <a:cxnLst>
                    <a:cxn ang="0">
                      <a:pos x="22" y="40"/>
                    </a:cxn>
                    <a:cxn ang="0">
                      <a:pos x="17" y="31"/>
                    </a:cxn>
                    <a:cxn ang="0">
                      <a:pos x="19" y="27"/>
                    </a:cxn>
                    <a:cxn ang="0">
                      <a:pos x="0" y="0"/>
                    </a:cxn>
                    <a:cxn ang="0">
                      <a:pos x="16" y="12"/>
                    </a:cxn>
                    <a:cxn ang="0">
                      <a:pos x="22" y="19"/>
                    </a:cxn>
                    <a:cxn ang="0">
                      <a:pos x="20" y="22"/>
                    </a:cxn>
                    <a:cxn ang="0">
                      <a:pos x="27" y="37"/>
                    </a:cxn>
                    <a:cxn ang="0">
                      <a:pos x="30" y="37"/>
                    </a:cxn>
                    <a:cxn ang="0">
                      <a:pos x="34" y="32"/>
                    </a:cxn>
                    <a:cxn ang="0">
                      <a:pos x="37" y="32"/>
                    </a:cxn>
                    <a:cxn ang="0">
                      <a:pos x="53" y="50"/>
                    </a:cxn>
                    <a:cxn ang="0">
                      <a:pos x="68" y="46"/>
                    </a:cxn>
                    <a:cxn ang="0">
                      <a:pos x="71" y="48"/>
                    </a:cxn>
                    <a:cxn ang="0">
                      <a:pos x="63" y="71"/>
                    </a:cxn>
                    <a:cxn ang="0">
                      <a:pos x="61" y="68"/>
                    </a:cxn>
                    <a:cxn ang="0">
                      <a:pos x="60" y="70"/>
                    </a:cxn>
                    <a:cxn ang="0">
                      <a:pos x="51" y="75"/>
                    </a:cxn>
                    <a:cxn ang="0">
                      <a:pos x="52" y="80"/>
                    </a:cxn>
                    <a:cxn ang="0">
                      <a:pos x="46" y="89"/>
                    </a:cxn>
                    <a:cxn ang="0">
                      <a:pos x="30" y="104"/>
                    </a:cxn>
                    <a:cxn ang="0">
                      <a:pos x="23" y="98"/>
                    </a:cxn>
                    <a:cxn ang="0">
                      <a:pos x="29" y="86"/>
                    </a:cxn>
                    <a:cxn ang="0">
                      <a:pos x="12" y="72"/>
                    </a:cxn>
                    <a:cxn ang="0">
                      <a:pos x="19" y="65"/>
                    </a:cxn>
                    <a:cxn ang="0">
                      <a:pos x="24" y="48"/>
                    </a:cxn>
                    <a:cxn ang="0">
                      <a:pos x="22" y="38"/>
                    </a:cxn>
                    <a:cxn ang="0">
                      <a:pos x="22" y="38"/>
                    </a:cxn>
                    <a:cxn ang="0">
                      <a:pos x="22" y="40"/>
                    </a:cxn>
                  </a:cxnLst>
                  <a:rect l="0" t="0" r="r" b="b"/>
                  <a:pathLst>
                    <a:path w="71" h="104">
                      <a:moveTo>
                        <a:pt x="22" y="40"/>
                      </a:moveTo>
                      <a:cubicBezTo>
                        <a:pt x="21" y="36"/>
                        <a:pt x="17" y="35"/>
                        <a:pt x="17" y="31"/>
                      </a:cubicBezTo>
                      <a:cubicBezTo>
                        <a:pt x="17" y="30"/>
                        <a:pt x="18" y="28"/>
                        <a:pt x="19" y="27"/>
                      </a:cubicBezTo>
                      <a:cubicBezTo>
                        <a:pt x="8" y="25"/>
                        <a:pt x="2" y="11"/>
                        <a:pt x="0" y="0"/>
                      </a:cubicBezTo>
                      <a:cubicBezTo>
                        <a:pt x="4" y="7"/>
                        <a:pt x="12" y="8"/>
                        <a:pt x="16" y="12"/>
                      </a:cubicBezTo>
                      <a:cubicBezTo>
                        <a:pt x="19" y="15"/>
                        <a:pt x="19" y="18"/>
                        <a:pt x="22" y="19"/>
                      </a:cubicBezTo>
                      <a:cubicBezTo>
                        <a:pt x="21" y="21"/>
                        <a:pt x="20" y="21"/>
                        <a:pt x="20" y="22"/>
                      </a:cubicBezTo>
                      <a:cubicBezTo>
                        <a:pt x="20" y="25"/>
                        <a:pt x="25" y="34"/>
                        <a:pt x="27" y="37"/>
                      </a:cubicBezTo>
                      <a:cubicBezTo>
                        <a:pt x="30" y="37"/>
                        <a:pt x="30" y="37"/>
                        <a:pt x="30" y="37"/>
                      </a:cubicBezTo>
                      <a:cubicBezTo>
                        <a:pt x="30" y="34"/>
                        <a:pt x="32" y="32"/>
                        <a:pt x="34" y="32"/>
                      </a:cubicBezTo>
                      <a:cubicBezTo>
                        <a:pt x="35" y="32"/>
                        <a:pt x="36" y="32"/>
                        <a:pt x="37" y="32"/>
                      </a:cubicBezTo>
                      <a:cubicBezTo>
                        <a:pt x="37" y="44"/>
                        <a:pt x="42" y="50"/>
                        <a:pt x="53" y="50"/>
                      </a:cubicBezTo>
                      <a:cubicBezTo>
                        <a:pt x="61" y="50"/>
                        <a:pt x="61" y="46"/>
                        <a:pt x="68" y="46"/>
                      </a:cubicBezTo>
                      <a:cubicBezTo>
                        <a:pt x="69" y="46"/>
                        <a:pt x="71" y="47"/>
                        <a:pt x="71" y="48"/>
                      </a:cubicBezTo>
                      <a:cubicBezTo>
                        <a:pt x="65" y="55"/>
                        <a:pt x="67" y="64"/>
                        <a:pt x="63" y="71"/>
                      </a:cubicBezTo>
                      <a:cubicBezTo>
                        <a:pt x="61" y="68"/>
                        <a:pt x="61" y="68"/>
                        <a:pt x="61" y="68"/>
                      </a:cubicBezTo>
                      <a:cubicBezTo>
                        <a:pt x="60" y="68"/>
                        <a:pt x="60" y="70"/>
                        <a:pt x="60" y="70"/>
                      </a:cubicBezTo>
                      <a:cubicBezTo>
                        <a:pt x="55" y="71"/>
                        <a:pt x="51" y="72"/>
                        <a:pt x="51" y="75"/>
                      </a:cubicBezTo>
                      <a:cubicBezTo>
                        <a:pt x="51" y="77"/>
                        <a:pt x="52" y="78"/>
                        <a:pt x="52" y="80"/>
                      </a:cubicBezTo>
                      <a:cubicBezTo>
                        <a:pt x="52" y="83"/>
                        <a:pt x="47" y="87"/>
                        <a:pt x="46" y="89"/>
                      </a:cubicBezTo>
                      <a:cubicBezTo>
                        <a:pt x="42" y="95"/>
                        <a:pt x="39" y="104"/>
                        <a:pt x="30" y="104"/>
                      </a:cubicBezTo>
                      <a:cubicBezTo>
                        <a:pt x="26" y="104"/>
                        <a:pt x="23" y="102"/>
                        <a:pt x="23" y="98"/>
                      </a:cubicBezTo>
                      <a:cubicBezTo>
                        <a:pt x="23" y="93"/>
                        <a:pt x="29" y="91"/>
                        <a:pt x="29" y="86"/>
                      </a:cubicBezTo>
                      <a:cubicBezTo>
                        <a:pt x="29" y="77"/>
                        <a:pt x="12" y="80"/>
                        <a:pt x="12" y="72"/>
                      </a:cubicBezTo>
                      <a:cubicBezTo>
                        <a:pt x="12" y="68"/>
                        <a:pt x="16" y="67"/>
                        <a:pt x="19" y="65"/>
                      </a:cubicBezTo>
                      <a:cubicBezTo>
                        <a:pt x="23" y="61"/>
                        <a:pt x="24" y="55"/>
                        <a:pt x="24" y="48"/>
                      </a:cubicBezTo>
                      <a:cubicBezTo>
                        <a:pt x="24" y="44"/>
                        <a:pt x="22" y="40"/>
                        <a:pt x="22" y="38"/>
                      </a:cubicBezTo>
                      <a:cubicBezTo>
                        <a:pt x="22" y="38"/>
                        <a:pt x="22" y="38"/>
                        <a:pt x="22" y="38"/>
                      </a:cubicBezTo>
                      <a:lnTo>
                        <a:pt x="22"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9" name="Freeform 116"/>
                <p:cNvSpPr>
                  <a:spLocks/>
                </p:cNvSpPr>
                <p:nvPr/>
              </p:nvSpPr>
              <p:spPr bwMode="auto">
                <a:xfrm>
                  <a:off x="6856413" y="3582988"/>
                  <a:ext cx="6350" cy="9525"/>
                </a:xfrm>
                <a:custGeom>
                  <a:avLst/>
                  <a:gdLst/>
                  <a:ahLst/>
                  <a:cxnLst>
                    <a:cxn ang="0">
                      <a:pos x="5" y="0"/>
                    </a:cxn>
                    <a:cxn ang="0">
                      <a:pos x="4" y="7"/>
                    </a:cxn>
                    <a:cxn ang="0">
                      <a:pos x="0" y="0"/>
                    </a:cxn>
                    <a:cxn ang="0">
                      <a:pos x="5" y="0"/>
                    </a:cxn>
                  </a:cxnLst>
                  <a:rect l="0" t="0" r="r" b="b"/>
                  <a:pathLst>
                    <a:path w="5" h="7">
                      <a:moveTo>
                        <a:pt x="5" y="0"/>
                      </a:moveTo>
                      <a:cubicBezTo>
                        <a:pt x="5" y="4"/>
                        <a:pt x="4" y="5"/>
                        <a:pt x="4" y="7"/>
                      </a:cubicBezTo>
                      <a:cubicBezTo>
                        <a:pt x="0" y="6"/>
                        <a:pt x="0" y="3"/>
                        <a:pt x="0" y="0"/>
                      </a:cubicBezTo>
                      <a:cubicBezTo>
                        <a:pt x="2" y="0"/>
                        <a:pt x="4" y="0"/>
                        <a:pt x="5"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0" name="Freeform 117"/>
                <p:cNvSpPr>
                  <a:spLocks/>
                </p:cNvSpPr>
                <p:nvPr/>
              </p:nvSpPr>
              <p:spPr bwMode="auto">
                <a:xfrm>
                  <a:off x="6664325" y="3500438"/>
                  <a:ext cx="22225" cy="11113"/>
                </a:xfrm>
                <a:custGeom>
                  <a:avLst/>
                  <a:gdLst/>
                  <a:ahLst/>
                  <a:cxnLst>
                    <a:cxn ang="0">
                      <a:pos x="16" y="4"/>
                    </a:cxn>
                    <a:cxn ang="0">
                      <a:pos x="0" y="4"/>
                    </a:cxn>
                    <a:cxn ang="0">
                      <a:pos x="16" y="4"/>
                    </a:cxn>
                  </a:cxnLst>
                  <a:rect l="0" t="0" r="r" b="b"/>
                  <a:pathLst>
                    <a:path w="16" h="8">
                      <a:moveTo>
                        <a:pt x="16" y="4"/>
                      </a:moveTo>
                      <a:cubicBezTo>
                        <a:pt x="11" y="7"/>
                        <a:pt x="4" y="8"/>
                        <a:pt x="0" y="4"/>
                      </a:cubicBezTo>
                      <a:cubicBezTo>
                        <a:pt x="9" y="0"/>
                        <a:pt x="10" y="0"/>
                        <a:pt x="16"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1" name="Freeform 118"/>
                <p:cNvSpPr>
                  <a:spLocks/>
                </p:cNvSpPr>
                <p:nvPr/>
              </p:nvSpPr>
              <p:spPr bwMode="auto">
                <a:xfrm>
                  <a:off x="6556375" y="3065463"/>
                  <a:ext cx="22225" cy="9525"/>
                </a:xfrm>
                <a:custGeom>
                  <a:avLst/>
                  <a:gdLst/>
                  <a:ahLst/>
                  <a:cxnLst>
                    <a:cxn ang="0">
                      <a:pos x="17" y="1"/>
                    </a:cxn>
                    <a:cxn ang="0">
                      <a:pos x="17" y="7"/>
                    </a:cxn>
                    <a:cxn ang="0">
                      <a:pos x="13" y="7"/>
                    </a:cxn>
                    <a:cxn ang="0">
                      <a:pos x="0" y="3"/>
                    </a:cxn>
                    <a:cxn ang="0">
                      <a:pos x="17" y="1"/>
                    </a:cxn>
                  </a:cxnLst>
                  <a:rect l="0" t="0" r="r" b="b"/>
                  <a:pathLst>
                    <a:path w="17" h="7">
                      <a:moveTo>
                        <a:pt x="17" y="1"/>
                      </a:moveTo>
                      <a:cubicBezTo>
                        <a:pt x="17" y="7"/>
                        <a:pt x="17" y="7"/>
                        <a:pt x="17" y="7"/>
                      </a:cubicBezTo>
                      <a:cubicBezTo>
                        <a:pt x="16" y="7"/>
                        <a:pt x="14" y="7"/>
                        <a:pt x="13" y="7"/>
                      </a:cubicBezTo>
                      <a:cubicBezTo>
                        <a:pt x="8" y="7"/>
                        <a:pt x="2" y="5"/>
                        <a:pt x="0" y="3"/>
                      </a:cubicBezTo>
                      <a:cubicBezTo>
                        <a:pt x="8" y="1"/>
                        <a:pt x="11" y="0"/>
                        <a:pt x="17"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396" name="Group 383"/>
            <p:cNvGrpSpPr/>
            <p:nvPr/>
          </p:nvGrpSpPr>
          <p:grpSpPr>
            <a:xfrm>
              <a:off x="3584348" y="1207327"/>
              <a:ext cx="2773469" cy="1960289"/>
              <a:chOff x="4713288" y="1038225"/>
              <a:chExt cx="2847975" cy="2012950"/>
            </a:xfrm>
            <a:grpFill/>
          </p:grpSpPr>
          <p:sp>
            <p:nvSpPr>
              <p:cNvPr id="397" name="Freeform 101"/>
              <p:cNvSpPr>
                <a:spLocks/>
              </p:cNvSpPr>
              <p:nvPr/>
            </p:nvSpPr>
            <p:spPr bwMode="auto">
              <a:xfrm>
                <a:off x="4818063" y="2127250"/>
                <a:ext cx="622300" cy="538163"/>
              </a:xfrm>
              <a:custGeom>
                <a:avLst/>
                <a:gdLst/>
                <a:ahLst/>
                <a:cxnLst>
                  <a:cxn ang="0">
                    <a:pos x="102" y="154"/>
                  </a:cxn>
                  <a:cxn ang="0">
                    <a:pos x="113" y="126"/>
                  </a:cxn>
                  <a:cxn ang="0">
                    <a:pos x="122" y="86"/>
                  </a:cxn>
                  <a:cxn ang="0">
                    <a:pos x="125" y="77"/>
                  </a:cxn>
                  <a:cxn ang="0">
                    <a:pos x="108" y="77"/>
                  </a:cxn>
                  <a:cxn ang="0">
                    <a:pos x="64" y="77"/>
                  </a:cxn>
                  <a:cxn ang="0">
                    <a:pos x="27" y="79"/>
                  </a:cxn>
                  <a:cxn ang="0">
                    <a:pos x="26" y="77"/>
                  </a:cxn>
                  <a:cxn ang="0">
                    <a:pos x="0" y="55"/>
                  </a:cxn>
                  <a:cxn ang="0">
                    <a:pos x="9" y="37"/>
                  </a:cxn>
                  <a:cxn ang="0">
                    <a:pos x="41" y="20"/>
                  </a:cxn>
                  <a:cxn ang="0">
                    <a:pos x="48" y="13"/>
                  </a:cxn>
                  <a:cxn ang="0">
                    <a:pos x="80" y="4"/>
                  </a:cxn>
                  <a:cxn ang="0">
                    <a:pos x="127" y="7"/>
                  </a:cxn>
                  <a:cxn ang="0">
                    <a:pos x="174" y="15"/>
                  </a:cxn>
                  <a:cxn ang="0">
                    <a:pos x="223" y="21"/>
                  </a:cxn>
                  <a:cxn ang="0">
                    <a:pos x="256" y="44"/>
                  </a:cxn>
                  <a:cxn ang="0">
                    <a:pos x="278" y="33"/>
                  </a:cxn>
                  <a:cxn ang="0">
                    <a:pos x="281" y="43"/>
                  </a:cxn>
                  <a:cxn ang="0">
                    <a:pos x="289" y="65"/>
                  </a:cxn>
                  <a:cxn ang="0">
                    <a:pos x="309" y="76"/>
                  </a:cxn>
                  <a:cxn ang="0">
                    <a:pos x="350" y="76"/>
                  </a:cxn>
                  <a:cxn ang="0">
                    <a:pos x="359" y="63"/>
                  </a:cxn>
                  <a:cxn ang="0">
                    <a:pos x="387" y="51"/>
                  </a:cxn>
                  <a:cxn ang="0">
                    <a:pos x="439" y="74"/>
                  </a:cxn>
                  <a:cxn ang="0">
                    <a:pos x="445" y="96"/>
                  </a:cxn>
                  <a:cxn ang="0">
                    <a:pos x="435" y="119"/>
                  </a:cxn>
                  <a:cxn ang="0">
                    <a:pos x="436" y="138"/>
                  </a:cxn>
                  <a:cxn ang="0">
                    <a:pos x="449" y="156"/>
                  </a:cxn>
                  <a:cxn ang="0">
                    <a:pos x="445" y="179"/>
                  </a:cxn>
                  <a:cxn ang="0">
                    <a:pos x="448" y="232"/>
                  </a:cxn>
                  <a:cxn ang="0">
                    <a:pos x="448" y="240"/>
                  </a:cxn>
                  <a:cxn ang="0">
                    <a:pos x="393" y="231"/>
                  </a:cxn>
                  <a:cxn ang="0">
                    <a:pos x="370" y="220"/>
                  </a:cxn>
                  <a:cxn ang="0">
                    <a:pos x="333" y="207"/>
                  </a:cxn>
                  <a:cxn ang="0">
                    <a:pos x="313" y="192"/>
                  </a:cxn>
                  <a:cxn ang="0">
                    <a:pos x="278" y="183"/>
                  </a:cxn>
                  <a:cxn ang="0">
                    <a:pos x="304" y="224"/>
                  </a:cxn>
                  <a:cxn ang="0">
                    <a:pos x="315" y="227"/>
                  </a:cxn>
                  <a:cxn ang="0">
                    <a:pos x="313" y="246"/>
                  </a:cxn>
                  <a:cxn ang="0">
                    <a:pos x="379" y="225"/>
                  </a:cxn>
                  <a:cxn ang="0">
                    <a:pos x="406" y="260"/>
                  </a:cxn>
                  <a:cxn ang="0">
                    <a:pos x="414" y="270"/>
                  </a:cxn>
                  <a:cxn ang="0">
                    <a:pos x="410" y="302"/>
                  </a:cxn>
                  <a:cxn ang="0">
                    <a:pos x="390" y="321"/>
                  </a:cxn>
                  <a:cxn ang="0">
                    <a:pos x="365" y="347"/>
                  </a:cxn>
                  <a:cxn ang="0">
                    <a:pos x="328" y="368"/>
                  </a:cxn>
                  <a:cxn ang="0">
                    <a:pos x="265" y="395"/>
                  </a:cxn>
                  <a:cxn ang="0">
                    <a:pos x="234" y="404"/>
                  </a:cxn>
                  <a:cxn ang="0">
                    <a:pos x="217" y="399"/>
                  </a:cxn>
                  <a:cxn ang="0">
                    <a:pos x="209" y="372"/>
                  </a:cxn>
                  <a:cxn ang="0">
                    <a:pos x="198" y="340"/>
                  </a:cxn>
                  <a:cxn ang="0">
                    <a:pos x="162" y="280"/>
                  </a:cxn>
                  <a:cxn ang="0">
                    <a:pos x="154" y="259"/>
                  </a:cxn>
                  <a:cxn ang="0">
                    <a:pos x="140" y="251"/>
                  </a:cxn>
                  <a:cxn ang="0">
                    <a:pos x="131" y="229"/>
                  </a:cxn>
                  <a:cxn ang="0">
                    <a:pos x="109" y="196"/>
                  </a:cxn>
                  <a:cxn ang="0">
                    <a:pos x="112" y="177"/>
                  </a:cxn>
                </a:cxnLst>
                <a:rect l="0" t="0" r="r" b="b"/>
                <a:pathLst>
                  <a:path w="467" h="405">
                    <a:moveTo>
                      <a:pt x="112" y="177"/>
                    </a:moveTo>
                    <a:cubicBezTo>
                      <a:pt x="102" y="154"/>
                      <a:pt x="102" y="154"/>
                      <a:pt x="102" y="154"/>
                    </a:cubicBezTo>
                    <a:cubicBezTo>
                      <a:pt x="102" y="151"/>
                      <a:pt x="105" y="151"/>
                      <a:pt x="106" y="149"/>
                    </a:cubicBezTo>
                    <a:cubicBezTo>
                      <a:pt x="109" y="139"/>
                      <a:pt x="110" y="134"/>
                      <a:pt x="113" y="126"/>
                    </a:cubicBezTo>
                    <a:cubicBezTo>
                      <a:pt x="115" y="117"/>
                      <a:pt x="124" y="115"/>
                      <a:pt x="124" y="104"/>
                    </a:cubicBezTo>
                    <a:cubicBezTo>
                      <a:pt x="124" y="97"/>
                      <a:pt x="122" y="91"/>
                      <a:pt x="122" y="86"/>
                    </a:cubicBezTo>
                    <a:cubicBezTo>
                      <a:pt x="122" y="83"/>
                      <a:pt x="124" y="82"/>
                      <a:pt x="125" y="81"/>
                    </a:cubicBezTo>
                    <a:cubicBezTo>
                      <a:pt x="125" y="77"/>
                      <a:pt x="125" y="77"/>
                      <a:pt x="125" y="77"/>
                    </a:cubicBezTo>
                    <a:cubicBezTo>
                      <a:pt x="121" y="78"/>
                      <a:pt x="120" y="81"/>
                      <a:pt x="117" y="81"/>
                    </a:cubicBezTo>
                    <a:cubicBezTo>
                      <a:pt x="112" y="81"/>
                      <a:pt x="110" y="79"/>
                      <a:pt x="108" y="77"/>
                    </a:cubicBezTo>
                    <a:cubicBezTo>
                      <a:pt x="101" y="82"/>
                      <a:pt x="98" y="88"/>
                      <a:pt x="86" y="88"/>
                    </a:cubicBezTo>
                    <a:cubicBezTo>
                      <a:pt x="76" y="88"/>
                      <a:pt x="73" y="77"/>
                      <a:pt x="64" y="77"/>
                    </a:cubicBezTo>
                    <a:cubicBezTo>
                      <a:pt x="54" y="77"/>
                      <a:pt x="56" y="87"/>
                      <a:pt x="48" y="87"/>
                    </a:cubicBezTo>
                    <a:cubicBezTo>
                      <a:pt x="40" y="87"/>
                      <a:pt x="35" y="75"/>
                      <a:pt x="27" y="79"/>
                    </a:cubicBezTo>
                    <a:cubicBezTo>
                      <a:pt x="22" y="79"/>
                      <a:pt x="22" y="79"/>
                      <a:pt x="22" y="79"/>
                    </a:cubicBezTo>
                    <a:cubicBezTo>
                      <a:pt x="24" y="79"/>
                      <a:pt x="25" y="78"/>
                      <a:pt x="26" y="77"/>
                    </a:cubicBezTo>
                    <a:cubicBezTo>
                      <a:pt x="23" y="74"/>
                      <a:pt x="10" y="67"/>
                      <a:pt x="15" y="63"/>
                    </a:cubicBezTo>
                    <a:cubicBezTo>
                      <a:pt x="11" y="57"/>
                      <a:pt x="6" y="58"/>
                      <a:pt x="0" y="55"/>
                    </a:cubicBezTo>
                    <a:cubicBezTo>
                      <a:pt x="4" y="50"/>
                      <a:pt x="9" y="51"/>
                      <a:pt x="9" y="43"/>
                    </a:cubicBezTo>
                    <a:cubicBezTo>
                      <a:pt x="9" y="40"/>
                      <a:pt x="8" y="40"/>
                      <a:pt x="9" y="37"/>
                    </a:cubicBezTo>
                    <a:cubicBezTo>
                      <a:pt x="6" y="37"/>
                      <a:pt x="1" y="38"/>
                      <a:pt x="1" y="35"/>
                    </a:cubicBezTo>
                    <a:cubicBezTo>
                      <a:pt x="1" y="22"/>
                      <a:pt x="33" y="24"/>
                      <a:pt x="41" y="20"/>
                    </a:cubicBezTo>
                    <a:cubicBezTo>
                      <a:pt x="40" y="17"/>
                      <a:pt x="38" y="18"/>
                      <a:pt x="38" y="15"/>
                    </a:cubicBezTo>
                    <a:cubicBezTo>
                      <a:pt x="38" y="11"/>
                      <a:pt x="46" y="13"/>
                      <a:pt x="48" y="13"/>
                    </a:cubicBezTo>
                    <a:cubicBezTo>
                      <a:pt x="53" y="13"/>
                      <a:pt x="62" y="13"/>
                      <a:pt x="62" y="13"/>
                    </a:cubicBezTo>
                    <a:cubicBezTo>
                      <a:pt x="67" y="13"/>
                      <a:pt x="75" y="7"/>
                      <a:pt x="80" y="4"/>
                    </a:cubicBezTo>
                    <a:cubicBezTo>
                      <a:pt x="86" y="0"/>
                      <a:pt x="98" y="0"/>
                      <a:pt x="106" y="0"/>
                    </a:cubicBezTo>
                    <a:cubicBezTo>
                      <a:pt x="117" y="0"/>
                      <a:pt x="117" y="7"/>
                      <a:pt x="127" y="7"/>
                    </a:cubicBezTo>
                    <a:cubicBezTo>
                      <a:pt x="127" y="12"/>
                      <a:pt x="144" y="15"/>
                      <a:pt x="149" y="15"/>
                    </a:cubicBezTo>
                    <a:cubicBezTo>
                      <a:pt x="162" y="15"/>
                      <a:pt x="170" y="15"/>
                      <a:pt x="174" y="15"/>
                    </a:cubicBezTo>
                    <a:cubicBezTo>
                      <a:pt x="186" y="15"/>
                      <a:pt x="192" y="3"/>
                      <a:pt x="205" y="3"/>
                    </a:cubicBezTo>
                    <a:cubicBezTo>
                      <a:pt x="219" y="3"/>
                      <a:pt x="218" y="12"/>
                      <a:pt x="223" y="21"/>
                    </a:cubicBezTo>
                    <a:cubicBezTo>
                      <a:pt x="224" y="23"/>
                      <a:pt x="233" y="28"/>
                      <a:pt x="233" y="28"/>
                    </a:cubicBezTo>
                    <a:cubicBezTo>
                      <a:pt x="241" y="31"/>
                      <a:pt x="243" y="44"/>
                      <a:pt x="256" y="44"/>
                    </a:cubicBezTo>
                    <a:cubicBezTo>
                      <a:pt x="265" y="44"/>
                      <a:pt x="265" y="36"/>
                      <a:pt x="271" y="34"/>
                    </a:cubicBezTo>
                    <a:cubicBezTo>
                      <a:pt x="275" y="33"/>
                      <a:pt x="274" y="33"/>
                      <a:pt x="278" y="33"/>
                    </a:cubicBezTo>
                    <a:cubicBezTo>
                      <a:pt x="279" y="35"/>
                      <a:pt x="279" y="39"/>
                      <a:pt x="281" y="41"/>
                    </a:cubicBezTo>
                    <a:cubicBezTo>
                      <a:pt x="280" y="41"/>
                      <a:pt x="281" y="42"/>
                      <a:pt x="281" y="43"/>
                    </a:cubicBezTo>
                    <a:cubicBezTo>
                      <a:pt x="281" y="48"/>
                      <a:pt x="284" y="47"/>
                      <a:pt x="286" y="51"/>
                    </a:cubicBezTo>
                    <a:cubicBezTo>
                      <a:pt x="290" y="56"/>
                      <a:pt x="286" y="59"/>
                      <a:pt x="289" y="65"/>
                    </a:cubicBezTo>
                    <a:cubicBezTo>
                      <a:pt x="291" y="70"/>
                      <a:pt x="297" y="67"/>
                      <a:pt x="301" y="68"/>
                    </a:cubicBezTo>
                    <a:cubicBezTo>
                      <a:pt x="305" y="69"/>
                      <a:pt x="306" y="73"/>
                      <a:pt x="309" y="76"/>
                    </a:cubicBezTo>
                    <a:cubicBezTo>
                      <a:pt x="312" y="79"/>
                      <a:pt x="323" y="78"/>
                      <a:pt x="329" y="78"/>
                    </a:cubicBezTo>
                    <a:cubicBezTo>
                      <a:pt x="337" y="78"/>
                      <a:pt x="345" y="77"/>
                      <a:pt x="350" y="76"/>
                    </a:cubicBezTo>
                    <a:cubicBezTo>
                      <a:pt x="350" y="72"/>
                      <a:pt x="350" y="71"/>
                      <a:pt x="350" y="68"/>
                    </a:cubicBezTo>
                    <a:cubicBezTo>
                      <a:pt x="350" y="64"/>
                      <a:pt x="355" y="64"/>
                      <a:pt x="359" y="63"/>
                    </a:cubicBezTo>
                    <a:cubicBezTo>
                      <a:pt x="364" y="61"/>
                      <a:pt x="363" y="59"/>
                      <a:pt x="368" y="57"/>
                    </a:cubicBezTo>
                    <a:cubicBezTo>
                      <a:pt x="376" y="54"/>
                      <a:pt x="381" y="56"/>
                      <a:pt x="387" y="51"/>
                    </a:cubicBezTo>
                    <a:cubicBezTo>
                      <a:pt x="397" y="57"/>
                      <a:pt x="403" y="57"/>
                      <a:pt x="412" y="60"/>
                    </a:cubicBezTo>
                    <a:cubicBezTo>
                      <a:pt x="423" y="64"/>
                      <a:pt x="426" y="74"/>
                      <a:pt x="439" y="74"/>
                    </a:cubicBezTo>
                    <a:cubicBezTo>
                      <a:pt x="439" y="76"/>
                      <a:pt x="442" y="77"/>
                      <a:pt x="443" y="79"/>
                    </a:cubicBezTo>
                    <a:cubicBezTo>
                      <a:pt x="445" y="86"/>
                      <a:pt x="442" y="92"/>
                      <a:pt x="445" y="96"/>
                    </a:cubicBezTo>
                    <a:cubicBezTo>
                      <a:pt x="442" y="98"/>
                      <a:pt x="435" y="114"/>
                      <a:pt x="435" y="115"/>
                    </a:cubicBezTo>
                    <a:cubicBezTo>
                      <a:pt x="435" y="116"/>
                      <a:pt x="436" y="118"/>
                      <a:pt x="435" y="119"/>
                    </a:cubicBezTo>
                    <a:cubicBezTo>
                      <a:pt x="436" y="121"/>
                      <a:pt x="435" y="122"/>
                      <a:pt x="436" y="124"/>
                    </a:cubicBezTo>
                    <a:cubicBezTo>
                      <a:pt x="436" y="138"/>
                      <a:pt x="436" y="138"/>
                      <a:pt x="436" y="138"/>
                    </a:cubicBezTo>
                    <a:cubicBezTo>
                      <a:pt x="438" y="142"/>
                      <a:pt x="437" y="145"/>
                      <a:pt x="439" y="149"/>
                    </a:cubicBezTo>
                    <a:cubicBezTo>
                      <a:pt x="440" y="153"/>
                      <a:pt x="449" y="149"/>
                      <a:pt x="449" y="156"/>
                    </a:cubicBezTo>
                    <a:cubicBezTo>
                      <a:pt x="449" y="165"/>
                      <a:pt x="439" y="164"/>
                      <a:pt x="439" y="171"/>
                    </a:cubicBezTo>
                    <a:cubicBezTo>
                      <a:pt x="439" y="177"/>
                      <a:pt x="443" y="177"/>
                      <a:pt x="445" y="179"/>
                    </a:cubicBezTo>
                    <a:cubicBezTo>
                      <a:pt x="452" y="194"/>
                      <a:pt x="467" y="196"/>
                      <a:pt x="467" y="215"/>
                    </a:cubicBezTo>
                    <a:cubicBezTo>
                      <a:pt x="456" y="218"/>
                      <a:pt x="448" y="220"/>
                      <a:pt x="448" y="232"/>
                    </a:cubicBezTo>
                    <a:cubicBezTo>
                      <a:pt x="448" y="235"/>
                      <a:pt x="450" y="238"/>
                      <a:pt x="450" y="240"/>
                    </a:cubicBezTo>
                    <a:cubicBezTo>
                      <a:pt x="450" y="240"/>
                      <a:pt x="448" y="240"/>
                      <a:pt x="448" y="240"/>
                    </a:cubicBezTo>
                    <a:cubicBezTo>
                      <a:pt x="439" y="240"/>
                      <a:pt x="420" y="235"/>
                      <a:pt x="408" y="235"/>
                    </a:cubicBezTo>
                    <a:cubicBezTo>
                      <a:pt x="406" y="235"/>
                      <a:pt x="393" y="231"/>
                      <a:pt x="393" y="231"/>
                    </a:cubicBezTo>
                    <a:cubicBezTo>
                      <a:pt x="388" y="226"/>
                      <a:pt x="388" y="213"/>
                      <a:pt x="379" y="213"/>
                    </a:cubicBezTo>
                    <a:cubicBezTo>
                      <a:pt x="374" y="213"/>
                      <a:pt x="372" y="217"/>
                      <a:pt x="370" y="220"/>
                    </a:cubicBezTo>
                    <a:cubicBezTo>
                      <a:pt x="348" y="220"/>
                      <a:pt x="348" y="220"/>
                      <a:pt x="348" y="220"/>
                    </a:cubicBezTo>
                    <a:cubicBezTo>
                      <a:pt x="341" y="217"/>
                      <a:pt x="337" y="212"/>
                      <a:pt x="333" y="207"/>
                    </a:cubicBezTo>
                    <a:cubicBezTo>
                      <a:pt x="327" y="202"/>
                      <a:pt x="320" y="205"/>
                      <a:pt x="315" y="200"/>
                    </a:cubicBezTo>
                    <a:cubicBezTo>
                      <a:pt x="313" y="197"/>
                      <a:pt x="314" y="194"/>
                      <a:pt x="313" y="192"/>
                    </a:cubicBezTo>
                    <a:cubicBezTo>
                      <a:pt x="308" y="182"/>
                      <a:pt x="299" y="168"/>
                      <a:pt x="286" y="168"/>
                    </a:cubicBezTo>
                    <a:cubicBezTo>
                      <a:pt x="280" y="168"/>
                      <a:pt x="278" y="176"/>
                      <a:pt x="278" y="183"/>
                    </a:cubicBezTo>
                    <a:cubicBezTo>
                      <a:pt x="278" y="187"/>
                      <a:pt x="278" y="189"/>
                      <a:pt x="278" y="193"/>
                    </a:cubicBezTo>
                    <a:cubicBezTo>
                      <a:pt x="281" y="203"/>
                      <a:pt x="293" y="222"/>
                      <a:pt x="304" y="224"/>
                    </a:cubicBezTo>
                    <a:cubicBezTo>
                      <a:pt x="304" y="229"/>
                      <a:pt x="306" y="231"/>
                      <a:pt x="307" y="235"/>
                    </a:cubicBezTo>
                    <a:cubicBezTo>
                      <a:pt x="312" y="233"/>
                      <a:pt x="311" y="228"/>
                      <a:pt x="315" y="227"/>
                    </a:cubicBezTo>
                    <a:cubicBezTo>
                      <a:pt x="316" y="228"/>
                      <a:pt x="316" y="230"/>
                      <a:pt x="316" y="231"/>
                    </a:cubicBezTo>
                    <a:cubicBezTo>
                      <a:pt x="316" y="237"/>
                      <a:pt x="313" y="240"/>
                      <a:pt x="313" y="246"/>
                    </a:cubicBezTo>
                    <a:cubicBezTo>
                      <a:pt x="313" y="252"/>
                      <a:pt x="324" y="255"/>
                      <a:pt x="331" y="255"/>
                    </a:cubicBezTo>
                    <a:cubicBezTo>
                      <a:pt x="360" y="255"/>
                      <a:pt x="363" y="237"/>
                      <a:pt x="379" y="225"/>
                    </a:cubicBezTo>
                    <a:cubicBezTo>
                      <a:pt x="379" y="241"/>
                      <a:pt x="379" y="241"/>
                      <a:pt x="379" y="241"/>
                    </a:cubicBezTo>
                    <a:cubicBezTo>
                      <a:pt x="385" y="254"/>
                      <a:pt x="393" y="256"/>
                      <a:pt x="406" y="260"/>
                    </a:cubicBezTo>
                    <a:cubicBezTo>
                      <a:pt x="411" y="261"/>
                      <a:pt x="411" y="269"/>
                      <a:pt x="414" y="271"/>
                    </a:cubicBezTo>
                    <a:cubicBezTo>
                      <a:pt x="414" y="270"/>
                      <a:pt x="414" y="270"/>
                      <a:pt x="414" y="270"/>
                    </a:cubicBezTo>
                    <a:cubicBezTo>
                      <a:pt x="416" y="274"/>
                      <a:pt x="423" y="273"/>
                      <a:pt x="423" y="277"/>
                    </a:cubicBezTo>
                    <a:cubicBezTo>
                      <a:pt x="423" y="288"/>
                      <a:pt x="410" y="291"/>
                      <a:pt x="410" y="302"/>
                    </a:cubicBezTo>
                    <a:cubicBezTo>
                      <a:pt x="403" y="302"/>
                      <a:pt x="399" y="303"/>
                      <a:pt x="397" y="309"/>
                    </a:cubicBezTo>
                    <a:cubicBezTo>
                      <a:pt x="395" y="314"/>
                      <a:pt x="396" y="321"/>
                      <a:pt x="390" y="321"/>
                    </a:cubicBezTo>
                    <a:cubicBezTo>
                      <a:pt x="384" y="321"/>
                      <a:pt x="384" y="334"/>
                      <a:pt x="378" y="334"/>
                    </a:cubicBezTo>
                    <a:cubicBezTo>
                      <a:pt x="374" y="334"/>
                      <a:pt x="365" y="342"/>
                      <a:pt x="365" y="347"/>
                    </a:cubicBezTo>
                    <a:cubicBezTo>
                      <a:pt x="353" y="349"/>
                      <a:pt x="327" y="354"/>
                      <a:pt x="327" y="364"/>
                    </a:cubicBezTo>
                    <a:cubicBezTo>
                      <a:pt x="327" y="365"/>
                      <a:pt x="327" y="367"/>
                      <a:pt x="328" y="368"/>
                    </a:cubicBezTo>
                    <a:cubicBezTo>
                      <a:pt x="318" y="373"/>
                      <a:pt x="304" y="376"/>
                      <a:pt x="294" y="378"/>
                    </a:cubicBezTo>
                    <a:cubicBezTo>
                      <a:pt x="289" y="380"/>
                      <a:pt x="271" y="392"/>
                      <a:pt x="265" y="395"/>
                    </a:cubicBezTo>
                    <a:cubicBezTo>
                      <a:pt x="252" y="395"/>
                      <a:pt x="252" y="395"/>
                      <a:pt x="252" y="395"/>
                    </a:cubicBezTo>
                    <a:cubicBezTo>
                      <a:pt x="244" y="400"/>
                      <a:pt x="243" y="404"/>
                      <a:pt x="234" y="404"/>
                    </a:cubicBezTo>
                    <a:cubicBezTo>
                      <a:pt x="231" y="405"/>
                      <a:pt x="231" y="405"/>
                      <a:pt x="231" y="405"/>
                    </a:cubicBezTo>
                    <a:cubicBezTo>
                      <a:pt x="229" y="405"/>
                      <a:pt x="218" y="400"/>
                      <a:pt x="217" y="399"/>
                    </a:cubicBezTo>
                    <a:cubicBezTo>
                      <a:pt x="216" y="399"/>
                      <a:pt x="219" y="399"/>
                      <a:pt x="217" y="394"/>
                    </a:cubicBezTo>
                    <a:cubicBezTo>
                      <a:pt x="212" y="387"/>
                      <a:pt x="209" y="380"/>
                      <a:pt x="209" y="372"/>
                    </a:cubicBezTo>
                    <a:cubicBezTo>
                      <a:pt x="204" y="371"/>
                      <a:pt x="207" y="363"/>
                      <a:pt x="208" y="359"/>
                    </a:cubicBezTo>
                    <a:cubicBezTo>
                      <a:pt x="210" y="349"/>
                      <a:pt x="203" y="345"/>
                      <a:pt x="198" y="340"/>
                    </a:cubicBezTo>
                    <a:cubicBezTo>
                      <a:pt x="193" y="335"/>
                      <a:pt x="181" y="320"/>
                      <a:pt x="181" y="309"/>
                    </a:cubicBezTo>
                    <a:cubicBezTo>
                      <a:pt x="165" y="306"/>
                      <a:pt x="162" y="297"/>
                      <a:pt x="162" y="280"/>
                    </a:cubicBezTo>
                    <a:cubicBezTo>
                      <a:pt x="162" y="270"/>
                      <a:pt x="156" y="268"/>
                      <a:pt x="154" y="259"/>
                    </a:cubicBezTo>
                    <a:cubicBezTo>
                      <a:pt x="154" y="259"/>
                      <a:pt x="154" y="259"/>
                      <a:pt x="154" y="259"/>
                    </a:cubicBezTo>
                    <a:cubicBezTo>
                      <a:pt x="152" y="258"/>
                      <a:pt x="150" y="255"/>
                      <a:pt x="148" y="254"/>
                    </a:cubicBezTo>
                    <a:cubicBezTo>
                      <a:pt x="147" y="252"/>
                      <a:pt x="141" y="253"/>
                      <a:pt x="140" y="251"/>
                    </a:cubicBezTo>
                    <a:cubicBezTo>
                      <a:pt x="137" y="249"/>
                      <a:pt x="138" y="242"/>
                      <a:pt x="137" y="239"/>
                    </a:cubicBezTo>
                    <a:cubicBezTo>
                      <a:pt x="136" y="235"/>
                      <a:pt x="132" y="231"/>
                      <a:pt x="131" y="229"/>
                    </a:cubicBezTo>
                    <a:cubicBezTo>
                      <a:pt x="125" y="221"/>
                      <a:pt x="121" y="214"/>
                      <a:pt x="116" y="207"/>
                    </a:cubicBezTo>
                    <a:cubicBezTo>
                      <a:pt x="115" y="205"/>
                      <a:pt x="109" y="198"/>
                      <a:pt x="109" y="196"/>
                    </a:cubicBezTo>
                    <a:cubicBezTo>
                      <a:pt x="109" y="192"/>
                      <a:pt x="112" y="182"/>
                      <a:pt x="112" y="175"/>
                    </a:cubicBezTo>
                    <a:lnTo>
                      <a:pt x="112" y="17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8" name="Freeform 102"/>
              <p:cNvSpPr>
                <a:spLocks/>
              </p:cNvSpPr>
              <p:nvPr/>
            </p:nvSpPr>
            <p:spPr bwMode="auto">
              <a:xfrm>
                <a:off x="5713413" y="2714625"/>
                <a:ext cx="33338" cy="63500"/>
              </a:xfrm>
              <a:custGeom>
                <a:avLst/>
                <a:gdLst/>
                <a:ahLst/>
                <a:cxnLst>
                  <a:cxn ang="0">
                    <a:pos x="25" y="30"/>
                  </a:cxn>
                  <a:cxn ang="0">
                    <a:pos x="11" y="48"/>
                  </a:cxn>
                  <a:cxn ang="0">
                    <a:pos x="0" y="35"/>
                  </a:cxn>
                  <a:cxn ang="0">
                    <a:pos x="6" y="0"/>
                  </a:cxn>
                  <a:cxn ang="0">
                    <a:pos x="25" y="30"/>
                  </a:cxn>
                </a:cxnLst>
                <a:rect l="0" t="0" r="r" b="b"/>
                <a:pathLst>
                  <a:path w="25" h="48">
                    <a:moveTo>
                      <a:pt x="25" y="30"/>
                    </a:moveTo>
                    <a:cubicBezTo>
                      <a:pt x="25" y="37"/>
                      <a:pt x="20" y="48"/>
                      <a:pt x="11" y="48"/>
                    </a:cubicBezTo>
                    <a:cubicBezTo>
                      <a:pt x="5" y="48"/>
                      <a:pt x="0" y="41"/>
                      <a:pt x="0" y="35"/>
                    </a:cubicBezTo>
                    <a:cubicBezTo>
                      <a:pt x="0" y="22"/>
                      <a:pt x="6" y="13"/>
                      <a:pt x="6" y="0"/>
                    </a:cubicBezTo>
                    <a:cubicBezTo>
                      <a:pt x="13" y="10"/>
                      <a:pt x="25" y="15"/>
                      <a:pt x="25" y="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9" name="Freeform 103"/>
              <p:cNvSpPr>
                <a:spLocks/>
              </p:cNvSpPr>
              <p:nvPr/>
            </p:nvSpPr>
            <p:spPr bwMode="auto">
              <a:xfrm>
                <a:off x="5397500" y="2195513"/>
                <a:ext cx="677863" cy="544513"/>
              </a:xfrm>
              <a:custGeom>
                <a:avLst/>
                <a:gdLst/>
                <a:ahLst/>
                <a:cxnLst>
                  <a:cxn ang="0">
                    <a:pos x="148" y="270"/>
                  </a:cxn>
                  <a:cxn ang="0">
                    <a:pos x="174" y="340"/>
                  </a:cxn>
                  <a:cxn ang="0">
                    <a:pos x="200" y="401"/>
                  </a:cxn>
                  <a:cxn ang="0">
                    <a:pos x="216" y="401"/>
                  </a:cxn>
                  <a:cxn ang="0">
                    <a:pos x="237" y="379"/>
                  </a:cxn>
                  <a:cxn ang="0">
                    <a:pos x="243" y="341"/>
                  </a:cxn>
                  <a:cxn ang="0">
                    <a:pos x="268" y="298"/>
                  </a:cxn>
                  <a:cxn ang="0">
                    <a:pos x="326" y="240"/>
                  </a:cxn>
                  <a:cxn ang="0">
                    <a:pos x="374" y="218"/>
                  </a:cxn>
                  <a:cxn ang="0">
                    <a:pos x="409" y="259"/>
                  </a:cxn>
                  <a:cxn ang="0">
                    <a:pos x="423" y="302"/>
                  </a:cxn>
                  <a:cxn ang="0">
                    <a:pos x="457" y="300"/>
                  </a:cxn>
                  <a:cxn ang="0">
                    <a:pos x="476" y="367"/>
                  </a:cxn>
                  <a:cxn ang="0">
                    <a:pos x="489" y="358"/>
                  </a:cxn>
                  <a:cxn ang="0">
                    <a:pos x="472" y="316"/>
                  </a:cxn>
                  <a:cxn ang="0">
                    <a:pos x="473" y="288"/>
                  </a:cxn>
                  <a:cxn ang="0">
                    <a:pos x="483" y="254"/>
                  </a:cxn>
                  <a:cxn ang="0">
                    <a:pos x="487" y="213"/>
                  </a:cxn>
                  <a:cxn ang="0">
                    <a:pos x="467" y="197"/>
                  </a:cxn>
                  <a:cxn ang="0">
                    <a:pos x="445" y="125"/>
                  </a:cxn>
                  <a:cxn ang="0">
                    <a:pos x="423" y="130"/>
                  </a:cxn>
                  <a:cxn ang="0">
                    <a:pos x="373" y="144"/>
                  </a:cxn>
                  <a:cxn ang="0">
                    <a:pos x="341" y="147"/>
                  </a:cxn>
                  <a:cxn ang="0">
                    <a:pos x="295" y="136"/>
                  </a:cxn>
                  <a:cxn ang="0">
                    <a:pos x="254" y="116"/>
                  </a:cxn>
                  <a:cxn ang="0">
                    <a:pos x="226" y="89"/>
                  </a:cxn>
                  <a:cxn ang="0">
                    <a:pos x="229" y="69"/>
                  </a:cxn>
                  <a:cxn ang="0">
                    <a:pos x="213" y="43"/>
                  </a:cxn>
                  <a:cxn ang="0">
                    <a:pos x="178" y="16"/>
                  </a:cxn>
                  <a:cxn ang="0">
                    <a:pos x="131" y="0"/>
                  </a:cxn>
                  <a:cxn ang="0">
                    <a:pos x="94" y="21"/>
                  </a:cxn>
                  <a:cxn ang="0">
                    <a:pos x="65" y="13"/>
                  </a:cxn>
                  <a:cxn ang="0">
                    <a:pos x="23" y="46"/>
                  </a:cxn>
                  <a:cxn ang="0">
                    <a:pos x="0" y="64"/>
                  </a:cxn>
                  <a:cxn ang="0">
                    <a:pos x="1" y="87"/>
                  </a:cxn>
                  <a:cxn ang="0">
                    <a:pos x="4" y="120"/>
                  </a:cxn>
                  <a:cxn ang="0">
                    <a:pos x="13" y="181"/>
                  </a:cxn>
                  <a:cxn ang="0">
                    <a:pos x="34" y="185"/>
                  </a:cxn>
                  <a:cxn ang="0">
                    <a:pos x="70" y="185"/>
                  </a:cxn>
                  <a:cxn ang="0">
                    <a:pos x="118" y="219"/>
                  </a:cxn>
                  <a:cxn ang="0">
                    <a:pos x="127" y="248"/>
                  </a:cxn>
                  <a:cxn ang="0">
                    <a:pos x="145" y="233"/>
                  </a:cxn>
                  <a:cxn ang="0">
                    <a:pos x="149" y="265"/>
                  </a:cxn>
                </a:cxnLst>
                <a:rect l="0" t="0" r="r" b="b"/>
                <a:pathLst>
                  <a:path w="509" h="410">
                    <a:moveTo>
                      <a:pt x="149" y="265"/>
                    </a:moveTo>
                    <a:cubicBezTo>
                      <a:pt x="147" y="263"/>
                      <a:pt x="147" y="263"/>
                      <a:pt x="147" y="263"/>
                    </a:cubicBezTo>
                    <a:cubicBezTo>
                      <a:pt x="147" y="265"/>
                      <a:pt x="148" y="268"/>
                      <a:pt x="148" y="270"/>
                    </a:cubicBezTo>
                    <a:cubicBezTo>
                      <a:pt x="148" y="278"/>
                      <a:pt x="153" y="286"/>
                      <a:pt x="155" y="295"/>
                    </a:cubicBezTo>
                    <a:cubicBezTo>
                      <a:pt x="158" y="305"/>
                      <a:pt x="166" y="319"/>
                      <a:pt x="168" y="326"/>
                    </a:cubicBezTo>
                    <a:cubicBezTo>
                      <a:pt x="170" y="332"/>
                      <a:pt x="170" y="334"/>
                      <a:pt x="174" y="340"/>
                    </a:cubicBezTo>
                    <a:cubicBezTo>
                      <a:pt x="177" y="345"/>
                      <a:pt x="175" y="351"/>
                      <a:pt x="179" y="358"/>
                    </a:cubicBezTo>
                    <a:cubicBezTo>
                      <a:pt x="180" y="362"/>
                      <a:pt x="187" y="366"/>
                      <a:pt x="188" y="372"/>
                    </a:cubicBezTo>
                    <a:cubicBezTo>
                      <a:pt x="191" y="382"/>
                      <a:pt x="196" y="390"/>
                      <a:pt x="200" y="401"/>
                    </a:cubicBezTo>
                    <a:cubicBezTo>
                      <a:pt x="200" y="402"/>
                      <a:pt x="202" y="405"/>
                      <a:pt x="204" y="405"/>
                    </a:cubicBezTo>
                    <a:cubicBezTo>
                      <a:pt x="204" y="409"/>
                      <a:pt x="207" y="410"/>
                      <a:pt x="210" y="410"/>
                    </a:cubicBezTo>
                    <a:cubicBezTo>
                      <a:pt x="214" y="410"/>
                      <a:pt x="214" y="405"/>
                      <a:pt x="216" y="401"/>
                    </a:cubicBezTo>
                    <a:cubicBezTo>
                      <a:pt x="218" y="397"/>
                      <a:pt x="219" y="398"/>
                      <a:pt x="224" y="396"/>
                    </a:cubicBezTo>
                    <a:cubicBezTo>
                      <a:pt x="228" y="394"/>
                      <a:pt x="227" y="382"/>
                      <a:pt x="233" y="381"/>
                    </a:cubicBezTo>
                    <a:cubicBezTo>
                      <a:pt x="234" y="380"/>
                      <a:pt x="237" y="380"/>
                      <a:pt x="237" y="379"/>
                    </a:cubicBezTo>
                    <a:cubicBezTo>
                      <a:pt x="240" y="379"/>
                      <a:pt x="240" y="379"/>
                      <a:pt x="240" y="379"/>
                    </a:cubicBezTo>
                    <a:cubicBezTo>
                      <a:pt x="237" y="367"/>
                      <a:pt x="237" y="367"/>
                      <a:pt x="237" y="367"/>
                    </a:cubicBezTo>
                    <a:cubicBezTo>
                      <a:pt x="237" y="359"/>
                      <a:pt x="243" y="352"/>
                      <a:pt x="243" y="341"/>
                    </a:cubicBezTo>
                    <a:cubicBezTo>
                      <a:pt x="243" y="334"/>
                      <a:pt x="240" y="329"/>
                      <a:pt x="240" y="321"/>
                    </a:cubicBezTo>
                    <a:cubicBezTo>
                      <a:pt x="240" y="312"/>
                      <a:pt x="249" y="311"/>
                      <a:pt x="257" y="308"/>
                    </a:cubicBezTo>
                    <a:cubicBezTo>
                      <a:pt x="260" y="307"/>
                      <a:pt x="265" y="302"/>
                      <a:pt x="268" y="298"/>
                    </a:cubicBezTo>
                    <a:cubicBezTo>
                      <a:pt x="277" y="290"/>
                      <a:pt x="284" y="281"/>
                      <a:pt x="293" y="272"/>
                    </a:cubicBezTo>
                    <a:cubicBezTo>
                      <a:pt x="300" y="265"/>
                      <a:pt x="313" y="263"/>
                      <a:pt x="321" y="255"/>
                    </a:cubicBezTo>
                    <a:cubicBezTo>
                      <a:pt x="325" y="251"/>
                      <a:pt x="325" y="246"/>
                      <a:pt x="326" y="240"/>
                    </a:cubicBezTo>
                    <a:cubicBezTo>
                      <a:pt x="328" y="236"/>
                      <a:pt x="337" y="236"/>
                      <a:pt x="340" y="229"/>
                    </a:cubicBezTo>
                    <a:cubicBezTo>
                      <a:pt x="344" y="231"/>
                      <a:pt x="344" y="233"/>
                      <a:pt x="351" y="233"/>
                    </a:cubicBezTo>
                    <a:cubicBezTo>
                      <a:pt x="362" y="233"/>
                      <a:pt x="374" y="231"/>
                      <a:pt x="374" y="218"/>
                    </a:cubicBezTo>
                    <a:cubicBezTo>
                      <a:pt x="381" y="219"/>
                      <a:pt x="389" y="222"/>
                      <a:pt x="390" y="228"/>
                    </a:cubicBezTo>
                    <a:cubicBezTo>
                      <a:pt x="392" y="233"/>
                      <a:pt x="391" y="240"/>
                      <a:pt x="395" y="245"/>
                    </a:cubicBezTo>
                    <a:cubicBezTo>
                      <a:pt x="398" y="251"/>
                      <a:pt x="403" y="255"/>
                      <a:pt x="409" y="259"/>
                    </a:cubicBezTo>
                    <a:cubicBezTo>
                      <a:pt x="414" y="267"/>
                      <a:pt x="419" y="274"/>
                      <a:pt x="422" y="283"/>
                    </a:cubicBezTo>
                    <a:cubicBezTo>
                      <a:pt x="423" y="285"/>
                      <a:pt x="425" y="286"/>
                      <a:pt x="425" y="289"/>
                    </a:cubicBezTo>
                    <a:cubicBezTo>
                      <a:pt x="425" y="293"/>
                      <a:pt x="423" y="296"/>
                      <a:pt x="423" y="302"/>
                    </a:cubicBezTo>
                    <a:cubicBezTo>
                      <a:pt x="423" y="307"/>
                      <a:pt x="423" y="313"/>
                      <a:pt x="430" y="313"/>
                    </a:cubicBezTo>
                    <a:cubicBezTo>
                      <a:pt x="442" y="313"/>
                      <a:pt x="445" y="300"/>
                      <a:pt x="453" y="293"/>
                    </a:cubicBezTo>
                    <a:cubicBezTo>
                      <a:pt x="455" y="295"/>
                      <a:pt x="454" y="297"/>
                      <a:pt x="457" y="300"/>
                    </a:cubicBezTo>
                    <a:cubicBezTo>
                      <a:pt x="457" y="300"/>
                      <a:pt x="461" y="300"/>
                      <a:pt x="462" y="302"/>
                    </a:cubicBezTo>
                    <a:cubicBezTo>
                      <a:pt x="467" y="308"/>
                      <a:pt x="459" y="322"/>
                      <a:pt x="465" y="322"/>
                    </a:cubicBezTo>
                    <a:cubicBezTo>
                      <a:pt x="465" y="336"/>
                      <a:pt x="476" y="347"/>
                      <a:pt x="476" y="367"/>
                    </a:cubicBezTo>
                    <a:cubicBezTo>
                      <a:pt x="476" y="371"/>
                      <a:pt x="473" y="382"/>
                      <a:pt x="476" y="383"/>
                    </a:cubicBezTo>
                    <a:cubicBezTo>
                      <a:pt x="480" y="376"/>
                      <a:pt x="481" y="371"/>
                      <a:pt x="485" y="363"/>
                    </a:cubicBezTo>
                    <a:cubicBezTo>
                      <a:pt x="486" y="361"/>
                      <a:pt x="489" y="360"/>
                      <a:pt x="489" y="358"/>
                    </a:cubicBezTo>
                    <a:cubicBezTo>
                      <a:pt x="489" y="354"/>
                      <a:pt x="483" y="334"/>
                      <a:pt x="479" y="330"/>
                    </a:cubicBezTo>
                    <a:cubicBezTo>
                      <a:pt x="476" y="327"/>
                      <a:pt x="472" y="325"/>
                      <a:pt x="472" y="320"/>
                    </a:cubicBezTo>
                    <a:cubicBezTo>
                      <a:pt x="472" y="319"/>
                      <a:pt x="472" y="318"/>
                      <a:pt x="472" y="316"/>
                    </a:cubicBezTo>
                    <a:cubicBezTo>
                      <a:pt x="472" y="317"/>
                      <a:pt x="472" y="317"/>
                      <a:pt x="472" y="317"/>
                    </a:cubicBezTo>
                    <a:cubicBezTo>
                      <a:pt x="473" y="316"/>
                      <a:pt x="476" y="311"/>
                      <a:pt x="476" y="307"/>
                    </a:cubicBezTo>
                    <a:cubicBezTo>
                      <a:pt x="476" y="302"/>
                      <a:pt x="476" y="293"/>
                      <a:pt x="473" y="288"/>
                    </a:cubicBezTo>
                    <a:cubicBezTo>
                      <a:pt x="470" y="284"/>
                      <a:pt x="464" y="284"/>
                      <a:pt x="464" y="276"/>
                    </a:cubicBezTo>
                    <a:cubicBezTo>
                      <a:pt x="464" y="268"/>
                      <a:pt x="467" y="262"/>
                      <a:pt x="472" y="258"/>
                    </a:cubicBezTo>
                    <a:cubicBezTo>
                      <a:pt x="474" y="255"/>
                      <a:pt x="479" y="256"/>
                      <a:pt x="483" y="254"/>
                    </a:cubicBezTo>
                    <a:cubicBezTo>
                      <a:pt x="493" y="247"/>
                      <a:pt x="500" y="244"/>
                      <a:pt x="509" y="230"/>
                    </a:cubicBezTo>
                    <a:cubicBezTo>
                      <a:pt x="506" y="230"/>
                      <a:pt x="505" y="231"/>
                      <a:pt x="501" y="231"/>
                    </a:cubicBezTo>
                    <a:cubicBezTo>
                      <a:pt x="493" y="231"/>
                      <a:pt x="487" y="222"/>
                      <a:pt x="487" y="213"/>
                    </a:cubicBezTo>
                    <a:cubicBezTo>
                      <a:pt x="483" y="212"/>
                      <a:pt x="482" y="199"/>
                      <a:pt x="478" y="199"/>
                    </a:cubicBezTo>
                    <a:cubicBezTo>
                      <a:pt x="475" y="199"/>
                      <a:pt x="472" y="202"/>
                      <a:pt x="469" y="202"/>
                    </a:cubicBezTo>
                    <a:cubicBezTo>
                      <a:pt x="468" y="202"/>
                      <a:pt x="467" y="199"/>
                      <a:pt x="467" y="197"/>
                    </a:cubicBezTo>
                    <a:cubicBezTo>
                      <a:pt x="467" y="181"/>
                      <a:pt x="479" y="180"/>
                      <a:pt x="479" y="163"/>
                    </a:cubicBezTo>
                    <a:cubicBezTo>
                      <a:pt x="479" y="154"/>
                      <a:pt x="472" y="151"/>
                      <a:pt x="468" y="144"/>
                    </a:cubicBezTo>
                    <a:cubicBezTo>
                      <a:pt x="457" y="139"/>
                      <a:pt x="448" y="140"/>
                      <a:pt x="445" y="125"/>
                    </a:cubicBezTo>
                    <a:cubicBezTo>
                      <a:pt x="442" y="125"/>
                      <a:pt x="442" y="125"/>
                      <a:pt x="442" y="125"/>
                    </a:cubicBezTo>
                    <a:cubicBezTo>
                      <a:pt x="438" y="129"/>
                      <a:pt x="438" y="129"/>
                      <a:pt x="438" y="129"/>
                    </a:cubicBezTo>
                    <a:cubicBezTo>
                      <a:pt x="433" y="131"/>
                      <a:pt x="427" y="126"/>
                      <a:pt x="423" y="130"/>
                    </a:cubicBezTo>
                    <a:cubicBezTo>
                      <a:pt x="422" y="132"/>
                      <a:pt x="421" y="133"/>
                      <a:pt x="418" y="135"/>
                    </a:cubicBezTo>
                    <a:cubicBezTo>
                      <a:pt x="415" y="137"/>
                      <a:pt x="401" y="149"/>
                      <a:pt x="394" y="149"/>
                    </a:cubicBezTo>
                    <a:cubicBezTo>
                      <a:pt x="387" y="149"/>
                      <a:pt x="382" y="144"/>
                      <a:pt x="373" y="144"/>
                    </a:cubicBezTo>
                    <a:cubicBezTo>
                      <a:pt x="362" y="144"/>
                      <a:pt x="360" y="152"/>
                      <a:pt x="354" y="155"/>
                    </a:cubicBezTo>
                    <a:cubicBezTo>
                      <a:pt x="353" y="152"/>
                      <a:pt x="352" y="145"/>
                      <a:pt x="349" y="145"/>
                    </a:cubicBezTo>
                    <a:cubicBezTo>
                      <a:pt x="347" y="145"/>
                      <a:pt x="345" y="147"/>
                      <a:pt x="341" y="147"/>
                    </a:cubicBezTo>
                    <a:cubicBezTo>
                      <a:pt x="335" y="147"/>
                      <a:pt x="329" y="147"/>
                      <a:pt x="323" y="147"/>
                    </a:cubicBezTo>
                    <a:cubicBezTo>
                      <a:pt x="313" y="147"/>
                      <a:pt x="309" y="141"/>
                      <a:pt x="302" y="136"/>
                    </a:cubicBezTo>
                    <a:cubicBezTo>
                      <a:pt x="300" y="135"/>
                      <a:pt x="296" y="139"/>
                      <a:pt x="295" y="136"/>
                    </a:cubicBezTo>
                    <a:cubicBezTo>
                      <a:pt x="293" y="132"/>
                      <a:pt x="293" y="129"/>
                      <a:pt x="290" y="127"/>
                    </a:cubicBezTo>
                    <a:cubicBezTo>
                      <a:pt x="283" y="124"/>
                      <a:pt x="279" y="126"/>
                      <a:pt x="273" y="120"/>
                    </a:cubicBezTo>
                    <a:cubicBezTo>
                      <a:pt x="268" y="115"/>
                      <a:pt x="263" y="118"/>
                      <a:pt x="254" y="116"/>
                    </a:cubicBezTo>
                    <a:cubicBezTo>
                      <a:pt x="246" y="114"/>
                      <a:pt x="243" y="108"/>
                      <a:pt x="236" y="106"/>
                    </a:cubicBezTo>
                    <a:cubicBezTo>
                      <a:pt x="234" y="105"/>
                      <a:pt x="229" y="106"/>
                      <a:pt x="228" y="103"/>
                    </a:cubicBezTo>
                    <a:cubicBezTo>
                      <a:pt x="227" y="98"/>
                      <a:pt x="227" y="94"/>
                      <a:pt x="226" y="89"/>
                    </a:cubicBezTo>
                    <a:cubicBezTo>
                      <a:pt x="226" y="85"/>
                      <a:pt x="226" y="85"/>
                      <a:pt x="226" y="85"/>
                    </a:cubicBezTo>
                    <a:cubicBezTo>
                      <a:pt x="231" y="85"/>
                      <a:pt x="236" y="86"/>
                      <a:pt x="236" y="80"/>
                    </a:cubicBezTo>
                    <a:cubicBezTo>
                      <a:pt x="236" y="75"/>
                      <a:pt x="229" y="74"/>
                      <a:pt x="229" y="69"/>
                    </a:cubicBezTo>
                    <a:cubicBezTo>
                      <a:pt x="229" y="57"/>
                      <a:pt x="246" y="59"/>
                      <a:pt x="246" y="47"/>
                    </a:cubicBezTo>
                    <a:cubicBezTo>
                      <a:pt x="246" y="43"/>
                      <a:pt x="236" y="35"/>
                      <a:pt x="232" y="35"/>
                    </a:cubicBezTo>
                    <a:cubicBezTo>
                      <a:pt x="224" y="35"/>
                      <a:pt x="221" y="42"/>
                      <a:pt x="213" y="43"/>
                    </a:cubicBezTo>
                    <a:cubicBezTo>
                      <a:pt x="205" y="40"/>
                      <a:pt x="200" y="40"/>
                      <a:pt x="194" y="34"/>
                    </a:cubicBezTo>
                    <a:cubicBezTo>
                      <a:pt x="191" y="31"/>
                      <a:pt x="193" y="25"/>
                      <a:pt x="188" y="24"/>
                    </a:cubicBezTo>
                    <a:cubicBezTo>
                      <a:pt x="182" y="22"/>
                      <a:pt x="178" y="24"/>
                      <a:pt x="178" y="16"/>
                    </a:cubicBezTo>
                    <a:cubicBezTo>
                      <a:pt x="172" y="15"/>
                      <a:pt x="168" y="15"/>
                      <a:pt x="163" y="15"/>
                    </a:cubicBezTo>
                    <a:cubicBezTo>
                      <a:pt x="154" y="15"/>
                      <a:pt x="150" y="23"/>
                      <a:pt x="140" y="23"/>
                    </a:cubicBezTo>
                    <a:cubicBezTo>
                      <a:pt x="130" y="23"/>
                      <a:pt x="140" y="0"/>
                      <a:pt x="131" y="0"/>
                    </a:cubicBezTo>
                    <a:cubicBezTo>
                      <a:pt x="122" y="0"/>
                      <a:pt x="120" y="10"/>
                      <a:pt x="116" y="10"/>
                    </a:cubicBezTo>
                    <a:cubicBezTo>
                      <a:pt x="115" y="10"/>
                      <a:pt x="114" y="11"/>
                      <a:pt x="113" y="10"/>
                    </a:cubicBezTo>
                    <a:cubicBezTo>
                      <a:pt x="110" y="16"/>
                      <a:pt x="103" y="21"/>
                      <a:pt x="94" y="21"/>
                    </a:cubicBezTo>
                    <a:cubicBezTo>
                      <a:pt x="91" y="21"/>
                      <a:pt x="90" y="16"/>
                      <a:pt x="86" y="16"/>
                    </a:cubicBezTo>
                    <a:cubicBezTo>
                      <a:pt x="83" y="16"/>
                      <a:pt x="73" y="20"/>
                      <a:pt x="72" y="15"/>
                    </a:cubicBezTo>
                    <a:cubicBezTo>
                      <a:pt x="68" y="15"/>
                      <a:pt x="69" y="13"/>
                      <a:pt x="65" y="13"/>
                    </a:cubicBezTo>
                    <a:cubicBezTo>
                      <a:pt x="54" y="13"/>
                      <a:pt x="53" y="24"/>
                      <a:pt x="45" y="32"/>
                    </a:cubicBezTo>
                    <a:cubicBezTo>
                      <a:pt x="42" y="35"/>
                      <a:pt x="37" y="35"/>
                      <a:pt x="33" y="39"/>
                    </a:cubicBezTo>
                    <a:cubicBezTo>
                      <a:pt x="30" y="42"/>
                      <a:pt x="28" y="46"/>
                      <a:pt x="23" y="46"/>
                    </a:cubicBezTo>
                    <a:cubicBezTo>
                      <a:pt x="19" y="46"/>
                      <a:pt x="16" y="42"/>
                      <a:pt x="12" y="42"/>
                    </a:cubicBezTo>
                    <a:cubicBezTo>
                      <a:pt x="11" y="42"/>
                      <a:pt x="11" y="45"/>
                      <a:pt x="10" y="45"/>
                    </a:cubicBezTo>
                    <a:cubicBezTo>
                      <a:pt x="7" y="47"/>
                      <a:pt x="0" y="63"/>
                      <a:pt x="0" y="64"/>
                    </a:cubicBezTo>
                    <a:cubicBezTo>
                      <a:pt x="0" y="65"/>
                      <a:pt x="1" y="67"/>
                      <a:pt x="0" y="68"/>
                    </a:cubicBezTo>
                    <a:cubicBezTo>
                      <a:pt x="1" y="70"/>
                      <a:pt x="0" y="71"/>
                      <a:pt x="1" y="73"/>
                    </a:cubicBezTo>
                    <a:cubicBezTo>
                      <a:pt x="1" y="87"/>
                      <a:pt x="1" y="87"/>
                      <a:pt x="1" y="87"/>
                    </a:cubicBezTo>
                    <a:cubicBezTo>
                      <a:pt x="3" y="91"/>
                      <a:pt x="2" y="94"/>
                      <a:pt x="4" y="98"/>
                    </a:cubicBezTo>
                    <a:cubicBezTo>
                      <a:pt x="5" y="102"/>
                      <a:pt x="14" y="98"/>
                      <a:pt x="14" y="105"/>
                    </a:cubicBezTo>
                    <a:cubicBezTo>
                      <a:pt x="14" y="114"/>
                      <a:pt x="4" y="113"/>
                      <a:pt x="4" y="120"/>
                    </a:cubicBezTo>
                    <a:cubicBezTo>
                      <a:pt x="4" y="126"/>
                      <a:pt x="8" y="126"/>
                      <a:pt x="10" y="128"/>
                    </a:cubicBezTo>
                    <a:cubicBezTo>
                      <a:pt x="17" y="143"/>
                      <a:pt x="32" y="145"/>
                      <a:pt x="32" y="164"/>
                    </a:cubicBezTo>
                    <a:cubicBezTo>
                      <a:pt x="21" y="167"/>
                      <a:pt x="13" y="169"/>
                      <a:pt x="13" y="181"/>
                    </a:cubicBezTo>
                    <a:cubicBezTo>
                      <a:pt x="13" y="184"/>
                      <a:pt x="15" y="187"/>
                      <a:pt x="15" y="189"/>
                    </a:cubicBezTo>
                    <a:cubicBezTo>
                      <a:pt x="30" y="188"/>
                      <a:pt x="30" y="188"/>
                      <a:pt x="30" y="188"/>
                    </a:cubicBezTo>
                    <a:cubicBezTo>
                      <a:pt x="31" y="187"/>
                      <a:pt x="33" y="186"/>
                      <a:pt x="34" y="185"/>
                    </a:cubicBezTo>
                    <a:cubicBezTo>
                      <a:pt x="46" y="188"/>
                      <a:pt x="46" y="188"/>
                      <a:pt x="46" y="188"/>
                    </a:cubicBezTo>
                    <a:cubicBezTo>
                      <a:pt x="50" y="188"/>
                      <a:pt x="52" y="184"/>
                      <a:pt x="57" y="184"/>
                    </a:cubicBezTo>
                    <a:cubicBezTo>
                      <a:pt x="62" y="184"/>
                      <a:pt x="65" y="184"/>
                      <a:pt x="70" y="185"/>
                    </a:cubicBezTo>
                    <a:cubicBezTo>
                      <a:pt x="75" y="187"/>
                      <a:pt x="78" y="197"/>
                      <a:pt x="82" y="203"/>
                    </a:cubicBezTo>
                    <a:cubicBezTo>
                      <a:pt x="86" y="209"/>
                      <a:pt x="99" y="218"/>
                      <a:pt x="108" y="218"/>
                    </a:cubicBezTo>
                    <a:cubicBezTo>
                      <a:pt x="111" y="218"/>
                      <a:pt x="114" y="218"/>
                      <a:pt x="118" y="219"/>
                    </a:cubicBezTo>
                    <a:cubicBezTo>
                      <a:pt x="116" y="221"/>
                      <a:pt x="116" y="225"/>
                      <a:pt x="112" y="225"/>
                    </a:cubicBezTo>
                    <a:cubicBezTo>
                      <a:pt x="108" y="227"/>
                      <a:pt x="105" y="225"/>
                      <a:pt x="101" y="227"/>
                    </a:cubicBezTo>
                    <a:cubicBezTo>
                      <a:pt x="108" y="234"/>
                      <a:pt x="113" y="248"/>
                      <a:pt x="127" y="248"/>
                    </a:cubicBezTo>
                    <a:cubicBezTo>
                      <a:pt x="138" y="248"/>
                      <a:pt x="139" y="233"/>
                      <a:pt x="144" y="227"/>
                    </a:cubicBezTo>
                    <a:cubicBezTo>
                      <a:pt x="148" y="227"/>
                      <a:pt x="148" y="227"/>
                      <a:pt x="148" y="227"/>
                    </a:cubicBezTo>
                    <a:cubicBezTo>
                      <a:pt x="148" y="229"/>
                      <a:pt x="145" y="232"/>
                      <a:pt x="145" y="233"/>
                    </a:cubicBezTo>
                    <a:cubicBezTo>
                      <a:pt x="145" y="239"/>
                      <a:pt x="150" y="244"/>
                      <a:pt x="150" y="251"/>
                    </a:cubicBezTo>
                    <a:cubicBezTo>
                      <a:pt x="150" y="257"/>
                      <a:pt x="147" y="258"/>
                      <a:pt x="147" y="264"/>
                    </a:cubicBezTo>
                    <a:lnTo>
                      <a:pt x="149" y="26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0" name="Freeform 104"/>
              <p:cNvSpPr>
                <a:spLocks/>
              </p:cNvSpPr>
              <p:nvPr/>
            </p:nvSpPr>
            <p:spPr bwMode="auto">
              <a:xfrm>
                <a:off x="5975350" y="2781300"/>
                <a:ext cx="177800" cy="192088"/>
              </a:xfrm>
              <a:custGeom>
                <a:avLst/>
                <a:gdLst/>
                <a:ahLst/>
                <a:cxnLst>
                  <a:cxn ang="0">
                    <a:pos x="59" y="74"/>
                  </a:cxn>
                  <a:cxn ang="0">
                    <a:pos x="58" y="70"/>
                  </a:cxn>
                  <a:cxn ang="0">
                    <a:pos x="51" y="68"/>
                  </a:cxn>
                  <a:cxn ang="0">
                    <a:pos x="45" y="53"/>
                  </a:cxn>
                  <a:cxn ang="0">
                    <a:pos x="28" y="38"/>
                  </a:cxn>
                  <a:cxn ang="0">
                    <a:pos x="22" y="25"/>
                  </a:cxn>
                  <a:cxn ang="0">
                    <a:pos x="11" y="21"/>
                  </a:cxn>
                  <a:cxn ang="0">
                    <a:pos x="0" y="3"/>
                  </a:cxn>
                  <a:cxn ang="0">
                    <a:pos x="0" y="0"/>
                  </a:cxn>
                  <a:cxn ang="0">
                    <a:pos x="2" y="0"/>
                  </a:cxn>
                  <a:cxn ang="0">
                    <a:pos x="11" y="4"/>
                  </a:cxn>
                  <a:cxn ang="0">
                    <a:pos x="26" y="4"/>
                  </a:cxn>
                  <a:cxn ang="0">
                    <a:pos x="42" y="20"/>
                  </a:cxn>
                  <a:cxn ang="0">
                    <a:pos x="47" y="23"/>
                  </a:cxn>
                  <a:cxn ang="0">
                    <a:pos x="61" y="35"/>
                  </a:cxn>
                  <a:cxn ang="0">
                    <a:pos x="86" y="53"/>
                  </a:cxn>
                  <a:cxn ang="0">
                    <a:pos x="101" y="64"/>
                  </a:cxn>
                  <a:cxn ang="0">
                    <a:pos x="100" y="66"/>
                  </a:cxn>
                  <a:cxn ang="0">
                    <a:pos x="103" y="66"/>
                  </a:cxn>
                  <a:cxn ang="0">
                    <a:pos x="107" y="70"/>
                  </a:cxn>
                  <a:cxn ang="0">
                    <a:pos x="105" y="74"/>
                  </a:cxn>
                  <a:cxn ang="0">
                    <a:pos x="114" y="81"/>
                  </a:cxn>
                  <a:cxn ang="0">
                    <a:pos x="124" y="98"/>
                  </a:cxn>
                  <a:cxn ang="0">
                    <a:pos x="133" y="106"/>
                  </a:cxn>
                  <a:cxn ang="0">
                    <a:pos x="133" y="125"/>
                  </a:cxn>
                  <a:cxn ang="0">
                    <a:pos x="131" y="138"/>
                  </a:cxn>
                  <a:cxn ang="0">
                    <a:pos x="119" y="144"/>
                  </a:cxn>
                  <a:cxn ang="0">
                    <a:pos x="108" y="132"/>
                  </a:cxn>
                  <a:cxn ang="0">
                    <a:pos x="84" y="112"/>
                  </a:cxn>
                  <a:cxn ang="0">
                    <a:pos x="67" y="85"/>
                  </a:cxn>
                  <a:cxn ang="0">
                    <a:pos x="59" y="74"/>
                  </a:cxn>
                </a:cxnLst>
                <a:rect l="0" t="0" r="r" b="b"/>
                <a:pathLst>
                  <a:path w="133" h="144">
                    <a:moveTo>
                      <a:pt x="59" y="74"/>
                    </a:moveTo>
                    <a:cubicBezTo>
                      <a:pt x="58" y="74"/>
                      <a:pt x="59" y="72"/>
                      <a:pt x="58" y="70"/>
                    </a:cubicBezTo>
                    <a:cubicBezTo>
                      <a:pt x="57" y="69"/>
                      <a:pt x="52" y="69"/>
                      <a:pt x="51" y="68"/>
                    </a:cubicBezTo>
                    <a:cubicBezTo>
                      <a:pt x="49" y="67"/>
                      <a:pt x="45" y="56"/>
                      <a:pt x="45" y="53"/>
                    </a:cubicBezTo>
                    <a:cubicBezTo>
                      <a:pt x="41" y="43"/>
                      <a:pt x="31" y="44"/>
                      <a:pt x="28" y="38"/>
                    </a:cubicBezTo>
                    <a:cubicBezTo>
                      <a:pt x="26" y="33"/>
                      <a:pt x="24" y="30"/>
                      <a:pt x="22" y="25"/>
                    </a:cubicBezTo>
                    <a:cubicBezTo>
                      <a:pt x="20" y="21"/>
                      <a:pt x="15" y="22"/>
                      <a:pt x="11" y="21"/>
                    </a:cubicBezTo>
                    <a:cubicBezTo>
                      <a:pt x="8" y="20"/>
                      <a:pt x="1" y="8"/>
                      <a:pt x="0" y="3"/>
                    </a:cubicBezTo>
                    <a:cubicBezTo>
                      <a:pt x="0" y="0"/>
                      <a:pt x="0" y="0"/>
                      <a:pt x="0" y="0"/>
                    </a:cubicBezTo>
                    <a:cubicBezTo>
                      <a:pt x="0" y="0"/>
                      <a:pt x="1" y="0"/>
                      <a:pt x="2" y="0"/>
                    </a:cubicBezTo>
                    <a:cubicBezTo>
                      <a:pt x="7" y="0"/>
                      <a:pt x="8" y="2"/>
                      <a:pt x="11" y="4"/>
                    </a:cubicBezTo>
                    <a:cubicBezTo>
                      <a:pt x="26" y="4"/>
                      <a:pt x="26" y="4"/>
                      <a:pt x="26" y="4"/>
                    </a:cubicBezTo>
                    <a:cubicBezTo>
                      <a:pt x="35" y="7"/>
                      <a:pt x="38" y="13"/>
                      <a:pt x="42" y="20"/>
                    </a:cubicBezTo>
                    <a:cubicBezTo>
                      <a:pt x="43" y="23"/>
                      <a:pt x="45" y="22"/>
                      <a:pt x="47" y="23"/>
                    </a:cubicBezTo>
                    <a:cubicBezTo>
                      <a:pt x="53" y="25"/>
                      <a:pt x="56" y="30"/>
                      <a:pt x="61" y="35"/>
                    </a:cubicBezTo>
                    <a:cubicBezTo>
                      <a:pt x="69" y="43"/>
                      <a:pt x="74" y="49"/>
                      <a:pt x="86" y="53"/>
                    </a:cubicBezTo>
                    <a:cubicBezTo>
                      <a:pt x="93" y="55"/>
                      <a:pt x="101" y="57"/>
                      <a:pt x="101" y="64"/>
                    </a:cubicBezTo>
                    <a:cubicBezTo>
                      <a:pt x="101" y="64"/>
                      <a:pt x="100" y="65"/>
                      <a:pt x="100" y="66"/>
                    </a:cubicBezTo>
                    <a:cubicBezTo>
                      <a:pt x="101" y="66"/>
                      <a:pt x="102" y="66"/>
                      <a:pt x="103" y="66"/>
                    </a:cubicBezTo>
                    <a:cubicBezTo>
                      <a:pt x="105" y="66"/>
                      <a:pt x="106" y="68"/>
                      <a:pt x="107" y="70"/>
                    </a:cubicBezTo>
                    <a:cubicBezTo>
                      <a:pt x="105" y="74"/>
                      <a:pt x="105" y="74"/>
                      <a:pt x="105" y="74"/>
                    </a:cubicBezTo>
                    <a:cubicBezTo>
                      <a:pt x="105" y="80"/>
                      <a:pt x="109" y="81"/>
                      <a:pt x="114" y="81"/>
                    </a:cubicBezTo>
                    <a:cubicBezTo>
                      <a:pt x="114" y="91"/>
                      <a:pt x="119" y="93"/>
                      <a:pt x="124" y="98"/>
                    </a:cubicBezTo>
                    <a:cubicBezTo>
                      <a:pt x="127" y="101"/>
                      <a:pt x="133" y="102"/>
                      <a:pt x="133" y="106"/>
                    </a:cubicBezTo>
                    <a:cubicBezTo>
                      <a:pt x="133" y="112"/>
                      <a:pt x="133" y="116"/>
                      <a:pt x="133" y="125"/>
                    </a:cubicBezTo>
                    <a:cubicBezTo>
                      <a:pt x="128" y="127"/>
                      <a:pt x="131" y="133"/>
                      <a:pt x="131" y="138"/>
                    </a:cubicBezTo>
                    <a:cubicBezTo>
                      <a:pt x="131" y="143"/>
                      <a:pt x="122" y="144"/>
                      <a:pt x="119" y="144"/>
                    </a:cubicBezTo>
                    <a:cubicBezTo>
                      <a:pt x="116" y="144"/>
                      <a:pt x="109" y="132"/>
                      <a:pt x="108" y="132"/>
                    </a:cubicBezTo>
                    <a:cubicBezTo>
                      <a:pt x="100" y="124"/>
                      <a:pt x="92" y="120"/>
                      <a:pt x="84" y="112"/>
                    </a:cubicBezTo>
                    <a:cubicBezTo>
                      <a:pt x="75" y="103"/>
                      <a:pt x="71" y="95"/>
                      <a:pt x="67" y="85"/>
                    </a:cubicBezTo>
                    <a:cubicBezTo>
                      <a:pt x="66" y="83"/>
                      <a:pt x="60" y="74"/>
                      <a:pt x="59" y="7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1" name="Freeform 105"/>
              <p:cNvSpPr>
                <a:spLocks/>
              </p:cNvSpPr>
              <p:nvPr/>
            </p:nvSpPr>
            <p:spPr bwMode="auto">
              <a:xfrm>
                <a:off x="6203950" y="2757488"/>
                <a:ext cx="169863" cy="188913"/>
              </a:xfrm>
              <a:custGeom>
                <a:avLst/>
                <a:gdLst/>
                <a:ahLst/>
                <a:cxnLst>
                  <a:cxn ang="0">
                    <a:pos x="37" y="130"/>
                  </a:cxn>
                  <a:cxn ang="0">
                    <a:pos x="36" y="124"/>
                  </a:cxn>
                  <a:cxn ang="0">
                    <a:pos x="27" y="126"/>
                  </a:cxn>
                  <a:cxn ang="0">
                    <a:pos x="11" y="102"/>
                  </a:cxn>
                  <a:cxn ang="0">
                    <a:pos x="12" y="99"/>
                  </a:cxn>
                  <a:cxn ang="0">
                    <a:pos x="6" y="97"/>
                  </a:cxn>
                  <a:cxn ang="0">
                    <a:pos x="0" y="78"/>
                  </a:cxn>
                  <a:cxn ang="0">
                    <a:pos x="15" y="74"/>
                  </a:cxn>
                  <a:cxn ang="0">
                    <a:pos x="33" y="54"/>
                  </a:cxn>
                  <a:cxn ang="0">
                    <a:pos x="45" y="50"/>
                  </a:cxn>
                  <a:cxn ang="0">
                    <a:pos x="56" y="41"/>
                  </a:cxn>
                  <a:cxn ang="0">
                    <a:pos x="59" y="35"/>
                  </a:cxn>
                  <a:cxn ang="0">
                    <a:pos x="63" y="32"/>
                  </a:cxn>
                  <a:cxn ang="0">
                    <a:pos x="66" y="29"/>
                  </a:cxn>
                  <a:cxn ang="0">
                    <a:pos x="82" y="23"/>
                  </a:cxn>
                  <a:cxn ang="0">
                    <a:pos x="102" y="0"/>
                  </a:cxn>
                  <a:cxn ang="0">
                    <a:pos x="109" y="11"/>
                  </a:cxn>
                  <a:cxn ang="0">
                    <a:pos x="127" y="23"/>
                  </a:cxn>
                  <a:cxn ang="0">
                    <a:pos x="117" y="29"/>
                  </a:cxn>
                  <a:cxn ang="0">
                    <a:pos x="119" y="31"/>
                  </a:cxn>
                  <a:cxn ang="0">
                    <a:pos x="106" y="37"/>
                  </a:cxn>
                  <a:cxn ang="0">
                    <a:pos x="108" y="41"/>
                  </a:cxn>
                  <a:cxn ang="0">
                    <a:pos x="105" y="44"/>
                  </a:cxn>
                  <a:cxn ang="0">
                    <a:pos x="125" y="73"/>
                  </a:cxn>
                  <a:cxn ang="0">
                    <a:pos x="115" y="77"/>
                  </a:cxn>
                  <a:cxn ang="0">
                    <a:pos x="111" y="78"/>
                  </a:cxn>
                  <a:cxn ang="0">
                    <a:pos x="109" y="83"/>
                  </a:cxn>
                  <a:cxn ang="0">
                    <a:pos x="103" y="102"/>
                  </a:cxn>
                  <a:cxn ang="0">
                    <a:pos x="93" y="113"/>
                  </a:cxn>
                  <a:cxn ang="0">
                    <a:pos x="95" y="119"/>
                  </a:cxn>
                  <a:cxn ang="0">
                    <a:pos x="90" y="134"/>
                  </a:cxn>
                  <a:cxn ang="0">
                    <a:pos x="76" y="141"/>
                  </a:cxn>
                  <a:cxn ang="0">
                    <a:pos x="71" y="135"/>
                  </a:cxn>
                  <a:cxn ang="0">
                    <a:pos x="51" y="128"/>
                  </a:cxn>
                  <a:cxn ang="0">
                    <a:pos x="40" y="132"/>
                  </a:cxn>
                  <a:cxn ang="0">
                    <a:pos x="37" y="130"/>
                  </a:cxn>
                </a:cxnLst>
                <a:rect l="0" t="0" r="r" b="b"/>
                <a:pathLst>
                  <a:path w="127" h="141">
                    <a:moveTo>
                      <a:pt x="37" y="130"/>
                    </a:moveTo>
                    <a:cubicBezTo>
                      <a:pt x="36" y="130"/>
                      <a:pt x="36" y="125"/>
                      <a:pt x="36" y="124"/>
                    </a:cubicBezTo>
                    <a:cubicBezTo>
                      <a:pt x="32" y="123"/>
                      <a:pt x="30" y="126"/>
                      <a:pt x="27" y="126"/>
                    </a:cubicBezTo>
                    <a:cubicBezTo>
                      <a:pt x="10" y="126"/>
                      <a:pt x="17" y="110"/>
                      <a:pt x="11" y="102"/>
                    </a:cubicBezTo>
                    <a:cubicBezTo>
                      <a:pt x="11" y="101"/>
                      <a:pt x="12" y="100"/>
                      <a:pt x="12" y="99"/>
                    </a:cubicBezTo>
                    <a:cubicBezTo>
                      <a:pt x="11" y="97"/>
                      <a:pt x="8" y="97"/>
                      <a:pt x="6" y="97"/>
                    </a:cubicBezTo>
                    <a:cubicBezTo>
                      <a:pt x="4" y="96"/>
                      <a:pt x="0" y="80"/>
                      <a:pt x="0" y="78"/>
                    </a:cubicBezTo>
                    <a:cubicBezTo>
                      <a:pt x="0" y="71"/>
                      <a:pt x="9" y="74"/>
                      <a:pt x="15" y="74"/>
                    </a:cubicBezTo>
                    <a:cubicBezTo>
                      <a:pt x="29" y="74"/>
                      <a:pt x="27" y="60"/>
                      <a:pt x="33" y="54"/>
                    </a:cubicBezTo>
                    <a:cubicBezTo>
                      <a:pt x="36" y="51"/>
                      <a:pt x="41" y="51"/>
                      <a:pt x="45" y="50"/>
                    </a:cubicBezTo>
                    <a:cubicBezTo>
                      <a:pt x="52" y="49"/>
                      <a:pt x="52" y="44"/>
                      <a:pt x="56" y="41"/>
                    </a:cubicBezTo>
                    <a:cubicBezTo>
                      <a:pt x="54" y="39"/>
                      <a:pt x="59" y="35"/>
                      <a:pt x="59" y="35"/>
                    </a:cubicBezTo>
                    <a:cubicBezTo>
                      <a:pt x="61" y="34"/>
                      <a:pt x="61" y="33"/>
                      <a:pt x="63" y="32"/>
                    </a:cubicBezTo>
                    <a:cubicBezTo>
                      <a:pt x="64" y="32"/>
                      <a:pt x="65" y="30"/>
                      <a:pt x="66" y="29"/>
                    </a:cubicBezTo>
                    <a:cubicBezTo>
                      <a:pt x="70" y="25"/>
                      <a:pt x="80" y="27"/>
                      <a:pt x="82" y="23"/>
                    </a:cubicBezTo>
                    <a:cubicBezTo>
                      <a:pt x="85" y="16"/>
                      <a:pt x="95" y="0"/>
                      <a:pt x="102" y="0"/>
                    </a:cubicBezTo>
                    <a:cubicBezTo>
                      <a:pt x="109" y="0"/>
                      <a:pt x="109" y="4"/>
                      <a:pt x="109" y="11"/>
                    </a:cubicBezTo>
                    <a:cubicBezTo>
                      <a:pt x="109" y="20"/>
                      <a:pt x="127" y="15"/>
                      <a:pt x="127" y="23"/>
                    </a:cubicBezTo>
                    <a:cubicBezTo>
                      <a:pt x="127" y="27"/>
                      <a:pt x="117" y="25"/>
                      <a:pt x="117" y="29"/>
                    </a:cubicBezTo>
                    <a:cubicBezTo>
                      <a:pt x="117" y="30"/>
                      <a:pt x="118" y="31"/>
                      <a:pt x="119" y="31"/>
                    </a:cubicBezTo>
                    <a:cubicBezTo>
                      <a:pt x="118" y="32"/>
                      <a:pt x="106" y="37"/>
                      <a:pt x="106" y="37"/>
                    </a:cubicBezTo>
                    <a:cubicBezTo>
                      <a:pt x="107" y="38"/>
                      <a:pt x="108" y="40"/>
                      <a:pt x="108" y="41"/>
                    </a:cubicBezTo>
                    <a:cubicBezTo>
                      <a:pt x="107" y="42"/>
                      <a:pt x="105" y="43"/>
                      <a:pt x="105" y="44"/>
                    </a:cubicBezTo>
                    <a:cubicBezTo>
                      <a:pt x="105" y="51"/>
                      <a:pt x="117" y="73"/>
                      <a:pt x="125" y="73"/>
                    </a:cubicBezTo>
                    <a:cubicBezTo>
                      <a:pt x="124" y="79"/>
                      <a:pt x="120" y="77"/>
                      <a:pt x="115" y="77"/>
                    </a:cubicBezTo>
                    <a:cubicBezTo>
                      <a:pt x="114" y="77"/>
                      <a:pt x="112" y="78"/>
                      <a:pt x="111" y="78"/>
                    </a:cubicBezTo>
                    <a:cubicBezTo>
                      <a:pt x="109" y="83"/>
                      <a:pt x="109" y="83"/>
                      <a:pt x="109" y="83"/>
                    </a:cubicBezTo>
                    <a:cubicBezTo>
                      <a:pt x="106" y="92"/>
                      <a:pt x="103" y="95"/>
                      <a:pt x="103" y="102"/>
                    </a:cubicBezTo>
                    <a:cubicBezTo>
                      <a:pt x="98" y="103"/>
                      <a:pt x="93" y="110"/>
                      <a:pt x="93" y="113"/>
                    </a:cubicBezTo>
                    <a:cubicBezTo>
                      <a:pt x="93" y="116"/>
                      <a:pt x="95" y="117"/>
                      <a:pt x="95" y="119"/>
                    </a:cubicBezTo>
                    <a:cubicBezTo>
                      <a:pt x="95" y="122"/>
                      <a:pt x="90" y="129"/>
                      <a:pt x="90" y="134"/>
                    </a:cubicBezTo>
                    <a:cubicBezTo>
                      <a:pt x="83" y="135"/>
                      <a:pt x="82" y="141"/>
                      <a:pt x="76" y="141"/>
                    </a:cubicBezTo>
                    <a:cubicBezTo>
                      <a:pt x="72" y="141"/>
                      <a:pt x="71" y="137"/>
                      <a:pt x="71" y="135"/>
                    </a:cubicBezTo>
                    <a:cubicBezTo>
                      <a:pt x="64" y="133"/>
                      <a:pt x="59" y="128"/>
                      <a:pt x="51" y="128"/>
                    </a:cubicBezTo>
                    <a:cubicBezTo>
                      <a:pt x="48" y="128"/>
                      <a:pt x="45" y="132"/>
                      <a:pt x="40" y="132"/>
                    </a:cubicBezTo>
                    <a:cubicBezTo>
                      <a:pt x="39" y="132"/>
                      <a:pt x="38" y="130"/>
                      <a:pt x="37" y="1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2" name="Freeform 106"/>
              <p:cNvSpPr>
                <a:spLocks/>
              </p:cNvSpPr>
              <p:nvPr/>
            </p:nvSpPr>
            <p:spPr bwMode="auto">
              <a:xfrm>
                <a:off x="6367463" y="2847975"/>
                <a:ext cx="106363" cy="123825"/>
              </a:xfrm>
              <a:custGeom>
                <a:avLst/>
                <a:gdLst/>
                <a:ahLst/>
                <a:cxnLst>
                  <a:cxn ang="0">
                    <a:pos x="31" y="34"/>
                  </a:cxn>
                  <a:cxn ang="0">
                    <a:pos x="27" y="38"/>
                  </a:cxn>
                  <a:cxn ang="0">
                    <a:pos x="17" y="24"/>
                  </a:cxn>
                  <a:cxn ang="0">
                    <a:pos x="32" y="16"/>
                  </a:cxn>
                  <a:cxn ang="0">
                    <a:pos x="49" y="15"/>
                  </a:cxn>
                  <a:cxn ang="0">
                    <a:pos x="64" y="18"/>
                  </a:cxn>
                  <a:cxn ang="0">
                    <a:pos x="77" y="4"/>
                  </a:cxn>
                  <a:cxn ang="0">
                    <a:pos x="79" y="0"/>
                  </a:cxn>
                  <a:cxn ang="0">
                    <a:pos x="77" y="0"/>
                  </a:cxn>
                  <a:cxn ang="0">
                    <a:pos x="63" y="10"/>
                  </a:cxn>
                  <a:cxn ang="0">
                    <a:pos x="59" y="10"/>
                  </a:cxn>
                  <a:cxn ang="0">
                    <a:pos x="28" y="5"/>
                  </a:cxn>
                  <a:cxn ang="0">
                    <a:pos x="12" y="30"/>
                  </a:cxn>
                  <a:cxn ang="0">
                    <a:pos x="8" y="37"/>
                  </a:cxn>
                  <a:cxn ang="0">
                    <a:pos x="0" y="61"/>
                  </a:cxn>
                  <a:cxn ang="0">
                    <a:pos x="8" y="66"/>
                  </a:cxn>
                  <a:cxn ang="0">
                    <a:pos x="8" y="87"/>
                  </a:cxn>
                  <a:cxn ang="0">
                    <a:pos x="16" y="93"/>
                  </a:cxn>
                  <a:cxn ang="0">
                    <a:pos x="22" y="76"/>
                  </a:cxn>
                  <a:cxn ang="0">
                    <a:pos x="18" y="61"/>
                  </a:cxn>
                  <a:cxn ang="0">
                    <a:pos x="25" y="56"/>
                  </a:cxn>
                  <a:cxn ang="0">
                    <a:pos x="28" y="56"/>
                  </a:cxn>
                  <a:cxn ang="0">
                    <a:pos x="27" y="65"/>
                  </a:cxn>
                  <a:cxn ang="0">
                    <a:pos x="34" y="79"/>
                  </a:cxn>
                  <a:cxn ang="0">
                    <a:pos x="34" y="83"/>
                  </a:cxn>
                  <a:cxn ang="0">
                    <a:pos x="39" y="83"/>
                  </a:cxn>
                  <a:cxn ang="0">
                    <a:pos x="49" y="73"/>
                  </a:cxn>
                  <a:cxn ang="0">
                    <a:pos x="43" y="65"/>
                  </a:cxn>
                  <a:cxn ang="0">
                    <a:pos x="45" y="63"/>
                  </a:cxn>
                  <a:cxn ang="0">
                    <a:pos x="34" y="44"/>
                  </a:cxn>
                  <a:cxn ang="0">
                    <a:pos x="57" y="31"/>
                  </a:cxn>
                  <a:cxn ang="0">
                    <a:pos x="57" y="28"/>
                  </a:cxn>
                  <a:cxn ang="0">
                    <a:pos x="31" y="36"/>
                  </a:cxn>
                  <a:cxn ang="0">
                    <a:pos x="31" y="34"/>
                  </a:cxn>
                </a:cxnLst>
                <a:rect l="0" t="0" r="r" b="b"/>
                <a:pathLst>
                  <a:path w="79" h="93">
                    <a:moveTo>
                      <a:pt x="31" y="34"/>
                    </a:moveTo>
                    <a:cubicBezTo>
                      <a:pt x="30" y="36"/>
                      <a:pt x="29" y="38"/>
                      <a:pt x="27" y="38"/>
                    </a:cubicBezTo>
                    <a:cubicBezTo>
                      <a:pt x="20" y="38"/>
                      <a:pt x="17" y="30"/>
                      <a:pt x="17" y="24"/>
                    </a:cubicBezTo>
                    <a:cubicBezTo>
                      <a:pt x="17" y="15"/>
                      <a:pt x="24" y="16"/>
                      <a:pt x="32" y="16"/>
                    </a:cubicBezTo>
                    <a:cubicBezTo>
                      <a:pt x="39" y="16"/>
                      <a:pt x="42" y="15"/>
                      <a:pt x="49" y="15"/>
                    </a:cubicBezTo>
                    <a:cubicBezTo>
                      <a:pt x="54" y="15"/>
                      <a:pt x="58" y="18"/>
                      <a:pt x="64" y="18"/>
                    </a:cubicBezTo>
                    <a:cubicBezTo>
                      <a:pt x="73" y="18"/>
                      <a:pt x="76" y="10"/>
                      <a:pt x="77" y="4"/>
                    </a:cubicBezTo>
                    <a:cubicBezTo>
                      <a:pt x="79" y="4"/>
                      <a:pt x="79" y="1"/>
                      <a:pt x="79" y="0"/>
                    </a:cubicBezTo>
                    <a:cubicBezTo>
                      <a:pt x="77" y="0"/>
                      <a:pt x="77" y="0"/>
                      <a:pt x="77" y="0"/>
                    </a:cubicBezTo>
                    <a:cubicBezTo>
                      <a:pt x="72" y="4"/>
                      <a:pt x="65" y="8"/>
                      <a:pt x="63" y="10"/>
                    </a:cubicBezTo>
                    <a:cubicBezTo>
                      <a:pt x="59" y="10"/>
                      <a:pt x="59" y="10"/>
                      <a:pt x="59" y="10"/>
                    </a:cubicBezTo>
                    <a:cubicBezTo>
                      <a:pt x="28" y="5"/>
                      <a:pt x="28" y="5"/>
                      <a:pt x="28" y="5"/>
                    </a:cubicBezTo>
                    <a:cubicBezTo>
                      <a:pt x="17" y="5"/>
                      <a:pt x="12" y="20"/>
                      <a:pt x="12" y="30"/>
                    </a:cubicBezTo>
                    <a:cubicBezTo>
                      <a:pt x="12" y="33"/>
                      <a:pt x="8" y="35"/>
                      <a:pt x="8" y="37"/>
                    </a:cubicBezTo>
                    <a:cubicBezTo>
                      <a:pt x="4" y="47"/>
                      <a:pt x="0" y="51"/>
                      <a:pt x="0" y="61"/>
                    </a:cubicBezTo>
                    <a:cubicBezTo>
                      <a:pt x="0" y="66"/>
                      <a:pt x="6" y="66"/>
                      <a:pt x="8" y="66"/>
                    </a:cubicBezTo>
                    <a:cubicBezTo>
                      <a:pt x="8" y="73"/>
                      <a:pt x="8" y="83"/>
                      <a:pt x="8" y="87"/>
                    </a:cubicBezTo>
                    <a:cubicBezTo>
                      <a:pt x="8" y="90"/>
                      <a:pt x="12" y="93"/>
                      <a:pt x="16" y="93"/>
                    </a:cubicBezTo>
                    <a:cubicBezTo>
                      <a:pt x="20" y="93"/>
                      <a:pt x="22" y="78"/>
                      <a:pt x="22" y="76"/>
                    </a:cubicBezTo>
                    <a:cubicBezTo>
                      <a:pt x="22" y="70"/>
                      <a:pt x="18" y="67"/>
                      <a:pt x="18" y="61"/>
                    </a:cubicBezTo>
                    <a:cubicBezTo>
                      <a:pt x="18" y="58"/>
                      <a:pt x="22" y="56"/>
                      <a:pt x="25" y="56"/>
                    </a:cubicBezTo>
                    <a:cubicBezTo>
                      <a:pt x="26" y="56"/>
                      <a:pt x="27" y="56"/>
                      <a:pt x="28" y="56"/>
                    </a:cubicBezTo>
                    <a:cubicBezTo>
                      <a:pt x="27" y="65"/>
                      <a:pt x="27" y="65"/>
                      <a:pt x="27" y="65"/>
                    </a:cubicBezTo>
                    <a:cubicBezTo>
                      <a:pt x="27" y="71"/>
                      <a:pt x="34" y="73"/>
                      <a:pt x="34" y="79"/>
                    </a:cubicBezTo>
                    <a:cubicBezTo>
                      <a:pt x="34" y="80"/>
                      <a:pt x="34" y="81"/>
                      <a:pt x="34" y="83"/>
                    </a:cubicBezTo>
                    <a:cubicBezTo>
                      <a:pt x="39" y="83"/>
                      <a:pt x="39" y="83"/>
                      <a:pt x="39" y="83"/>
                    </a:cubicBezTo>
                    <a:cubicBezTo>
                      <a:pt x="39" y="78"/>
                      <a:pt x="49" y="78"/>
                      <a:pt x="49" y="73"/>
                    </a:cubicBezTo>
                    <a:cubicBezTo>
                      <a:pt x="47" y="73"/>
                      <a:pt x="43" y="68"/>
                      <a:pt x="43" y="65"/>
                    </a:cubicBezTo>
                    <a:cubicBezTo>
                      <a:pt x="43" y="65"/>
                      <a:pt x="44" y="64"/>
                      <a:pt x="45" y="63"/>
                    </a:cubicBezTo>
                    <a:cubicBezTo>
                      <a:pt x="42" y="61"/>
                      <a:pt x="34" y="46"/>
                      <a:pt x="34" y="44"/>
                    </a:cubicBezTo>
                    <a:cubicBezTo>
                      <a:pt x="46" y="44"/>
                      <a:pt x="47" y="35"/>
                      <a:pt x="57" y="31"/>
                    </a:cubicBezTo>
                    <a:cubicBezTo>
                      <a:pt x="57" y="28"/>
                      <a:pt x="57" y="28"/>
                      <a:pt x="57" y="28"/>
                    </a:cubicBezTo>
                    <a:cubicBezTo>
                      <a:pt x="54" y="27"/>
                      <a:pt x="31" y="35"/>
                      <a:pt x="31" y="36"/>
                    </a:cubicBezTo>
                    <a:lnTo>
                      <a:pt x="31"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3" name="Freeform 107"/>
              <p:cNvSpPr>
                <a:spLocks/>
              </p:cNvSpPr>
              <p:nvPr/>
            </p:nvSpPr>
            <p:spPr bwMode="auto">
              <a:xfrm>
                <a:off x="6145213" y="2973388"/>
                <a:ext cx="171450" cy="49213"/>
              </a:xfrm>
              <a:custGeom>
                <a:avLst/>
                <a:gdLst/>
                <a:ahLst/>
                <a:cxnLst>
                  <a:cxn ang="0">
                    <a:pos x="123" y="36"/>
                  </a:cxn>
                  <a:cxn ang="0">
                    <a:pos x="114" y="33"/>
                  </a:cxn>
                  <a:cxn ang="0">
                    <a:pos x="114" y="37"/>
                  </a:cxn>
                  <a:cxn ang="0">
                    <a:pos x="67" y="31"/>
                  </a:cxn>
                  <a:cxn ang="0">
                    <a:pos x="56" y="25"/>
                  </a:cxn>
                  <a:cxn ang="0">
                    <a:pos x="32" y="22"/>
                  </a:cxn>
                  <a:cxn ang="0">
                    <a:pos x="14" y="20"/>
                  </a:cxn>
                  <a:cxn ang="0">
                    <a:pos x="0" y="10"/>
                  </a:cxn>
                  <a:cxn ang="0">
                    <a:pos x="11" y="1"/>
                  </a:cxn>
                  <a:cxn ang="0">
                    <a:pos x="14" y="3"/>
                  </a:cxn>
                  <a:cxn ang="0">
                    <a:pos x="22" y="0"/>
                  </a:cxn>
                  <a:cxn ang="0">
                    <a:pos x="55" y="14"/>
                  </a:cxn>
                  <a:cxn ang="0">
                    <a:pos x="68" y="7"/>
                  </a:cxn>
                  <a:cxn ang="0">
                    <a:pos x="88" y="15"/>
                  </a:cxn>
                  <a:cxn ang="0">
                    <a:pos x="101" y="14"/>
                  </a:cxn>
                  <a:cxn ang="0">
                    <a:pos x="105" y="14"/>
                  </a:cxn>
                  <a:cxn ang="0">
                    <a:pos x="89" y="17"/>
                  </a:cxn>
                  <a:cxn ang="0">
                    <a:pos x="107" y="22"/>
                  </a:cxn>
                  <a:cxn ang="0">
                    <a:pos x="111" y="26"/>
                  </a:cxn>
                  <a:cxn ang="0">
                    <a:pos x="121" y="27"/>
                  </a:cxn>
                  <a:cxn ang="0">
                    <a:pos x="128" y="31"/>
                  </a:cxn>
                  <a:cxn ang="0">
                    <a:pos x="123" y="36"/>
                  </a:cxn>
                </a:cxnLst>
                <a:rect l="0" t="0" r="r" b="b"/>
                <a:pathLst>
                  <a:path w="128" h="37">
                    <a:moveTo>
                      <a:pt x="123" y="36"/>
                    </a:moveTo>
                    <a:cubicBezTo>
                      <a:pt x="119" y="36"/>
                      <a:pt x="119" y="33"/>
                      <a:pt x="114" y="33"/>
                    </a:cubicBezTo>
                    <a:cubicBezTo>
                      <a:pt x="113" y="33"/>
                      <a:pt x="114" y="36"/>
                      <a:pt x="114" y="37"/>
                    </a:cubicBezTo>
                    <a:cubicBezTo>
                      <a:pt x="100" y="32"/>
                      <a:pt x="85" y="31"/>
                      <a:pt x="67" y="31"/>
                    </a:cubicBezTo>
                    <a:cubicBezTo>
                      <a:pt x="62" y="31"/>
                      <a:pt x="61" y="25"/>
                      <a:pt x="56" y="25"/>
                    </a:cubicBezTo>
                    <a:cubicBezTo>
                      <a:pt x="48" y="25"/>
                      <a:pt x="41" y="25"/>
                      <a:pt x="32" y="22"/>
                    </a:cubicBezTo>
                    <a:cubicBezTo>
                      <a:pt x="25" y="20"/>
                      <a:pt x="19" y="24"/>
                      <a:pt x="14" y="20"/>
                    </a:cubicBezTo>
                    <a:cubicBezTo>
                      <a:pt x="10" y="15"/>
                      <a:pt x="7" y="10"/>
                      <a:pt x="0" y="10"/>
                    </a:cubicBezTo>
                    <a:cubicBezTo>
                      <a:pt x="0" y="9"/>
                      <a:pt x="8" y="1"/>
                      <a:pt x="11" y="1"/>
                    </a:cubicBezTo>
                    <a:cubicBezTo>
                      <a:pt x="12" y="1"/>
                      <a:pt x="13" y="3"/>
                      <a:pt x="14" y="3"/>
                    </a:cubicBezTo>
                    <a:cubicBezTo>
                      <a:pt x="17" y="3"/>
                      <a:pt x="19" y="0"/>
                      <a:pt x="22" y="0"/>
                    </a:cubicBezTo>
                    <a:cubicBezTo>
                      <a:pt x="35" y="0"/>
                      <a:pt x="41" y="14"/>
                      <a:pt x="55" y="14"/>
                    </a:cubicBezTo>
                    <a:cubicBezTo>
                      <a:pt x="62" y="14"/>
                      <a:pt x="63" y="7"/>
                      <a:pt x="68" y="7"/>
                    </a:cubicBezTo>
                    <a:cubicBezTo>
                      <a:pt x="77" y="7"/>
                      <a:pt x="80" y="15"/>
                      <a:pt x="88" y="15"/>
                    </a:cubicBezTo>
                    <a:cubicBezTo>
                      <a:pt x="101" y="14"/>
                      <a:pt x="101" y="14"/>
                      <a:pt x="101" y="14"/>
                    </a:cubicBezTo>
                    <a:cubicBezTo>
                      <a:pt x="105" y="14"/>
                      <a:pt x="105" y="14"/>
                      <a:pt x="105" y="14"/>
                    </a:cubicBezTo>
                    <a:cubicBezTo>
                      <a:pt x="104" y="16"/>
                      <a:pt x="89" y="17"/>
                      <a:pt x="89" y="17"/>
                    </a:cubicBezTo>
                    <a:cubicBezTo>
                      <a:pt x="93" y="22"/>
                      <a:pt x="99" y="22"/>
                      <a:pt x="107" y="22"/>
                    </a:cubicBezTo>
                    <a:cubicBezTo>
                      <a:pt x="110" y="22"/>
                      <a:pt x="110" y="26"/>
                      <a:pt x="111" y="26"/>
                    </a:cubicBezTo>
                    <a:cubicBezTo>
                      <a:pt x="114" y="30"/>
                      <a:pt x="117" y="26"/>
                      <a:pt x="121" y="27"/>
                    </a:cubicBezTo>
                    <a:cubicBezTo>
                      <a:pt x="125" y="29"/>
                      <a:pt x="125" y="30"/>
                      <a:pt x="128" y="31"/>
                    </a:cubicBezTo>
                    <a:cubicBezTo>
                      <a:pt x="127" y="33"/>
                      <a:pt x="124" y="36"/>
                      <a:pt x="123" y="3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4" name="Freeform 108"/>
              <p:cNvSpPr>
                <a:spLocks/>
              </p:cNvSpPr>
              <p:nvPr/>
            </p:nvSpPr>
            <p:spPr bwMode="auto">
              <a:xfrm>
                <a:off x="6386513" y="3013075"/>
                <a:ext cx="52388" cy="12700"/>
              </a:xfrm>
              <a:custGeom>
                <a:avLst/>
                <a:gdLst/>
                <a:ahLst/>
                <a:cxnLst>
                  <a:cxn ang="0">
                    <a:pos x="26" y="9"/>
                  </a:cxn>
                  <a:cxn ang="0">
                    <a:pos x="10" y="9"/>
                  </a:cxn>
                  <a:cxn ang="0">
                    <a:pos x="0" y="4"/>
                  </a:cxn>
                  <a:cxn ang="0">
                    <a:pos x="8" y="1"/>
                  </a:cxn>
                  <a:cxn ang="0">
                    <a:pos x="26" y="4"/>
                  </a:cxn>
                  <a:cxn ang="0">
                    <a:pos x="39" y="0"/>
                  </a:cxn>
                  <a:cxn ang="0">
                    <a:pos x="26" y="9"/>
                  </a:cxn>
                </a:cxnLst>
                <a:rect l="0" t="0" r="r" b="b"/>
                <a:pathLst>
                  <a:path w="39" h="9">
                    <a:moveTo>
                      <a:pt x="26" y="9"/>
                    </a:moveTo>
                    <a:cubicBezTo>
                      <a:pt x="20" y="9"/>
                      <a:pt x="13" y="9"/>
                      <a:pt x="10" y="9"/>
                    </a:cubicBezTo>
                    <a:cubicBezTo>
                      <a:pt x="7" y="9"/>
                      <a:pt x="0" y="9"/>
                      <a:pt x="0" y="4"/>
                    </a:cubicBezTo>
                    <a:cubicBezTo>
                      <a:pt x="0" y="1"/>
                      <a:pt x="5" y="1"/>
                      <a:pt x="8" y="1"/>
                    </a:cubicBezTo>
                    <a:cubicBezTo>
                      <a:pt x="16" y="1"/>
                      <a:pt x="19" y="4"/>
                      <a:pt x="26" y="4"/>
                    </a:cubicBezTo>
                    <a:cubicBezTo>
                      <a:pt x="32" y="4"/>
                      <a:pt x="35" y="2"/>
                      <a:pt x="39" y="0"/>
                    </a:cubicBezTo>
                    <a:cubicBezTo>
                      <a:pt x="35" y="6"/>
                      <a:pt x="32" y="7"/>
                      <a:pt x="26" y="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5" name="Freeform 109"/>
              <p:cNvSpPr>
                <a:spLocks/>
              </p:cNvSpPr>
              <p:nvPr/>
            </p:nvSpPr>
            <p:spPr bwMode="auto">
              <a:xfrm>
                <a:off x="6335713" y="3016250"/>
                <a:ext cx="36513" cy="12700"/>
              </a:xfrm>
              <a:custGeom>
                <a:avLst/>
                <a:gdLst/>
                <a:ahLst/>
                <a:cxnLst>
                  <a:cxn ang="0">
                    <a:pos x="27" y="6"/>
                  </a:cxn>
                  <a:cxn ang="0">
                    <a:pos x="23" y="6"/>
                  </a:cxn>
                  <a:cxn ang="0">
                    <a:pos x="19" y="5"/>
                  </a:cxn>
                  <a:cxn ang="0">
                    <a:pos x="9" y="9"/>
                  </a:cxn>
                  <a:cxn ang="0">
                    <a:pos x="0" y="6"/>
                  </a:cxn>
                  <a:cxn ang="0">
                    <a:pos x="7" y="1"/>
                  </a:cxn>
                  <a:cxn ang="0">
                    <a:pos x="16" y="3"/>
                  </a:cxn>
                  <a:cxn ang="0">
                    <a:pos x="16" y="0"/>
                  </a:cxn>
                  <a:cxn ang="0">
                    <a:pos x="27" y="0"/>
                  </a:cxn>
                  <a:cxn ang="0">
                    <a:pos x="27" y="6"/>
                  </a:cxn>
                </a:cxnLst>
                <a:rect l="0" t="0" r="r" b="b"/>
                <a:pathLst>
                  <a:path w="27" h="9">
                    <a:moveTo>
                      <a:pt x="27" y="6"/>
                    </a:moveTo>
                    <a:cubicBezTo>
                      <a:pt x="23" y="6"/>
                      <a:pt x="23" y="6"/>
                      <a:pt x="23" y="6"/>
                    </a:cubicBezTo>
                    <a:cubicBezTo>
                      <a:pt x="19" y="5"/>
                      <a:pt x="19" y="5"/>
                      <a:pt x="19" y="5"/>
                    </a:cubicBezTo>
                    <a:cubicBezTo>
                      <a:pt x="15" y="6"/>
                      <a:pt x="13" y="9"/>
                      <a:pt x="9" y="9"/>
                    </a:cubicBezTo>
                    <a:cubicBezTo>
                      <a:pt x="5" y="9"/>
                      <a:pt x="0" y="8"/>
                      <a:pt x="0" y="6"/>
                    </a:cubicBezTo>
                    <a:cubicBezTo>
                      <a:pt x="0" y="1"/>
                      <a:pt x="3" y="1"/>
                      <a:pt x="7" y="1"/>
                    </a:cubicBezTo>
                    <a:cubicBezTo>
                      <a:pt x="11" y="1"/>
                      <a:pt x="13" y="2"/>
                      <a:pt x="16" y="3"/>
                    </a:cubicBezTo>
                    <a:cubicBezTo>
                      <a:pt x="16" y="2"/>
                      <a:pt x="16" y="1"/>
                      <a:pt x="16" y="0"/>
                    </a:cubicBezTo>
                    <a:cubicBezTo>
                      <a:pt x="27" y="0"/>
                      <a:pt x="27" y="0"/>
                      <a:pt x="27" y="0"/>
                    </a:cubicBezTo>
                    <a:cubicBezTo>
                      <a:pt x="27" y="3"/>
                      <a:pt x="26" y="5"/>
                      <a:pt x="27"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6" name="Freeform 110"/>
              <p:cNvSpPr>
                <a:spLocks/>
              </p:cNvSpPr>
              <p:nvPr/>
            </p:nvSpPr>
            <p:spPr bwMode="auto">
              <a:xfrm>
                <a:off x="6373813" y="3030538"/>
                <a:ext cx="26988" cy="19050"/>
              </a:xfrm>
              <a:custGeom>
                <a:avLst/>
                <a:gdLst/>
                <a:ahLst/>
                <a:cxnLst>
                  <a:cxn ang="0">
                    <a:pos x="15" y="14"/>
                  </a:cxn>
                  <a:cxn ang="0">
                    <a:pos x="12" y="9"/>
                  </a:cxn>
                  <a:cxn ang="0">
                    <a:pos x="0" y="4"/>
                  </a:cxn>
                  <a:cxn ang="0">
                    <a:pos x="9" y="1"/>
                  </a:cxn>
                  <a:cxn ang="0">
                    <a:pos x="13" y="1"/>
                  </a:cxn>
                  <a:cxn ang="0">
                    <a:pos x="20" y="11"/>
                  </a:cxn>
                  <a:cxn ang="0">
                    <a:pos x="16" y="14"/>
                  </a:cxn>
                  <a:cxn ang="0">
                    <a:pos x="15" y="14"/>
                  </a:cxn>
                </a:cxnLst>
                <a:rect l="0" t="0" r="r" b="b"/>
                <a:pathLst>
                  <a:path w="20" h="14">
                    <a:moveTo>
                      <a:pt x="15" y="14"/>
                    </a:moveTo>
                    <a:cubicBezTo>
                      <a:pt x="12" y="14"/>
                      <a:pt x="12" y="10"/>
                      <a:pt x="12" y="9"/>
                    </a:cubicBezTo>
                    <a:cubicBezTo>
                      <a:pt x="8" y="9"/>
                      <a:pt x="0" y="8"/>
                      <a:pt x="0" y="4"/>
                    </a:cubicBezTo>
                    <a:cubicBezTo>
                      <a:pt x="0" y="0"/>
                      <a:pt x="6" y="1"/>
                      <a:pt x="9" y="1"/>
                    </a:cubicBezTo>
                    <a:cubicBezTo>
                      <a:pt x="10" y="1"/>
                      <a:pt x="12" y="1"/>
                      <a:pt x="13" y="1"/>
                    </a:cubicBezTo>
                    <a:cubicBezTo>
                      <a:pt x="13" y="7"/>
                      <a:pt x="20" y="6"/>
                      <a:pt x="20" y="11"/>
                    </a:cubicBezTo>
                    <a:cubicBezTo>
                      <a:pt x="20" y="13"/>
                      <a:pt x="18" y="14"/>
                      <a:pt x="16" y="14"/>
                    </a:cubicBezTo>
                    <a:cubicBezTo>
                      <a:pt x="16" y="14"/>
                      <a:pt x="15" y="14"/>
                      <a:pt x="15" y="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7" name="Freeform 111"/>
              <p:cNvSpPr>
                <a:spLocks/>
              </p:cNvSpPr>
              <p:nvPr/>
            </p:nvSpPr>
            <p:spPr bwMode="auto">
              <a:xfrm>
                <a:off x="6323013" y="3014663"/>
                <a:ext cx="11113" cy="11113"/>
              </a:xfrm>
              <a:custGeom>
                <a:avLst/>
                <a:gdLst/>
                <a:ahLst/>
                <a:cxnLst>
                  <a:cxn ang="0">
                    <a:pos x="0" y="0"/>
                  </a:cxn>
                  <a:cxn ang="0">
                    <a:pos x="4" y="0"/>
                  </a:cxn>
                  <a:cxn ang="0">
                    <a:pos x="8" y="3"/>
                  </a:cxn>
                  <a:cxn ang="0">
                    <a:pos x="3" y="8"/>
                  </a:cxn>
                  <a:cxn ang="0">
                    <a:pos x="0" y="5"/>
                  </a:cxn>
                  <a:cxn ang="0">
                    <a:pos x="0" y="0"/>
                  </a:cxn>
                </a:cxnLst>
                <a:rect l="0" t="0" r="r" b="b"/>
                <a:pathLst>
                  <a:path w="8" h="8">
                    <a:moveTo>
                      <a:pt x="0" y="0"/>
                    </a:moveTo>
                    <a:cubicBezTo>
                      <a:pt x="1" y="0"/>
                      <a:pt x="2" y="0"/>
                      <a:pt x="4" y="0"/>
                    </a:cubicBezTo>
                    <a:cubicBezTo>
                      <a:pt x="6" y="0"/>
                      <a:pt x="6" y="2"/>
                      <a:pt x="8" y="3"/>
                    </a:cubicBezTo>
                    <a:cubicBezTo>
                      <a:pt x="7" y="6"/>
                      <a:pt x="5" y="8"/>
                      <a:pt x="3" y="8"/>
                    </a:cubicBezTo>
                    <a:cubicBezTo>
                      <a:pt x="2" y="8"/>
                      <a:pt x="0" y="6"/>
                      <a:pt x="0" y="5"/>
                    </a:cubicBezTo>
                    <a:cubicBezTo>
                      <a:pt x="0" y="3"/>
                      <a:pt x="0" y="2"/>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8" name="Freeform 112"/>
              <p:cNvSpPr>
                <a:spLocks/>
              </p:cNvSpPr>
              <p:nvPr/>
            </p:nvSpPr>
            <p:spPr bwMode="auto">
              <a:xfrm>
                <a:off x="6448425" y="3016250"/>
                <a:ext cx="58738" cy="34925"/>
              </a:xfrm>
              <a:custGeom>
                <a:avLst/>
                <a:gdLst/>
                <a:ahLst/>
                <a:cxnLst>
                  <a:cxn ang="0">
                    <a:pos x="19" y="13"/>
                  </a:cxn>
                  <a:cxn ang="0">
                    <a:pos x="17" y="19"/>
                  </a:cxn>
                  <a:cxn ang="0">
                    <a:pos x="3" y="26"/>
                  </a:cxn>
                  <a:cxn ang="0">
                    <a:pos x="0" y="22"/>
                  </a:cxn>
                  <a:cxn ang="0">
                    <a:pos x="15" y="10"/>
                  </a:cxn>
                  <a:cxn ang="0">
                    <a:pos x="17" y="6"/>
                  </a:cxn>
                  <a:cxn ang="0">
                    <a:pos x="45" y="3"/>
                  </a:cxn>
                  <a:cxn ang="0">
                    <a:pos x="19" y="13"/>
                  </a:cxn>
                </a:cxnLst>
                <a:rect l="0" t="0" r="r" b="b"/>
                <a:pathLst>
                  <a:path w="45" h="26">
                    <a:moveTo>
                      <a:pt x="19" y="13"/>
                    </a:moveTo>
                    <a:cubicBezTo>
                      <a:pt x="16" y="13"/>
                      <a:pt x="19" y="17"/>
                      <a:pt x="17" y="19"/>
                    </a:cubicBezTo>
                    <a:cubicBezTo>
                      <a:pt x="15" y="21"/>
                      <a:pt x="8" y="26"/>
                      <a:pt x="3" y="26"/>
                    </a:cubicBezTo>
                    <a:cubicBezTo>
                      <a:pt x="1" y="26"/>
                      <a:pt x="0" y="24"/>
                      <a:pt x="0" y="22"/>
                    </a:cubicBezTo>
                    <a:cubicBezTo>
                      <a:pt x="0" y="12"/>
                      <a:pt x="8" y="12"/>
                      <a:pt x="15" y="10"/>
                    </a:cubicBezTo>
                    <a:cubicBezTo>
                      <a:pt x="16" y="10"/>
                      <a:pt x="16" y="7"/>
                      <a:pt x="17" y="6"/>
                    </a:cubicBezTo>
                    <a:cubicBezTo>
                      <a:pt x="21" y="2"/>
                      <a:pt x="41" y="0"/>
                      <a:pt x="45" y="3"/>
                    </a:cubicBezTo>
                    <a:cubicBezTo>
                      <a:pt x="40" y="9"/>
                      <a:pt x="26" y="13"/>
                      <a:pt x="19"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9" name="Freeform 113"/>
              <p:cNvSpPr>
                <a:spLocks/>
              </p:cNvSpPr>
              <p:nvPr/>
            </p:nvSpPr>
            <p:spPr bwMode="auto">
              <a:xfrm>
                <a:off x="6489700" y="2922588"/>
                <a:ext cx="17463" cy="19050"/>
              </a:xfrm>
              <a:custGeom>
                <a:avLst/>
                <a:gdLst/>
                <a:ahLst/>
                <a:cxnLst>
                  <a:cxn ang="0">
                    <a:pos x="13" y="8"/>
                  </a:cxn>
                  <a:cxn ang="0">
                    <a:pos x="8" y="14"/>
                  </a:cxn>
                  <a:cxn ang="0">
                    <a:pos x="0" y="5"/>
                  </a:cxn>
                  <a:cxn ang="0">
                    <a:pos x="13" y="8"/>
                  </a:cxn>
                </a:cxnLst>
                <a:rect l="0" t="0" r="r" b="b"/>
                <a:pathLst>
                  <a:path w="13" h="14">
                    <a:moveTo>
                      <a:pt x="13" y="8"/>
                    </a:moveTo>
                    <a:cubicBezTo>
                      <a:pt x="13" y="9"/>
                      <a:pt x="10" y="14"/>
                      <a:pt x="8" y="14"/>
                    </a:cubicBezTo>
                    <a:cubicBezTo>
                      <a:pt x="6" y="14"/>
                      <a:pt x="0" y="9"/>
                      <a:pt x="0" y="5"/>
                    </a:cubicBezTo>
                    <a:cubicBezTo>
                      <a:pt x="0" y="0"/>
                      <a:pt x="13" y="4"/>
                      <a:pt x="13"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0" name="Freeform 114"/>
              <p:cNvSpPr>
                <a:spLocks/>
              </p:cNvSpPr>
              <p:nvPr/>
            </p:nvSpPr>
            <p:spPr bwMode="auto">
              <a:xfrm>
                <a:off x="6519863" y="2924175"/>
                <a:ext cx="47625" cy="14288"/>
              </a:xfrm>
              <a:custGeom>
                <a:avLst/>
                <a:gdLst/>
                <a:ahLst/>
                <a:cxnLst>
                  <a:cxn ang="0">
                    <a:pos x="31" y="2"/>
                  </a:cxn>
                  <a:cxn ang="0">
                    <a:pos x="36" y="10"/>
                  </a:cxn>
                  <a:cxn ang="0">
                    <a:pos x="34" y="10"/>
                  </a:cxn>
                  <a:cxn ang="0">
                    <a:pos x="18" y="6"/>
                  </a:cxn>
                  <a:cxn ang="0">
                    <a:pos x="8" y="6"/>
                  </a:cxn>
                  <a:cxn ang="0">
                    <a:pos x="0" y="4"/>
                  </a:cxn>
                  <a:cxn ang="0">
                    <a:pos x="3" y="0"/>
                  </a:cxn>
                  <a:cxn ang="0">
                    <a:pos x="23" y="0"/>
                  </a:cxn>
                  <a:cxn ang="0">
                    <a:pos x="30" y="2"/>
                  </a:cxn>
                  <a:cxn ang="0">
                    <a:pos x="31" y="2"/>
                  </a:cxn>
                </a:cxnLst>
                <a:rect l="0" t="0" r="r" b="b"/>
                <a:pathLst>
                  <a:path w="36" h="10">
                    <a:moveTo>
                      <a:pt x="31" y="2"/>
                    </a:moveTo>
                    <a:cubicBezTo>
                      <a:pt x="32" y="5"/>
                      <a:pt x="36" y="6"/>
                      <a:pt x="36" y="10"/>
                    </a:cubicBezTo>
                    <a:cubicBezTo>
                      <a:pt x="36" y="10"/>
                      <a:pt x="35" y="10"/>
                      <a:pt x="34" y="10"/>
                    </a:cubicBezTo>
                    <a:cubicBezTo>
                      <a:pt x="28" y="10"/>
                      <a:pt x="25" y="6"/>
                      <a:pt x="18" y="6"/>
                    </a:cubicBezTo>
                    <a:cubicBezTo>
                      <a:pt x="14" y="6"/>
                      <a:pt x="12" y="6"/>
                      <a:pt x="8" y="6"/>
                    </a:cubicBezTo>
                    <a:cubicBezTo>
                      <a:pt x="6" y="6"/>
                      <a:pt x="0" y="4"/>
                      <a:pt x="0" y="4"/>
                    </a:cubicBezTo>
                    <a:cubicBezTo>
                      <a:pt x="0" y="2"/>
                      <a:pt x="3" y="1"/>
                      <a:pt x="3" y="0"/>
                    </a:cubicBezTo>
                    <a:cubicBezTo>
                      <a:pt x="23" y="0"/>
                      <a:pt x="23" y="0"/>
                      <a:pt x="23" y="0"/>
                    </a:cubicBezTo>
                    <a:cubicBezTo>
                      <a:pt x="24" y="3"/>
                      <a:pt x="27" y="2"/>
                      <a:pt x="30" y="2"/>
                    </a:cubicBezTo>
                    <a:lnTo>
                      <a:pt x="31"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1" name="Freeform 115"/>
              <p:cNvSpPr>
                <a:spLocks/>
              </p:cNvSpPr>
              <p:nvPr/>
            </p:nvSpPr>
            <p:spPr bwMode="auto">
              <a:xfrm>
                <a:off x="6513513" y="2836863"/>
                <a:ext cx="19050" cy="46038"/>
              </a:xfrm>
              <a:custGeom>
                <a:avLst/>
                <a:gdLst/>
                <a:ahLst/>
                <a:cxnLst>
                  <a:cxn ang="0">
                    <a:pos x="4" y="28"/>
                  </a:cxn>
                  <a:cxn ang="0">
                    <a:pos x="4" y="25"/>
                  </a:cxn>
                  <a:cxn ang="0">
                    <a:pos x="14" y="24"/>
                  </a:cxn>
                  <a:cxn ang="0">
                    <a:pos x="11" y="17"/>
                  </a:cxn>
                  <a:cxn ang="0">
                    <a:pos x="15" y="12"/>
                  </a:cxn>
                  <a:cxn ang="0">
                    <a:pos x="4" y="0"/>
                  </a:cxn>
                  <a:cxn ang="0">
                    <a:pos x="0" y="9"/>
                  </a:cxn>
                  <a:cxn ang="0">
                    <a:pos x="3" y="21"/>
                  </a:cxn>
                  <a:cxn ang="0">
                    <a:pos x="3" y="27"/>
                  </a:cxn>
                  <a:cxn ang="0">
                    <a:pos x="9" y="35"/>
                  </a:cxn>
                  <a:cxn ang="0">
                    <a:pos x="4" y="28"/>
                  </a:cxn>
                </a:cxnLst>
                <a:rect l="0" t="0" r="r" b="b"/>
                <a:pathLst>
                  <a:path w="15" h="35">
                    <a:moveTo>
                      <a:pt x="4" y="28"/>
                    </a:moveTo>
                    <a:cubicBezTo>
                      <a:pt x="4" y="25"/>
                      <a:pt x="4" y="25"/>
                      <a:pt x="4" y="25"/>
                    </a:cubicBezTo>
                    <a:cubicBezTo>
                      <a:pt x="8" y="25"/>
                      <a:pt x="12" y="24"/>
                      <a:pt x="14" y="24"/>
                    </a:cubicBezTo>
                    <a:cubicBezTo>
                      <a:pt x="14" y="20"/>
                      <a:pt x="11" y="20"/>
                      <a:pt x="11" y="17"/>
                    </a:cubicBezTo>
                    <a:cubicBezTo>
                      <a:pt x="11" y="15"/>
                      <a:pt x="15" y="14"/>
                      <a:pt x="15" y="12"/>
                    </a:cubicBezTo>
                    <a:cubicBezTo>
                      <a:pt x="8" y="10"/>
                      <a:pt x="4" y="6"/>
                      <a:pt x="4" y="0"/>
                    </a:cubicBezTo>
                    <a:cubicBezTo>
                      <a:pt x="0" y="2"/>
                      <a:pt x="0" y="5"/>
                      <a:pt x="0" y="9"/>
                    </a:cubicBezTo>
                    <a:cubicBezTo>
                      <a:pt x="0" y="15"/>
                      <a:pt x="3" y="16"/>
                      <a:pt x="3" y="21"/>
                    </a:cubicBezTo>
                    <a:cubicBezTo>
                      <a:pt x="3" y="26"/>
                      <a:pt x="3" y="24"/>
                      <a:pt x="3" y="27"/>
                    </a:cubicBezTo>
                    <a:cubicBezTo>
                      <a:pt x="3" y="30"/>
                      <a:pt x="4" y="35"/>
                      <a:pt x="9" y="35"/>
                    </a:cubicBezTo>
                    <a:cubicBezTo>
                      <a:pt x="7" y="32"/>
                      <a:pt x="6" y="31"/>
                      <a:pt x="4" y="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2" name="Freeform 119"/>
              <p:cNvSpPr>
                <a:spLocks/>
              </p:cNvSpPr>
              <p:nvPr/>
            </p:nvSpPr>
            <p:spPr bwMode="auto">
              <a:xfrm>
                <a:off x="6424613" y="2709863"/>
                <a:ext cx="76200" cy="71438"/>
              </a:xfrm>
              <a:custGeom>
                <a:avLst/>
                <a:gdLst/>
                <a:ahLst/>
                <a:cxnLst>
                  <a:cxn ang="0">
                    <a:pos x="48" y="38"/>
                  </a:cxn>
                  <a:cxn ang="0">
                    <a:pos x="46" y="35"/>
                  </a:cxn>
                  <a:cxn ang="0">
                    <a:pos x="42" y="40"/>
                  </a:cxn>
                  <a:cxn ang="0">
                    <a:pos x="47" y="48"/>
                  </a:cxn>
                  <a:cxn ang="0">
                    <a:pos x="42" y="53"/>
                  </a:cxn>
                  <a:cxn ang="0">
                    <a:pos x="40" y="50"/>
                  </a:cxn>
                  <a:cxn ang="0">
                    <a:pos x="36" y="51"/>
                  </a:cxn>
                  <a:cxn ang="0">
                    <a:pos x="26" y="37"/>
                  </a:cxn>
                  <a:cxn ang="0">
                    <a:pos x="28" y="32"/>
                  </a:cxn>
                  <a:cxn ang="0">
                    <a:pos x="27" y="29"/>
                  </a:cxn>
                  <a:cxn ang="0">
                    <a:pos x="21" y="28"/>
                  </a:cxn>
                  <a:cxn ang="0">
                    <a:pos x="21" y="32"/>
                  </a:cxn>
                  <a:cxn ang="0">
                    <a:pos x="17" y="30"/>
                  </a:cxn>
                  <a:cxn ang="0">
                    <a:pos x="16" y="32"/>
                  </a:cxn>
                  <a:cxn ang="0">
                    <a:pos x="12" y="28"/>
                  </a:cxn>
                  <a:cxn ang="0">
                    <a:pos x="4" y="45"/>
                  </a:cxn>
                  <a:cxn ang="0">
                    <a:pos x="4" y="36"/>
                  </a:cxn>
                  <a:cxn ang="0">
                    <a:pos x="2" y="32"/>
                  </a:cxn>
                  <a:cxn ang="0">
                    <a:pos x="5" y="22"/>
                  </a:cxn>
                  <a:cxn ang="0">
                    <a:pos x="19" y="14"/>
                  </a:cxn>
                  <a:cxn ang="0">
                    <a:pos x="26" y="20"/>
                  </a:cxn>
                  <a:cxn ang="0">
                    <a:pos x="28" y="20"/>
                  </a:cxn>
                  <a:cxn ang="0">
                    <a:pos x="32" y="15"/>
                  </a:cxn>
                  <a:cxn ang="0">
                    <a:pos x="41" y="9"/>
                  </a:cxn>
                  <a:cxn ang="0">
                    <a:pos x="42" y="0"/>
                  </a:cxn>
                  <a:cxn ang="0">
                    <a:pos x="48" y="4"/>
                  </a:cxn>
                  <a:cxn ang="0">
                    <a:pos x="58" y="33"/>
                  </a:cxn>
                  <a:cxn ang="0">
                    <a:pos x="53" y="46"/>
                  </a:cxn>
                  <a:cxn ang="0">
                    <a:pos x="48" y="36"/>
                  </a:cxn>
                  <a:cxn ang="0">
                    <a:pos x="48" y="38"/>
                  </a:cxn>
                </a:cxnLst>
                <a:rect l="0" t="0" r="r" b="b"/>
                <a:pathLst>
                  <a:path w="58" h="53">
                    <a:moveTo>
                      <a:pt x="48" y="38"/>
                    </a:moveTo>
                    <a:cubicBezTo>
                      <a:pt x="48" y="37"/>
                      <a:pt x="47" y="36"/>
                      <a:pt x="46" y="35"/>
                    </a:cubicBezTo>
                    <a:cubicBezTo>
                      <a:pt x="44" y="37"/>
                      <a:pt x="42" y="38"/>
                      <a:pt x="42" y="40"/>
                    </a:cubicBezTo>
                    <a:cubicBezTo>
                      <a:pt x="42" y="43"/>
                      <a:pt x="47" y="44"/>
                      <a:pt x="47" y="48"/>
                    </a:cubicBezTo>
                    <a:cubicBezTo>
                      <a:pt x="47" y="51"/>
                      <a:pt x="45" y="53"/>
                      <a:pt x="42" y="53"/>
                    </a:cubicBezTo>
                    <a:cubicBezTo>
                      <a:pt x="41" y="53"/>
                      <a:pt x="40" y="51"/>
                      <a:pt x="40" y="50"/>
                    </a:cubicBezTo>
                    <a:cubicBezTo>
                      <a:pt x="39" y="51"/>
                      <a:pt x="37" y="51"/>
                      <a:pt x="36" y="51"/>
                    </a:cubicBezTo>
                    <a:cubicBezTo>
                      <a:pt x="31" y="51"/>
                      <a:pt x="26" y="44"/>
                      <a:pt x="26" y="37"/>
                    </a:cubicBezTo>
                    <a:cubicBezTo>
                      <a:pt x="26" y="34"/>
                      <a:pt x="27" y="33"/>
                      <a:pt x="28" y="32"/>
                    </a:cubicBezTo>
                    <a:cubicBezTo>
                      <a:pt x="28" y="31"/>
                      <a:pt x="27" y="30"/>
                      <a:pt x="27" y="29"/>
                    </a:cubicBezTo>
                    <a:cubicBezTo>
                      <a:pt x="21" y="28"/>
                      <a:pt x="21" y="28"/>
                      <a:pt x="21" y="28"/>
                    </a:cubicBezTo>
                    <a:cubicBezTo>
                      <a:pt x="21" y="30"/>
                      <a:pt x="20" y="31"/>
                      <a:pt x="21" y="32"/>
                    </a:cubicBezTo>
                    <a:cubicBezTo>
                      <a:pt x="18" y="32"/>
                      <a:pt x="18" y="31"/>
                      <a:pt x="17" y="30"/>
                    </a:cubicBezTo>
                    <a:cubicBezTo>
                      <a:pt x="17" y="30"/>
                      <a:pt x="16" y="31"/>
                      <a:pt x="16" y="32"/>
                    </a:cubicBezTo>
                    <a:cubicBezTo>
                      <a:pt x="14" y="31"/>
                      <a:pt x="12" y="28"/>
                      <a:pt x="12" y="28"/>
                    </a:cubicBezTo>
                    <a:cubicBezTo>
                      <a:pt x="8" y="32"/>
                      <a:pt x="8" y="45"/>
                      <a:pt x="4" y="45"/>
                    </a:cubicBezTo>
                    <a:cubicBezTo>
                      <a:pt x="0" y="45"/>
                      <a:pt x="4" y="37"/>
                      <a:pt x="4" y="36"/>
                    </a:cubicBezTo>
                    <a:cubicBezTo>
                      <a:pt x="4" y="35"/>
                      <a:pt x="2" y="33"/>
                      <a:pt x="2" y="32"/>
                    </a:cubicBezTo>
                    <a:cubicBezTo>
                      <a:pt x="2" y="28"/>
                      <a:pt x="4" y="26"/>
                      <a:pt x="5" y="22"/>
                    </a:cubicBezTo>
                    <a:cubicBezTo>
                      <a:pt x="13" y="22"/>
                      <a:pt x="11" y="14"/>
                      <a:pt x="19" y="14"/>
                    </a:cubicBezTo>
                    <a:cubicBezTo>
                      <a:pt x="24" y="14"/>
                      <a:pt x="23" y="20"/>
                      <a:pt x="26" y="20"/>
                    </a:cubicBezTo>
                    <a:cubicBezTo>
                      <a:pt x="27" y="20"/>
                      <a:pt x="27" y="20"/>
                      <a:pt x="28" y="20"/>
                    </a:cubicBezTo>
                    <a:cubicBezTo>
                      <a:pt x="28" y="18"/>
                      <a:pt x="30" y="16"/>
                      <a:pt x="32" y="15"/>
                    </a:cubicBezTo>
                    <a:cubicBezTo>
                      <a:pt x="32" y="10"/>
                      <a:pt x="39" y="12"/>
                      <a:pt x="41" y="9"/>
                    </a:cubicBezTo>
                    <a:cubicBezTo>
                      <a:pt x="42" y="7"/>
                      <a:pt x="42" y="1"/>
                      <a:pt x="42" y="0"/>
                    </a:cubicBezTo>
                    <a:cubicBezTo>
                      <a:pt x="45" y="0"/>
                      <a:pt x="47" y="2"/>
                      <a:pt x="48" y="4"/>
                    </a:cubicBezTo>
                    <a:cubicBezTo>
                      <a:pt x="51" y="7"/>
                      <a:pt x="58" y="30"/>
                      <a:pt x="58" y="33"/>
                    </a:cubicBezTo>
                    <a:cubicBezTo>
                      <a:pt x="58" y="37"/>
                      <a:pt x="53" y="39"/>
                      <a:pt x="53" y="46"/>
                    </a:cubicBezTo>
                    <a:cubicBezTo>
                      <a:pt x="51" y="46"/>
                      <a:pt x="48" y="37"/>
                      <a:pt x="48" y="36"/>
                    </a:cubicBezTo>
                    <a:lnTo>
                      <a:pt x="48" y="3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3" name="Freeform 120"/>
              <p:cNvSpPr>
                <a:spLocks/>
              </p:cNvSpPr>
              <p:nvPr/>
            </p:nvSpPr>
            <p:spPr bwMode="auto">
              <a:xfrm>
                <a:off x="6354763" y="2690813"/>
                <a:ext cx="36513" cy="39688"/>
              </a:xfrm>
              <a:custGeom>
                <a:avLst/>
                <a:gdLst/>
                <a:ahLst/>
                <a:cxnLst>
                  <a:cxn ang="0">
                    <a:pos x="3" y="29"/>
                  </a:cxn>
                  <a:cxn ang="0">
                    <a:pos x="0" y="29"/>
                  </a:cxn>
                  <a:cxn ang="0">
                    <a:pos x="22" y="5"/>
                  </a:cxn>
                  <a:cxn ang="0">
                    <a:pos x="25" y="0"/>
                  </a:cxn>
                  <a:cxn ang="0">
                    <a:pos x="28" y="6"/>
                  </a:cxn>
                  <a:cxn ang="0">
                    <a:pos x="24" y="9"/>
                  </a:cxn>
                  <a:cxn ang="0">
                    <a:pos x="17" y="13"/>
                  </a:cxn>
                  <a:cxn ang="0">
                    <a:pos x="3" y="29"/>
                  </a:cxn>
                </a:cxnLst>
                <a:rect l="0" t="0" r="r" b="b"/>
                <a:pathLst>
                  <a:path w="28" h="29">
                    <a:moveTo>
                      <a:pt x="3" y="29"/>
                    </a:moveTo>
                    <a:cubicBezTo>
                      <a:pt x="0" y="29"/>
                      <a:pt x="0" y="29"/>
                      <a:pt x="0" y="29"/>
                    </a:cubicBezTo>
                    <a:cubicBezTo>
                      <a:pt x="4" y="18"/>
                      <a:pt x="18" y="13"/>
                      <a:pt x="22" y="5"/>
                    </a:cubicBezTo>
                    <a:cubicBezTo>
                      <a:pt x="23" y="3"/>
                      <a:pt x="23" y="1"/>
                      <a:pt x="25" y="0"/>
                    </a:cubicBezTo>
                    <a:cubicBezTo>
                      <a:pt x="24" y="4"/>
                      <a:pt x="26" y="5"/>
                      <a:pt x="28" y="6"/>
                    </a:cubicBezTo>
                    <a:cubicBezTo>
                      <a:pt x="26" y="8"/>
                      <a:pt x="26" y="9"/>
                      <a:pt x="24" y="9"/>
                    </a:cubicBezTo>
                    <a:cubicBezTo>
                      <a:pt x="23" y="12"/>
                      <a:pt x="20" y="13"/>
                      <a:pt x="17" y="13"/>
                    </a:cubicBezTo>
                    <a:cubicBezTo>
                      <a:pt x="15" y="22"/>
                      <a:pt x="8" y="26"/>
                      <a:pt x="3" y="2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4" name="Freeform 121"/>
              <p:cNvSpPr>
                <a:spLocks/>
              </p:cNvSpPr>
              <p:nvPr/>
            </p:nvSpPr>
            <p:spPr bwMode="auto">
              <a:xfrm>
                <a:off x="6383338" y="2563813"/>
                <a:ext cx="71438" cy="101600"/>
              </a:xfrm>
              <a:custGeom>
                <a:avLst/>
                <a:gdLst/>
                <a:ahLst/>
                <a:cxnLst>
                  <a:cxn ang="0">
                    <a:pos x="4" y="31"/>
                  </a:cxn>
                  <a:cxn ang="0">
                    <a:pos x="6" y="20"/>
                  </a:cxn>
                  <a:cxn ang="0">
                    <a:pos x="5" y="7"/>
                  </a:cxn>
                  <a:cxn ang="0">
                    <a:pos x="9" y="0"/>
                  </a:cxn>
                  <a:cxn ang="0">
                    <a:pos x="16" y="7"/>
                  </a:cxn>
                  <a:cxn ang="0">
                    <a:pos x="21" y="3"/>
                  </a:cxn>
                  <a:cxn ang="0">
                    <a:pos x="22" y="5"/>
                  </a:cxn>
                  <a:cxn ang="0">
                    <a:pos x="23" y="8"/>
                  </a:cxn>
                  <a:cxn ang="0">
                    <a:pos x="28" y="25"/>
                  </a:cxn>
                  <a:cxn ang="0">
                    <a:pos x="20" y="42"/>
                  </a:cxn>
                  <a:cxn ang="0">
                    <a:pos x="30" y="59"/>
                  </a:cxn>
                  <a:cxn ang="0">
                    <a:pos x="30" y="58"/>
                  </a:cxn>
                  <a:cxn ang="0">
                    <a:pos x="34" y="55"/>
                  </a:cxn>
                  <a:cxn ang="0">
                    <a:pos x="43" y="64"/>
                  </a:cxn>
                  <a:cxn ang="0">
                    <a:pos x="46" y="61"/>
                  </a:cxn>
                  <a:cxn ang="0">
                    <a:pos x="49" y="62"/>
                  </a:cxn>
                  <a:cxn ang="0">
                    <a:pos x="46" y="66"/>
                  </a:cxn>
                  <a:cxn ang="0">
                    <a:pos x="49" y="66"/>
                  </a:cxn>
                  <a:cxn ang="0">
                    <a:pos x="54" y="71"/>
                  </a:cxn>
                  <a:cxn ang="0">
                    <a:pos x="54" y="74"/>
                  </a:cxn>
                  <a:cxn ang="0">
                    <a:pos x="53" y="76"/>
                  </a:cxn>
                  <a:cxn ang="0">
                    <a:pos x="51" y="73"/>
                  </a:cxn>
                  <a:cxn ang="0">
                    <a:pos x="36" y="61"/>
                  </a:cxn>
                  <a:cxn ang="0">
                    <a:pos x="37" y="69"/>
                  </a:cxn>
                  <a:cxn ang="0">
                    <a:pos x="25" y="60"/>
                  </a:cxn>
                  <a:cxn ang="0">
                    <a:pos x="19" y="62"/>
                  </a:cxn>
                  <a:cxn ang="0">
                    <a:pos x="13" y="57"/>
                  </a:cxn>
                  <a:cxn ang="0">
                    <a:pos x="15" y="53"/>
                  </a:cxn>
                  <a:cxn ang="0">
                    <a:pos x="15" y="49"/>
                  </a:cxn>
                  <a:cxn ang="0">
                    <a:pos x="13" y="49"/>
                  </a:cxn>
                  <a:cxn ang="0">
                    <a:pos x="10" y="51"/>
                  </a:cxn>
                  <a:cxn ang="0">
                    <a:pos x="1" y="44"/>
                  </a:cxn>
                  <a:cxn ang="0">
                    <a:pos x="4" y="31"/>
                  </a:cxn>
                </a:cxnLst>
                <a:rect l="0" t="0" r="r" b="b"/>
                <a:pathLst>
                  <a:path w="54" h="76">
                    <a:moveTo>
                      <a:pt x="4" y="31"/>
                    </a:moveTo>
                    <a:cubicBezTo>
                      <a:pt x="6" y="28"/>
                      <a:pt x="6" y="23"/>
                      <a:pt x="6" y="20"/>
                    </a:cubicBezTo>
                    <a:cubicBezTo>
                      <a:pt x="7" y="15"/>
                      <a:pt x="5" y="12"/>
                      <a:pt x="5" y="7"/>
                    </a:cubicBezTo>
                    <a:cubicBezTo>
                      <a:pt x="5" y="3"/>
                      <a:pt x="6" y="0"/>
                      <a:pt x="9" y="0"/>
                    </a:cubicBezTo>
                    <a:cubicBezTo>
                      <a:pt x="13" y="0"/>
                      <a:pt x="12" y="7"/>
                      <a:pt x="16" y="7"/>
                    </a:cubicBezTo>
                    <a:cubicBezTo>
                      <a:pt x="18" y="7"/>
                      <a:pt x="20" y="4"/>
                      <a:pt x="21" y="3"/>
                    </a:cubicBezTo>
                    <a:cubicBezTo>
                      <a:pt x="21" y="3"/>
                      <a:pt x="22" y="4"/>
                      <a:pt x="22" y="5"/>
                    </a:cubicBezTo>
                    <a:cubicBezTo>
                      <a:pt x="22" y="6"/>
                      <a:pt x="23" y="7"/>
                      <a:pt x="23" y="8"/>
                    </a:cubicBezTo>
                    <a:cubicBezTo>
                      <a:pt x="23" y="13"/>
                      <a:pt x="28" y="18"/>
                      <a:pt x="28" y="25"/>
                    </a:cubicBezTo>
                    <a:cubicBezTo>
                      <a:pt x="28" y="33"/>
                      <a:pt x="20" y="34"/>
                      <a:pt x="20" y="42"/>
                    </a:cubicBezTo>
                    <a:cubicBezTo>
                      <a:pt x="20" y="48"/>
                      <a:pt x="26" y="57"/>
                      <a:pt x="30" y="59"/>
                    </a:cubicBezTo>
                    <a:cubicBezTo>
                      <a:pt x="30" y="59"/>
                      <a:pt x="30" y="58"/>
                      <a:pt x="30" y="58"/>
                    </a:cubicBezTo>
                    <a:cubicBezTo>
                      <a:pt x="30" y="56"/>
                      <a:pt x="32" y="54"/>
                      <a:pt x="34" y="55"/>
                    </a:cubicBezTo>
                    <a:cubicBezTo>
                      <a:pt x="39" y="55"/>
                      <a:pt x="40" y="63"/>
                      <a:pt x="43" y="64"/>
                    </a:cubicBezTo>
                    <a:cubicBezTo>
                      <a:pt x="44" y="64"/>
                      <a:pt x="45" y="61"/>
                      <a:pt x="46" y="61"/>
                    </a:cubicBezTo>
                    <a:cubicBezTo>
                      <a:pt x="47" y="61"/>
                      <a:pt x="48" y="62"/>
                      <a:pt x="49" y="62"/>
                    </a:cubicBezTo>
                    <a:cubicBezTo>
                      <a:pt x="48" y="64"/>
                      <a:pt x="46" y="64"/>
                      <a:pt x="46" y="66"/>
                    </a:cubicBezTo>
                    <a:cubicBezTo>
                      <a:pt x="46" y="67"/>
                      <a:pt x="48" y="67"/>
                      <a:pt x="49" y="66"/>
                    </a:cubicBezTo>
                    <a:cubicBezTo>
                      <a:pt x="49" y="69"/>
                      <a:pt x="51" y="71"/>
                      <a:pt x="54" y="71"/>
                    </a:cubicBezTo>
                    <a:cubicBezTo>
                      <a:pt x="54" y="72"/>
                      <a:pt x="54" y="73"/>
                      <a:pt x="54" y="74"/>
                    </a:cubicBezTo>
                    <a:cubicBezTo>
                      <a:pt x="54" y="75"/>
                      <a:pt x="53" y="76"/>
                      <a:pt x="53" y="76"/>
                    </a:cubicBezTo>
                    <a:cubicBezTo>
                      <a:pt x="51" y="76"/>
                      <a:pt x="51" y="74"/>
                      <a:pt x="51" y="73"/>
                    </a:cubicBezTo>
                    <a:cubicBezTo>
                      <a:pt x="48" y="69"/>
                      <a:pt x="39" y="65"/>
                      <a:pt x="36" y="61"/>
                    </a:cubicBezTo>
                    <a:cubicBezTo>
                      <a:pt x="34" y="64"/>
                      <a:pt x="35" y="66"/>
                      <a:pt x="37" y="69"/>
                    </a:cubicBezTo>
                    <a:cubicBezTo>
                      <a:pt x="31" y="69"/>
                      <a:pt x="31" y="60"/>
                      <a:pt x="25" y="60"/>
                    </a:cubicBezTo>
                    <a:cubicBezTo>
                      <a:pt x="23" y="60"/>
                      <a:pt x="21" y="62"/>
                      <a:pt x="19" y="62"/>
                    </a:cubicBezTo>
                    <a:cubicBezTo>
                      <a:pt x="16" y="62"/>
                      <a:pt x="13" y="59"/>
                      <a:pt x="13" y="57"/>
                    </a:cubicBezTo>
                    <a:cubicBezTo>
                      <a:pt x="13" y="55"/>
                      <a:pt x="14" y="53"/>
                      <a:pt x="15" y="53"/>
                    </a:cubicBezTo>
                    <a:cubicBezTo>
                      <a:pt x="15" y="49"/>
                      <a:pt x="15" y="49"/>
                      <a:pt x="15" y="49"/>
                    </a:cubicBezTo>
                    <a:cubicBezTo>
                      <a:pt x="13" y="49"/>
                      <a:pt x="13" y="49"/>
                      <a:pt x="13" y="49"/>
                    </a:cubicBezTo>
                    <a:cubicBezTo>
                      <a:pt x="12" y="50"/>
                      <a:pt x="11" y="51"/>
                      <a:pt x="10" y="51"/>
                    </a:cubicBezTo>
                    <a:cubicBezTo>
                      <a:pt x="8" y="51"/>
                      <a:pt x="1" y="47"/>
                      <a:pt x="1" y="44"/>
                    </a:cubicBezTo>
                    <a:cubicBezTo>
                      <a:pt x="1" y="38"/>
                      <a:pt x="0" y="30"/>
                      <a:pt x="4" y="3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5" name="Freeform 122"/>
              <p:cNvSpPr>
                <a:spLocks/>
              </p:cNvSpPr>
              <p:nvPr/>
            </p:nvSpPr>
            <p:spPr bwMode="auto">
              <a:xfrm>
                <a:off x="6457950" y="2665413"/>
                <a:ext cx="23813" cy="41275"/>
              </a:xfrm>
              <a:custGeom>
                <a:avLst/>
                <a:gdLst/>
                <a:ahLst/>
                <a:cxnLst>
                  <a:cxn ang="0">
                    <a:pos x="16" y="20"/>
                  </a:cxn>
                  <a:cxn ang="0">
                    <a:pos x="10" y="20"/>
                  </a:cxn>
                  <a:cxn ang="0">
                    <a:pos x="14" y="28"/>
                  </a:cxn>
                  <a:cxn ang="0">
                    <a:pos x="14" y="30"/>
                  </a:cxn>
                  <a:cxn ang="0">
                    <a:pos x="10" y="30"/>
                  </a:cxn>
                  <a:cxn ang="0">
                    <a:pos x="8" y="25"/>
                  </a:cxn>
                  <a:cxn ang="0">
                    <a:pos x="8" y="23"/>
                  </a:cxn>
                  <a:cxn ang="0">
                    <a:pos x="2" y="17"/>
                  </a:cxn>
                  <a:cxn ang="0">
                    <a:pos x="2" y="15"/>
                  </a:cxn>
                  <a:cxn ang="0">
                    <a:pos x="8" y="15"/>
                  </a:cxn>
                  <a:cxn ang="0">
                    <a:pos x="10" y="13"/>
                  </a:cxn>
                  <a:cxn ang="0">
                    <a:pos x="0" y="2"/>
                  </a:cxn>
                  <a:cxn ang="0">
                    <a:pos x="4" y="0"/>
                  </a:cxn>
                  <a:cxn ang="0">
                    <a:pos x="13" y="2"/>
                  </a:cxn>
                  <a:cxn ang="0">
                    <a:pos x="13" y="6"/>
                  </a:cxn>
                  <a:cxn ang="0">
                    <a:pos x="15" y="6"/>
                  </a:cxn>
                  <a:cxn ang="0">
                    <a:pos x="15" y="12"/>
                  </a:cxn>
                  <a:cxn ang="0">
                    <a:pos x="18" y="15"/>
                  </a:cxn>
                  <a:cxn ang="0">
                    <a:pos x="16" y="20"/>
                  </a:cxn>
                </a:cxnLst>
                <a:rect l="0" t="0" r="r" b="b"/>
                <a:pathLst>
                  <a:path w="18" h="30">
                    <a:moveTo>
                      <a:pt x="16" y="20"/>
                    </a:moveTo>
                    <a:cubicBezTo>
                      <a:pt x="10" y="20"/>
                      <a:pt x="10" y="20"/>
                      <a:pt x="10" y="20"/>
                    </a:cubicBezTo>
                    <a:cubicBezTo>
                      <a:pt x="11" y="23"/>
                      <a:pt x="12" y="27"/>
                      <a:pt x="14" y="28"/>
                    </a:cubicBezTo>
                    <a:cubicBezTo>
                      <a:pt x="14" y="30"/>
                      <a:pt x="14" y="30"/>
                      <a:pt x="14" y="30"/>
                    </a:cubicBezTo>
                    <a:cubicBezTo>
                      <a:pt x="13" y="30"/>
                      <a:pt x="11" y="30"/>
                      <a:pt x="10" y="30"/>
                    </a:cubicBezTo>
                    <a:cubicBezTo>
                      <a:pt x="7" y="30"/>
                      <a:pt x="7" y="27"/>
                      <a:pt x="8" y="25"/>
                    </a:cubicBezTo>
                    <a:cubicBezTo>
                      <a:pt x="8" y="23"/>
                      <a:pt x="8" y="23"/>
                      <a:pt x="8" y="23"/>
                    </a:cubicBezTo>
                    <a:cubicBezTo>
                      <a:pt x="5" y="23"/>
                      <a:pt x="3" y="19"/>
                      <a:pt x="2" y="17"/>
                    </a:cubicBezTo>
                    <a:cubicBezTo>
                      <a:pt x="2" y="15"/>
                      <a:pt x="2" y="15"/>
                      <a:pt x="2" y="15"/>
                    </a:cubicBezTo>
                    <a:cubicBezTo>
                      <a:pt x="4" y="15"/>
                      <a:pt x="7" y="15"/>
                      <a:pt x="8" y="15"/>
                    </a:cubicBezTo>
                    <a:cubicBezTo>
                      <a:pt x="8" y="15"/>
                      <a:pt x="10" y="14"/>
                      <a:pt x="10" y="13"/>
                    </a:cubicBezTo>
                    <a:cubicBezTo>
                      <a:pt x="10" y="8"/>
                      <a:pt x="1" y="5"/>
                      <a:pt x="0" y="2"/>
                    </a:cubicBezTo>
                    <a:cubicBezTo>
                      <a:pt x="1" y="1"/>
                      <a:pt x="3" y="0"/>
                      <a:pt x="4" y="0"/>
                    </a:cubicBezTo>
                    <a:cubicBezTo>
                      <a:pt x="7" y="0"/>
                      <a:pt x="9" y="2"/>
                      <a:pt x="13" y="2"/>
                    </a:cubicBezTo>
                    <a:cubicBezTo>
                      <a:pt x="13" y="3"/>
                      <a:pt x="13" y="5"/>
                      <a:pt x="13" y="6"/>
                    </a:cubicBezTo>
                    <a:cubicBezTo>
                      <a:pt x="13" y="6"/>
                      <a:pt x="14" y="6"/>
                      <a:pt x="15" y="6"/>
                    </a:cubicBezTo>
                    <a:cubicBezTo>
                      <a:pt x="15" y="8"/>
                      <a:pt x="15" y="12"/>
                      <a:pt x="15" y="12"/>
                    </a:cubicBezTo>
                    <a:cubicBezTo>
                      <a:pt x="15" y="12"/>
                      <a:pt x="18" y="15"/>
                      <a:pt x="18" y="15"/>
                    </a:cubicBezTo>
                    <a:cubicBezTo>
                      <a:pt x="18" y="18"/>
                      <a:pt x="17" y="19"/>
                      <a:pt x="16"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6" name="Freeform 123"/>
              <p:cNvSpPr>
                <a:spLocks/>
              </p:cNvSpPr>
              <p:nvPr/>
            </p:nvSpPr>
            <p:spPr bwMode="auto">
              <a:xfrm>
                <a:off x="6423025" y="2676525"/>
                <a:ext cx="19050" cy="25400"/>
              </a:xfrm>
              <a:custGeom>
                <a:avLst/>
                <a:gdLst/>
                <a:ahLst/>
                <a:cxnLst>
                  <a:cxn ang="0">
                    <a:pos x="3" y="1"/>
                  </a:cxn>
                  <a:cxn ang="0">
                    <a:pos x="14" y="7"/>
                  </a:cxn>
                  <a:cxn ang="0">
                    <a:pos x="1" y="19"/>
                  </a:cxn>
                  <a:cxn ang="0">
                    <a:pos x="0" y="2"/>
                  </a:cxn>
                  <a:cxn ang="0">
                    <a:pos x="2" y="0"/>
                  </a:cxn>
                  <a:cxn ang="0">
                    <a:pos x="5" y="2"/>
                  </a:cxn>
                  <a:cxn ang="0">
                    <a:pos x="3" y="1"/>
                  </a:cxn>
                </a:cxnLst>
                <a:rect l="0" t="0" r="r" b="b"/>
                <a:pathLst>
                  <a:path w="14" h="19">
                    <a:moveTo>
                      <a:pt x="3" y="1"/>
                    </a:moveTo>
                    <a:cubicBezTo>
                      <a:pt x="4" y="3"/>
                      <a:pt x="14" y="4"/>
                      <a:pt x="14" y="7"/>
                    </a:cubicBezTo>
                    <a:cubicBezTo>
                      <a:pt x="14" y="14"/>
                      <a:pt x="5" y="17"/>
                      <a:pt x="1" y="19"/>
                    </a:cubicBezTo>
                    <a:cubicBezTo>
                      <a:pt x="1" y="13"/>
                      <a:pt x="0" y="6"/>
                      <a:pt x="0" y="2"/>
                    </a:cubicBezTo>
                    <a:cubicBezTo>
                      <a:pt x="0" y="1"/>
                      <a:pt x="2" y="0"/>
                      <a:pt x="2" y="0"/>
                    </a:cubicBezTo>
                    <a:cubicBezTo>
                      <a:pt x="3" y="0"/>
                      <a:pt x="4" y="2"/>
                      <a:pt x="5" y="2"/>
                    </a:cubicBezTo>
                    <a:lnTo>
                      <a:pt x="3" y="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7" name="Freeform 124"/>
              <p:cNvSpPr>
                <a:spLocks/>
              </p:cNvSpPr>
              <p:nvPr/>
            </p:nvSpPr>
            <p:spPr bwMode="auto">
              <a:xfrm>
                <a:off x="6432550" y="2692400"/>
                <a:ext cx="19050" cy="31750"/>
              </a:xfrm>
              <a:custGeom>
                <a:avLst/>
                <a:gdLst/>
                <a:ahLst/>
                <a:cxnLst>
                  <a:cxn ang="0">
                    <a:pos x="14" y="5"/>
                  </a:cxn>
                  <a:cxn ang="0">
                    <a:pos x="9" y="17"/>
                  </a:cxn>
                  <a:cxn ang="0">
                    <a:pos x="11" y="22"/>
                  </a:cxn>
                  <a:cxn ang="0">
                    <a:pos x="9" y="24"/>
                  </a:cxn>
                  <a:cxn ang="0">
                    <a:pos x="0" y="14"/>
                  </a:cxn>
                  <a:cxn ang="0">
                    <a:pos x="4" y="12"/>
                  </a:cxn>
                  <a:cxn ang="0">
                    <a:pos x="8" y="1"/>
                  </a:cxn>
                  <a:cxn ang="0">
                    <a:pos x="14" y="5"/>
                  </a:cxn>
                </a:cxnLst>
                <a:rect l="0" t="0" r="r" b="b"/>
                <a:pathLst>
                  <a:path w="14" h="24">
                    <a:moveTo>
                      <a:pt x="14" y="5"/>
                    </a:moveTo>
                    <a:cubicBezTo>
                      <a:pt x="14" y="10"/>
                      <a:pt x="10" y="13"/>
                      <a:pt x="9" y="17"/>
                    </a:cubicBezTo>
                    <a:cubicBezTo>
                      <a:pt x="9" y="21"/>
                      <a:pt x="11" y="20"/>
                      <a:pt x="11" y="22"/>
                    </a:cubicBezTo>
                    <a:cubicBezTo>
                      <a:pt x="11" y="23"/>
                      <a:pt x="10" y="24"/>
                      <a:pt x="9" y="24"/>
                    </a:cubicBezTo>
                    <a:cubicBezTo>
                      <a:pt x="7" y="24"/>
                      <a:pt x="0" y="17"/>
                      <a:pt x="0" y="14"/>
                    </a:cubicBezTo>
                    <a:cubicBezTo>
                      <a:pt x="0" y="13"/>
                      <a:pt x="3" y="12"/>
                      <a:pt x="4" y="12"/>
                    </a:cubicBezTo>
                    <a:cubicBezTo>
                      <a:pt x="4" y="11"/>
                      <a:pt x="6" y="1"/>
                      <a:pt x="8" y="1"/>
                    </a:cubicBezTo>
                    <a:cubicBezTo>
                      <a:pt x="12" y="0"/>
                      <a:pt x="14" y="3"/>
                      <a:pt x="14"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8" name="Freeform 125"/>
              <p:cNvSpPr>
                <a:spLocks/>
              </p:cNvSpPr>
              <p:nvPr/>
            </p:nvSpPr>
            <p:spPr bwMode="auto">
              <a:xfrm>
                <a:off x="6450013" y="2693988"/>
                <a:ext cx="7938" cy="20638"/>
              </a:xfrm>
              <a:custGeom>
                <a:avLst/>
                <a:gdLst/>
                <a:ahLst/>
                <a:cxnLst>
                  <a:cxn ang="0">
                    <a:pos x="7" y="0"/>
                  </a:cxn>
                  <a:cxn ang="0">
                    <a:pos x="2" y="15"/>
                  </a:cxn>
                  <a:cxn ang="0">
                    <a:pos x="0" y="15"/>
                  </a:cxn>
                  <a:cxn ang="0">
                    <a:pos x="4" y="0"/>
                  </a:cxn>
                  <a:cxn ang="0">
                    <a:pos x="7" y="0"/>
                  </a:cxn>
                </a:cxnLst>
                <a:rect l="0" t="0" r="r" b="b"/>
                <a:pathLst>
                  <a:path w="7" h="15">
                    <a:moveTo>
                      <a:pt x="7" y="0"/>
                    </a:moveTo>
                    <a:cubicBezTo>
                      <a:pt x="7" y="7"/>
                      <a:pt x="2" y="9"/>
                      <a:pt x="2" y="15"/>
                    </a:cubicBezTo>
                    <a:cubicBezTo>
                      <a:pt x="2" y="15"/>
                      <a:pt x="0" y="15"/>
                      <a:pt x="0" y="15"/>
                    </a:cubicBezTo>
                    <a:cubicBezTo>
                      <a:pt x="1" y="10"/>
                      <a:pt x="4" y="7"/>
                      <a:pt x="4" y="0"/>
                    </a:cubicBezTo>
                    <a:cubicBezTo>
                      <a:pt x="5" y="0"/>
                      <a:pt x="6" y="0"/>
                      <a:pt x="7"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9" name="Freeform 126"/>
              <p:cNvSpPr>
                <a:spLocks/>
              </p:cNvSpPr>
              <p:nvPr/>
            </p:nvSpPr>
            <p:spPr bwMode="auto">
              <a:xfrm>
                <a:off x="6454775" y="2706688"/>
                <a:ext cx="11113" cy="11113"/>
              </a:xfrm>
              <a:custGeom>
                <a:avLst/>
                <a:gdLst/>
                <a:ahLst/>
                <a:cxnLst>
                  <a:cxn ang="0">
                    <a:pos x="8" y="0"/>
                  </a:cxn>
                  <a:cxn ang="0">
                    <a:pos x="2" y="8"/>
                  </a:cxn>
                  <a:cxn ang="0">
                    <a:pos x="0" y="6"/>
                  </a:cxn>
                  <a:cxn ang="0">
                    <a:pos x="3" y="0"/>
                  </a:cxn>
                  <a:cxn ang="0">
                    <a:pos x="8" y="0"/>
                  </a:cxn>
                </a:cxnLst>
                <a:rect l="0" t="0" r="r" b="b"/>
                <a:pathLst>
                  <a:path w="8" h="8">
                    <a:moveTo>
                      <a:pt x="8" y="0"/>
                    </a:moveTo>
                    <a:cubicBezTo>
                      <a:pt x="8" y="4"/>
                      <a:pt x="6" y="8"/>
                      <a:pt x="2" y="8"/>
                    </a:cubicBezTo>
                    <a:cubicBezTo>
                      <a:pt x="1" y="8"/>
                      <a:pt x="0" y="6"/>
                      <a:pt x="0" y="6"/>
                    </a:cubicBezTo>
                    <a:cubicBezTo>
                      <a:pt x="0" y="3"/>
                      <a:pt x="2" y="2"/>
                      <a:pt x="3" y="0"/>
                    </a:cubicBezTo>
                    <a:cubicBezTo>
                      <a:pt x="5" y="1"/>
                      <a:pt x="7" y="1"/>
                      <a:pt x="8"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0" name="Freeform 127"/>
              <p:cNvSpPr>
                <a:spLocks/>
              </p:cNvSpPr>
              <p:nvPr/>
            </p:nvSpPr>
            <p:spPr bwMode="auto">
              <a:xfrm>
                <a:off x="6442075" y="2665413"/>
                <a:ext cx="12700" cy="17463"/>
              </a:xfrm>
              <a:custGeom>
                <a:avLst/>
                <a:gdLst/>
                <a:ahLst/>
                <a:cxnLst>
                  <a:cxn ang="0">
                    <a:pos x="0" y="6"/>
                  </a:cxn>
                  <a:cxn ang="0">
                    <a:pos x="0" y="0"/>
                  </a:cxn>
                  <a:cxn ang="0">
                    <a:pos x="4" y="0"/>
                  </a:cxn>
                  <a:cxn ang="0">
                    <a:pos x="10" y="10"/>
                  </a:cxn>
                  <a:cxn ang="0">
                    <a:pos x="6" y="6"/>
                  </a:cxn>
                  <a:cxn ang="0">
                    <a:pos x="0" y="6"/>
                  </a:cxn>
                </a:cxnLst>
                <a:rect l="0" t="0" r="r" b="b"/>
                <a:pathLst>
                  <a:path w="10" h="12">
                    <a:moveTo>
                      <a:pt x="0" y="6"/>
                    </a:moveTo>
                    <a:cubicBezTo>
                      <a:pt x="0" y="3"/>
                      <a:pt x="0" y="2"/>
                      <a:pt x="0" y="0"/>
                    </a:cubicBezTo>
                    <a:cubicBezTo>
                      <a:pt x="4" y="0"/>
                      <a:pt x="4" y="0"/>
                      <a:pt x="4" y="0"/>
                    </a:cubicBezTo>
                    <a:cubicBezTo>
                      <a:pt x="5" y="4"/>
                      <a:pt x="10" y="5"/>
                      <a:pt x="10" y="10"/>
                    </a:cubicBezTo>
                    <a:cubicBezTo>
                      <a:pt x="10" y="12"/>
                      <a:pt x="6" y="8"/>
                      <a:pt x="6" y="6"/>
                    </a:cubicBezTo>
                    <a:cubicBezTo>
                      <a:pt x="4" y="5"/>
                      <a:pt x="2" y="6"/>
                      <a:pt x="0"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1" name="Freeform 128"/>
              <p:cNvSpPr>
                <a:spLocks/>
              </p:cNvSpPr>
              <p:nvPr/>
            </p:nvSpPr>
            <p:spPr bwMode="auto">
              <a:xfrm>
                <a:off x="6397625" y="2649538"/>
                <a:ext cx="19050" cy="20638"/>
              </a:xfrm>
              <a:custGeom>
                <a:avLst/>
                <a:gdLst/>
                <a:ahLst/>
                <a:cxnLst>
                  <a:cxn ang="0">
                    <a:pos x="11" y="15"/>
                  </a:cxn>
                  <a:cxn ang="0">
                    <a:pos x="0" y="0"/>
                  </a:cxn>
                  <a:cxn ang="0">
                    <a:pos x="4" y="0"/>
                  </a:cxn>
                  <a:cxn ang="0">
                    <a:pos x="14" y="7"/>
                  </a:cxn>
                  <a:cxn ang="0">
                    <a:pos x="11" y="15"/>
                  </a:cxn>
                </a:cxnLst>
                <a:rect l="0" t="0" r="r" b="b"/>
                <a:pathLst>
                  <a:path w="15" h="15">
                    <a:moveTo>
                      <a:pt x="11" y="15"/>
                    </a:moveTo>
                    <a:cubicBezTo>
                      <a:pt x="9" y="15"/>
                      <a:pt x="0" y="0"/>
                      <a:pt x="0" y="0"/>
                    </a:cubicBezTo>
                    <a:cubicBezTo>
                      <a:pt x="4" y="0"/>
                      <a:pt x="4" y="0"/>
                      <a:pt x="4" y="0"/>
                    </a:cubicBezTo>
                    <a:cubicBezTo>
                      <a:pt x="8" y="3"/>
                      <a:pt x="13" y="2"/>
                      <a:pt x="14" y="7"/>
                    </a:cubicBezTo>
                    <a:cubicBezTo>
                      <a:pt x="15" y="10"/>
                      <a:pt x="13" y="15"/>
                      <a:pt x="11"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2" name="Freeform 129"/>
              <p:cNvSpPr>
                <a:spLocks/>
              </p:cNvSpPr>
              <p:nvPr/>
            </p:nvSpPr>
            <p:spPr bwMode="auto">
              <a:xfrm>
                <a:off x="6416675" y="2652713"/>
                <a:ext cx="6350" cy="1588"/>
              </a:xfrm>
              <a:custGeom>
                <a:avLst/>
                <a:gdLst/>
                <a:ahLst/>
                <a:cxnLst>
                  <a:cxn ang="0">
                    <a:pos x="0" y="0"/>
                  </a:cxn>
                  <a:cxn ang="0">
                    <a:pos x="4" y="1"/>
                  </a:cxn>
                  <a:cxn ang="0">
                    <a:pos x="0" y="0"/>
                  </a:cxn>
                </a:cxnLst>
                <a:rect l="0" t="0" r="r" b="b"/>
                <a:pathLst>
                  <a:path w="4" h="1">
                    <a:moveTo>
                      <a:pt x="0" y="0"/>
                    </a:moveTo>
                    <a:cubicBezTo>
                      <a:pt x="1" y="1"/>
                      <a:pt x="3" y="1"/>
                      <a:pt x="4" y="1"/>
                    </a:cubicBezTo>
                    <a:cubicBezTo>
                      <a:pt x="3" y="0"/>
                      <a:pt x="1" y="0"/>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3" name="Freeform 130"/>
              <p:cNvSpPr>
                <a:spLocks/>
              </p:cNvSpPr>
              <p:nvPr/>
            </p:nvSpPr>
            <p:spPr bwMode="auto">
              <a:xfrm>
                <a:off x="6388100" y="2441575"/>
                <a:ext cx="36513" cy="50800"/>
              </a:xfrm>
              <a:custGeom>
                <a:avLst/>
                <a:gdLst/>
                <a:ahLst/>
                <a:cxnLst>
                  <a:cxn ang="0">
                    <a:pos x="8" y="39"/>
                  </a:cxn>
                  <a:cxn ang="0">
                    <a:pos x="1" y="26"/>
                  </a:cxn>
                  <a:cxn ang="0">
                    <a:pos x="16" y="0"/>
                  </a:cxn>
                  <a:cxn ang="0">
                    <a:pos x="8" y="39"/>
                  </a:cxn>
                </a:cxnLst>
                <a:rect l="0" t="0" r="r" b="b"/>
                <a:pathLst>
                  <a:path w="27" h="39">
                    <a:moveTo>
                      <a:pt x="8" y="39"/>
                    </a:moveTo>
                    <a:cubicBezTo>
                      <a:pt x="0" y="39"/>
                      <a:pt x="1" y="33"/>
                      <a:pt x="1" y="26"/>
                    </a:cubicBezTo>
                    <a:cubicBezTo>
                      <a:pt x="1" y="17"/>
                      <a:pt x="10" y="0"/>
                      <a:pt x="16" y="0"/>
                    </a:cubicBezTo>
                    <a:cubicBezTo>
                      <a:pt x="27" y="0"/>
                      <a:pt x="18" y="39"/>
                      <a:pt x="8"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4" name="Freeform 131"/>
              <p:cNvSpPr>
                <a:spLocks/>
              </p:cNvSpPr>
              <p:nvPr/>
            </p:nvSpPr>
            <p:spPr bwMode="auto">
              <a:xfrm>
                <a:off x="6194425" y="2532063"/>
                <a:ext cx="41275" cy="34925"/>
              </a:xfrm>
              <a:custGeom>
                <a:avLst/>
                <a:gdLst/>
                <a:ahLst/>
                <a:cxnLst>
                  <a:cxn ang="0">
                    <a:pos x="2" y="11"/>
                  </a:cxn>
                  <a:cxn ang="0">
                    <a:pos x="26" y="0"/>
                  </a:cxn>
                  <a:cxn ang="0">
                    <a:pos x="31" y="7"/>
                  </a:cxn>
                  <a:cxn ang="0">
                    <a:pos x="11" y="27"/>
                  </a:cxn>
                  <a:cxn ang="0">
                    <a:pos x="2" y="18"/>
                  </a:cxn>
                  <a:cxn ang="0">
                    <a:pos x="2" y="11"/>
                  </a:cxn>
                </a:cxnLst>
                <a:rect l="0" t="0" r="r" b="b"/>
                <a:pathLst>
                  <a:path w="31" h="27">
                    <a:moveTo>
                      <a:pt x="2" y="11"/>
                    </a:moveTo>
                    <a:cubicBezTo>
                      <a:pt x="5" y="11"/>
                      <a:pt x="20" y="0"/>
                      <a:pt x="26" y="0"/>
                    </a:cubicBezTo>
                    <a:cubicBezTo>
                      <a:pt x="28" y="0"/>
                      <a:pt x="31" y="4"/>
                      <a:pt x="31" y="7"/>
                    </a:cubicBezTo>
                    <a:cubicBezTo>
                      <a:pt x="31" y="13"/>
                      <a:pt x="18" y="27"/>
                      <a:pt x="11" y="27"/>
                    </a:cubicBezTo>
                    <a:cubicBezTo>
                      <a:pt x="5" y="27"/>
                      <a:pt x="2" y="24"/>
                      <a:pt x="2" y="18"/>
                    </a:cubicBezTo>
                    <a:cubicBezTo>
                      <a:pt x="2" y="15"/>
                      <a:pt x="0" y="11"/>
                      <a:pt x="2"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5" name="Freeform 132"/>
              <p:cNvSpPr>
                <a:spLocks/>
              </p:cNvSpPr>
              <p:nvPr/>
            </p:nvSpPr>
            <p:spPr bwMode="auto">
              <a:xfrm>
                <a:off x="6015038" y="2476500"/>
                <a:ext cx="195263" cy="374650"/>
              </a:xfrm>
              <a:custGeom>
                <a:avLst/>
                <a:gdLst/>
                <a:ahLst/>
                <a:cxnLst>
                  <a:cxn ang="0">
                    <a:pos x="12" y="172"/>
                  </a:cxn>
                  <a:cxn ang="0">
                    <a:pos x="21" y="152"/>
                  </a:cxn>
                  <a:cxn ang="0">
                    <a:pos x="25" y="147"/>
                  </a:cxn>
                  <a:cxn ang="0">
                    <a:pos x="15" y="119"/>
                  </a:cxn>
                  <a:cxn ang="0">
                    <a:pos x="8" y="109"/>
                  </a:cxn>
                  <a:cxn ang="0">
                    <a:pos x="8" y="105"/>
                  </a:cxn>
                  <a:cxn ang="0">
                    <a:pos x="8" y="106"/>
                  </a:cxn>
                  <a:cxn ang="0">
                    <a:pos x="12" y="96"/>
                  </a:cxn>
                  <a:cxn ang="0">
                    <a:pos x="9" y="77"/>
                  </a:cxn>
                  <a:cxn ang="0">
                    <a:pos x="0" y="65"/>
                  </a:cxn>
                  <a:cxn ang="0">
                    <a:pos x="8" y="47"/>
                  </a:cxn>
                  <a:cxn ang="0">
                    <a:pos x="19" y="43"/>
                  </a:cxn>
                  <a:cxn ang="0">
                    <a:pos x="45" y="19"/>
                  </a:cxn>
                  <a:cxn ang="0">
                    <a:pos x="47" y="19"/>
                  </a:cxn>
                  <a:cxn ang="0">
                    <a:pos x="50" y="24"/>
                  </a:cxn>
                  <a:cxn ang="0">
                    <a:pos x="52" y="20"/>
                  </a:cxn>
                  <a:cxn ang="0">
                    <a:pos x="52" y="9"/>
                  </a:cxn>
                  <a:cxn ang="0">
                    <a:pos x="64" y="6"/>
                  </a:cxn>
                  <a:cxn ang="0">
                    <a:pos x="78" y="6"/>
                  </a:cxn>
                  <a:cxn ang="0">
                    <a:pos x="96" y="0"/>
                  </a:cxn>
                  <a:cxn ang="0">
                    <a:pos x="115" y="5"/>
                  </a:cxn>
                  <a:cxn ang="0">
                    <a:pos x="130" y="22"/>
                  </a:cxn>
                  <a:cxn ang="0">
                    <a:pos x="100" y="58"/>
                  </a:cxn>
                  <a:cxn ang="0">
                    <a:pos x="104" y="64"/>
                  </a:cxn>
                  <a:cxn ang="0">
                    <a:pos x="129" y="93"/>
                  </a:cxn>
                  <a:cxn ang="0">
                    <a:pos x="147" y="134"/>
                  </a:cxn>
                  <a:cxn ang="0">
                    <a:pos x="142" y="156"/>
                  </a:cxn>
                  <a:cxn ang="0">
                    <a:pos x="115" y="170"/>
                  </a:cxn>
                  <a:cxn ang="0">
                    <a:pos x="105" y="180"/>
                  </a:cxn>
                  <a:cxn ang="0">
                    <a:pos x="104" y="176"/>
                  </a:cxn>
                  <a:cxn ang="0">
                    <a:pos x="104" y="181"/>
                  </a:cxn>
                  <a:cxn ang="0">
                    <a:pos x="93" y="192"/>
                  </a:cxn>
                  <a:cxn ang="0">
                    <a:pos x="90" y="183"/>
                  </a:cxn>
                  <a:cxn ang="0">
                    <a:pos x="91" y="177"/>
                  </a:cxn>
                  <a:cxn ang="0">
                    <a:pos x="88" y="170"/>
                  </a:cxn>
                  <a:cxn ang="0">
                    <a:pos x="73" y="161"/>
                  </a:cxn>
                  <a:cxn ang="0">
                    <a:pos x="63" y="149"/>
                  </a:cxn>
                  <a:cxn ang="0">
                    <a:pos x="43" y="141"/>
                  </a:cxn>
                  <a:cxn ang="0">
                    <a:pos x="41" y="135"/>
                  </a:cxn>
                  <a:cxn ang="0">
                    <a:pos x="30" y="129"/>
                  </a:cxn>
                  <a:cxn ang="0">
                    <a:pos x="27" y="134"/>
                  </a:cxn>
                  <a:cxn ang="0">
                    <a:pos x="29" y="142"/>
                  </a:cxn>
                  <a:cxn ang="0">
                    <a:pos x="16" y="171"/>
                  </a:cxn>
                  <a:cxn ang="0">
                    <a:pos x="31" y="192"/>
                  </a:cxn>
                  <a:cxn ang="0">
                    <a:pos x="30" y="192"/>
                  </a:cxn>
                  <a:cxn ang="0">
                    <a:pos x="35" y="206"/>
                  </a:cxn>
                  <a:cxn ang="0">
                    <a:pos x="73" y="243"/>
                  </a:cxn>
                  <a:cxn ang="0">
                    <a:pos x="71" y="251"/>
                  </a:cxn>
                  <a:cxn ang="0">
                    <a:pos x="80" y="267"/>
                  </a:cxn>
                  <a:cxn ang="0">
                    <a:pos x="84" y="280"/>
                  </a:cxn>
                  <a:cxn ang="0">
                    <a:pos x="78" y="280"/>
                  </a:cxn>
                  <a:cxn ang="0">
                    <a:pos x="75" y="282"/>
                  </a:cxn>
                  <a:cxn ang="0">
                    <a:pos x="68" y="278"/>
                  </a:cxn>
                  <a:cxn ang="0">
                    <a:pos x="37" y="246"/>
                  </a:cxn>
                  <a:cxn ang="0">
                    <a:pos x="27" y="214"/>
                  </a:cxn>
                  <a:cxn ang="0">
                    <a:pos x="14" y="192"/>
                  </a:cxn>
                  <a:cxn ang="0">
                    <a:pos x="8" y="192"/>
                  </a:cxn>
                  <a:cxn ang="0">
                    <a:pos x="8" y="189"/>
                  </a:cxn>
                  <a:cxn ang="0">
                    <a:pos x="10" y="172"/>
                  </a:cxn>
                  <a:cxn ang="0">
                    <a:pos x="11" y="172"/>
                  </a:cxn>
                  <a:cxn ang="0">
                    <a:pos x="12" y="172"/>
                  </a:cxn>
                </a:cxnLst>
                <a:rect l="0" t="0" r="r" b="b"/>
                <a:pathLst>
                  <a:path w="147" h="282">
                    <a:moveTo>
                      <a:pt x="12" y="172"/>
                    </a:moveTo>
                    <a:cubicBezTo>
                      <a:pt x="16" y="165"/>
                      <a:pt x="17" y="160"/>
                      <a:pt x="21" y="152"/>
                    </a:cubicBezTo>
                    <a:cubicBezTo>
                      <a:pt x="22" y="150"/>
                      <a:pt x="25" y="149"/>
                      <a:pt x="25" y="147"/>
                    </a:cubicBezTo>
                    <a:cubicBezTo>
                      <a:pt x="25" y="143"/>
                      <a:pt x="19" y="123"/>
                      <a:pt x="15" y="119"/>
                    </a:cubicBezTo>
                    <a:cubicBezTo>
                      <a:pt x="12" y="116"/>
                      <a:pt x="8" y="114"/>
                      <a:pt x="8" y="109"/>
                    </a:cubicBezTo>
                    <a:cubicBezTo>
                      <a:pt x="8" y="108"/>
                      <a:pt x="8" y="107"/>
                      <a:pt x="8" y="105"/>
                    </a:cubicBezTo>
                    <a:cubicBezTo>
                      <a:pt x="8" y="106"/>
                      <a:pt x="8" y="106"/>
                      <a:pt x="8" y="106"/>
                    </a:cubicBezTo>
                    <a:cubicBezTo>
                      <a:pt x="9" y="105"/>
                      <a:pt x="12" y="100"/>
                      <a:pt x="12" y="96"/>
                    </a:cubicBezTo>
                    <a:cubicBezTo>
                      <a:pt x="12" y="91"/>
                      <a:pt x="12" y="82"/>
                      <a:pt x="9" y="77"/>
                    </a:cubicBezTo>
                    <a:cubicBezTo>
                      <a:pt x="6" y="73"/>
                      <a:pt x="0" y="73"/>
                      <a:pt x="0" y="65"/>
                    </a:cubicBezTo>
                    <a:cubicBezTo>
                      <a:pt x="0" y="57"/>
                      <a:pt x="3" y="51"/>
                      <a:pt x="8" y="47"/>
                    </a:cubicBezTo>
                    <a:cubicBezTo>
                      <a:pt x="10" y="44"/>
                      <a:pt x="15" y="45"/>
                      <a:pt x="19" y="43"/>
                    </a:cubicBezTo>
                    <a:cubicBezTo>
                      <a:pt x="29" y="36"/>
                      <a:pt x="36" y="33"/>
                      <a:pt x="45" y="19"/>
                    </a:cubicBezTo>
                    <a:cubicBezTo>
                      <a:pt x="47" y="19"/>
                      <a:pt x="47" y="19"/>
                      <a:pt x="47" y="19"/>
                    </a:cubicBezTo>
                    <a:cubicBezTo>
                      <a:pt x="47" y="23"/>
                      <a:pt x="49" y="24"/>
                      <a:pt x="50" y="24"/>
                    </a:cubicBezTo>
                    <a:cubicBezTo>
                      <a:pt x="51" y="24"/>
                      <a:pt x="52" y="22"/>
                      <a:pt x="52" y="20"/>
                    </a:cubicBezTo>
                    <a:cubicBezTo>
                      <a:pt x="52" y="16"/>
                      <a:pt x="52" y="13"/>
                      <a:pt x="52" y="9"/>
                    </a:cubicBezTo>
                    <a:cubicBezTo>
                      <a:pt x="52" y="9"/>
                      <a:pt x="62" y="6"/>
                      <a:pt x="64" y="6"/>
                    </a:cubicBezTo>
                    <a:cubicBezTo>
                      <a:pt x="78" y="6"/>
                      <a:pt x="78" y="6"/>
                      <a:pt x="78" y="6"/>
                    </a:cubicBezTo>
                    <a:cubicBezTo>
                      <a:pt x="84" y="9"/>
                      <a:pt x="89" y="0"/>
                      <a:pt x="96" y="0"/>
                    </a:cubicBezTo>
                    <a:cubicBezTo>
                      <a:pt x="103" y="0"/>
                      <a:pt x="107" y="5"/>
                      <a:pt x="115" y="5"/>
                    </a:cubicBezTo>
                    <a:cubicBezTo>
                      <a:pt x="115" y="16"/>
                      <a:pt x="123" y="20"/>
                      <a:pt x="130" y="22"/>
                    </a:cubicBezTo>
                    <a:cubicBezTo>
                      <a:pt x="121" y="36"/>
                      <a:pt x="100" y="39"/>
                      <a:pt x="100" y="58"/>
                    </a:cubicBezTo>
                    <a:cubicBezTo>
                      <a:pt x="100" y="62"/>
                      <a:pt x="102" y="63"/>
                      <a:pt x="104" y="64"/>
                    </a:cubicBezTo>
                    <a:cubicBezTo>
                      <a:pt x="114" y="74"/>
                      <a:pt x="118" y="86"/>
                      <a:pt x="129" y="93"/>
                    </a:cubicBezTo>
                    <a:cubicBezTo>
                      <a:pt x="140" y="100"/>
                      <a:pt x="147" y="119"/>
                      <a:pt x="147" y="134"/>
                    </a:cubicBezTo>
                    <a:cubicBezTo>
                      <a:pt x="147" y="144"/>
                      <a:pt x="142" y="148"/>
                      <a:pt x="142" y="156"/>
                    </a:cubicBezTo>
                    <a:cubicBezTo>
                      <a:pt x="127" y="160"/>
                      <a:pt x="126" y="164"/>
                      <a:pt x="115" y="170"/>
                    </a:cubicBezTo>
                    <a:cubicBezTo>
                      <a:pt x="109" y="173"/>
                      <a:pt x="110" y="180"/>
                      <a:pt x="105" y="180"/>
                    </a:cubicBezTo>
                    <a:cubicBezTo>
                      <a:pt x="104" y="180"/>
                      <a:pt x="104" y="177"/>
                      <a:pt x="104" y="176"/>
                    </a:cubicBezTo>
                    <a:cubicBezTo>
                      <a:pt x="104" y="179"/>
                      <a:pt x="104" y="180"/>
                      <a:pt x="104" y="181"/>
                    </a:cubicBezTo>
                    <a:cubicBezTo>
                      <a:pt x="104" y="185"/>
                      <a:pt x="95" y="192"/>
                      <a:pt x="93" y="192"/>
                    </a:cubicBezTo>
                    <a:cubicBezTo>
                      <a:pt x="91" y="192"/>
                      <a:pt x="90" y="186"/>
                      <a:pt x="90" y="183"/>
                    </a:cubicBezTo>
                    <a:cubicBezTo>
                      <a:pt x="90" y="179"/>
                      <a:pt x="90" y="178"/>
                      <a:pt x="91" y="177"/>
                    </a:cubicBezTo>
                    <a:cubicBezTo>
                      <a:pt x="90" y="176"/>
                      <a:pt x="89" y="172"/>
                      <a:pt x="88" y="170"/>
                    </a:cubicBezTo>
                    <a:cubicBezTo>
                      <a:pt x="82" y="170"/>
                      <a:pt x="73" y="168"/>
                      <a:pt x="73" y="161"/>
                    </a:cubicBezTo>
                    <a:cubicBezTo>
                      <a:pt x="63" y="161"/>
                      <a:pt x="68" y="155"/>
                      <a:pt x="63" y="149"/>
                    </a:cubicBezTo>
                    <a:cubicBezTo>
                      <a:pt x="56" y="143"/>
                      <a:pt x="50" y="143"/>
                      <a:pt x="43" y="141"/>
                    </a:cubicBezTo>
                    <a:cubicBezTo>
                      <a:pt x="42" y="141"/>
                      <a:pt x="41" y="135"/>
                      <a:pt x="41" y="135"/>
                    </a:cubicBezTo>
                    <a:cubicBezTo>
                      <a:pt x="40" y="130"/>
                      <a:pt x="34" y="129"/>
                      <a:pt x="30" y="129"/>
                    </a:cubicBezTo>
                    <a:cubicBezTo>
                      <a:pt x="26" y="129"/>
                      <a:pt x="27" y="132"/>
                      <a:pt x="27" y="134"/>
                    </a:cubicBezTo>
                    <a:cubicBezTo>
                      <a:pt x="27" y="138"/>
                      <a:pt x="29" y="139"/>
                      <a:pt x="29" y="142"/>
                    </a:cubicBezTo>
                    <a:cubicBezTo>
                      <a:pt x="29" y="156"/>
                      <a:pt x="16" y="159"/>
                      <a:pt x="16" y="171"/>
                    </a:cubicBezTo>
                    <a:cubicBezTo>
                      <a:pt x="16" y="185"/>
                      <a:pt x="31" y="179"/>
                      <a:pt x="31" y="192"/>
                    </a:cubicBezTo>
                    <a:cubicBezTo>
                      <a:pt x="30" y="192"/>
                      <a:pt x="30" y="192"/>
                      <a:pt x="30" y="192"/>
                    </a:cubicBezTo>
                    <a:cubicBezTo>
                      <a:pt x="32" y="195"/>
                      <a:pt x="32" y="203"/>
                      <a:pt x="35" y="206"/>
                    </a:cubicBezTo>
                    <a:cubicBezTo>
                      <a:pt x="47" y="218"/>
                      <a:pt x="73" y="221"/>
                      <a:pt x="73" y="243"/>
                    </a:cubicBezTo>
                    <a:cubicBezTo>
                      <a:pt x="73" y="247"/>
                      <a:pt x="71" y="247"/>
                      <a:pt x="71" y="251"/>
                    </a:cubicBezTo>
                    <a:cubicBezTo>
                      <a:pt x="71" y="259"/>
                      <a:pt x="78" y="262"/>
                      <a:pt x="80" y="267"/>
                    </a:cubicBezTo>
                    <a:cubicBezTo>
                      <a:pt x="82" y="273"/>
                      <a:pt x="82" y="275"/>
                      <a:pt x="84" y="280"/>
                    </a:cubicBezTo>
                    <a:cubicBezTo>
                      <a:pt x="80" y="280"/>
                      <a:pt x="80" y="280"/>
                      <a:pt x="78" y="280"/>
                    </a:cubicBezTo>
                    <a:cubicBezTo>
                      <a:pt x="77" y="280"/>
                      <a:pt x="76" y="282"/>
                      <a:pt x="75" y="282"/>
                    </a:cubicBezTo>
                    <a:cubicBezTo>
                      <a:pt x="71" y="282"/>
                      <a:pt x="70" y="279"/>
                      <a:pt x="68" y="278"/>
                    </a:cubicBezTo>
                    <a:cubicBezTo>
                      <a:pt x="54" y="274"/>
                      <a:pt x="41" y="261"/>
                      <a:pt x="37" y="246"/>
                    </a:cubicBezTo>
                    <a:cubicBezTo>
                      <a:pt x="33" y="233"/>
                      <a:pt x="32" y="224"/>
                      <a:pt x="27" y="214"/>
                    </a:cubicBezTo>
                    <a:cubicBezTo>
                      <a:pt x="24" y="208"/>
                      <a:pt x="21" y="192"/>
                      <a:pt x="14" y="192"/>
                    </a:cubicBezTo>
                    <a:cubicBezTo>
                      <a:pt x="9" y="192"/>
                      <a:pt x="12" y="194"/>
                      <a:pt x="8" y="192"/>
                    </a:cubicBezTo>
                    <a:cubicBezTo>
                      <a:pt x="7" y="192"/>
                      <a:pt x="8" y="190"/>
                      <a:pt x="8" y="189"/>
                    </a:cubicBezTo>
                    <a:cubicBezTo>
                      <a:pt x="8" y="183"/>
                      <a:pt x="9" y="179"/>
                      <a:pt x="10" y="172"/>
                    </a:cubicBezTo>
                    <a:cubicBezTo>
                      <a:pt x="11" y="172"/>
                      <a:pt x="11" y="172"/>
                      <a:pt x="11" y="172"/>
                    </a:cubicBezTo>
                    <a:lnTo>
                      <a:pt x="12" y="17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6" name="Freeform 133"/>
              <p:cNvSpPr>
                <a:spLocks/>
              </p:cNvSpPr>
              <p:nvPr/>
            </p:nvSpPr>
            <p:spPr bwMode="auto">
              <a:xfrm>
                <a:off x="6142038" y="2898775"/>
                <a:ext cx="26988" cy="25400"/>
              </a:xfrm>
              <a:custGeom>
                <a:avLst/>
                <a:gdLst/>
                <a:ahLst/>
                <a:cxnLst>
                  <a:cxn ang="0">
                    <a:pos x="12" y="17"/>
                  </a:cxn>
                  <a:cxn ang="0">
                    <a:pos x="9" y="11"/>
                  </a:cxn>
                  <a:cxn ang="0">
                    <a:pos x="0" y="6"/>
                  </a:cxn>
                  <a:cxn ang="0">
                    <a:pos x="9" y="0"/>
                  </a:cxn>
                  <a:cxn ang="0">
                    <a:pos x="20" y="15"/>
                  </a:cxn>
                  <a:cxn ang="0">
                    <a:pos x="21" y="19"/>
                  </a:cxn>
                  <a:cxn ang="0">
                    <a:pos x="17" y="19"/>
                  </a:cxn>
                  <a:cxn ang="0">
                    <a:pos x="12" y="17"/>
                  </a:cxn>
                </a:cxnLst>
                <a:rect l="0" t="0" r="r" b="b"/>
                <a:pathLst>
                  <a:path w="21" h="19">
                    <a:moveTo>
                      <a:pt x="12" y="17"/>
                    </a:moveTo>
                    <a:cubicBezTo>
                      <a:pt x="11" y="17"/>
                      <a:pt x="9" y="12"/>
                      <a:pt x="9" y="11"/>
                    </a:cubicBezTo>
                    <a:cubicBezTo>
                      <a:pt x="7" y="7"/>
                      <a:pt x="0" y="9"/>
                      <a:pt x="0" y="6"/>
                    </a:cubicBezTo>
                    <a:cubicBezTo>
                      <a:pt x="0" y="3"/>
                      <a:pt x="6" y="0"/>
                      <a:pt x="9" y="0"/>
                    </a:cubicBezTo>
                    <a:cubicBezTo>
                      <a:pt x="11" y="7"/>
                      <a:pt x="14" y="15"/>
                      <a:pt x="20" y="15"/>
                    </a:cubicBezTo>
                    <a:cubicBezTo>
                      <a:pt x="20" y="16"/>
                      <a:pt x="20" y="18"/>
                      <a:pt x="21" y="19"/>
                    </a:cubicBezTo>
                    <a:cubicBezTo>
                      <a:pt x="20" y="19"/>
                      <a:pt x="18" y="19"/>
                      <a:pt x="17" y="19"/>
                    </a:cubicBezTo>
                    <a:cubicBezTo>
                      <a:pt x="15" y="19"/>
                      <a:pt x="14" y="17"/>
                      <a:pt x="12"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7" name="Freeform 134"/>
              <p:cNvSpPr>
                <a:spLocks/>
              </p:cNvSpPr>
              <p:nvPr/>
            </p:nvSpPr>
            <p:spPr bwMode="auto">
              <a:xfrm>
                <a:off x="6183313" y="2917825"/>
                <a:ext cx="11113" cy="11113"/>
              </a:xfrm>
              <a:custGeom>
                <a:avLst/>
                <a:gdLst/>
                <a:ahLst/>
                <a:cxnLst>
                  <a:cxn ang="0">
                    <a:pos x="1" y="0"/>
                  </a:cxn>
                  <a:cxn ang="0">
                    <a:pos x="5" y="0"/>
                  </a:cxn>
                  <a:cxn ang="0">
                    <a:pos x="9" y="3"/>
                  </a:cxn>
                  <a:cxn ang="0">
                    <a:pos x="4" y="8"/>
                  </a:cxn>
                  <a:cxn ang="0">
                    <a:pos x="1" y="3"/>
                  </a:cxn>
                  <a:cxn ang="0">
                    <a:pos x="1" y="0"/>
                  </a:cxn>
                </a:cxnLst>
                <a:rect l="0" t="0" r="r" b="b"/>
                <a:pathLst>
                  <a:path w="9" h="8">
                    <a:moveTo>
                      <a:pt x="1" y="0"/>
                    </a:moveTo>
                    <a:cubicBezTo>
                      <a:pt x="2" y="0"/>
                      <a:pt x="4" y="0"/>
                      <a:pt x="5" y="0"/>
                    </a:cubicBezTo>
                    <a:cubicBezTo>
                      <a:pt x="6" y="0"/>
                      <a:pt x="8" y="2"/>
                      <a:pt x="9" y="3"/>
                    </a:cubicBezTo>
                    <a:cubicBezTo>
                      <a:pt x="9" y="5"/>
                      <a:pt x="7" y="8"/>
                      <a:pt x="4" y="8"/>
                    </a:cubicBezTo>
                    <a:cubicBezTo>
                      <a:pt x="1" y="8"/>
                      <a:pt x="1" y="5"/>
                      <a:pt x="1" y="3"/>
                    </a:cubicBezTo>
                    <a:cubicBezTo>
                      <a:pt x="1" y="2"/>
                      <a:pt x="0" y="0"/>
                      <a:pt x="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8" name="Freeform 135"/>
              <p:cNvSpPr>
                <a:spLocks/>
              </p:cNvSpPr>
              <p:nvPr/>
            </p:nvSpPr>
            <p:spPr bwMode="auto">
              <a:xfrm>
                <a:off x="6035675" y="2892425"/>
                <a:ext cx="9525" cy="15875"/>
              </a:xfrm>
              <a:custGeom>
                <a:avLst/>
                <a:gdLst/>
                <a:ahLst/>
                <a:cxnLst>
                  <a:cxn ang="0">
                    <a:pos x="1" y="0"/>
                  </a:cxn>
                  <a:cxn ang="0">
                    <a:pos x="8" y="12"/>
                  </a:cxn>
                  <a:cxn ang="0">
                    <a:pos x="0" y="2"/>
                  </a:cxn>
                  <a:cxn ang="0">
                    <a:pos x="0" y="0"/>
                  </a:cxn>
                  <a:cxn ang="0">
                    <a:pos x="3" y="0"/>
                  </a:cxn>
                  <a:cxn ang="0">
                    <a:pos x="3" y="2"/>
                  </a:cxn>
                  <a:cxn ang="0">
                    <a:pos x="1" y="0"/>
                  </a:cxn>
                </a:cxnLst>
                <a:rect l="0" t="0" r="r" b="b"/>
                <a:pathLst>
                  <a:path w="8" h="12">
                    <a:moveTo>
                      <a:pt x="1" y="0"/>
                    </a:moveTo>
                    <a:cubicBezTo>
                      <a:pt x="5" y="4"/>
                      <a:pt x="8" y="7"/>
                      <a:pt x="8" y="12"/>
                    </a:cubicBezTo>
                    <a:cubicBezTo>
                      <a:pt x="5" y="12"/>
                      <a:pt x="0" y="5"/>
                      <a:pt x="0" y="2"/>
                    </a:cubicBezTo>
                    <a:cubicBezTo>
                      <a:pt x="0" y="1"/>
                      <a:pt x="0" y="1"/>
                      <a:pt x="0" y="0"/>
                    </a:cubicBezTo>
                    <a:cubicBezTo>
                      <a:pt x="3" y="0"/>
                      <a:pt x="3" y="0"/>
                      <a:pt x="3" y="0"/>
                    </a:cubicBezTo>
                    <a:cubicBezTo>
                      <a:pt x="3" y="1"/>
                      <a:pt x="3" y="2"/>
                      <a:pt x="3" y="2"/>
                    </a:cubicBezTo>
                    <a:lnTo>
                      <a:pt x="1"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9" name="Freeform 136"/>
              <p:cNvSpPr>
                <a:spLocks/>
              </p:cNvSpPr>
              <p:nvPr/>
            </p:nvSpPr>
            <p:spPr bwMode="auto">
              <a:xfrm>
                <a:off x="6013450" y="2855913"/>
                <a:ext cx="15875" cy="15875"/>
              </a:xfrm>
              <a:custGeom>
                <a:avLst/>
                <a:gdLst/>
                <a:ahLst/>
                <a:cxnLst>
                  <a:cxn ang="0">
                    <a:pos x="2" y="0"/>
                  </a:cxn>
                  <a:cxn ang="0">
                    <a:pos x="8" y="11"/>
                  </a:cxn>
                  <a:cxn ang="0">
                    <a:pos x="0" y="1"/>
                  </a:cxn>
                  <a:cxn ang="0">
                    <a:pos x="0" y="1"/>
                  </a:cxn>
                  <a:cxn ang="0">
                    <a:pos x="2" y="0"/>
                  </a:cxn>
                </a:cxnLst>
                <a:rect l="0" t="0" r="r" b="b"/>
                <a:pathLst>
                  <a:path w="12" h="11">
                    <a:moveTo>
                      <a:pt x="2" y="0"/>
                    </a:moveTo>
                    <a:cubicBezTo>
                      <a:pt x="5" y="2"/>
                      <a:pt x="12" y="11"/>
                      <a:pt x="8" y="11"/>
                    </a:cubicBezTo>
                    <a:cubicBezTo>
                      <a:pt x="6" y="11"/>
                      <a:pt x="1" y="4"/>
                      <a:pt x="0" y="1"/>
                    </a:cubicBezTo>
                    <a:cubicBezTo>
                      <a:pt x="0" y="1"/>
                      <a:pt x="0" y="1"/>
                      <a:pt x="0" y="1"/>
                    </a:cubicBez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0" name="Freeform 137"/>
              <p:cNvSpPr>
                <a:spLocks/>
              </p:cNvSpPr>
              <p:nvPr/>
            </p:nvSpPr>
            <p:spPr bwMode="auto">
              <a:xfrm>
                <a:off x="6548438" y="2284413"/>
                <a:ext cx="41275" cy="49213"/>
              </a:xfrm>
              <a:custGeom>
                <a:avLst/>
                <a:gdLst/>
                <a:ahLst/>
                <a:cxnLst>
                  <a:cxn ang="0">
                    <a:pos x="12" y="22"/>
                  </a:cxn>
                  <a:cxn ang="0">
                    <a:pos x="14" y="16"/>
                  </a:cxn>
                  <a:cxn ang="0">
                    <a:pos x="10" y="10"/>
                  </a:cxn>
                  <a:cxn ang="0">
                    <a:pos x="10" y="14"/>
                  </a:cxn>
                  <a:cxn ang="0">
                    <a:pos x="5" y="16"/>
                  </a:cxn>
                  <a:cxn ang="0">
                    <a:pos x="0" y="11"/>
                  </a:cxn>
                  <a:cxn ang="0">
                    <a:pos x="14" y="0"/>
                  </a:cxn>
                  <a:cxn ang="0">
                    <a:pos x="26" y="3"/>
                  </a:cxn>
                  <a:cxn ang="0">
                    <a:pos x="26" y="8"/>
                  </a:cxn>
                  <a:cxn ang="0">
                    <a:pos x="30" y="11"/>
                  </a:cxn>
                  <a:cxn ang="0">
                    <a:pos x="30" y="16"/>
                  </a:cxn>
                  <a:cxn ang="0">
                    <a:pos x="26" y="16"/>
                  </a:cxn>
                  <a:cxn ang="0">
                    <a:pos x="15" y="37"/>
                  </a:cxn>
                  <a:cxn ang="0">
                    <a:pos x="14" y="33"/>
                  </a:cxn>
                  <a:cxn ang="0">
                    <a:pos x="14" y="36"/>
                  </a:cxn>
                  <a:cxn ang="0">
                    <a:pos x="7" y="29"/>
                  </a:cxn>
                  <a:cxn ang="0">
                    <a:pos x="12" y="22"/>
                  </a:cxn>
                </a:cxnLst>
                <a:rect l="0" t="0" r="r" b="b"/>
                <a:pathLst>
                  <a:path w="30" h="37">
                    <a:moveTo>
                      <a:pt x="12" y="22"/>
                    </a:moveTo>
                    <a:cubicBezTo>
                      <a:pt x="14" y="16"/>
                      <a:pt x="14" y="16"/>
                      <a:pt x="14" y="16"/>
                    </a:cubicBezTo>
                    <a:cubicBezTo>
                      <a:pt x="11" y="15"/>
                      <a:pt x="11" y="12"/>
                      <a:pt x="10" y="10"/>
                    </a:cubicBezTo>
                    <a:cubicBezTo>
                      <a:pt x="10" y="11"/>
                      <a:pt x="9" y="13"/>
                      <a:pt x="10" y="14"/>
                    </a:cubicBezTo>
                    <a:cubicBezTo>
                      <a:pt x="8" y="14"/>
                      <a:pt x="6" y="16"/>
                      <a:pt x="5" y="16"/>
                    </a:cubicBezTo>
                    <a:cubicBezTo>
                      <a:pt x="3" y="16"/>
                      <a:pt x="0" y="13"/>
                      <a:pt x="0" y="11"/>
                    </a:cubicBezTo>
                    <a:cubicBezTo>
                      <a:pt x="0" y="8"/>
                      <a:pt x="13" y="0"/>
                      <a:pt x="14" y="0"/>
                    </a:cubicBezTo>
                    <a:cubicBezTo>
                      <a:pt x="18" y="0"/>
                      <a:pt x="20" y="3"/>
                      <a:pt x="26" y="3"/>
                    </a:cubicBezTo>
                    <a:cubicBezTo>
                      <a:pt x="26" y="5"/>
                      <a:pt x="25" y="8"/>
                      <a:pt x="26" y="8"/>
                    </a:cubicBezTo>
                    <a:cubicBezTo>
                      <a:pt x="30" y="11"/>
                      <a:pt x="30" y="11"/>
                      <a:pt x="30" y="11"/>
                    </a:cubicBezTo>
                    <a:cubicBezTo>
                      <a:pt x="30" y="13"/>
                      <a:pt x="29" y="14"/>
                      <a:pt x="30" y="16"/>
                    </a:cubicBezTo>
                    <a:cubicBezTo>
                      <a:pt x="29" y="16"/>
                      <a:pt x="27" y="16"/>
                      <a:pt x="26" y="16"/>
                    </a:cubicBezTo>
                    <a:cubicBezTo>
                      <a:pt x="25" y="24"/>
                      <a:pt x="21" y="37"/>
                      <a:pt x="15" y="37"/>
                    </a:cubicBezTo>
                    <a:cubicBezTo>
                      <a:pt x="14" y="37"/>
                      <a:pt x="14" y="35"/>
                      <a:pt x="14" y="33"/>
                    </a:cubicBezTo>
                    <a:cubicBezTo>
                      <a:pt x="14" y="36"/>
                      <a:pt x="14" y="36"/>
                      <a:pt x="14" y="36"/>
                    </a:cubicBezTo>
                    <a:cubicBezTo>
                      <a:pt x="10" y="36"/>
                      <a:pt x="7" y="31"/>
                      <a:pt x="7" y="29"/>
                    </a:cubicBezTo>
                    <a:cubicBezTo>
                      <a:pt x="7" y="28"/>
                      <a:pt x="12" y="22"/>
                      <a:pt x="12" y="2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1" name="Freeform 138"/>
              <p:cNvSpPr>
                <a:spLocks/>
              </p:cNvSpPr>
              <p:nvPr/>
            </p:nvSpPr>
            <p:spPr bwMode="auto">
              <a:xfrm>
                <a:off x="6596063" y="2271713"/>
                <a:ext cx="42863" cy="30163"/>
              </a:xfrm>
              <a:custGeom>
                <a:avLst/>
                <a:gdLst/>
                <a:ahLst/>
                <a:cxnLst>
                  <a:cxn ang="0">
                    <a:pos x="23" y="15"/>
                  </a:cxn>
                  <a:cxn ang="0">
                    <a:pos x="17" y="12"/>
                  </a:cxn>
                  <a:cxn ang="0">
                    <a:pos x="6" y="23"/>
                  </a:cxn>
                  <a:cxn ang="0">
                    <a:pos x="3" y="17"/>
                  </a:cxn>
                  <a:cxn ang="0">
                    <a:pos x="0" y="12"/>
                  </a:cxn>
                  <a:cxn ang="0">
                    <a:pos x="8" y="5"/>
                  </a:cxn>
                  <a:cxn ang="0">
                    <a:pos x="23" y="0"/>
                  </a:cxn>
                  <a:cxn ang="0">
                    <a:pos x="23" y="15"/>
                  </a:cxn>
                </a:cxnLst>
                <a:rect l="0" t="0" r="r" b="b"/>
                <a:pathLst>
                  <a:path w="33" h="23">
                    <a:moveTo>
                      <a:pt x="23" y="15"/>
                    </a:moveTo>
                    <a:cubicBezTo>
                      <a:pt x="20" y="15"/>
                      <a:pt x="18" y="13"/>
                      <a:pt x="17" y="12"/>
                    </a:cubicBezTo>
                    <a:cubicBezTo>
                      <a:pt x="13" y="16"/>
                      <a:pt x="12" y="23"/>
                      <a:pt x="6" y="23"/>
                    </a:cubicBezTo>
                    <a:cubicBezTo>
                      <a:pt x="4" y="23"/>
                      <a:pt x="3" y="19"/>
                      <a:pt x="3" y="17"/>
                    </a:cubicBezTo>
                    <a:cubicBezTo>
                      <a:pt x="1" y="15"/>
                      <a:pt x="0" y="14"/>
                      <a:pt x="0" y="12"/>
                    </a:cubicBezTo>
                    <a:cubicBezTo>
                      <a:pt x="0" y="12"/>
                      <a:pt x="8" y="6"/>
                      <a:pt x="8" y="5"/>
                    </a:cubicBezTo>
                    <a:cubicBezTo>
                      <a:pt x="16" y="7"/>
                      <a:pt x="17" y="0"/>
                      <a:pt x="23" y="0"/>
                    </a:cubicBezTo>
                    <a:cubicBezTo>
                      <a:pt x="33" y="0"/>
                      <a:pt x="28" y="15"/>
                      <a:pt x="23"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2" name="Freeform 139"/>
              <p:cNvSpPr>
                <a:spLocks/>
              </p:cNvSpPr>
              <p:nvPr/>
            </p:nvSpPr>
            <p:spPr bwMode="auto">
              <a:xfrm>
                <a:off x="6572250" y="2136775"/>
                <a:ext cx="185738" cy="153988"/>
              </a:xfrm>
              <a:custGeom>
                <a:avLst/>
                <a:gdLst/>
                <a:ahLst/>
                <a:cxnLst>
                  <a:cxn ang="0">
                    <a:pos x="55" y="110"/>
                  </a:cxn>
                  <a:cxn ang="0">
                    <a:pos x="55" y="107"/>
                  </a:cxn>
                  <a:cxn ang="0">
                    <a:pos x="56" y="99"/>
                  </a:cxn>
                  <a:cxn ang="0">
                    <a:pos x="43" y="95"/>
                  </a:cxn>
                  <a:cxn ang="0">
                    <a:pos x="39" y="99"/>
                  </a:cxn>
                  <a:cxn ang="0">
                    <a:pos x="29" y="100"/>
                  </a:cxn>
                  <a:cxn ang="0">
                    <a:pos x="6" y="106"/>
                  </a:cxn>
                  <a:cxn ang="0">
                    <a:pos x="0" y="104"/>
                  </a:cxn>
                  <a:cxn ang="0">
                    <a:pos x="5" y="101"/>
                  </a:cxn>
                  <a:cxn ang="0">
                    <a:pos x="30" y="84"/>
                  </a:cxn>
                  <a:cxn ang="0">
                    <a:pos x="57" y="84"/>
                  </a:cxn>
                  <a:cxn ang="0">
                    <a:pos x="72" y="70"/>
                  </a:cxn>
                  <a:cxn ang="0">
                    <a:pos x="79" y="59"/>
                  </a:cxn>
                  <a:cxn ang="0">
                    <a:pos x="77" y="64"/>
                  </a:cxn>
                  <a:cxn ang="0">
                    <a:pos x="79" y="66"/>
                  </a:cxn>
                  <a:cxn ang="0">
                    <a:pos x="92" y="60"/>
                  </a:cxn>
                  <a:cxn ang="0">
                    <a:pos x="116" y="25"/>
                  </a:cxn>
                  <a:cxn ang="0">
                    <a:pos x="114" y="19"/>
                  </a:cxn>
                  <a:cxn ang="0">
                    <a:pos x="125" y="3"/>
                  </a:cxn>
                  <a:cxn ang="0">
                    <a:pos x="130" y="4"/>
                  </a:cxn>
                  <a:cxn ang="0">
                    <a:pos x="129" y="4"/>
                  </a:cxn>
                  <a:cxn ang="0">
                    <a:pos x="128" y="0"/>
                  </a:cxn>
                  <a:cxn ang="0">
                    <a:pos x="133" y="2"/>
                  </a:cxn>
                  <a:cxn ang="0">
                    <a:pos x="134" y="11"/>
                  </a:cxn>
                  <a:cxn ang="0">
                    <a:pos x="140" y="26"/>
                  </a:cxn>
                  <a:cxn ang="0">
                    <a:pos x="134" y="40"/>
                  </a:cxn>
                  <a:cxn ang="0">
                    <a:pos x="134" y="43"/>
                  </a:cxn>
                  <a:cxn ang="0">
                    <a:pos x="130" y="44"/>
                  </a:cxn>
                  <a:cxn ang="0">
                    <a:pos x="127" y="63"/>
                  </a:cxn>
                  <a:cxn ang="0">
                    <a:pos x="122" y="76"/>
                  </a:cxn>
                  <a:cxn ang="0">
                    <a:pos x="125" y="84"/>
                  </a:cxn>
                  <a:cxn ang="0">
                    <a:pos x="114" y="93"/>
                  </a:cxn>
                  <a:cxn ang="0">
                    <a:pos x="114" y="86"/>
                  </a:cxn>
                  <a:cxn ang="0">
                    <a:pos x="102" y="96"/>
                  </a:cxn>
                  <a:cxn ang="0">
                    <a:pos x="100" y="94"/>
                  </a:cxn>
                  <a:cxn ang="0">
                    <a:pos x="96" y="94"/>
                  </a:cxn>
                  <a:cxn ang="0">
                    <a:pos x="87" y="100"/>
                  </a:cxn>
                  <a:cxn ang="0">
                    <a:pos x="74" y="92"/>
                  </a:cxn>
                  <a:cxn ang="0">
                    <a:pos x="72" y="96"/>
                  </a:cxn>
                  <a:cxn ang="0">
                    <a:pos x="76" y="103"/>
                  </a:cxn>
                  <a:cxn ang="0">
                    <a:pos x="72" y="103"/>
                  </a:cxn>
                  <a:cxn ang="0">
                    <a:pos x="61" y="115"/>
                  </a:cxn>
                  <a:cxn ang="0">
                    <a:pos x="55" y="110"/>
                  </a:cxn>
                </a:cxnLst>
                <a:rect l="0" t="0" r="r" b="b"/>
                <a:pathLst>
                  <a:path w="140" h="115">
                    <a:moveTo>
                      <a:pt x="55" y="110"/>
                    </a:moveTo>
                    <a:cubicBezTo>
                      <a:pt x="53" y="110"/>
                      <a:pt x="55" y="108"/>
                      <a:pt x="55" y="107"/>
                    </a:cubicBezTo>
                    <a:cubicBezTo>
                      <a:pt x="55" y="104"/>
                      <a:pt x="56" y="101"/>
                      <a:pt x="56" y="99"/>
                    </a:cubicBezTo>
                    <a:cubicBezTo>
                      <a:pt x="51" y="98"/>
                      <a:pt x="48" y="95"/>
                      <a:pt x="43" y="95"/>
                    </a:cubicBezTo>
                    <a:cubicBezTo>
                      <a:pt x="40" y="95"/>
                      <a:pt x="40" y="98"/>
                      <a:pt x="39" y="99"/>
                    </a:cubicBezTo>
                    <a:cubicBezTo>
                      <a:pt x="35" y="100"/>
                      <a:pt x="32" y="98"/>
                      <a:pt x="29" y="100"/>
                    </a:cubicBezTo>
                    <a:cubicBezTo>
                      <a:pt x="23" y="103"/>
                      <a:pt x="15" y="106"/>
                      <a:pt x="6" y="106"/>
                    </a:cubicBezTo>
                    <a:cubicBezTo>
                      <a:pt x="3" y="106"/>
                      <a:pt x="0" y="106"/>
                      <a:pt x="0" y="104"/>
                    </a:cubicBezTo>
                    <a:cubicBezTo>
                      <a:pt x="0" y="103"/>
                      <a:pt x="4" y="102"/>
                      <a:pt x="5" y="101"/>
                    </a:cubicBezTo>
                    <a:cubicBezTo>
                      <a:pt x="15" y="95"/>
                      <a:pt x="19" y="84"/>
                      <a:pt x="30" y="84"/>
                    </a:cubicBezTo>
                    <a:cubicBezTo>
                      <a:pt x="43" y="84"/>
                      <a:pt x="47" y="84"/>
                      <a:pt x="57" y="84"/>
                    </a:cubicBezTo>
                    <a:cubicBezTo>
                      <a:pt x="65" y="84"/>
                      <a:pt x="68" y="70"/>
                      <a:pt x="72" y="70"/>
                    </a:cubicBezTo>
                    <a:cubicBezTo>
                      <a:pt x="72" y="70"/>
                      <a:pt x="78" y="60"/>
                      <a:pt x="79" y="59"/>
                    </a:cubicBezTo>
                    <a:cubicBezTo>
                      <a:pt x="78" y="61"/>
                      <a:pt x="77" y="62"/>
                      <a:pt x="77" y="64"/>
                    </a:cubicBezTo>
                    <a:cubicBezTo>
                      <a:pt x="77" y="65"/>
                      <a:pt x="78" y="66"/>
                      <a:pt x="79" y="66"/>
                    </a:cubicBezTo>
                    <a:cubicBezTo>
                      <a:pt x="86" y="66"/>
                      <a:pt x="87" y="62"/>
                      <a:pt x="92" y="60"/>
                    </a:cubicBezTo>
                    <a:cubicBezTo>
                      <a:pt x="101" y="57"/>
                      <a:pt x="116" y="39"/>
                      <a:pt x="116" y="25"/>
                    </a:cubicBezTo>
                    <a:cubicBezTo>
                      <a:pt x="116" y="22"/>
                      <a:pt x="114" y="22"/>
                      <a:pt x="114" y="19"/>
                    </a:cubicBezTo>
                    <a:cubicBezTo>
                      <a:pt x="114" y="14"/>
                      <a:pt x="119" y="3"/>
                      <a:pt x="125" y="3"/>
                    </a:cubicBezTo>
                    <a:cubicBezTo>
                      <a:pt x="125" y="3"/>
                      <a:pt x="125" y="9"/>
                      <a:pt x="130" y="4"/>
                    </a:cubicBezTo>
                    <a:cubicBezTo>
                      <a:pt x="130" y="4"/>
                      <a:pt x="129" y="4"/>
                      <a:pt x="129" y="4"/>
                    </a:cubicBezTo>
                    <a:cubicBezTo>
                      <a:pt x="128" y="4"/>
                      <a:pt x="127" y="0"/>
                      <a:pt x="128" y="0"/>
                    </a:cubicBezTo>
                    <a:cubicBezTo>
                      <a:pt x="131" y="0"/>
                      <a:pt x="133" y="1"/>
                      <a:pt x="133" y="2"/>
                    </a:cubicBezTo>
                    <a:cubicBezTo>
                      <a:pt x="135" y="5"/>
                      <a:pt x="134" y="8"/>
                      <a:pt x="134" y="11"/>
                    </a:cubicBezTo>
                    <a:cubicBezTo>
                      <a:pt x="134" y="17"/>
                      <a:pt x="140" y="20"/>
                      <a:pt x="140" y="26"/>
                    </a:cubicBezTo>
                    <a:cubicBezTo>
                      <a:pt x="140" y="33"/>
                      <a:pt x="134" y="34"/>
                      <a:pt x="134" y="40"/>
                    </a:cubicBezTo>
                    <a:cubicBezTo>
                      <a:pt x="134" y="41"/>
                      <a:pt x="134" y="42"/>
                      <a:pt x="134" y="43"/>
                    </a:cubicBezTo>
                    <a:cubicBezTo>
                      <a:pt x="133" y="44"/>
                      <a:pt x="132" y="43"/>
                      <a:pt x="130" y="44"/>
                    </a:cubicBezTo>
                    <a:cubicBezTo>
                      <a:pt x="126" y="45"/>
                      <a:pt x="127" y="59"/>
                      <a:pt x="127" y="63"/>
                    </a:cubicBezTo>
                    <a:cubicBezTo>
                      <a:pt x="127" y="67"/>
                      <a:pt x="122" y="70"/>
                      <a:pt x="122" y="76"/>
                    </a:cubicBezTo>
                    <a:cubicBezTo>
                      <a:pt x="122" y="80"/>
                      <a:pt x="124" y="81"/>
                      <a:pt x="125" y="84"/>
                    </a:cubicBezTo>
                    <a:cubicBezTo>
                      <a:pt x="119" y="87"/>
                      <a:pt x="119" y="91"/>
                      <a:pt x="114" y="93"/>
                    </a:cubicBezTo>
                    <a:cubicBezTo>
                      <a:pt x="112" y="89"/>
                      <a:pt x="114" y="89"/>
                      <a:pt x="114" y="86"/>
                    </a:cubicBezTo>
                    <a:cubicBezTo>
                      <a:pt x="108" y="90"/>
                      <a:pt x="104" y="90"/>
                      <a:pt x="102" y="96"/>
                    </a:cubicBezTo>
                    <a:cubicBezTo>
                      <a:pt x="102" y="96"/>
                      <a:pt x="100" y="95"/>
                      <a:pt x="100" y="94"/>
                    </a:cubicBezTo>
                    <a:cubicBezTo>
                      <a:pt x="96" y="94"/>
                      <a:pt x="96" y="94"/>
                      <a:pt x="96" y="94"/>
                    </a:cubicBezTo>
                    <a:cubicBezTo>
                      <a:pt x="93" y="97"/>
                      <a:pt x="91" y="100"/>
                      <a:pt x="87" y="100"/>
                    </a:cubicBezTo>
                    <a:cubicBezTo>
                      <a:pt x="78" y="100"/>
                      <a:pt x="78" y="92"/>
                      <a:pt x="74" y="92"/>
                    </a:cubicBezTo>
                    <a:cubicBezTo>
                      <a:pt x="73" y="92"/>
                      <a:pt x="72" y="94"/>
                      <a:pt x="72" y="96"/>
                    </a:cubicBezTo>
                    <a:cubicBezTo>
                      <a:pt x="72" y="97"/>
                      <a:pt x="76" y="103"/>
                      <a:pt x="76" y="103"/>
                    </a:cubicBezTo>
                    <a:cubicBezTo>
                      <a:pt x="75" y="103"/>
                      <a:pt x="73" y="103"/>
                      <a:pt x="72" y="103"/>
                    </a:cubicBezTo>
                    <a:cubicBezTo>
                      <a:pt x="68" y="103"/>
                      <a:pt x="63" y="110"/>
                      <a:pt x="61" y="115"/>
                    </a:cubicBezTo>
                    <a:cubicBezTo>
                      <a:pt x="57" y="114"/>
                      <a:pt x="58" y="110"/>
                      <a:pt x="55" y="1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3" name="Freeform 140"/>
              <p:cNvSpPr>
                <a:spLocks/>
              </p:cNvSpPr>
              <p:nvPr/>
            </p:nvSpPr>
            <p:spPr bwMode="auto">
              <a:xfrm>
                <a:off x="6721475" y="2054225"/>
                <a:ext cx="96838" cy="80963"/>
              </a:xfrm>
              <a:custGeom>
                <a:avLst/>
                <a:gdLst/>
                <a:ahLst/>
                <a:cxnLst>
                  <a:cxn ang="0">
                    <a:pos x="11" y="33"/>
                  </a:cxn>
                  <a:cxn ang="0">
                    <a:pos x="15" y="33"/>
                  </a:cxn>
                  <a:cxn ang="0">
                    <a:pos x="26" y="10"/>
                  </a:cxn>
                  <a:cxn ang="0">
                    <a:pos x="23" y="6"/>
                  </a:cxn>
                  <a:cxn ang="0">
                    <a:pos x="26" y="0"/>
                  </a:cxn>
                  <a:cxn ang="0">
                    <a:pos x="60" y="22"/>
                  </a:cxn>
                  <a:cxn ang="0">
                    <a:pos x="70" y="21"/>
                  </a:cxn>
                  <a:cxn ang="0">
                    <a:pos x="67" y="26"/>
                  </a:cxn>
                  <a:cxn ang="0">
                    <a:pos x="72" y="32"/>
                  </a:cxn>
                  <a:cxn ang="0">
                    <a:pos x="59" y="36"/>
                  </a:cxn>
                  <a:cxn ang="0">
                    <a:pos x="43" y="51"/>
                  </a:cxn>
                  <a:cxn ang="0">
                    <a:pos x="24" y="41"/>
                  </a:cxn>
                  <a:cxn ang="0">
                    <a:pos x="21" y="45"/>
                  </a:cxn>
                  <a:cxn ang="0">
                    <a:pos x="8" y="48"/>
                  </a:cxn>
                  <a:cxn ang="0">
                    <a:pos x="16" y="54"/>
                  </a:cxn>
                  <a:cxn ang="0">
                    <a:pos x="5" y="61"/>
                  </a:cxn>
                  <a:cxn ang="0">
                    <a:pos x="3" y="61"/>
                  </a:cxn>
                  <a:cxn ang="0">
                    <a:pos x="3" y="51"/>
                  </a:cxn>
                  <a:cxn ang="0">
                    <a:pos x="0" y="46"/>
                  </a:cxn>
                  <a:cxn ang="0">
                    <a:pos x="8" y="35"/>
                  </a:cxn>
                  <a:cxn ang="0">
                    <a:pos x="8" y="32"/>
                  </a:cxn>
                  <a:cxn ang="0">
                    <a:pos x="12" y="34"/>
                  </a:cxn>
                  <a:cxn ang="0">
                    <a:pos x="11" y="33"/>
                  </a:cxn>
                </a:cxnLst>
                <a:rect l="0" t="0" r="r" b="b"/>
                <a:pathLst>
                  <a:path w="72" h="61">
                    <a:moveTo>
                      <a:pt x="11" y="33"/>
                    </a:moveTo>
                    <a:cubicBezTo>
                      <a:pt x="12" y="33"/>
                      <a:pt x="14" y="33"/>
                      <a:pt x="15" y="33"/>
                    </a:cubicBezTo>
                    <a:cubicBezTo>
                      <a:pt x="23" y="33"/>
                      <a:pt x="26" y="16"/>
                      <a:pt x="26" y="10"/>
                    </a:cubicBezTo>
                    <a:cubicBezTo>
                      <a:pt x="26" y="8"/>
                      <a:pt x="23" y="7"/>
                      <a:pt x="23" y="6"/>
                    </a:cubicBezTo>
                    <a:cubicBezTo>
                      <a:pt x="23" y="2"/>
                      <a:pt x="25" y="1"/>
                      <a:pt x="26" y="0"/>
                    </a:cubicBezTo>
                    <a:cubicBezTo>
                      <a:pt x="38" y="8"/>
                      <a:pt x="43" y="22"/>
                      <a:pt x="60" y="22"/>
                    </a:cubicBezTo>
                    <a:cubicBezTo>
                      <a:pt x="64" y="22"/>
                      <a:pt x="67" y="19"/>
                      <a:pt x="70" y="21"/>
                    </a:cubicBezTo>
                    <a:cubicBezTo>
                      <a:pt x="69" y="23"/>
                      <a:pt x="67" y="24"/>
                      <a:pt x="67" y="26"/>
                    </a:cubicBezTo>
                    <a:cubicBezTo>
                      <a:pt x="67" y="29"/>
                      <a:pt x="71" y="32"/>
                      <a:pt x="72" y="32"/>
                    </a:cubicBezTo>
                    <a:cubicBezTo>
                      <a:pt x="68" y="35"/>
                      <a:pt x="65" y="36"/>
                      <a:pt x="59" y="36"/>
                    </a:cubicBezTo>
                    <a:cubicBezTo>
                      <a:pt x="49" y="36"/>
                      <a:pt x="46" y="46"/>
                      <a:pt x="43" y="51"/>
                    </a:cubicBezTo>
                    <a:cubicBezTo>
                      <a:pt x="36" y="47"/>
                      <a:pt x="31" y="46"/>
                      <a:pt x="24" y="41"/>
                    </a:cubicBezTo>
                    <a:cubicBezTo>
                      <a:pt x="23" y="42"/>
                      <a:pt x="21" y="43"/>
                      <a:pt x="21" y="45"/>
                    </a:cubicBezTo>
                    <a:cubicBezTo>
                      <a:pt x="15" y="45"/>
                      <a:pt x="8" y="40"/>
                      <a:pt x="8" y="48"/>
                    </a:cubicBezTo>
                    <a:cubicBezTo>
                      <a:pt x="8" y="52"/>
                      <a:pt x="14" y="52"/>
                      <a:pt x="16" y="54"/>
                    </a:cubicBezTo>
                    <a:cubicBezTo>
                      <a:pt x="12" y="59"/>
                      <a:pt x="9" y="57"/>
                      <a:pt x="5" y="61"/>
                    </a:cubicBezTo>
                    <a:cubicBezTo>
                      <a:pt x="3" y="61"/>
                      <a:pt x="3" y="61"/>
                      <a:pt x="3" y="61"/>
                    </a:cubicBezTo>
                    <a:cubicBezTo>
                      <a:pt x="3" y="58"/>
                      <a:pt x="3" y="51"/>
                      <a:pt x="3" y="51"/>
                    </a:cubicBezTo>
                    <a:cubicBezTo>
                      <a:pt x="3" y="49"/>
                      <a:pt x="0" y="48"/>
                      <a:pt x="0" y="46"/>
                    </a:cubicBezTo>
                    <a:cubicBezTo>
                      <a:pt x="0" y="41"/>
                      <a:pt x="8" y="38"/>
                      <a:pt x="8" y="35"/>
                    </a:cubicBezTo>
                    <a:cubicBezTo>
                      <a:pt x="8" y="32"/>
                      <a:pt x="8" y="32"/>
                      <a:pt x="8" y="32"/>
                    </a:cubicBezTo>
                    <a:cubicBezTo>
                      <a:pt x="9" y="32"/>
                      <a:pt x="10" y="33"/>
                      <a:pt x="12" y="34"/>
                    </a:cubicBezTo>
                    <a:lnTo>
                      <a:pt x="11" y="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4" name="Freeform 141"/>
              <p:cNvSpPr>
                <a:spLocks/>
              </p:cNvSpPr>
              <p:nvPr/>
            </p:nvSpPr>
            <p:spPr bwMode="auto">
              <a:xfrm>
                <a:off x="6816725" y="2073275"/>
                <a:ext cx="15875" cy="14288"/>
              </a:xfrm>
              <a:custGeom>
                <a:avLst/>
                <a:gdLst/>
                <a:ahLst/>
                <a:cxnLst>
                  <a:cxn ang="0">
                    <a:pos x="10" y="0"/>
                  </a:cxn>
                  <a:cxn ang="0">
                    <a:pos x="12" y="2"/>
                  </a:cxn>
                  <a:cxn ang="0">
                    <a:pos x="1" y="11"/>
                  </a:cxn>
                  <a:cxn ang="0">
                    <a:pos x="1" y="7"/>
                  </a:cxn>
                  <a:cxn ang="0">
                    <a:pos x="11" y="0"/>
                  </a:cxn>
                  <a:cxn ang="0">
                    <a:pos x="10" y="0"/>
                  </a:cxn>
                </a:cxnLst>
                <a:rect l="0" t="0" r="r" b="b"/>
                <a:pathLst>
                  <a:path w="12" h="11">
                    <a:moveTo>
                      <a:pt x="10" y="0"/>
                    </a:moveTo>
                    <a:cubicBezTo>
                      <a:pt x="12" y="2"/>
                      <a:pt x="12" y="2"/>
                      <a:pt x="12" y="2"/>
                    </a:cubicBezTo>
                    <a:cubicBezTo>
                      <a:pt x="10" y="4"/>
                      <a:pt x="5" y="11"/>
                      <a:pt x="1" y="11"/>
                    </a:cubicBezTo>
                    <a:cubicBezTo>
                      <a:pt x="0" y="11"/>
                      <a:pt x="0" y="8"/>
                      <a:pt x="1" y="7"/>
                    </a:cubicBezTo>
                    <a:cubicBezTo>
                      <a:pt x="3" y="4"/>
                      <a:pt x="8" y="0"/>
                      <a:pt x="11" y="0"/>
                    </a:cubicBezTo>
                    <a:lnTo>
                      <a:pt x="1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5" name="Freeform 142"/>
              <p:cNvSpPr>
                <a:spLocks/>
              </p:cNvSpPr>
              <p:nvPr/>
            </p:nvSpPr>
            <p:spPr bwMode="auto">
              <a:xfrm>
                <a:off x="6848475" y="2052638"/>
                <a:ext cx="22225" cy="15875"/>
              </a:xfrm>
              <a:custGeom>
                <a:avLst/>
                <a:gdLst/>
                <a:ahLst/>
                <a:cxnLst>
                  <a:cxn ang="0">
                    <a:pos x="17" y="3"/>
                  </a:cxn>
                  <a:cxn ang="0">
                    <a:pos x="1" y="12"/>
                  </a:cxn>
                  <a:cxn ang="0">
                    <a:pos x="1" y="10"/>
                  </a:cxn>
                  <a:cxn ang="0">
                    <a:pos x="10" y="0"/>
                  </a:cxn>
                  <a:cxn ang="0">
                    <a:pos x="17" y="0"/>
                  </a:cxn>
                  <a:cxn ang="0">
                    <a:pos x="17" y="3"/>
                  </a:cxn>
                </a:cxnLst>
                <a:rect l="0" t="0" r="r" b="b"/>
                <a:pathLst>
                  <a:path w="17" h="12">
                    <a:moveTo>
                      <a:pt x="17" y="3"/>
                    </a:moveTo>
                    <a:cubicBezTo>
                      <a:pt x="7" y="3"/>
                      <a:pt x="7" y="12"/>
                      <a:pt x="1" y="12"/>
                    </a:cubicBezTo>
                    <a:cubicBezTo>
                      <a:pt x="0" y="12"/>
                      <a:pt x="1" y="10"/>
                      <a:pt x="1" y="10"/>
                    </a:cubicBezTo>
                    <a:cubicBezTo>
                      <a:pt x="1" y="10"/>
                      <a:pt x="5" y="0"/>
                      <a:pt x="10" y="0"/>
                    </a:cubicBezTo>
                    <a:cubicBezTo>
                      <a:pt x="13" y="0"/>
                      <a:pt x="15" y="0"/>
                      <a:pt x="17" y="0"/>
                    </a:cubicBezTo>
                    <a:lnTo>
                      <a:pt x="17"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6" name="Freeform 143"/>
              <p:cNvSpPr>
                <a:spLocks/>
              </p:cNvSpPr>
              <p:nvPr/>
            </p:nvSpPr>
            <p:spPr bwMode="auto">
              <a:xfrm>
                <a:off x="6888163" y="2035175"/>
                <a:ext cx="12700" cy="11113"/>
              </a:xfrm>
              <a:custGeom>
                <a:avLst/>
                <a:gdLst/>
                <a:ahLst/>
                <a:cxnLst>
                  <a:cxn ang="0">
                    <a:pos x="1" y="6"/>
                  </a:cxn>
                  <a:cxn ang="0">
                    <a:pos x="2" y="3"/>
                  </a:cxn>
                  <a:cxn ang="0">
                    <a:pos x="9" y="0"/>
                  </a:cxn>
                  <a:cxn ang="0">
                    <a:pos x="1" y="9"/>
                  </a:cxn>
                  <a:cxn ang="0">
                    <a:pos x="1" y="6"/>
                  </a:cxn>
                </a:cxnLst>
                <a:rect l="0" t="0" r="r" b="b"/>
                <a:pathLst>
                  <a:path w="9" h="9">
                    <a:moveTo>
                      <a:pt x="1" y="6"/>
                    </a:moveTo>
                    <a:cubicBezTo>
                      <a:pt x="3" y="6"/>
                      <a:pt x="1" y="4"/>
                      <a:pt x="2" y="3"/>
                    </a:cubicBezTo>
                    <a:cubicBezTo>
                      <a:pt x="3" y="0"/>
                      <a:pt x="8" y="0"/>
                      <a:pt x="9" y="0"/>
                    </a:cubicBezTo>
                    <a:cubicBezTo>
                      <a:pt x="8" y="3"/>
                      <a:pt x="5" y="9"/>
                      <a:pt x="1" y="9"/>
                    </a:cubicBezTo>
                    <a:cubicBezTo>
                      <a:pt x="0" y="9"/>
                      <a:pt x="0" y="6"/>
                      <a:pt x="1"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7" name="Freeform 144"/>
              <p:cNvSpPr>
                <a:spLocks/>
              </p:cNvSpPr>
              <p:nvPr/>
            </p:nvSpPr>
            <p:spPr bwMode="auto">
              <a:xfrm>
                <a:off x="6753225" y="1855788"/>
                <a:ext cx="47625" cy="184150"/>
              </a:xfrm>
              <a:custGeom>
                <a:avLst/>
                <a:gdLst/>
                <a:ahLst/>
                <a:cxnLst>
                  <a:cxn ang="0">
                    <a:pos x="26" y="84"/>
                  </a:cxn>
                  <a:cxn ang="0">
                    <a:pos x="13" y="109"/>
                  </a:cxn>
                  <a:cxn ang="0">
                    <a:pos x="26" y="132"/>
                  </a:cxn>
                  <a:cxn ang="0">
                    <a:pos x="25" y="132"/>
                  </a:cxn>
                  <a:cxn ang="0">
                    <a:pos x="20" y="128"/>
                  </a:cxn>
                  <a:cxn ang="0">
                    <a:pos x="16" y="128"/>
                  </a:cxn>
                  <a:cxn ang="0">
                    <a:pos x="5" y="138"/>
                  </a:cxn>
                  <a:cxn ang="0">
                    <a:pos x="5" y="125"/>
                  </a:cxn>
                  <a:cxn ang="0">
                    <a:pos x="7" y="105"/>
                  </a:cxn>
                  <a:cxn ang="0">
                    <a:pos x="4" y="93"/>
                  </a:cxn>
                  <a:cxn ang="0">
                    <a:pos x="7" y="79"/>
                  </a:cxn>
                  <a:cxn ang="0">
                    <a:pos x="7" y="53"/>
                  </a:cxn>
                  <a:cxn ang="0">
                    <a:pos x="0" y="37"/>
                  </a:cxn>
                  <a:cxn ang="0">
                    <a:pos x="9" y="15"/>
                  </a:cxn>
                  <a:cxn ang="0">
                    <a:pos x="11" y="9"/>
                  </a:cxn>
                  <a:cxn ang="0">
                    <a:pos x="11" y="0"/>
                  </a:cxn>
                  <a:cxn ang="0">
                    <a:pos x="14" y="0"/>
                  </a:cxn>
                  <a:cxn ang="0">
                    <a:pos x="19" y="20"/>
                  </a:cxn>
                  <a:cxn ang="0">
                    <a:pos x="21" y="37"/>
                  </a:cxn>
                  <a:cxn ang="0">
                    <a:pos x="21" y="47"/>
                  </a:cxn>
                  <a:cxn ang="0">
                    <a:pos x="24" y="59"/>
                  </a:cxn>
                  <a:cxn ang="0">
                    <a:pos x="36" y="90"/>
                  </a:cxn>
                  <a:cxn ang="0">
                    <a:pos x="26" y="84"/>
                  </a:cxn>
                </a:cxnLst>
                <a:rect l="0" t="0" r="r" b="b"/>
                <a:pathLst>
                  <a:path w="36" h="138">
                    <a:moveTo>
                      <a:pt x="26" y="84"/>
                    </a:moveTo>
                    <a:cubicBezTo>
                      <a:pt x="15" y="84"/>
                      <a:pt x="13" y="98"/>
                      <a:pt x="13" y="109"/>
                    </a:cubicBezTo>
                    <a:cubicBezTo>
                      <a:pt x="13" y="120"/>
                      <a:pt x="22" y="124"/>
                      <a:pt x="26" y="132"/>
                    </a:cubicBezTo>
                    <a:cubicBezTo>
                      <a:pt x="26" y="132"/>
                      <a:pt x="25" y="132"/>
                      <a:pt x="25" y="132"/>
                    </a:cubicBezTo>
                    <a:cubicBezTo>
                      <a:pt x="23" y="133"/>
                      <a:pt x="21" y="130"/>
                      <a:pt x="20" y="128"/>
                    </a:cubicBezTo>
                    <a:cubicBezTo>
                      <a:pt x="19" y="128"/>
                      <a:pt x="17" y="128"/>
                      <a:pt x="16" y="128"/>
                    </a:cubicBezTo>
                    <a:cubicBezTo>
                      <a:pt x="11" y="128"/>
                      <a:pt x="11" y="138"/>
                      <a:pt x="5" y="138"/>
                    </a:cubicBezTo>
                    <a:cubicBezTo>
                      <a:pt x="4" y="138"/>
                      <a:pt x="5" y="127"/>
                      <a:pt x="5" y="125"/>
                    </a:cubicBezTo>
                    <a:cubicBezTo>
                      <a:pt x="5" y="117"/>
                      <a:pt x="7" y="112"/>
                      <a:pt x="7" y="105"/>
                    </a:cubicBezTo>
                    <a:cubicBezTo>
                      <a:pt x="7" y="99"/>
                      <a:pt x="4" y="98"/>
                      <a:pt x="4" y="93"/>
                    </a:cubicBezTo>
                    <a:cubicBezTo>
                      <a:pt x="4" y="86"/>
                      <a:pt x="7" y="84"/>
                      <a:pt x="7" y="79"/>
                    </a:cubicBezTo>
                    <a:cubicBezTo>
                      <a:pt x="7" y="68"/>
                      <a:pt x="7" y="64"/>
                      <a:pt x="7" y="53"/>
                    </a:cubicBezTo>
                    <a:cubicBezTo>
                      <a:pt x="7" y="46"/>
                      <a:pt x="0" y="44"/>
                      <a:pt x="0" y="37"/>
                    </a:cubicBezTo>
                    <a:cubicBezTo>
                      <a:pt x="0" y="28"/>
                      <a:pt x="3" y="16"/>
                      <a:pt x="9" y="15"/>
                    </a:cubicBezTo>
                    <a:cubicBezTo>
                      <a:pt x="9" y="12"/>
                      <a:pt x="11" y="11"/>
                      <a:pt x="11" y="9"/>
                    </a:cubicBezTo>
                    <a:cubicBezTo>
                      <a:pt x="11" y="4"/>
                      <a:pt x="11" y="3"/>
                      <a:pt x="11" y="0"/>
                    </a:cubicBezTo>
                    <a:cubicBezTo>
                      <a:pt x="12" y="0"/>
                      <a:pt x="13" y="0"/>
                      <a:pt x="14" y="0"/>
                    </a:cubicBezTo>
                    <a:cubicBezTo>
                      <a:pt x="14" y="8"/>
                      <a:pt x="18" y="14"/>
                      <a:pt x="19" y="20"/>
                    </a:cubicBezTo>
                    <a:cubicBezTo>
                      <a:pt x="21" y="26"/>
                      <a:pt x="18" y="30"/>
                      <a:pt x="21" y="37"/>
                    </a:cubicBezTo>
                    <a:cubicBezTo>
                      <a:pt x="21" y="47"/>
                      <a:pt x="21" y="47"/>
                      <a:pt x="21" y="47"/>
                    </a:cubicBezTo>
                    <a:cubicBezTo>
                      <a:pt x="20" y="52"/>
                      <a:pt x="23" y="57"/>
                      <a:pt x="24" y="59"/>
                    </a:cubicBezTo>
                    <a:cubicBezTo>
                      <a:pt x="27" y="70"/>
                      <a:pt x="33" y="79"/>
                      <a:pt x="36" y="90"/>
                    </a:cubicBezTo>
                    <a:cubicBezTo>
                      <a:pt x="34" y="86"/>
                      <a:pt x="30" y="84"/>
                      <a:pt x="26" y="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8" name="Freeform 145"/>
              <p:cNvSpPr>
                <a:spLocks/>
              </p:cNvSpPr>
              <p:nvPr/>
            </p:nvSpPr>
            <p:spPr bwMode="auto">
              <a:xfrm>
                <a:off x="5241925" y="1219200"/>
                <a:ext cx="292100" cy="214313"/>
              </a:xfrm>
              <a:custGeom>
                <a:avLst/>
                <a:gdLst/>
                <a:ahLst/>
                <a:cxnLst>
                  <a:cxn ang="0">
                    <a:pos x="76" y="161"/>
                  </a:cxn>
                  <a:cxn ang="0">
                    <a:pos x="50" y="131"/>
                  </a:cxn>
                  <a:cxn ang="0">
                    <a:pos x="103" y="67"/>
                  </a:cxn>
                  <a:cxn ang="0">
                    <a:pos x="125" y="55"/>
                  </a:cxn>
                  <a:cxn ang="0">
                    <a:pos x="134" y="45"/>
                  </a:cxn>
                  <a:cxn ang="0">
                    <a:pos x="175" y="34"/>
                  </a:cxn>
                  <a:cxn ang="0">
                    <a:pos x="220" y="11"/>
                  </a:cxn>
                  <a:cxn ang="0">
                    <a:pos x="203" y="0"/>
                  </a:cxn>
                  <a:cxn ang="0">
                    <a:pos x="136" y="25"/>
                  </a:cxn>
                  <a:cxn ang="0">
                    <a:pos x="123" y="19"/>
                  </a:cxn>
                  <a:cxn ang="0">
                    <a:pos x="109" y="25"/>
                  </a:cxn>
                  <a:cxn ang="0">
                    <a:pos x="69" y="46"/>
                  </a:cxn>
                  <a:cxn ang="0">
                    <a:pos x="52" y="49"/>
                  </a:cxn>
                  <a:cxn ang="0">
                    <a:pos x="47" y="53"/>
                  </a:cxn>
                  <a:cxn ang="0">
                    <a:pos x="50" y="61"/>
                  </a:cxn>
                  <a:cxn ang="0">
                    <a:pos x="27" y="88"/>
                  </a:cxn>
                  <a:cxn ang="0">
                    <a:pos x="34" y="98"/>
                  </a:cxn>
                  <a:cxn ang="0">
                    <a:pos x="13" y="110"/>
                  </a:cxn>
                  <a:cxn ang="0">
                    <a:pos x="13" y="117"/>
                  </a:cxn>
                  <a:cxn ang="0">
                    <a:pos x="0" y="134"/>
                  </a:cxn>
                  <a:cxn ang="0">
                    <a:pos x="8" y="143"/>
                  </a:cxn>
                  <a:cxn ang="0">
                    <a:pos x="21" y="143"/>
                  </a:cxn>
                  <a:cxn ang="0">
                    <a:pos x="27" y="158"/>
                  </a:cxn>
                  <a:cxn ang="0">
                    <a:pos x="39" y="158"/>
                  </a:cxn>
                  <a:cxn ang="0">
                    <a:pos x="42" y="161"/>
                  </a:cxn>
                  <a:cxn ang="0">
                    <a:pos x="76" y="161"/>
                  </a:cxn>
                  <a:cxn ang="0">
                    <a:pos x="72" y="156"/>
                  </a:cxn>
                  <a:cxn ang="0">
                    <a:pos x="76" y="161"/>
                  </a:cxn>
                </a:cxnLst>
                <a:rect l="0" t="0" r="r" b="b"/>
                <a:pathLst>
                  <a:path w="220" h="161">
                    <a:moveTo>
                      <a:pt x="76" y="161"/>
                    </a:moveTo>
                    <a:cubicBezTo>
                      <a:pt x="66" y="151"/>
                      <a:pt x="50" y="147"/>
                      <a:pt x="50" y="131"/>
                    </a:cubicBezTo>
                    <a:cubicBezTo>
                      <a:pt x="50" y="102"/>
                      <a:pt x="81" y="73"/>
                      <a:pt x="103" y="67"/>
                    </a:cubicBezTo>
                    <a:cubicBezTo>
                      <a:pt x="111" y="64"/>
                      <a:pt x="113" y="55"/>
                      <a:pt x="125" y="55"/>
                    </a:cubicBezTo>
                    <a:cubicBezTo>
                      <a:pt x="130" y="55"/>
                      <a:pt x="132" y="46"/>
                      <a:pt x="134" y="45"/>
                    </a:cubicBezTo>
                    <a:cubicBezTo>
                      <a:pt x="149" y="38"/>
                      <a:pt x="160" y="41"/>
                      <a:pt x="175" y="34"/>
                    </a:cubicBezTo>
                    <a:cubicBezTo>
                      <a:pt x="186" y="28"/>
                      <a:pt x="220" y="26"/>
                      <a:pt x="220" y="11"/>
                    </a:cubicBezTo>
                    <a:cubicBezTo>
                      <a:pt x="220" y="6"/>
                      <a:pt x="208" y="0"/>
                      <a:pt x="203" y="0"/>
                    </a:cubicBezTo>
                    <a:cubicBezTo>
                      <a:pt x="181" y="0"/>
                      <a:pt x="160" y="25"/>
                      <a:pt x="136" y="25"/>
                    </a:cubicBezTo>
                    <a:cubicBezTo>
                      <a:pt x="131" y="25"/>
                      <a:pt x="128" y="19"/>
                      <a:pt x="123" y="19"/>
                    </a:cubicBezTo>
                    <a:cubicBezTo>
                      <a:pt x="115" y="19"/>
                      <a:pt x="115" y="25"/>
                      <a:pt x="109" y="25"/>
                    </a:cubicBezTo>
                    <a:cubicBezTo>
                      <a:pt x="93" y="25"/>
                      <a:pt x="80" y="46"/>
                      <a:pt x="69" y="46"/>
                    </a:cubicBezTo>
                    <a:cubicBezTo>
                      <a:pt x="63" y="46"/>
                      <a:pt x="58" y="49"/>
                      <a:pt x="52" y="49"/>
                    </a:cubicBezTo>
                    <a:cubicBezTo>
                      <a:pt x="49" y="49"/>
                      <a:pt x="47" y="52"/>
                      <a:pt x="47" y="53"/>
                    </a:cubicBezTo>
                    <a:cubicBezTo>
                      <a:pt x="47" y="56"/>
                      <a:pt x="50" y="58"/>
                      <a:pt x="50" y="61"/>
                    </a:cubicBezTo>
                    <a:cubicBezTo>
                      <a:pt x="50" y="74"/>
                      <a:pt x="27" y="80"/>
                      <a:pt x="27" y="88"/>
                    </a:cubicBezTo>
                    <a:cubicBezTo>
                      <a:pt x="27" y="91"/>
                      <a:pt x="34" y="92"/>
                      <a:pt x="34" y="98"/>
                    </a:cubicBezTo>
                    <a:cubicBezTo>
                      <a:pt x="27" y="99"/>
                      <a:pt x="13" y="102"/>
                      <a:pt x="13" y="110"/>
                    </a:cubicBezTo>
                    <a:cubicBezTo>
                      <a:pt x="13" y="115"/>
                      <a:pt x="13" y="117"/>
                      <a:pt x="13" y="117"/>
                    </a:cubicBezTo>
                    <a:cubicBezTo>
                      <a:pt x="13" y="124"/>
                      <a:pt x="0" y="124"/>
                      <a:pt x="0" y="134"/>
                    </a:cubicBezTo>
                    <a:cubicBezTo>
                      <a:pt x="0" y="139"/>
                      <a:pt x="8" y="143"/>
                      <a:pt x="8" y="143"/>
                    </a:cubicBezTo>
                    <a:cubicBezTo>
                      <a:pt x="8" y="143"/>
                      <a:pt x="20" y="143"/>
                      <a:pt x="21" y="143"/>
                    </a:cubicBezTo>
                    <a:cubicBezTo>
                      <a:pt x="28" y="145"/>
                      <a:pt x="24" y="152"/>
                      <a:pt x="27" y="158"/>
                    </a:cubicBezTo>
                    <a:cubicBezTo>
                      <a:pt x="28" y="161"/>
                      <a:pt x="35" y="158"/>
                      <a:pt x="39" y="158"/>
                    </a:cubicBezTo>
                    <a:cubicBezTo>
                      <a:pt x="40" y="158"/>
                      <a:pt x="41" y="161"/>
                      <a:pt x="42" y="161"/>
                    </a:cubicBezTo>
                    <a:cubicBezTo>
                      <a:pt x="76" y="161"/>
                      <a:pt x="76" y="161"/>
                      <a:pt x="76" y="161"/>
                    </a:cubicBezTo>
                    <a:cubicBezTo>
                      <a:pt x="75" y="159"/>
                      <a:pt x="73" y="157"/>
                      <a:pt x="72" y="156"/>
                    </a:cubicBezTo>
                    <a:lnTo>
                      <a:pt x="76" y="16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9" name="Freeform 146"/>
              <p:cNvSpPr>
                <a:spLocks/>
              </p:cNvSpPr>
              <p:nvPr/>
            </p:nvSpPr>
            <p:spPr bwMode="auto">
              <a:xfrm>
                <a:off x="4713288" y="1196975"/>
                <a:ext cx="2847975" cy="1058863"/>
              </a:xfrm>
              <a:custGeom>
                <a:avLst/>
                <a:gdLst/>
                <a:ahLst/>
                <a:cxnLst>
                  <a:cxn ang="0">
                    <a:pos x="1515" y="585"/>
                  </a:cxn>
                  <a:cxn ang="0">
                    <a:pos x="1460" y="485"/>
                  </a:cxn>
                  <a:cxn ang="0">
                    <a:pos x="1665" y="408"/>
                  </a:cxn>
                  <a:cxn ang="0">
                    <a:pos x="1804" y="346"/>
                  </a:cxn>
                  <a:cxn ang="0">
                    <a:pos x="1709" y="465"/>
                  </a:cxn>
                  <a:cxn ang="0">
                    <a:pos x="1793" y="452"/>
                  </a:cxn>
                  <a:cxn ang="0">
                    <a:pos x="1989" y="313"/>
                  </a:cxn>
                  <a:cxn ang="0">
                    <a:pos x="2112" y="287"/>
                  </a:cxn>
                  <a:cxn ang="0">
                    <a:pos x="1892" y="194"/>
                  </a:cxn>
                  <a:cxn ang="0">
                    <a:pos x="1660" y="159"/>
                  </a:cxn>
                  <a:cxn ang="0">
                    <a:pos x="1435" y="157"/>
                  </a:cxn>
                  <a:cxn ang="0">
                    <a:pos x="1314" y="97"/>
                  </a:cxn>
                  <a:cxn ang="0">
                    <a:pos x="1102" y="104"/>
                  </a:cxn>
                  <a:cxn ang="0">
                    <a:pos x="1016" y="27"/>
                  </a:cxn>
                  <a:cxn ang="0">
                    <a:pos x="758" y="117"/>
                  </a:cxn>
                  <a:cxn ang="0">
                    <a:pos x="668" y="148"/>
                  </a:cxn>
                  <a:cxn ang="0">
                    <a:pos x="644" y="121"/>
                  </a:cxn>
                  <a:cxn ang="0">
                    <a:pos x="511" y="207"/>
                  </a:cxn>
                  <a:cxn ang="0">
                    <a:pos x="322" y="247"/>
                  </a:cxn>
                  <a:cxn ang="0">
                    <a:pos x="214" y="296"/>
                  </a:cxn>
                  <a:cxn ang="0">
                    <a:pos x="229" y="227"/>
                  </a:cxn>
                  <a:cxn ang="0">
                    <a:pos x="127" y="236"/>
                  </a:cxn>
                  <a:cxn ang="0">
                    <a:pos x="136" y="312"/>
                  </a:cxn>
                  <a:cxn ang="0">
                    <a:pos x="117" y="395"/>
                  </a:cxn>
                  <a:cxn ang="0">
                    <a:pos x="50" y="446"/>
                  </a:cxn>
                  <a:cxn ang="0">
                    <a:pos x="16" y="495"/>
                  </a:cxn>
                  <a:cxn ang="0">
                    <a:pos x="54" y="558"/>
                  </a:cxn>
                  <a:cxn ang="0">
                    <a:pos x="88" y="597"/>
                  </a:cxn>
                  <a:cxn ang="0">
                    <a:pos x="112" y="644"/>
                  </a:cxn>
                  <a:cxn ang="0">
                    <a:pos x="208" y="647"/>
                  </a:cxn>
                  <a:cxn ang="0">
                    <a:pos x="225" y="626"/>
                  </a:cxn>
                  <a:cxn ang="0">
                    <a:pos x="284" y="701"/>
                  </a:cxn>
                  <a:cxn ang="0">
                    <a:pos x="350" y="732"/>
                  </a:cxn>
                  <a:cxn ang="0">
                    <a:pos x="366" y="742"/>
                  </a:cxn>
                  <a:cxn ang="0">
                    <a:pos x="349" y="634"/>
                  </a:cxn>
                  <a:cxn ang="0">
                    <a:pos x="412" y="645"/>
                  </a:cxn>
                  <a:cxn ang="0">
                    <a:pos x="427" y="700"/>
                  </a:cxn>
                  <a:cxn ang="0">
                    <a:pos x="428" y="746"/>
                  </a:cxn>
                  <a:cxn ang="0">
                    <a:pos x="447" y="755"/>
                  </a:cxn>
                  <a:cxn ang="0">
                    <a:pos x="522" y="777"/>
                  </a:cxn>
                  <a:cxn ang="0">
                    <a:pos x="559" y="781"/>
                  </a:cxn>
                  <a:cxn ang="0">
                    <a:pos x="608" y="770"/>
                  </a:cxn>
                  <a:cxn ang="0">
                    <a:pos x="654" y="772"/>
                  </a:cxn>
                  <a:cxn ang="0">
                    <a:pos x="677" y="748"/>
                  </a:cxn>
                  <a:cxn ang="0">
                    <a:pos x="829" y="593"/>
                  </a:cxn>
                  <a:cxn ang="0">
                    <a:pos x="994" y="534"/>
                  </a:cxn>
                  <a:cxn ang="0">
                    <a:pos x="1224" y="569"/>
                  </a:cxn>
                  <a:cxn ang="0">
                    <a:pos x="1411" y="607"/>
                  </a:cxn>
                  <a:cxn ang="0">
                    <a:pos x="1400" y="655"/>
                  </a:cxn>
                </a:cxnLst>
                <a:rect l="0" t="0" r="r" b="b"/>
                <a:pathLst>
                  <a:path w="2139" h="795">
                    <a:moveTo>
                      <a:pt x="1398" y="684"/>
                    </a:moveTo>
                    <a:cubicBezTo>
                      <a:pt x="1398" y="684"/>
                      <a:pt x="1415" y="688"/>
                      <a:pt x="1429" y="688"/>
                    </a:cubicBezTo>
                    <a:cubicBezTo>
                      <a:pt x="1454" y="688"/>
                      <a:pt x="1478" y="635"/>
                      <a:pt x="1495" y="618"/>
                    </a:cubicBezTo>
                    <a:cubicBezTo>
                      <a:pt x="1502" y="610"/>
                      <a:pt x="1512" y="596"/>
                      <a:pt x="1515" y="585"/>
                    </a:cubicBezTo>
                    <a:cubicBezTo>
                      <a:pt x="1518" y="572"/>
                      <a:pt x="1513" y="564"/>
                      <a:pt x="1520" y="551"/>
                    </a:cubicBezTo>
                    <a:cubicBezTo>
                      <a:pt x="1522" y="547"/>
                      <a:pt x="1527" y="537"/>
                      <a:pt x="1527" y="527"/>
                    </a:cubicBezTo>
                    <a:cubicBezTo>
                      <a:pt x="1527" y="515"/>
                      <a:pt x="1508" y="492"/>
                      <a:pt x="1499" y="499"/>
                    </a:cubicBezTo>
                    <a:cubicBezTo>
                      <a:pt x="1473" y="518"/>
                      <a:pt x="1460" y="488"/>
                      <a:pt x="1460" y="485"/>
                    </a:cubicBezTo>
                    <a:cubicBezTo>
                      <a:pt x="1460" y="473"/>
                      <a:pt x="1483" y="459"/>
                      <a:pt x="1493" y="450"/>
                    </a:cubicBezTo>
                    <a:cubicBezTo>
                      <a:pt x="1506" y="436"/>
                      <a:pt x="1524" y="413"/>
                      <a:pt x="1543" y="408"/>
                    </a:cubicBezTo>
                    <a:cubicBezTo>
                      <a:pt x="1560" y="404"/>
                      <a:pt x="1613" y="399"/>
                      <a:pt x="1627" y="399"/>
                    </a:cubicBezTo>
                    <a:cubicBezTo>
                      <a:pt x="1645" y="399"/>
                      <a:pt x="1654" y="408"/>
                      <a:pt x="1665" y="408"/>
                    </a:cubicBezTo>
                    <a:cubicBezTo>
                      <a:pt x="1671" y="408"/>
                      <a:pt x="1675" y="408"/>
                      <a:pt x="1689" y="408"/>
                    </a:cubicBezTo>
                    <a:cubicBezTo>
                      <a:pt x="1696" y="379"/>
                      <a:pt x="1709" y="362"/>
                      <a:pt x="1740" y="362"/>
                    </a:cubicBezTo>
                    <a:cubicBezTo>
                      <a:pt x="1748" y="362"/>
                      <a:pt x="1751" y="360"/>
                      <a:pt x="1766" y="362"/>
                    </a:cubicBezTo>
                    <a:cubicBezTo>
                      <a:pt x="1759" y="368"/>
                      <a:pt x="1756" y="406"/>
                      <a:pt x="1804" y="346"/>
                    </a:cubicBezTo>
                    <a:cubicBezTo>
                      <a:pt x="1809" y="346"/>
                      <a:pt x="1832" y="355"/>
                      <a:pt x="1797" y="377"/>
                    </a:cubicBezTo>
                    <a:cubicBezTo>
                      <a:pt x="1785" y="385"/>
                      <a:pt x="1774" y="381"/>
                      <a:pt x="1766" y="393"/>
                    </a:cubicBezTo>
                    <a:cubicBezTo>
                      <a:pt x="1757" y="406"/>
                      <a:pt x="1749" y="423"/>
                      <a:pt x="1735" y="430"/>
                    </a:cubicBezTo>
                    <a:cubicBezTo>
                      <a:pt x="1724" y="436"/>
                      <a:pt x="1709" y="447"/>
                      <a:pt x="1709" y="465"/>
                    </a:cubicBezTo>
                    <a:cubicBezTo>
                      <a:pt x="1709" y="482"/>
                      <a:pt x="1714" y="535"/>
                      <a:pt x="1726" y="545"/>
                    </a:cubicBezTo>
                    <a:cubicBezTo>
                      <a:pt x="1735" y="532"/>
                      <a:pt x="1741" y="507"/>
                      <a:pt x="1760" y="503"/>
                    </a:cubicBezTo>
                    <a:cubicBezTo>
                      <a:pt x="1757" y="491"/>
                      <a:pt x="1777" y="488"/>
                      <a:pt x="1777" y="479"/>
                    </a:cubicBezTo>
                    <a:cubicBezTo>
                      <a:pt x="1777" y="464"/>
                      <a:pt x="1793" y="460"/>
                      <a:pt x="1793" y="452"/>
                    </a:cubicBezTo>
                    <a:cubicBezTo>
                      <a:pt x="1793" y="447"/>
                      <a:pt x="1788" y="442"/>
                      <a:pt x="1793" y="432"/>
                    </a:cubicBezTo>
                    <a:cubicBezTo>
                      <a:pt x="1828" y="356"/>
                      <a:pt x="1861" y="397"/>
                      <a:pt x="1874" y="397"/>
                    </a:cubicBezTo>
                    <a:cubicBezTo>
                      <a:pt x="1914" y="397"/>
                      <a:pt x="1941" y="347"/>
                      <a:pt x="1976" y="346"/>
                    </a:cubicBezTo>
                    <a:cubicBezTo>
                      <a:pt x="2041" y="345"/>
                      <a:pt x="1989" y="320"/>
                      <a:pt x="1989" y="313"/>
                    </a:cubicBezTo>
                    <a:cubicBezTo>
                      <a:pt x="1989" y="294"/>
                      <a:pt x="2015" y="297"/>
                      <a:pt x="2020" y="287"/>
                    </a:cubicBezTo>
                    <a:cubicBezTo>
                      <a:pt x="2022" y="282"/>
                      <a:pt x="2018" y="271"/>
                      <a:pt x="2026" y="271"/>
                    </a:cubicBezTo>
                    <a:cubicBezTo>
                      <a:pt x="2054" y="271"/>
                      <a:pt x="2077" y="309"/>
                      <a:pt x="2097" y="309"/>
                    </a:cubicBezTo>
                    <a:cubicBezTo>
                      <a:pt x="2106" y="309"/>
                      <a:pt x="2108" y="293"/>
                      <a:pt x="2112" y="287"/>
                    </a:cubicBezTo>
                    <a:cubicBezTo>
                      <a:pt x="2120" y="278"/>
                      <a:pt x="2127" y="279"/>
                      <a:pt x="2139" y="275"/>
                    </a:cubicBezTo>
                    <a:cubicBezTo>
                      <a:pt x="2123" y="254"/>
                      <a:pt x="2071" y="242"/>
                      <a:pt x="2046" y="227"/>
                    </a:cubicBezTo>
                    <a:cubicBezTo>
                      <a:pt x="2011" y="207"/>
                      <a:pt x="1965" y="185"/>
                      <a:pt x="1914" y="185"/>
                    </a:cubicBezTo>
                    <a:cubicBezTo>
                      <a:pt x="1900" y="185"/>
                      <a:pt x="1890" y="188"/>
                      <a:pt x="1892" y="194"/>
                    </a:cubicBezTo>
                    <a:cubicBezTo>
                      <a:pt x="1906" y="237"/>
                      <a:pt x="1872" y="194"/>
                      <a:pt x="1863" y="194"/>
                    </a:cubicBezTo>
                    <a:cubicBezTo>
                      <a:pt x="1762" y="192"/>
                      <a:pt x="1762" y="192"/>
                      <a:pt x="1762" y="192"/>
                    </a:cubicBezTo>
                    <a:cubicBezTo>
                      <a:pt x="1756" y="169"/>
                      <a:pt x="1741" y="161"/>
                      <a:pt x="1711" y="161"/>
                    </a:cubicBezTo>
                    <a:cubicBezTo>
                      <a:pt x="1695" y="161"/>
                      <a:pt x="1670" y="167"/>
                      <a:pt x="1660" y="159"/>
                    </a:cubicBezTo>
                    <a:cubicBezTo>
                      <a:pt x="1652" y="151"/>
                      <a:pt x="1651" y="141"/>
                      <a:pt x="1638" y="137"/>
                    </a:cubicBezTo>
                    <a:cubicBezTo>
                      <a:pt x="1611" y="128"/>
                      <a:pt x="1582" y="121"/>
                      <a:pt x="1548" y="121"/>
                    </a:cubicBezTo>
                    <a:cubicBezTo>
                      <a:pt x="1513" y="121"/>
                      <a:pt x="1509" y="140"/>
                      <a:pt x="1506" y="157"/>
                    </a:cubicBezTo>
                    <a:cubicBezTo>
                      <a:pt x="1473" y="157"/>
                      <a:pt x="1457" y="157"/>
                      <a:pt x="1435" y="157"/>
                    </a:cubicBezTo>
                    <a:cubicBezTo>
                      <a:pt x="1423" y="157"/>
                      <a:pt x="1421" y="147"/>
                      <a:pt x="1407" y="146"/>
                    </a:cubicBezTo>
                    <a:cubicBezTo>
                      <a:pt x="1405" y="152"/>
                      <a:pt x="1403" y="166"/>
                      <a:pt x="1396" y="166"/>
                    </a:cubicBezTo>
                    <a:cubicBezTo>
                      <a:pt x="1377" y="166"/>
                      <a:pt x="1369" y="143"/>
                      <a:pt x="1369" y="130"/>
                    </a:cubicBezTo>
                    <a:cubicBezTo>
                      <a:pt x="1369" y="127"/>
                      <a:pt x="1405" y="105"/>
                      <a:pt x="1314" y="97"/>
                    </a:cubicBezTo>
                    <a:cubicBezTo>
                      <a:pt x="1303" y="96"/>
                      <a:pt x="1296" y="101"/>
                      <a:pt x="1296" y="115"/>
                    </a:cubicBezTo>
                    <a:cubicBezTo>
                      <a:pt x="1248" y="115"/>
                      <a:pt x="1248" y="115"/>
                      <a:pt x="1248" y="115"/>
                    </a:cubicBezTo>
                    <a:cubicBezTo>
                      <a:pt x="1233" y="111"/>
                      <a:pt x="1157" y="102"/>
                      <a:pt x="1147" y="86"/>
                    </a:cubicBezTo>
                    <a:cubicBezTo>
                      <a:pt x="1089" y="133"/>
                      <a:pt x="1102" y="104"/>
                      <a:pt x="1102" y="104"/>
                    </a:cubicBezTo>
                    <a:cubicBezTo>
                      <a:pt x="1116" y="87"/>
                      <a:pt x="1249" y="51"/>
                      <a:pt x="1140" y="24"/>
                    </a:cubicBezTo>
                    <a:cubicBezTo>
                      <a:pt x="1094" y="24"/>
                      <a:pt x="1094" y="24"/>
                      <a:pt x="1094" y="24"/>
                    </a:cubicBezTo>
                    <a:cubicBezTo>
                      <a:pt x="1089" y="12"/>
                      <a:pt x="1079" y="0"/>
                      <a:pt x="1060" y="0"/>
                    </a:cubicBezTo>
                    <a:cubicBezTo>
                      <a:pt x="1038" y="0"/>
                      <a:pt x="1028" y="17"/>
                      <a:pt x="1016" y="27"/>
                    </a:cubicBezTo>
                    <a:cubicBezTo>
                      <a:pt x="1008" y="33"/>
                      <a:pt x="951" y="56"/>
                      <a:pt x="956" y="35"/>
                    </a:cubicBezTo>
                    <a:cubicBezTo>
                      <a:pt x="941" y="40"/>
                      <a:pt x="879" y="44"/>
                      <a:pt x="847" y="73"/>
                    </a:cubicBezTo>
                    <a:cubicBezTo>
                      <a:pt x="840" y="79"/>
                      <a:pt x="838" y="97"/>
                      <a:pt x="828" y="97"/>
                    </a:cubicBezTo>
                    <a:cubicBezTo>
                      <a:pt x="813" y="97"/>
                      <a:pt x="758" y="92"/>
                      <a:pt x="758" y="117"/>
                    </a:cubicBezTo>
                    <a:cubicBezTo>
                      <a:pt x="758" y="122"/>
                      <a:pt x="763" y="128"/>
                      <a:pt x="765" y="135"/>
                    </a:cubicBezTo>
                    <a:cubicBezTo>
                      <a:pt x="755" y="141"/>
                      <a:pt x="752" y="135"/>
                      <a:pt x="721" y="135"/>
                    </a:cubicBezTo>
                    <a:cubicBezTo>
                      <a:pt x="695" y="170"/>
                      <a:pt x="697" y="129"/>
                      <a:pt x="691" y="121"/>
                    </a:cubicBezTo>
                    <a:cubicBezTo>
                      <a:pt x="689" y="136"/>
                      <a:pt x="679" y="142"/>
                      <a:pt x="668" y="148"/>
                    </a:cubicBezTo>
                    <a:cubicBezTo>
                      <a:pt x="671" y="160"/>
                      <a:pt x="690" y="173"/>
                      <a:pt x="677" y="188"/>
                    </a:cubicBezTo>
                    <a:cubicBezTo>
                      <a:pt x="667" y="198"/>
                      <a:pt x="695" y="230"/>
                      <a:pt x="680" y="230"/>
                    </a:cubicBezTo>
                    <a:cubicBezTo>
                      <a:pt x="662" y="230"/>
                      <a:pt x="657" y="164"/>
                      <a:pt x="657" y="150"/>
                    </a:cubicBezTo>
                    <a:cubicBezTo>
                      <a:pt x="657" y="135"/>
                      <a:pt x="681" y="129"/>
                      <a:pt x="644" y="121"/>
                    </a:cubicBezTo>
                    <a:cubicBezTo>
                      <a:pt x="625" y="118"/>
                      <a:pt x="589" y="149"/>
                      <a:pt x="589" y="166"/>
                    </a:cubicBezTo>
                    <a:cubicBezTo>
                      <a:pt x="589" y="186"/>
                      <a:pt x="598" y="199"/>
                      <a:pt x="608" y="210"/>
                    </a:cubicBezTo>
                    <a:cubicBezTo>
                      <a:pt x="633" y="248"/>
                      <a:pt x="574" y="205"/>
                      <a:pt x="552" y="200"/>
                    </a:cubicBezTo>
                    <a:cubicBezTo>
                      <a:pt x="492" y="184"/>
                      <a:pt x="512" y="204"/>
                      <a:pt x="511" y="207"/>
                    </a:cubicBezTo>
                    <a:cubicBezTo>
                      <a:pt x="509" y="241"/>
                      <a:pt x="495" y="214"/>
                      <a:pt x="487" y="214"/>
                    </a:cubicBezTo>
                    <a:cubicBezTo>
                      <a:pt x="473" y="214"/>
                      <a:pt x="445" y="233"/>
                      <a:pt x="425" y="223"/>
                    </a:cubicBezTo>
                    <a:cubicBezTo>
                      <a:pt x="415" y="197"/>
                      <a:pt x="349" y="256"/>
                      <a:pt x="333" y="256"/>
                    </a:cubicBezTo>
                    <a:cubicBezTo>
                      <a:pt x="327" y="256"/>
                      <a:pt x="320" y="252"/>
                      <a:pt x="322" y="247"/>
                    </a:cubicBezTo>
                    <a:cubicBezTo>
                      <a:pt x="329" y="229"/>
                      <a:pt x="319" y="191"/>
                      <a:pt x="300" y="249"/>
                    </a:cubicBezTo>
                    <a:cubicBezTo>
                      <a:pt x="298" y="253"/>
                      <a:pt x="306" y="255"/>
                      <a:pt x="306" y="263"/>
                    </a:cubicBezTo>
                    <a:cubicBezTo>
                      <a:pt x="306" y="278"/>
                      <a:pt x="283" y="267"/>
                      <a:pt x="271" y="271"/>
                    </a:cubicBezTo>
                    <a:cubicBezTo>
                      <a:pt x="259" y="275"/>
                      <a:pt x="265" y="318"/>
                      <a:pt x="214" y="296"/>
                    </a:cubicBezTo>
                    <a:cubicBezTo>
                      <a:pt x="214" y="313"/>
                      <a:pt x="214" y="313"/>
                      <a:pt x="214" y="313"/>
                    </a:cubicBezTo>
                    <a:cubicBezTo>
                      <a:pt x="189" y="311"/>
                      <a:pt x="192" y="284"/>
                      <a:pt x="183" y="271"/>
                    </a:cubicBezTo>
                    <a:cubicBezTo>
                      <a:pt x="202" y="271"/>
                      <a:pt x="212" y="271"/>
                      <a:pt x="230" y="276"/>
                    </a:cubicBezTo>
                    <a:cubicBezTo>
                      <a:pt x="255" y="282"/>
                      <a:pt x="304" y="251"/>
                      <a:pt x="229" y="227"/>
                    </a:cubicBezTo>
                    <a:cubicBezTo>
                      <a:pt x="208" y="220"/>
                      <a:pt x="160" y="196"/>
                      <a:pt x="145" y="196"/>
                    </a:cubicBezTo>
                    <a:cubicBezTo>
                      <a:pt x="144" y="196"/>
                      <a:pt x="144" y="195"/>
                      <a:pt x="133" y="196"/>
                    </a:cubicBezTo>
                    <a:cubicBezTo>
                      <a:pt x="127" y="200"/>
                      <a:pt x="111" y="208"/>
                      <a:pt x="111" y="219"/>
                    </a:cubicBezTo>
                    <a:cubicBezTo>
                      <a:pt x="111" y="227"/>
                      <a:pt x="127" y="226"/>
                      <a:pt x="127" y="236"/>
                    </a:cubicBezTo>
                    <a:cubicBezTo>
                      <a:pt x="127" y="244"/>
                      <a:pt x="119" y="247"/>
                      <a:pt x="119" y="255"/>
                    </a:cubicBezTo>
                    <a:cubicBezTo>
                      <a:pt x="119" y="263"/>
                      <a:pt x="128" y="268"/>
                      <a:pt x="128" y="277"/>
                    </a:cubicBezTo>
                    <a:cubicBezTo>
                      <a:pt x="128" y="282"/>
                      <a:pt x="123" y="285"/>
                      <a:pt x="123" y="290"/>
                    </a:cubicBezTo>
                    <a:cubicBezTo>
                      <a:pt x="123" y="300"/>
                      <a:pt x="136" y="302"/>
                      <a:pt x="136" y="312"/>
                    </a:cubicBezTo>
                    <a:cubicBezTo>
                      <a:pt x="136" y="315"/>
                      <a:pt x="132" y="317"/>
                      <a:pt x="131" y="318"/>
                    </a:cubicBezTo>
                    <a:cubicBezTo>
                      <a:pt x="135" y="325"/>
                      <a:pt x="145" y="327"/>
                      <a:pt x="145" y="336"/>
                    </a:cubicBezTo>
                    <a:cubicBezTo>
                      <a:pt x="145" y="351"/>
                      <a:pt x="115" y="367"/>
                      <a:pt x="106" y="379"/>
                    </a:cubicBezTo>
                    <a:cubicBezTo>
                      <a:pt x="109" y="384"/>
                      <a:pt x="114" y="387"/>
                      <a:pt x="117" y="395"/>
                    </a:cubicBezTo>
                    <a:cubicBezTo>
                      <a:pt x="111" y="398"/>
                      <a:pt x="98" y="405"/>
                      <a:pt x="92" y="405"/>
                    </a:cubicBezTo>
                    <a:cubicBezTo>
                      <a:pt x="85" y="405"/>
                      <a:pt x="80" y="402"/>
                      <a:pt x="70" y="402"/>
                    </a:cubicBezTo>
                    <a:cubicBezTo>
                      <a:pt x="61" y="402"/>
                      <a:pt x="38" y="410"/>
                      <a:pt x="45" y="417"/>
                    </a:cubicBezTo>
                    <a:cubicBezTo>
                      <a:pt x="67" y="438"/>
                      <a:pt x="56" y="446"/>
                      <a:pt x="50" y="446"/>
                    </a:cubicBezTo>
                    <a:cubicBezTo>
                      <a:pt x="42" y="446"/>
                      <a:pt x="40" y="435"/>
                      <a:pt x="33" y="435"/>
                    </a:cubicBezTo>
                    <a:cubicBezTo>
                      <a:pt x="25" y="435"/>
                      <a:pt x="15" y="455"/>
                      <a:pt x="15" y="465"/>
                    </a:cubicBezTo>
                    <a:cubicBezTo>
                      <a:pt x="15" y="483"/>
                      <a:pt x="1" y="480"/>
                      <a:pt x="0" y="496"/>
                    </a:cubicBezTo>
                    <a:cubicBezTo>
                      <a:pt x="6" y="495"/>
                      <a:pt x="11" y="495"/>
                      <a:pt x="16" y="495"/>
                    </a:cubicBezTo>
                    <a:cubicBezTo>
                      <a:pt x="24" y="495"/>
                      <a:pt x="30" y="494"/>
                      <a:pt x="39" y="494"/>
                    </a:cubicBezTo>
                    <a:cubicBezTo>
                      <a:pt x="48" y="494"/>
                      <a:pt x="52" y="510"/>
                      <a:pt x="52" y="520"/>
                    </a:cubicBezTo>
                    <a:cubicBezTo>
                      <a:pt x="52" y="526"/>
                      <a:pt x="46" y="529"/>
                      <a:pt x="46" y="535"/>
                    </a:cubicBezTo>
                    <a:cubicBezTo>
                      <a:pt x="46" y="544"/>
                      <a:pt x="54" y="550"/>
                      <a:pt x="54" y="558"/>
                    </a:cubicBezTo>
                    <a:cubicBezTo>
                      <a:pt x="54" y="563"/>
                      <a:pt x="46" y="565"/>
                      <a:pt x="44" y="568"/>
                    </a:cubicBezTo>
                    <a:cubicBezTo>
                      <a:pt x="39" y="576"/>
                      <a:pt x="37" y="583"/>
                      <a:pt x="37" y="593"/>
                    </a:cubicBezTo>
                    <a:cubicBezTo>
                      <a:pt x="37" y="606"/>
                      <a:pt x="46" y="603"/>
                      <a:pt x="56" y="603"/>
                    </a:cubicBezTo>
                    <a:cubicBezTo>
                      <a:pt x="70" y="603"/>
                      <a:pt x="77" y="597"/>
                      <a:pt x="88" y="597"/>
                    </a:cubicBezTo>
                    <a:cubicBezTo>
                      <a:pt x="99" y="597"/>
                      <a:pt x="97" y="620"/>
                      <a:pt x="108" y="620"/>
                    </a:cubicBezTo>
                    <a:cubicBezTo>
                      <a:pt x="108" y="638"/>
                      <a:pt x="108" y="638"/>
                      <a:pt x="108" y="638"/>
                    </a:cubicBezTo>
                    <a:cubicBezTo>
                      <a:pt x="108" y="640"/>
                      <a:pt x="109" y="641"/>
                      <a:pt x="110" y="641"/>
                    </a:cubicBezTo>
                    <a:cubicBezTo>
                      <a:pt x="112" y="644"/>
                      <a:pt x="112" y="644"/>
                      <a:pt x="112" y="644"/>
                    </a:cubicBezTo>
                    <a:cubicBezTo>
                      <a:pt x="114" y="644"/>
                      <a:pt x="120" y="642"/>
                      <a:pt x="123" y="641"/>
                    </a:cubicBezTo>
                    <a:cubicBezTo>
                      <a:pt x="132" y="639"/>
                      <a:pt x="133" y="627"/>
                      <a:pt x="143" y="627"/>
                    </a:cubicBezTo>
                    <a:cubicBezTo>
                      <a:pt x="151" y="627"/>
                      <a:pt x="171" y="660"/>
                      <a:pt x="177" y="660"/>
                    </a:cubicBezTo>
                    <a:cubicBezTo>
                      <a:pt x="184" y="660"/>
                      <a:pt x="205" y="651"/>
                      <a:pt x="208" y="647"/>
                    </a:cubicBezTo>
                    <a:cubicBezTo>
                      <a:pt x="207" y="647"/>
                      <a:pt x="196" y="645"/>
                      <a:pt x="196" y="645"/>
                    </a:cubicBezTo>
                    <a:cubicBezTo>
                      <a:pt x="194" y="645"/>
                      <a:pt x="189" y="644"/>
                      <a:pt x="189" y="638"/>
                    </a:cubicBezTo>
                    <a:cubicBezTo>
                      <a:pt x="189" y="635"/>
                      <a:pt x="221" y="623"/>
                      <a:pt x="233" y="619"/>
                    </a:cubicBezTo>
                    <a:cubicBezTo>
                      <a:pt x="233" y="619"/>
                      <a:pt x="227" y="625"/>
                      <a:pt x="225" y="626"/>
                    </a:cubicBezTo>
                    <a:cubicBezTo>
                      <a:pt x="226" y="629"/>
                      <a:pt x="237" y="641"/>
                      <a:pt x="211" y="647"/>
                    </a:cubicBezTo>
                    <a:cubicBezTo>
                      <a:pt x="223" y="673"/>
                      <a:pt x="273" y="669"/>
                      <a:pt x="273" y="704"/>
                    </a:cubicBezTo>
                    <a:cubicBezTo>
                      <a:pt x="275" y="703"/>
                      <a:pt x="275" y="703"/>
                      <a:pt x="275" y="703"/>
                    </a:cubicBezTo>
                    <a:cubicBezTo>
                      <a:pt x="278" y="702"/>
                      <a:pt x="280" y="701"/>
                      <a:pt x="284" y="701"/>
                    </a:cubicBezTo>
                    <a:cubicBezTo>
                      <a:pt x="298" y="701"/>
                      <a:pt x="297" y="710"/>
                      <a:pt x="302" y="719"/>
                    </a:cubicBezTo>
                    <a:cubicBezTo>
                      <a:pt x="303" y="721"/>
                      <a:pt x="312" y="726"/>
                      <a:pt x="312" y="726"/>
                    </a:cubicBezTo>
                    <a:cubicBezTo>
                      <a:pt x="320" y="729"/>
                      <a:pt x="322" y="742"/>
                      <a:pt x="335" y="742"/>
                    </a:cubicBezTo>
                    <a:cubicBezTo>
                      <a:pt x="344" y="742"/>
                      <a:pt x="344" y="734"/>
                      <a:pt x="350" y="732"/>
                    </a:cubicBezTo>
                    <a:cubicBezTo>
                      <a:pt x="354" y="731"/>
                      <a:pt x="353" y="731"/>
                      <a:pt x="357" y="731"/>
                    </a:cubicBezTo>
                    <a:cubicBezTo>
                      <a:pt x="358" y="733"/>
                      <a:pt x="358" y="737"/>
                      <a:pt x="360" y="739"/>
                    </a:cubicBezTo>
                    <a:cubicBezTo>
                      <a:pt x="359" y="739"/>
                      <a:pt x="360" y="740"/>
                      <a:pt x="360" y="741"/>
                    </a:cubicBezTo>
                    <a:cubicBezTo>
                      <a:pt x="366" y="742"/>
                      <a:pt x="366" y="742"/>
                      <a:pt x="366" y="742"/>
                    </a:cubicBezTo>
                    <a:cubicBezTo>
                      <a:pt x="371" y="735"/>
                      <a:pt x="371" y="724"/>
                      <a:pt x="378" y="721"/>
                    </a:cubicBezTo>
                    <a:cubicBezTo>
                      <a:pt x="366" y="714"/>
                      <a:pt x="348" y="688"/>
                      <a:pt x="348" y="673"/>
                    </a:cubicBezTo>
                    <a:cubicBezTo>
                      <a:pt x="348" y="668"/>
                      <a:pt x="338" y="662"/>
                      <a:pt x="338" y="655"/>
                    </a:cubicBezTo>
                    <a:cubicBezTo>
                      <a:pt x="338" y="653"/>
                      <a:pt x="347" y="637"/>
                      <a:pt x="349" y="634"/>
                    </a:cubicBezTo>
                    <a:cubicBezTo>
                      <a:pt x="351" y="635"/>
                      <a:pt x="365" y="628"/>
                      <a:pt x="366" y="627"/>
                    </a:cubicBezTo>
                    <a:cubicBezTo>
                      <a:pt x="377" y="623"/>
                      <a:pt x="384" y="620"/>
                      <a:pt x="399" y="620"/>
                    </a:cubicBezTo>
                    <a:cubicBezTo>
                      <a:pt x="423" y="620"/>
                      <a:pt x="427" y="631"/>
                      <a:pt x="436" y="645"/>
                    </a:cubicBezTo>
                    <a:cubicBezTo>
                      <a:pt x="429" y="650"/>
                      <a:pt x="420" y="645"/>
                      <a:pt x="412" y="645"/>
                    </a:cubicBezTo>
                    <a:cubicBezTo>
                      <a:pt x="400" y="645"/>
                      <a:pt x="383" y="656"/>
                      <a:pt x="381" y="656"/>
                    </a:cubicBezTo>
                    <a:cubicBezTo>
                      <a:pt x="382" y="665"/>
                      <a:pt x="389" y="664"/>
                      <a:pt x="391" y="669"/>
                    </a:cubicBezTo>
                    <a:cubicBezTo>
                      <a:pt x="400" y="684"/>
                      <a:pt x="412" y="690"/>
                      <a:pt x="412" y="707"/>
                    </a:cubicBezTo>
                    <a:cubicBezTo>
                      <a:pt x="415" y="705"/>
                      <a:pt x="424" y="701"/>
                      <a:pt x="427" y="700"/>
                    </a:cubicBezTo>
                    <a:cubicBezTo>
                      <a:pt x="427" y="707"/>
                      <a:pt x="434" y="710"/>
                      <a:pt x="434" y="717"/>
                    </a:cubicBezTo>
                    <a:cubicBezTo>
                      <a:pt x="421" y="717"/>
                      <a:pt x="421" y="717"/>
                      <a:pt x="421" y="717"/>
                    </a:cubicBezTo>
                    <a:cubicBezTo>
                      <a:pt x="417" y="717"/>
                      <a:pt x="413" y="721"/>
                      <a:pt x="412" y="728"/>
                    </a:cubicBezTo>
                    <a:cubicBezTo>
                      <a:pt x="421" y="729"/>
                      <a:pt x="428" y="738"/>
                      <a:pt x="428" y="746"/>
                    </a:cubicBezTo>
                    <a:cubicBezTo>
                      <a:pt x="428" y="751"/>
                      <a:pt x="424" y="753"/>
                      <a:pt x="424" y="757"/>
                    </a:cubicBezTo>
                    <a:cubicBezTo>
                      <a:pt x="424" y="761"/>
                      <a:pt x="428" y="765"/>
                      <a:pt x="429" y="766"/>
                    </a:cubicBezTo>
                    <a:cubicBezTo>
                      <a:pt x="429" y="762"/>
                      <a:pt x="434" y="762"/>
                      <a:pt x="438" y="761"/>
                    </a:cubicBezTo>
                    <a:cubicBezTo>
                      <a:pt x="443" y="759"/>
                      <a:pt x="442" y="757"/>
                      <a:pt x="447" y="755"/>
                    </a:cubicBezTo>
                    <a:cubicBezTo>
                      <a:pt x="455" y="752"/>
                      <a:pt x="460" y="754"/>
                      <a:pt x="466" y="749"/>
                    </a:cubicBezTo>
                    <a:cubicBezTo>
                      <a:pt x="476" y="755"/>
                      <a:pt x="482" y="755"/>
                      <a:pt x="491" y="758"/>
                    </a:cubicBezTo>
                    <a:cubicBezTo>
                      <a:pt x="502" y="762"/>
                      <a:pt x="505" y="772"/>
                      <a:pt x="518" y="772"/>
                    </a:cubicBezTo>
                    <a:cubicBezTo>
                      <a:pt x="518" y="774"/>
                      <a:pt x="521" y="775"/>
                      <a:pt x="522" y="777"/>
                    </a:cubicBezTo>
                    <a:cubicBezTo>
                      <a:pt x="523" y="781"/>
                      <a:pt x="522" y="787"/>
                      <a:pt x="524" y="793"/>
                    </a:cubicBezTo>
                    <a:cubicBezTo>
                      <a:pt x="529" y="787"/>
                      <a:pt x="533" y="795"/>
                      <a:pt x="537" y="795"/>
                    </a:cubicBezTo>
                    <a:cubicBezTo>
                      <a:pt x="542" y="795"/>
                      <a:pt x="544" y="791"/>
                      <a:pt x="547" y="788"/>
                    </a:cubicBezTo>
                    <a:cubicBezTo>
                      <a:pt x="551" y="784"/>
                      <a:pt x="556" y="784"/>
                      <a:pt x="559" y="781"/>
                    </a:cubicBezTo>
                    <a:cubicBezTo>
                      <a:pt x="567" y="773"/>
                      <a:pt x="568" y="762"/>
                      <a:pt x="579" y="762"/>
                    </a:cubicBezTo>
                    <a:cubicBezTo>
                      <a:pt x="583" y="762"/>
                      <a:pt x="582" y="764"/>
                      <a:pt x="586" y="764"/>
                    </a:cubicBezTo>
                    <a:cubicBezTo>
                      <a:pt x="587" y="769"/>
                      <a:pt x="597" y="765"/>
                      <a:pt x="600" y="765"/>
                    </a:cubicBezTo>
                    <a:cubicBezTo>
                      <a:pt x="604" y="765"/>
                      <a:pt x="605" y="770"/>
                      <a:pt x="608" y="770"/>
                    </a:cubicBezTo>
                    <a:cubicBezTo>
                      <a:pt x="617" y="770"/>
                      <a:pt x="624" y="765"/>
                      <a:pt x="627" y="759"/>
                    </a:cubicBezTo>
                    <a:cubicBezTo>
                      <a:pt x="628" y="760"/>
                      <a:pt x="629" y="759"/>
                      <a:pt x="630" y="759"/>
                    </a:cubicBezTo>
                    <a:cubicBezTo>
                      <a:pt x="634" y="759"/>
                      <a:pt x="636" y="749"/>
                      <a:pt x="645" y="749"/>
                    </a:cubicBezTo>
                    <a:cubicBezTo>
                      <a:pt x="654" y="749"/>
                      <a:pt x="644" y="772"/>
                      <a:pt x="654" y="772"/>
                    </a:cubicBezTo>
                    <a:cubicBezTo>
                      <a:pt x="664" y="772"/>
                      <a:pt x="668" y="764"/>
                      <a:pt x="677" y="764"/>
                    </a:cubicBezTo>
                    <a:cubicBezTo>
                      <a:pt x="682" y="764"/>
                      <a:pt x="686" y="764"/>
                      <a:pt x="692" y="765"/>
                    </a:cubicBezTo>
                    <a:cubicBezTo>
                      <a:pt x="692" y="763"/>
                      <a:pt x="692" y="763"/>
                      <a:pt x="692" y="763"/>
                    </a:cubicBezTo>
                    <a:cubicBezTo>
                      <a:pt x="690" y="753"/>
                      <a:pt x="688" y="750"/>
                      <a:pt x="677" y="748"/>
                    </a:cubicBezTo>
                    <a:cubicBezTo>
                      <a:pt x="678" y="739"/>
                      <a:pt x="687" y="719"/>
                      <a:pt x="694" y="719"/>
                    </a:cubicBezTo>
                    <a:cubicBezTo>
                      <a:pt x="735" y="719"/>
                      <a:pt x="763" y="698"/>
                      <a:pt x="763" y="649"/>
                    </a:cubicBezTo>
                    <a:cubicBezTo>
                      <a:pt x="785" y="645"/>
                      <a:pt x="787" y="618"/>
                      <a:pt x="800" y="620"/>
                    </a:cubicBezTo>
                    <a:cubicBezTo>
                      <a:pt x="836" y="624"/>
                      <a:pt x="822" y="600"/>
                      <a:pt x="829" y="593"/>
                    </a:cubicBezTo>
                    <a:cubicBezTo>
                      <a:pt x="847" y="578"/>
                      <a:pt x="873" y="578"/>
                      <a:pt x="895" y="565"/>
                    </a:cubicBezTo>
                    <a:cubicBezTo>
                      <a:pt x="898" y="563"/>
                      <a:pt x="906" y="554"/>
                      <a:pt x="913" y="554"/>
                    </a:cubicBezTo>
                    <a:cubicBezTo>
                      <a:pt x="924" y="554"/>
                      <a:pt x="943" y="567"/>
                      <a:pt x="961" y="567"/>
                    </a:cubicBezTo>
                    <a:cubicBezTo>
                      <a:pt x="986" y="567"/>
                      <a:pt x="981" y="534"/>
                      <a:pt x="994" y="534"/>
                    </a:cubicBezTo>
                    <a:cubicBezTo>
                      <a:pt x="1002" y="534"/>
                      <a:pt x="1029" y="538"/>
                      <a:pt x="1032" y="545"/>
                    </a:cubicBezTo>
                    <a:cubicBezTo>
                      <a:pt x="1042" y="573"/>
                      <a:pt x="1060" y="558"/>
                      <a:pt x="1072" y="558"/>
                    </a:cubicBezTo>
                    <a:cubicBezTo>
                      <a:pt x="1099" y="558"/>
                      <a:pt x="1107" y="580"/>
                      <a:pt x="1135" y="580"/>
                    </a:cubicBezTo>
                    <a:cubicBezTo>
                      <a:pt x="1160" y="580"/>
                      <a:pt x="1192" y="557"/>
                      <a:pt x="1224" y="569"/>
                    </a:cubicBezTo>
                    <a:cubicBezTo>
                      <a:pt x="1266" y="586"/>
                      <a:pt x="1245" y="512"/>
                      <a:pt x="1301" y="512"/>
                    </a:cubicBezTo>
                    <a:cubicBezTo>
                      <a:pt x="1340" y="512"/>
                      <a:pt x="1339" y="543"/>
                      <a:pt x="1354" y="567"/>
                    </a:cubicBezTo>
                    <a:cubicBezTo>
                      <a:pt x="1360" y="576"/>
                      <a:pt x="1379" y="577"/>
                      <a:pt x="1387" y="585"/>
                    </a:cubicBezTo>
                    <a:cubicBezTo>
                      <a:pt x="1393" y="590"/>
                      <a:pt x="1398" y="607"/>
                      <a:pt x="1411" y="607"/>
                    </a:cubicBezTo>
                    <a:cubicBezTo>
                      <a:pt x="1426" y="607"/>
                      <a:pt x="1428" y="593"/>
                      <a:pt x="1446" y="593"/>
                    </a:cubicBezTo>
                    <a:cubicBezTo>
                      <a:pt x="1446" y="604"/>
                      <a:pt x="1446" y="604"/>
                      <a:pt x="1446" y="604"/>
                    </a:cubicBezTo>
                    <a:cubicBezTo>
                      <a:pt x="1437" y="614"/>
                      <a:pt x="1433" y="638"/>
                      <a:pt x="1422" y="644"/>
                    </a:cubicBezTo>
                    <a:cubicBezTo>
                      <a:pt x="1412" y="650"/>
                      <a:pt x="1394" y="651"/>
                      <a:pt x="1400" y="655"/>
                    </a:cubicBezTo>
                    <a:cubicBezTo>
                      <a:pt x="1415" y="665"/>
                      <a:pt x="1398" y="684"/>
                      <a:pt x="1398" y="6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0" name="Freeform 147"/>
              <p:cNvSpPr>
                <a:spLocks/>
              </p:cNvSpPr>
              <p:nvPr/>
            </p:nvSpPr>
            <p:spPr bwMode="auto">
              <a:xfrm>
                <a:off x="5614988" y="1879600"/>
                <a:ext cx="1023938" cy="646113"/>
              </a:xfrm>
              <a:custGeom>
                <a:avLst/>
                <a:gdLst/>
                <a:ahLst/>
                <a:cxnLst>
                  <a:cxn ang="0">
                    <a:pos x="585" y="307"/>
                  </a:cxn>
                  <a:cxn ang="0">
                    <a:pos x="573" y="287"/>
                  </a:cxn>
                  <a:cxn ang="0">
                    <a:pos x="614" y="256"/>
                  </a:cxn>
                  <a:cxn ang="0">
                    <a:pos x="588" y="246"/>
                  </a:cxn>
                  <a:cxn ang="0">
                    <a:pos x="570" y="255"/>
                  </a:cxn>
                  <a:cxn ang="0">
                    <a:pos x="552" y="236"/>
                  </a:cxn>
                  <a:cxn ang="0">
                    <a:pos x="590" y="209"/>
                  </a:cxn>
                  <a:cxn ang="0">
                    <a:pos x="606" y="212"/>
                  </a:cxn>
                  <a:cxn ang="0">
                    <a:pos x="634" y="216"/>
                  </a:cxn>
                  <a:cxn ang="0">
                    <a:pos x="648" y="231"/>
                  </a:cxn>
                  <a:cxn ang="0">
                    <a:pos x="648" y="248"/>
                  </a:cxn>
                  <a:cxn ang="0">
                    <a:pos x="666" y="254"/>
                  </a:cxn>
                  <a:cxn ang="0">
                    <a:pos x="659" y="264"/>
                  </a:cxn>
                  <a:cxn ang="0">
                    <a:pos x="665" y="275"/>
                  </a:cxn>
                  <a:cxn ang="0">
                    <a:pos x="664" y="290"/>
                  </a:cxn>
                  <a:cxn ang="0">
                    <a:pos x="668" y="295"/>
                  </a:cxn>
                  <a:cxn ang="0">
                    <a:pos x="690" y="286"/>
                  </a:cxn>
                  <a:cxn ang="0">
                    <a:pos x="683" y="232"/>
                  </a:cxn>
                  <a:cxn ang="0">
                    <a:pos x="688" y="210"/>
                  </a:cxn>
                  <a:cxn ang="0">
                    <a:pos x="721" y="172"/>
                  </a:cxn>
                  <a:cxn ang="0">
                    <a:pos x="745" y="132"/>
                  </a:cxn>
                  <a:cxn ang="0">
                    <a:pos x="769" y="81"/>
                  </a:cxn>
                  <a:cxn ang="0">
                    <a:pos x="710" y="73"/>
                  </a:cxn>
                  <a:cxn ang="0">
                    <a:pos x="624" y="0"/>
                  </a:cxn>
                  <a:cxn ang="0">
                    <a:pos x="458" y="68"/>
                  </a:cxn>
                  <a:cxn ang="0">
                    <a:pos x="355" y="33"/>
                  </a:cxn>
                  <a:cxn ang="0">
                    <a:pos x="284" y="55"/>
                  </a:cxn>
                  <a:cxn ang="0">
                    <a:pos x="218" y="53"/>
                  </a:cxn>
                  <a:cxn ang="0">
                    <a:pos x="123" y="108"/>
                  </a:cxn>
                  <a:cxn ang="0">
                    <a:pos x="17" y="207"/>
                  </a:cxn>
                  <a:cxn ang="0">
                    <a:pos x="15" y="251"/>
                  </a:cxn>
                  <a:cxn ang="0">
                    <a:pos x="25" y="261"/>
                  </a:cxn>
                  <a:cxn ang="0">
                    <a:pos x="50" y="280"/>
                  </a:cxn>
                  <a:cxn ang="0">
                    <a:pos x="83" y="284"/>
                  </a:cxn>
                  <a:cxn ang="0">
                    <a:pos x="73" y="317"/>
                  </a:cxn>
                  <a:cxn ang="0">
                    <a:pos x="63" y="326"/>
                  </a:cxn>
                  <a:cxn ang="0">
                    <a:pos x="73" y="343"/>
                  </a:cxn>
                  <a:cxn ang="0">
                    <a:pos x="110" y="357"/>
                  </a:cxn>
                  <a:cxn ang="0">
                    <a:pos x="132" y="373"/>
                  </a:cxn>
                  <a:cxn ang="0">
                    <a:pos x="160" y="384"/>
                  </a:cxn>
                  <a:cxn ang="0">
                    <a:pos x="186" y="382"/>
                  </a:cxn>
                  <a:cxn ang="0">
                    <a:pos x="210" y="381"/>
                  </a:cxn>
                  <a:cxn ang="0">
                    <a:pos x="255" y="372"/>
                  </a:cxn>
                  <a:cxn ang="0">
                    <a:pos x="275" y="366"/>
                  </a:cxn>
                  <a:cxn ang="0">
                    <a:pos x="282" y="362"/>
                  </a:cxn>
                  <a:cxn ang="0">
                    <a:pos x="316" y="400"/>
                  </a:cxn>
                  <a:cxn ang="0">
                    <a:pos x="306" y="439"/>
                  </a:cxn>
                  <a:cxn ang="0">
                    <a:pos x="324" y="450"/>
                  </a:cxn>
                  <a:cxn ang="0">
                    <a:pos x="346" y="467"/>
                  </a:cxn>
                  <a:cxn ang="0">
                    <a:pos x="351" y="472"/>
                  </a:cxn>
                  <a:cxn ang="0">
                    <a:pos x="353" y="457"/>
                  </a:cxn>
                  <a:cxn ang="0">
                    <a:pos x="379" y="454"/>
                  </a:cxn>
                  <a:cxn ang="0">
                    <a:pos x="416" y="453"/>
                  </a:cxn>
                  <a:cxn ang="0">
                    <a:pos x="431" y="470"/>
                  </a:cxn>
                  <a:cxn ang="0">
                    <a:pos x="454" y="486"/>
                  </a:cxn>
                  <a:cxn ang="0">
                    <a:pos x="476" y="470"/>
                  </a:cxn>
                  <a:cxn ang="0">
                    <a:pos x="503" y="455"/>
                  </a:cxn>
                  <a:cxn ang="0">
                    <a:pos x="552" y="439"/>
                  </a:cxn>
                  <a:cxn ang="0">
                    <a:pos x="576" y="406"/>
                  </a:cxn>
                  <a:cxn ang="0">
                    <a:pos x="604" y="355"/>
                  </a:cxn>
                  <a:cxn ang="0">
                    <a:pos x="586" y="307"/>
                  </a:cxn>
                </a:cxnLst>
                <a:rect l="0" t="0" r="r" b="b"/>
                <a:pathLst>
                  <a:path w="769" h="486">
                    <a:moveTo>
                      <a:pt x="586" y="307"/>
                    </a:moveTo>
                    <a:cubicBezTo>
                      <a:pt x="585" y="307"/>
                      <a:pt x="585" y="307"/>
                      <a:pt x="585" y="307"/>
                    </a:cubicBezTo>
                    <a:cubicBezTo>
                      <a:pt x="585" y="307"/>
                      <a:pt x="585" y="300"/>
                      <a:pt x="585" y="298"/>
                    </a:cubicBezTo>
                    <a:cubicBezTo>
                      <a:pt x="582" y="298"/>
                      <a:pt x="573" y="294"/>
                      <a:pt x="573" y="287"/>
                    </a:cubicBezTo>
                    <a:cubicBezTo>
                      <a:pt x="573" y="282"/>
                      <a:pt x="581" y="282"/>
                      <a:pt x="582" y="276"/>
                    </a:cubicBezTo>
                    <a:cubicBezTo>
                      <a:pt x="586" y="264"/>
                      <a:pt x="605" y="264"/>
                      <a:pt x="614" y="256"/>
                    </a:cubicBezTo>
                    <a:cubicBezTo>
                      <a:pt x="611" y="251"/>
                      <a:pt x="604" y="256"/>
                      <a:pt x="598" y="252"/>
                    </a:cubicBezTo>
                    <a:cubicBezTo>
                      <a:pt x="595" y="250"/>
                      <a:pt x="593" y="246"/>
                      <a:pt x="588" y="246"/>
                    </a:cubicBezTo>
                    <a:cubicBezTo>
                      <a:pt x="585" y="246"/>
                      <a:pt x="585" y="256"/>
                      <a:pt x="582" y="256"/>
                    </a:cubicBezTo>
                    <a:cubicBezTo>
                      <a:pt x="578" y="256"/>
                      <a:pt x="574" y="257"/>
                      <a:pt x="570" y="255"/>
                    </a:cubicBezTo>
                    <a:cubicBezTo>
                      <a:pt x="565" y="252"/>
                      <a:pt x="567" y="247"/>
                      <a:pt x="562" y="243"/>
                    </a:cubicBezTo>
                    <a:cubicBezTo>
                      <a:pt x="560" y="242"/>
                      <a:pt x="552" y="240"/>
                      <a:pt x="552" y="236"/>
                    </a:cubicBezTo>
                    <a:cubicBezTo>
                      <a:pt x="552" y="227"/>
                      <a:pt x="565" y="230"/>
                      <a:pt x="571" y="225"/>
                    </a:cubicBezTo>
                    <a:cubicBezTo>
                      <a:pt x="577" y="221"/>
                      <a:pt x="587" y="215"/>
                      <a:pt x="590" y="209"/>
                    </a:cubicBezTo>
                    <a:cubicBezTo>
                      <a:pt x="591" y="208"/>
                      <a:pt x="593" y="203"/>
                      <a:pt x="597" y="203"/>
                    </a:cubicBezTo>
                    <a:cubicBezTo>
                      <a:pt x="601" y="203"/>
                      <a:pt x="606" y="209"/>
                      <a:pt x="606" y="212"/>
                    </a:cubicBezTo>
                    <a:cubicBezTo>
                      <a:pt x="606" y="219"/>
                      <a:pt x="597" y="222"/>
                      <a:pt x="597" y="230"/>
                    </a:cubicBezTo>
                    <a:cubicBezTo>
                      <a:pt x="610" y="230"/>
                      <a:pt x="620" y="216"/>
                      <a:pt x="634" y="216"/>
                    </a:cubicBezTo>
                    <a:cubicBezTo>
                      <a:pt x="639" y="216"/>
                      <a:pt x="641" y="221"/>
                      <a:pt x="648" y="221"/>
                    </a:cubicBezTo>
                    <a:cubicBezTo>
                      <a:pt x="646" y="226"/>
                      <a:pt x="648" y="226"/>
                      <a:pt x="648" y="231"/>
                    </a:cubicBezTo>
                    <a:cubicBezTo>
                      <a:pt x="648" y="235"/>
                      <a:pt x="643" y="235"/>
                      <a:pt x="643" y="240"/>
                    </a:cubicBezTo>
                    <a:cubicBezTo>
                      <a:pt x="643" y="242"/>
                      <a:pt x="645" y="248"/>
                      <a:pt x="648" y="248"/>
                    </a:cubicBezTo>
                    <a:cubicBezTo>
                      <a:pt x="649" y="248"/>
                      <a:pt x="651" y="245"/>
                      <a:pt x="654" y="245"/>
                    </a:cubicBezTo>
                    <a:cubicBezTo>
                      <a:pt x="659" y="245"/>
                      <a:pt x="666" y="249"/>
                      <a:pt x="666" y="254"/>
                    </a:cubicBezTo>
                    <a:cubicBezTo>
                      <a:pt x="666" y="257"/>
                      <a:pt x="662" y="260"/>
                      <a:pt x="659" y="260"/>
                    </a:cubicBezTo>
                    <a:cubicBezTo>
                      <a:pt x="659" y="264"/>
                      <a:pt x="659" y="264"/>
                      <a:pt x="659" y="264"/>
                    </a:cubicBezTo>
                    <a:cubicBezTo>
                      <a:pt x="660" y="265"/>
                      <a:pt x="660" y="267"/>
                      <a:pt x="663" y="268"/>
                    </a:cubicBezTo>
                    <a:cubicBezTo>
                      <a:pt x="663" y="270"/>
                      <a:pt x="665" y="272"/>
                      <a:pt x="665" y="275"/>
                    </a:cubicBezTo>
                    <a:cubicBezTo>
                      <a:pt x="665" y="276"/>
                      <a:pt x="661" y="282"/>
                      <a:pt x="661" y="285"/>
                    </a:cubicBezTo>
                    <a:cubicBezTo>
                      <a:pt x="661" y="287"/>
                      <a:pt x="661" y="289"/>
                      <a:pt x="664" y="290"/>
                    </a:cubicBezTo>
                    <a:cubicBezTo>
                      <a:pt x="663" y="292"/>
                      <a:pt x="661" y="293"/>
                      <a:pt x="661" y="295"/>
                    </a:cubicBezTo>
                    <a:cubicBezTo>
                      <a:pt x="668" y="295"/>
                      <a:pt x="668" y="295"/>
                      <a:pt x="668" y="295"/>
                    </a:cubicBezTo>
                    <a:cubicBezTo>
                      <a:pt x="670" y="293"/>
                      <a:pt x="671" y="293"/>
                      <a:pt x="676" y="291"/>
                    </a:cubicBezTo>
                    <a:cubicBezTo>
                      <a:pt x="676" y="287"/>
                      <a:pt x="687" y="287"/>
                      <a:pt x="690" y="286"/>
                    </a:cubicBezTo>
                    <a:cubicBezTo>
                      <a:pt x="696" y="284"/>
                      <a:pt x="699" y="279"/>
                      <a:pt x="699" y="269"/>
                    </a:cubicBezTo>
                    <a:cubicBezTo>
                      <a:pt x="699" y="252"/>
                      <a:pt x="692" y="242"/>
                      <a:pt x="683" y="232"/>
                    </a:cubicBezTo>
                    <a:cubicBezTo>
                      <a:pt x="679" y="228"/>
                      <a:pt x="674" y="224"/>
                      <a:pt x="675" y="217"/>
                    </a:cubicBezTo>
                    <a:cubicBezTo>
                      <a:pt x="680" y="217"/>
                      <a:pt x="685" y="214"/>
                      <a:pt x="688" y="210"/>
                    </a:cubicBezTo>
                    <a:cubicBezTo>
                      <a:pt x="691" y="207"/>
                      <a:pt x="699" y="203"/>
                      <a:pt x="701" y="199"/>
                    </a:cubicBezTo>
                    <a:cubicBezTo>
                      <a:pt x="707" y="187"/>
                      <a:pt x="710" y="180"/>
                      <a:pt x="721" y="172"/>
                    </a:cubicBezTo>
                    <a:cubicBezTo>
                      <a:pt x="721" y="172"/>
                      <a:pt x="738" y="153"/>
                      <a:pt x="723" y="143"/>
                    </a:cubicBezTo>
                    <a:cubicBezTo>
                      <a:pt x="717" y="139"/>
                      <a:pt x="735" y="138"/>
                      <a:pt x="745" y="132"/>
                    </a:cubicBezTo>
                    <a:cubicBezTo>
                      <a:pt x="756" y="126"/>
                      <a:pt x="760" y="102"/>
                      <a:pt x="769" y="92"/>
                    </a:cubicBezTo>
                    <a:cubicBezTo>
                      <a:pt x="769" y="81"/>
                      <a:pt x="769" y="81"/>
                      <a:pt x="769" y="81"/>
                    </a:cubicBezTo>
                    <a:cubicBezTo>
                      <a:pt x="751" y="81"/>
                      <a:pt x="749" y="95"/>
                      <a:pt x="734" y="95"/>
                    </a:cubicBezTo>
                    <a:cubicBezTo>
                      <a:pt x="721" y="95"/>
                      <a:pt x="716" y="78"/>
                      <a:pt x="710" y="73"/>
                    </a:cubicBezTo>
                    <a:cubicBezTo>
                      <a:pt x="702" y="65"/>
                      <a:pt x="683" y="64"/>
                      <a:pt x="677" y="55"/>
                    </a:cubicBezTo>
                    <a:cubicBezTo>
                      <a:pt x="662" y="31"/>
                      <a:pt x="663" y="0"/>
                      <a:pt x="624" y="0"/>
                    </a:cubicBezTo>
                    <a:cubicBezTo>
                      <a:pt x="568" y="0"/>
                      <a:pt x="589" y="74"/>
                      <a:pt x="547" y="57"/>
                    </a:cubicBezTo>
                    <a:cubicBezTo>
                      <a:pt x="515" y="45"/>
                      <a:pt x="483" y="68"/>
                      <a:pt x="458" y="68"/>
                    </a:cubicBezTo>
                    <a:cubicBezTo>
                      <a:pt x="430" y="68"/>
                      <a:pt x="422" y="46"/>
                      <a:pt x="395" y="46"/>
                    </a:cubicBezTo>
                    <a:cubicBezTo>
                      <a:pt x="383" y="46"/>
                      <a:pt x="365" y="61"/>
                      <a:pt x="355" y="33"/>
                    </a:cubicBezTo>
                    <a:cubicBezTo>
                      <a:pt x="352" y="26"/>
                      <a:pt x="325" y="22"/>
                      <a:pt x="317" y="22"/>
                    </a:cubicBezTo>
                    <a:cubicBezTo>
                      <a:pt x="304" y="22"/>
                      <a:pt x="309" y="55"/>
                      <a:pt x="284" y="55"/>
                    </a:cubicBezTo>
                    <a:cubicBezTo>
                      <a:pt x="266" y="55"/>
                      <a:pt x="247" y="42"/>
                      <a:pt x="236" y="42"/>
                    </a:cubicBezTo>
                    <a:cubicBezTo>
                      <a:pt x="229" y="42"/>
                      <a:pt x="221" y="51"/>
                      <a:pt x="218" y="53"/>
                    </a:cubicBezTo>
                    <a:cubicBezTo>
                      <a:pt x="196" y="66"/>
                      <a:pt x="170" y="66"/>
                      <a:pt x="152" y="81"/>
                    </a:cubicBezTo>
                    <a:cubicBezTo>
                      <a:pt x="145" y="88"/>
                      <a:pt x="159" y="112"/>
                      <a:pt x="123" y="108"/>
                    </a:cubicBezTo>
                    <a:cubicBezTo>
                      <a:pt x="110" y="106"/>
                      <a:pt x="108" y="133"/>
                      <a:pt x="86" y="137"/>
                    </a:cubicBezTo>
                    <a:cubicBezTo>
                      <a:pt x="86" y="186"/>
                      <a:pt x="58" y="207"/>
                      <a:pt x="17" y="207"/>
                    </a:cubicBezTo>
                    <a:cubicBezTo>
                      <a:pt x="10" y="207"/>
                      <a:pt x="1" y="227"/>
                      <a:pt x="0" y="236"/>
                    </a:cubicBezTo>
                    <a:cubicBezTo>
                      <a:pt x="11" y="238"/>
                      <a:pt x="13" y="241"/>
                      <a:pt x="15" y="251"/>
                    </a:cubicBezTo>
                    <a:cubicBezTo>
                      <a:pt x="15" y="253"/>
                      <a:pt x="15" y="253"/>
                      <a:pt x="15" y="253"/>
                    </a:cubicBezTo>
                    <a:cubicBezTo>
                      <a:pt x="15" y="261"/>
                      <a:pt x="19" y="259"/>
                      <a:pt x="25" y="261"/>
                    </a:cubicBezTo>
                    <a:cubicBezTo>
                      <a:pt x="30" y="262"/>
                      <a:pt x="28" y="268"/>
                      <a:pt x="31" y="271"/>
                    </a:cubicBezTo>
                    <a:cubicBezTo>
                      <a:pt x="37" y="277"/>
                      <a:pt x="42" y="277"/>
                      <a:pt x="50" y="280"/>
                    </a:cubicBezTo>
                    <a:cubicBezTo>
                      <a:pt x="58" y="279"/>
                      <a:pt x="61" y="272"/>
                      <a:pt x="69" y="272"/>
                    </a:cubicBezTo>
                    <a:cubicBezTo>
                      <a:pt x="73" y="272"/>
                      <a:pt x="83" y="280"/>
                      <a:pt x="83" y="284"/>
                    </a:cubicBezTo>
                    <a:cubicBezTo>
                      <a:pt x="83" y="296"/>
                      <a:pt x="66" y="294"/>
                      <a:pt x="66" y="306"/>
                    </a:cubicBezTo>
                    <a:cubicBezTo>
                      <a:pt x="66" y="311"/>
                      <a:pt x="73" y="312"/>
                      <a:pt x="73" y="317"/>
                    </a:cubicBezTo>
                    <a:cubicBezTo>
                      <a:pt x="73" y="323"/>
                      <a:pt x="68" y="322"/>
                      <a:pt x="63" y="322"/>
                    </a:cubicBezTo>
                    <a:cubicBezTo>
                      <a:pt x="63" y="326"/>
                      <a:pt x="63" y="326"/>
                      <a:pt x="63" y="326"/>
                    </a:cubicBezTo>
                    <a:cubicBezTo>
                      <a:pt x="64" y="331"/>
                      <a:pt x="64" y="335"/>
                      <a:pt x="65" y="340"/>
                    </a:cubicBezTo>
                    <a:cubicBezTo>
                      <a:pt x="66" y="343"/>
                      <a:pt x="71" y="342"/>
                      <a:pt x="73" y="343"/>
                    </a:cubicBezTo>
                    <a:cubicBezTo>
                      <a:pt x="80" y="345"/>
                      <a:pt x="83" y="351"/>
                      <a:pt x="91" y="353"/>
                    </a:cubicBezTo>
                    <a:cubicBezTo>
                      <a:pt x="100" y="355"/>
                      <a:pt x="105" y="352"/>
                      <a:pt x="110" y="357"/>
                    </a:cubicBezTo>
                    <a:cubicBezTo>
                      <a:pt x="116" y="363"/>
                      <a:pt x="120" y="361"/>
                      <a:pt x="127" y="364"/>
                    </a:cubicBezTo>
                    <a:cubicBezTo>
                      <a:pt x="130" y="366"/>
                      <a:pt x="130" y="369"/>
                      <a:pt x="132" y="373"/>
                    </a:cubicBezTo>
                    <a:cubicBezTo>
                      <a:pt x="133" y="376"/>
                      <a:pt x="137" y="372"/>
                      <a:pt x="139" y="373"/>
                    </a:cubicBezTo>
                    <a:cubicBezTo>
                      <a:pt x="146" y="378"/>
                      <a:pt x="150" y="384"/>
                      <a:pt x="160" y="384"/>
                    </a:cubicBezTo>
                    <a:cubicBezTo>
                      <a:pt x="166" y="384"/>
                      <a:pt x="172" y="384"/>
                      <a:pt x="178" y="384"/>
                    </a:cubicBezTo>
                    <a:cubicBezTo>
                      <a:pt x="182" y="384"/>
                      <a:pt x="184" y="382"/>
                      <a:pt x="186" y="382"/>
                    </a:cubicBezTo>
                    <a:cubicBezTo>
                      <a:pt x="189" y="382"/>
                      <a:pt x="190" y="389"/>
                      <a:pt x="191" y="392"/>
                    </a:cubicBezTo>
                    <a:cubicBezTo>
                      <a:pt x="197" y="389"/>
                      <a:pt x="199" y="381"/>
                      <a:pt x="210" y="381"/>
                    </a:cubicBezTo>
                    <a:cubicBezTo>
                      <a:pt x="219" y="381"/>
                      <a:pt x="224" y="386"/>
                      <a:pt x="231" y="386"/>
                    </a:cubicBezTo>
                    <a:cubicBezTo>
                      <a:pt x="238" y="386"/>
                      <a:pt x="252" y="374"/>
                      <a:pt x="255" y="372"/>
                    </a:cubicBezTo>
                    <a:cubicBezTo>
                      <a:pt x="258" y="370"/>
                      <a:pt x="259" y="369"/>
                      <a:pt x="260" y="367"/>
                    </a:cubicBezTo>
                    <a:cubicBezTo>
                      <a:pt x="264" y="363"/>
                      <a:pt x="270" y="368"/>
                      <a:pt x="275" y="366"/>
                    </a:cubicBezTo>
                    <a:cubicBezTo>
                      <a:pt x="279" y="362"/>
                      <a:pt x="279" y="362"/>
                      <a:pt x="279" y="362"/>
                    </a:cubicBezTo>
                    <a:cubicBezTo>
                      <a:pt x="282" y="362"/>
                      <a:pt x="282" y="362"/>
                      <a:pt x="282" y="362"/>
                    </a:cubicBezTo>
                    <a:cubicBezTo>
                      <a:pt x="285" y="377"/>
                      <a:pt x="294" y="376"/>
                      <a:pt x="305" y="381"/>
                    </a:cubicBezTo>
                    <a:cubicBezTo>
                      <a:pt x="309" y="388"/>
                      <a:pt x="316" y="391"/>
                      <a:pt x="316" y="400"/>
                    </a:cubicBezTo>
                    <a:cubicBezTo>
                      <a:pt x="316" y="417"/>
                      <a:pt x="304" y="418"/>
                      <a:pt x="304" y="434"/>
                    </a:cubicBezTo>
                    <a:cubicBezTo>
                      <a:pt x="304" y="436"/>
                      <a:pt x="305" y="439"/>
                      <a:pt x="306" y="439"/>
                    </a:cubicBezTo>
                    <a:cubicBezTo>
                      <a:pt x="309" y="439"/>
                      <a:pt x="312" y="436"/>
                      <a:pt x="315" y="436"/>
                    </a:cubicBezTo>
                    <a:cubicBezTo>
                      <a:pt x="319" y="436"/>
                      <a:pt x="320" y="449"/>
                      <a:pt x="324" y="450"/>
                    </a:cubicBezTo>
                    <a:cubicBezTo>
                      <a:pt x="324" y="459"/>
                      <a:pt x="330" y="468"/>
                      <a:pt x="338" y="468"/>
                    </a:cubicBezTo>
                    <a:cubicBezTo>
                      <a:pt x="342" y="468"/>
                      <a:pt x="343" y="467"/>
                      <a:pt x="346" y="467"/>
                    </a:cubicBezTo>
                    <a:cubicBezTo>
                      <a:pt x="348" y="467"/>
                      <a:pt x="348" y="467"/>
                      <a:pt x="348" y="467"/>
                    </a:cubicBezTo>
                    <a:cubicBezTo>
                      <a:pt x="348" y="471"/>
                      <a:pt x="350" y="472"/>
                      <a:pt x="351" y="472"/>
                    </a:cubicBezTo>
                    <a:cubicBezTo>
                      <a:pt x="352" y="472"/>
                      <a:pt x="353" y="470"/>
                      <a:pt x="353" y="468"/>
                    </a:cubicBezTo>
                    <a:cubicBezTo>
                      <a:pt x="353" y="464"/>
                      <a:pt x="353" y="461"/>
                      <a:pt x="353" y="457"/>
                    </a:cubicBezTo>
                    <a:cubicBezTo>
                      <a:pt x="353" y="457"/>
                      <a:pt x="363" y="454"/>
                      <a:pt x="365" y="454"/>
                    </a:cubicBezTo>
                    <a:cubicBezTo>
                      <a:pt x="379" y="454"/>
                      <a:pt x="379" y="454"/>
                      <a:pt x="379" y="454"/>
                    </a:cubicBezTo>
                    <a:cubicBezTo>
                      <a:pt x="385" y="457"/>
                      <a:pt x="390" y="448"/>
                      <a:pt x="397" y="448"/>
                    </a:cubicBezTo>
                    <a:cubicBezTo>
                      <a:pt x="404" y="448"/>
                      <a:pt x="408" y="453"/>
                      <a:pt x="416" y="453"/>
                    </a:cubicBezTo>
                    <a:cubicBezTo>
                      <a:pt x="416" y="464"/>
                      <a:pt x="424" y="468"/>
                      <a:pt x="431" y="470"/>
                    </a:cubicBezTo>
                    <a:cubicBezTo>
                      <a:pt x="431" y="470"/>
                      <a:pt x="431" y="470"/>
                      <a:pt x="431" y="470"/>
                    </a:cubicBezTo>
                    <a:cubicBezTo>
                      <a:pt x="439" y="474"/>
                      <a:pt x="444" y="471"/>
                      <a:pt x="452" y="475"/>
                    </a:cubicBezTo>
                    <a:cubicBezTo>
                      <a:pt x="452" y="477"/>
                      <a:pt x="451" y="486"/>
                      <a:pt x="454" y="486"/>
                    </a:cubicBezTo>
                    <a:cubicBezTo>
                      <a:pt x="459" y="486"/>
                      <a:pt x="457" y="480"/>
                      <a:pt x="460" y="477"/>
                    </a:cubicBezTo>
                    <a:cubicBezTo>
                      <a:pt x="463" y="474"/>
                      <a:pt x="472" y="472"/>
                      <a:pt x="476" y="470"/>
                    </a:cubicBezTo>
                    <a:cubicBezTo>
                      <a:pt x="484" y="466"/>
                      <a:pt x="492" y="468"/>
                      <a:pt x="498" y="463"/>
                    </a:cubicBezTo>
                    <a:cubicBezTo>
                      <a:pt x="498" y="463"/>
                      <a:pt x="502" y="455"/>
                      <a:pt x="503" y="455"/>
                    </a:cubicBezTo>
                    <a:cubicBezTo>
                      <a:pt x="507" y="455"/>
                      <a:pt x="510" y="458"/>
                      <a:pt x="514" y="458"/>
                    </a:cubicBezTo>
                    <a:cubicBezTo>
                      <a:pt x="534" y="458"/>
                      <a:pt x="539" y="446"/>
                      <a:pt x="552" y="439"/>
                    </a:cubicBezTo>
                    <a:cubicBezTo>
                      <a:pt x="555" y="437"/>
                      <a:pt x="557" y="435"/>
                      <a:pt x="558" y="431"/>
                    </a:cubicBezTo>
                    <a:cubicBezTo>
                      <a:pt x="569" y="431"/>
                      <a:pt x="572" y="414"/>
                      <a:pt x="576" y="406"/>
                    </a:cubicBezTo>
                    <a:cubicBezTo>
                      <a:pt x="578" y="401"/>
                      <a:pt x="590" y="383"/>
                      <a:pt x="597" y="382"/>
                    </a:cubicBezTo>
                    <a:cubicBezTo>
                      <a:pt x="597" y="372"/>
                      <a:pt x="604" y="368"/>
                      <a:pt x="604" y="355"/>
                    </a:cubicBezTo>
                    <a:cubicBezTo>
                      <a:pt x="604" y="336"/>
                      <a:pt x="599" y="329"/>
                      <a:pt x="591" y="317"/>
                    </a:cubicBezTo>
                    <a:cubicBezTo>
                      <a:pt x="590" y="315"/>
                      <a:pt x="590" y="309"/>
                      <a:pt x="586" y="30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1" name="Freeform 148"/>
              <p:cNvSpPr>
                <a:spLocks/>
              </p:cNvSpPr>
              <p:nvPr/>
            </p:nvSpPr>
            <p:spPr bwMode="auto">
              <a:xfrm>
                <a:off x="7369175" y="1395413"/>
                <a:ext cx="58738" cy="25400"/>
              </a:xfrm>
              <a:custGeom>
                <a:avLst/>
                <a:gdLst/>
                <a:ahLst/>
                <a:cxnLst>
                  <a:cxn ang="0">
                    <a:pos x="4" y="19"/>
                  </a:cxn>
                  <a:cxn ang="0">
                    <a:pos x="0" y="14"/>
                  </a:cxn>
                  <a:cxn ang="0">
                    <a:pos x="20" y="0"/>
                  </a:cxn>
                  <a:cxn ang="0">
                    <a:pos x="44" y="11"/>
                  </a:cxn>
                  <a:cxn ang="0">
                    <a:pos x="4" y="19"/>
                  </a:cxn>
                </a:cxnLst>
                <a:rect l="0" t="0" r="r" b="b"/>
                <a:pathLst>
                  <a:path w="44" h="19">
                    <a:moveTo>
                      <a:pt x="4" y="19"/>
                    </a:moveTo>
                    <a:cubicBezTo>
                      <a:pt x="1" y="19"/>
                      <a:pt x="0" y="17"/>
                      <a:pt x="0" y="14"/>
                    </a:cubicBezTo>
                    <a:cubicBezTo>
                      <a:pt x="0" y="8"/>
                      <a:pt x="13" y="0"/>
                      <a:pt x="20" y="0"/>
                    </a:cubicBezTo>
                    <a:cubicBezTo>
                      <a:pt x="27" y="0"/>
                      <a:pt x="44" y="4"/>
                      <a:pt x="44" y="11"/>
                    </a:cubicBezTo>
                    <a:cubicBezTo>
                      <a:pt x="44" y="17"/>
                      <a:pt x="9" y="19"/>
                      <a:pt x="4"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2" name="Freeform 149"/>
              <p:cNvSpPr>
                <a:spLocks/>
              </p:cNvSpPr>
              <p:nvPr/>
            </p:nvSpPr>
            <p:spPr bwMode="auto">
              <a:xfrm>
                <a:off x="7191375" y="1443038"/>
                <a:ext cx="23813" cy="14288"/>
              </a:xfrm>
              <a:custGeom>
                <a:avLst/>
                <a:gdLst/>
                <a:ahLst/>
                <a:cxnLst>
                  <a:cxn ang="0">
                    <a:pos x="13" y="10"/>
                  </a:cxn>
                  <a:cxn ang="0">
                    <a:pos x="18" y="6"/>
                  </a:cxn>
                  <a:cxn ang="0">
                    <a:pos x="15" y="0"/>
                  </a:cxn>
                  <a:cxn ang="0">
                    <a:pos x="0" y="0"/>
                  </a:cxn>
                  <a:cxn ang="0">
                    <a:pos x="13" y="10"/>
                  </a:cxn>
                </a:cxnLst>
                <a:rect l="0" t="0" r="r" b="b"/>
                <a:pathLst>
                  <a:path w="18" h="10">
                    <a:moveTo>
                      <a:pt x="13" y="10"/>
                    </a:moveTo>
                    <a:cubicBezTo>
                      <a:pt x="15" y="10"/>
                      <a:pt x="18" y="8"/>
                      <a:pt x="18" y="6"/>
                    </a:cubicBezTo>
                    <a:cubicBezTo>
                      <a:pt x="18" y="3"/>
                      <a:pt x="15" y="2"/>
                      <a:pt x="15" y="0"/>
                    </a:cubicBezTo>
                    <a:cubicBezTo>
                      <a:pt x="0" y="0"/>
                      <a:pt x="0" y="0"/>
                      <a:pt x="0" y="0"/>
                    </a:cubicBezTo>
                    <a:cubicBezTo>
                      <a:pt x="3" y="6"/>
                      <a:pt x="7" y="10"/>
                      <a:pt x="13"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3" name="Freeform 150"/>
              <p:cNvSpPr>
                <a:spLocks/>
              </p:cNvSpPr>
              <p:nvPr/>
            </p:nvSpPr>
            <p:spPr bwMode="auto">
              <a:xfrm>
                <a:off x="6645275" y="1257300"/>
                <a:ext cx="11113" cy="12700"/>
              </a:xfrm>
              <a:custGeom>
                <a:avLst/>
                <a:gdLst/>
                <a:ahLst/>
                <a:cxnLst>
                  <a:cxn ang="0">
                    <a:pos x="8" y="5"/>
                  </a:cxn>
                  <a:cxn ang="0">
                    <a:pos x="3" y="0"/>
                  </a:cxn>
                  <a:cxn ang="0">
                    <a:pos x="0" y="7"/>
                  </a:cxn>
                  <a:cxn ang="0">
                    <a:pos x="3" y="10"/>
                  </a:cxn>
                  <a:cxn ang="0">
                    <a:pos x="8" y="4"/>
                  </a:cxn>
                  <a:cxn ang="0">
                    <a:pos x="6" y="4"/>
                  </a:cxn>
                  <a:cxn ang="0">
                    <a:pos x="8" y="5"/>
                  </a:cxn>
                </a:cxnLst>
                <a:rect l="0" t="0" r="r" b="b"/>
                <a:pathLst>
                  <a:path w="8" h="10">
                    <a:moveTo>
                      <a:pt x="8" y="5"/>
                    </a:moveTo>
                    <a:cubicBezTo>
                      <a:pt x="3" y="0"/>
                      <a:pt x="3" y="0"/>
                      <a:pt x="3" y="0"/>
                    </a:cubicBezTo>
                    <a:cubicBezTo>
                      <a:pt x="2" y="2"/>
                      <a:pt x="0" y="4"/>
                      <a:pt x="0" y="7"/>
                    </a:cubicBezTo>
                    <a:cubicBezTo>
                      <a:pt x="0" y="9"/>
                      <a:pt x="1" y="10"/>
                      <a:pt x="3" y="10"/>
                    </a:cubicBezTo>
                    <a:cubicBezTo>
                      <a:pt x="7" y="10"/>
                      <a:pt x="7" y="6"/>
                      <a:pt x="8" y="4"/>
                    </a:cubicBezTo>
                    <a:cubicBezTo>
                      <a:pt x="6" y="4"/>
                      <a:pt x="6" y="4"/>
                      <a:pt x="6" y="4"/>
                    </a:cubicBezTo>
                    <a:lnTo>
                      <a:pt x="8" y="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4" name="Freeform 151"/>
              <p:cNvSpPr>
                <a:spLocks/>
              </p:cNvSpPr>
              <p:nvPr/>
            </p:nvSpPr>
            <p:spPr bwMode="auto">
              <a:xfrm>
                <a:off x="6249988" y="1300163"/>
                <a:ext cx="26988" cy="15875"/>
              </a:xfrm>
              <a:custGeom>
                <a:avLst/>
                <a:gdLst/>
                <a:ahLst/>
                <a:cxnLst>
                  <a:cxn ang="0">
                    <a:pos x="20" y="9"/>
                  </a:cxn>
                  <a:cxn ang="0">
                    <a:pos x="10" y="12"/>
                  </a:cxn>
                  <a:cxn ang="0">
                    <a:pos x="0" y="7"/>
                  </a:cxn>
                  <a:cxn ang="0">
                    <a:pos x="10" y="0"/>
                  </a:cxn>
                  <a:cxn ang="0">
                    <a:pos x="20" y="7"/>
                  </a:cxn>
                  <a:cxn ang="0">
                    <a:pos x="17" y="12"/>
                  </a:cxn>
                  <a:cxn ang="0">
                    <a:pos x="20" y="9"/>
                  </a:cxn>
                </a:cxnLst>
                <a:rect l="0" t="0" r="r" b="b"/>
                <a:pathLst>
                  <a:path w="20" h="12">
                    <a:moveTo>
                      <a:pt x="20" y="9"/>
                    </a:moveTo>
                    <a:cubicBezTo>
                      <a:pt x="17" y="11"/>
                      <a:pt x="14" y="12"/>
                      <a:pt x="10" y="12"/>
                    </a:cubicBezTo>
                    <a:cubicBezTo>
                      <a:pt x="5" y="12"/>
                      <a:pt x="0" y="11"/>
                      <a:pt x="0" y="7"/>
                    </a:cubicBezTo>
                    <a:cubicBezTo>
                      <a:pt x="0" y="3"/>
                      <a:pt x="6" y="0"/>
                      <a:pt x="10" y="0"/>
                    </a:cubicBezTo>
                    <a:cubicBezTo>
                      <a:pt x="16" y="0"/>
                      <a:pt x="20" y="2"/>
                      <a:pt x="20" y="7"/>
                    </a:cubicBezTo>
                    <a:cubicBezTo>
                      <a:pt x="20" y="10"/>
                      <a:pt x="18" y="11"/>
                      <a:pt x="17" y="12"/>
                    </a:cubicBezTo>
                    <a:lnTo>
                      <a:pt x="20" y="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5" name="Freeform 152"/>
              <p:cNvSpPr>
                <a:spLocks/>
              </p:cNvSpPr>
              <p:nvPr/>
            </p:nvSpPr>
            <p:spPr bwMode="auto">
              <a:xfrm>
                <a:off x="6043613" y="1128713"/>
                <a:ext cx="100013" cy="57150"/>
              </a:xfrm>
              <a:custGeom>
                <a:avLst/>
                <a:gdLst/>
                <a:ahLst/>
                <a:cxnLst>
                  <a:cxn ang="0">
                    <a:pos x="6" y="43"/>
                  </a:cxn>
                  <a:cxn ang="0">
                    <a:pos x="0" y="37"/>
                  </a:cxn>
                  <a:cxn ang="0">
                    <a:pos x="8" y="27"/>
                  </a:cxn>
                  <a:cxn ang="0">
                    <a:pos x="39" y="0"/>
                  </a:cxn>
                  <a:cxn ang="0">
                    <a:pos x="45" y="0"/>
                  </a:cxn>
                  <a:cxn ang="0">
                    <a:pos x="44" y="10"/>
                  </a:cxn>
                  <a:cxn ang="0">
                    <a:pos x="52" y="6"/>
                  </a:cxn>
                  <a:cxn ang="0">
                    <a:pos x="76" y="23"/>
                  </a:cxn>
                  <a:cxn ang="0">
                    <a:pos x="45" y="34"/>
                  </a:cxn>
                  <a:cxn ang="0">
                    <a:pos x="30" y="37"/>
                  </a:cxn>
                  <a:cxn ang="0">
                    <a:pos x="6" y="43"/>
                  </a:cxn>
                </a:cxnLst>
                <a:rect l="0" t="0" r="r" b="b"/>
                <a:pathLst>
                  <a:path w="76" h="43">
                    <a:moveTo>
                      <a:pt x="6" y="43"/>
                    </a:moveTo>
                    <a:cubicBezTo>
                      <a:pt x="1" y="43"/>
                      <a:pt x="0" y="41"/>
                      <a:pt x="0" y="37"/>
                    </a:cubicBezTo>
                    <a:cubicBezTo>
                      <a:pt x="0" y="30"/>
                      <a:pt x="5" y="30"/>
                      <a:pt x="8" y="27"/>
                    </a:cubicBezTo>
                    <a:cubicBezTo>
                      <a:pt x="18" y="17"/>
                      <a:pt x="22" y="0"/>
                      <a:pt x="39" y="0"/>
                    </a:cubicBezTo>
                    <a:cubicBezTo>
                      <a:pt x="43" y="0"/>
                      <a:pt x="43" y="0"/>
                      <a:pt x="45" y="0"/>
                    </a:cubicBezTo>
                    <a:cubicBezTo>
                      <a:pt x="45" y="7"/>
                      <a:pt x="47" y="7"/>
                      <a:pt x="44" y="10"/>
                    </a:cubicBezTo>
                    <a:cubicBezTo>
                      <a:pt x="47" y="9"/>
                      <a:pt x="49" y="6"/>
                      <a:pt x="52" y="6"/>
                    </a:cubicBezTo>
                    <a:cubicBezTo>
                      <a:pt x="58" y="6"/>
                      <a:pt x="76" y="17"/>
                      <a:pt x="76" y="23"/>
                    </a:cubicBezTo>
                    <a:cubicBezTo>
                      <a:pt x="76" y="34"/>
                      <a:pt x="53" y="36"/>
                      <a:pt x="45" y="34"/>
                    </a:cubicBezTo>
                    <a:cubicBezTo>
                      <a:pt x="43" y="34"/>
                      <a:pt x="30" y="37"/>
                      <a:pt x="30" y="37"/>
                    </a:cubicBezTo>
                    <a:lnTo>
                      <a:pt x="6" y="4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6" name="Freeform 153"/>
              <p:cNvSpPr>
                <a:spLocks/>
              </p:cNvSpPr>
              <p:nvPr/>
            </p:nvSpPr>
            <p:spPr bwMode="auto">
              <a:xfrm>
                <a:off x="5900738" y="1101725"/>
                <a:ext cx="39688" cy="20638"/>
              </a:xfrm>
              <a:custGeom>
                <a:avLst/>
                <a:gdLst/>
                <a:ahLst/>
                <a:cxnLst>
                  <a:cxn ang="0">
                    <a:pos x="12" y="0"/>
                  </a:cxn>
                  <a:cxn ang="0">
                    <a:pos x="30" y="7"/>
                  </a:cxn>
                  <a:cxn ang="0">
                    <a:pos x="9" y="16"/>
                  </a:cxn>
                  <a:cxn ang="0">
                    <a:pos x="0" y="5"/>
                  </a:cxn>
                  <a:cxn ang="0">
                    <a:pos x="12" y="0"/>
                  </a:cxn>
                </a:cxnLst>
                <a:rect l="0" t="0" r="r" b="b"/>
                <a:pathLst>
                  <a:path w="30" h="16">
                    <a:moveTo>
                      <a:pt x="12" y="0"/>
                    </a:moveTo>
                    <a:cubicBezTo>
                      <a:pt x="14" y="0"/>
                      <a:pt x="26" y="6"/>
                      <a:pt x="30" y="7"/>
                    </a:cubicBezTo>
                    <a:cubicBezTo>
                      <a:pt x="29" y="15"/>
                      <a:pt x="14" y="16"/>
                      <a:pt x="9" y="16"/>
                    </a:cubicBezTo>
                    <a:cubicBezTo>
                      <a:pt x="6" y="16"/>
                      <a:pt x="0" y="9"/>
                      <a:pt x="0" y="5"/>
                    </a:cubicBezTo>
                    <a:cubicBezTo>
                      <a:pt x="0" y="0"/>
                      <a:pt x="9" y="0"/>
                      <a:pt x="1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7" name="Freeform 154"/>
              <p:cNvSpPr>
                <a:spLocks/>
              </p:cNvSpPr>
              <p:nvPr/>
            </p:nvSpPr>
            <p:spPr bwMode="auto">
              <a:xfrm>
                <a:off x="5913438" y="1057275"/>
                <a:ext cx="139700" cy="98425"/>
              </a:xfrm>
              <a:custGeom>
                <a:avLst/>
                <a:gdLst/>
                <a:ahLst/>
                <a:cxnLst>
                  <a:cxn ang="0">
                    <a:pos x="99" y="68"/>
                  </a:cxn>
                  <a:cxn ang="0">
                    <a:pos x="90" y="74"/>
                  </a:cxn>
                  <a:cxn ang="0">
                    <a:pos x="41" y="66"/>
                  </a:cxn>
                  <a:cxn ang="0">
                    <a:pos x="17" y="50"/>
                  </a:cxn>
                  <a:cxn ang="0">
                    <a:pos x="50" y="36"/>
                  </a:cxn>
                  <a:cxn ang="0">
                    <a:pos x="32" y="36"/>
                  </a:cxn>
                  <a:cxn ang="0">
                    <a:pos x="0" y="26"/>
                  </a:cxn>
                  <a:cxn ang="0">
                    <a:pos x="46" y="0"/>
                  </a:cxn>
                  <a:cxn ang="0">
                    <a:pos x="72" y="17"/>
                  </a:cxn>
                  <a:cxn ang="0">
                    <a:pos x="67" y="18"/>
                  </a:cxn>
                  <a:cxn ang="0">
                    <a:pos x="67" y="27"/>
                  </a:cxn>
                  <a:cxn ang="0">
                    <a:pos x="59" y="35"/>
                  </a:cxn>
                  <a:cxn ang="0">
                    <a:pos x="68" y="35"/>
                  </a:cxn>
                  <a:cxn ang="0">
                    <a:pos x="81" y="39"/>
                  </a:cxn>
                  <a:cxn ang="0">
                    <a:pos x="90" y="39"/>
                  </a:cxn>
                  <a:cxn ang="0">
                    <a:pos x="105" y="48"/>
                  </a:cxn>
                  <a:cxn ang="0">
                    <a:pos x="101" y="57"/>
                  </a:cxn>
                  <a:cxn ang="0">
                    <a:pos x="92" y="62"/>
                  </a:cxn>
                  <a:cxn ang="0">
                    <a:pos x="99" y="68"/>
                  </a:cxn>
                </a:cxnLst>
                <a:rect l="0" t="0" r="r" b="b"/>
                <a:pathLst>
                  <a:path w="105" h="74">
                    <a:moveTo>
                      <a:pt x="99" y="68"/>
                    </a:moveTo>
                    <a:cubicBezTo>
                      <a:pt x="99" y="72"/>
                      <a:pt x="94" y="74"/>
                      <a:pt x="90" y="74"/>
                    </a:cubicBezTo>
                    <a:cubicBezTo>
                      <a:pt x="71" y="74"/>
                      <a:pt x="57" y="66"/>
                      <a:pt x="41" y="66"/>
                    </a:cubicBezTo>
                    <a:cubicBezTo>
                      <a:pt x="35" y="66"/>
                      <a:pt x="24" y="54"/>
                      <a:pt x="17" y="50"/>
                    </a:cubicBezTo>
                    <a:cubicBezTo>
                      <a:pt x="32" y="46"/>
                      <a:pt x="36" y="41"/>
                      <a:pt x="50" y="36"/>
                    </a:cubicBezTo>
                    <a:cubicBezTo>
                      <a:pt x="46" y="36"/>
                      <a:pt x="35" y="36"/>
                      <a:pt x="32" y="36"/>
                    </a:cubicBezTo>
                    <a:cubicBezTo>
                      <a:pt x="20" y="36"/>
                      <a:pt x="11" y="32"/>
                      <a:pt x="0" y="26"/>
                    </a:cubicBezTo>
                    <a:cubicBezTo>
                      <a:pt x="18" y="21"/>
                      <a:pt x="25" y="0"/>
                      <a:pt x="46" y="0"/>
                    </a:cubicBezTo>
                    <a:cubicBezTo>
                      <a:pt x="58" y="0"/>
                      <a:pt x="65" y="12"/>
                      <a:pt x="72" y="17"/>
                    </a:cubicBezTo>
                    <a:cubicBezTo>
                      <a:pt x="68" y="19"/>
                      <a:pt x="69" y="18"/>
                      <a:pt x="67" y="18"/>
                    </a:cubicBezTo>
                    <a:cubicBezTo>
                      <a:pt x="68" y="23"/>
                      <a:pt x="67" y="24"/>
                      <a:pt x="67" y="27"/>
                    </a:cubicBezTo>
                    <a:cubicBezTo>
                      <a:pt x="67" y="29"/>
                      <a:pt x="62" y="33"/>
                      <a:pt x="59" y="35"/>
                    </a:cubicBezTo>
                    <a:cubicBezTo>
                      <a:pt x="63" y="33"/>
                      <a:pt x="65" y="35"/>
                      <a:pt x="68" y="35"/>
                    </a:cubicBezTo>
                    <a:cubicBezTo>
                      <a:pt x="73" y="35"/>
                      <a:pt x="76" y="39"/>
                      <a:pt x="81" y="39"/>
                    </a:cubicBezTo>
                    <a:cubicBezTo>
                      <a:pt x="84" y="39"/>
                      <a:pt x="87" y="39"/>
                      <a:pt x="90" y="39"/>
                    </a:cubicBezTo>
                    <a:cubicBezTo>
                      <a:pt x="99" y="39"/>
                      <a:pt x="99" y="42"/>
                      <a:pt x="105" y="48"/>
                    </a:cubicBezTo>
                    <a:cubicBezTo>
                      <a:pt x="100" y="51"/>
                      <a:pt x="101" y="52"/>
                      <a:pt x="101" y="57"/>
                    </a:cubicBezTo>
                    <a:cubicBezTo>
                      <a:pt x="101" y="61"/>
                      <a:pt x="95" y="62"/>
                      <a:pt x="92" y="62"/>
                    </a:cubicBezTo>
                    <a:cubicBezTo>
                      <a:pt x="95" y="63"/>
                      <a:pt x="99" y="65"/>
                      <a:pt x="99" y="6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8" name="Freeform 155"/>
              <p:cNvSpPr>
                <a:spLocks/>
              </p:cNvSpPr>
              <p:nvPr/>
            </p:nvSpPr>
            <p:spPr bwMode="auto">
              <a:xfrm>
                <a:off x="5973763" y="1212850"/>
                <a:ext cx="17463" cy="12700"/>
              </a:xfrm>
              <a:custGeom>
                <a:avLst/>
                <a:gdLst/>
                <a:ahLst/>
                <a:cxnLst>
                  <a:cxn ang="0">
                    <a:pos x="0" y="5"/>
                  </a:cxn>
                  <a:cxn ang="0">
                    <a:pos x="7" y="0"/>
                  </a:cxn>
                  <a:cxn ang="0">
                    <a:pos x="13" y="0"/>
                  </a:cxn>
                  <a:cxn ang="0">
                    <a:pos x="5" y="9"/>
                  </a:cxn>
                  <a:cxn ang="0">
                    <a:pos x="0" y="5"/>
                  </a:cxn>
                </a:cxnLst>
                <a:rect l="0" t="0" r="r" b="b"/>
                <a:pathLst>
                  <a:path w="13" h="9">
                    <a:moveTo>
                      <a:pt x="0" y="5"/>
                    </a:moveTo>
                    <a:cubicBezTo>
                      <a:pt x="3" y="3"/>
                      <a:pt x="5" y="1"/>
                      <a:pt x="7" y="0"/>
                    </a:cubicBezTo>
                    <a:cubicBezTo>
                      <a:pt x="13" y="0"/>
                      <a:pt x="13" y="0"/>
                      <a:pt x="13" y="0"/>
                    </a:cubicBezTo>
                    <a:cubicBezTo>
                      <a:pt x="12" y="6"/>
                      <a:pt x="10" y="9"/>
                      <a:pt x="5" y="9"/>
                    </a:cubicBezTo>
                    <a:cubicBezTo>
                      <a:pt x="2" y="9"/>
                      <a:pt x="1" y="7"/>
                      <a:pt x="0"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9" name="Freeform 156"/>
              <p:cNvSpPr>
                <a:spLocks/>
              </p:cNvSpPr>
              <p:nvPr/>
            </p:nvSpPr>
            <p:spPr bwMode="auto">
              <a:xfrm>
                <a:off x="5886450" y="1060450"/>
                <a:ext cx="23813" cy="7938"/>
              </a:xfrm>
              <a:custGeom>
                <a:avLst/>
                <a:gdLst/>
                <a:ahLst/>
                <a:cxnLst>
                  <a:cxn ang="0">
                    <a:pos x="18" y="4"/>
                  </a:cxn>
                  <a:cxn ang="0">
                    <a:pos x="0" y="0"/>
                  </a:cxn>
                  <a:cxn ang="0">
                    <a:pos x="16" y="0"/>
                  </a:cxn>
                  <a:cxn ang="0">
                    <a:pos x="18" y="4"/>
                  </a:cxn>
                </a:cxnLst>
                <a:rect l="0" t="0" r="r" b="b"/>
                <a:pathLst>
                  <a:path w="18" h="6">
                    <a:moveTo>
                      <a:pt x="18" y="4"/>
                    </a:moveTo>
                    <a:cubicBezTo>
                      <a:pt x="11" y="5"/>
                      <a:pt x="3" y="6"/>
                      <a:pt x="0" y="0"/>
                    </a:cubicBezTo>
                    <a:cubicBezTo>
                      <a:pt x="16" y="0"/>
                      <a:pt x="16" y="0"/>
                      <a:pt x="16" y="0"/>
                    </a:cubicBezTo>
                    <a:lnTo>
                      <a:pt x="18"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0" name="Freeform 157"/>
              <p:cNvSpPr>
                <a:spLocks/>
              </p:cNvSpPr>
              <p:nvPr/>
            </p:nvSpPr>
            <p:spPr bwMode="auto">
              <a:xfrm>
                <a:off x="6162675" y="1173163"/>
                <a:ext cx="20638" cy="9525"/>
              </a:xfrm>
              <a:custGeom>
                <a:avLst/>
                <a:gdLst/>
                <a:ahLst/>
                <a:cxnLst>
                  <a:cxn ang="0">
                    <a:pos x="15" y="1"/>
                  </a:cxn>
                  <a:cxn ang="0">
                    <a:pos x="9" y="7"/>
                  </a:cxn>
                  <a:cxn ang="0">
                    <a:pos x="0" y="2"/>
                  </a:cxn>
                  <a:cxn ang="0">
                    <a:pos x="15" y="1"/>
                  </a:cxn>
                </a:cxnLst>
                <a:rect l="0" t="0" r="r" b="b"/>
                <a:pathLst>
                  <a:path w="15" h="7">
                    <a:moveTo>
                      <a:pt x="15" y="1"/>
                    </a:moveTo>
                    <a:cubicBezTo>
                      <a:pt x="14" y="4"/>
                      <a:pt x="12" y="7"/>
                      <a:pt x="9" y="7"/>
                    </a:cubicBezTo>
                    <a:cubicBezTo>
                      <a:pt x="4" y="7"/>
                      <a:pt x="1" y="4"/>
                      <a:pt x="0" y="2"/>
                    </a:cubicBezTo>
                    <a:cubicBezTo>
                      <a:pt x="9" y="0"/>
                      <a:pt x="11" y="2"/>
                      <a:pt x="15"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1" name="Freeform 158"/>
              <p:cNvSpPr>
                <a:spLocks/>
              </p:cNvSpPr>
              <p:nvPr/>
            </p:nvSpPr>
            <p:spPr bwMode="auto">
              <a:xfrm>
                <a:off x="5119688" y="1074738"/>
                <a:ext cx="117475" cy="36513"/>
              </a:xfrm>
              <a:custGeom>
                <a:avLst/>
                <a:gdLst/>
                <a:ahLst/>
                <a:cxnLst>
                  <a:cxn ang="0">
                    <a:pos x="76" y="14"/>
                  </a:cxn>
                  <a:cxn ang="0">
                    <a:pos x="58" y="17"/>
                  </a:cxn>
                  <a:cxn ang="0">
                    <a:pos x="49" y="27"/>
                  </a:cxn>
                  <a:cxn ang="0">
                    <a:pos x="44" y="23"/>
                  </a:cxn>
                  <a:cxn ang="0">
                    <a:pos x="44" y="23"/>
                  </a:cxn>
                  <a:cxn ang="0">
                    <a:pos x="32" y="17"/>
                  </a:cxn>
                  <a:cxn ang="0">
                    <a:pos x="41" y="14"/>
                  </a:cxn>
                  <a:cxn ang="0">
                    <a:pos x="33" y="13"/>
                  </a:cxn>
                  <a:cxn ang="0">
                    <a:pos x="40" y="9"/>
                  </a:cxn>
                  <a:cxn ang="0">
                    <a:pos x="30" y="5"/>
                  </a:cxn>
                  <a:cxn ang="0">
                    <a:pos x="10" y="11"/>
                  </a:cxn>
                  <a:cxn ang="0">
                    <a:pos x="0" y="9"/>
                  </a:cxn>
                  <a:cxn ang="0">
                    <a:pos x="34" y="0"/>
                  </a:cxn>
                  <a:cxn ang="0">
                    <a:pos x="60" y="6"/>
                  </a:cxn>
                  <a:cxn ang="0">
                    <a:pos x="76" y="0"/>
                  </a:cxn>
                  <a:cxn ang="0">
                    <a:pos x="89" y="5"/>
                  </a:cxn>
                  <a:cxn ang="0">
                    <a:pos x="78" y="13"/>
                  </a:cxn>
                  <a:cxn ang="0">
                    <a:pos x="73" y="13"/>
                  </a:cxn>
                  <a:cxn ang="0">
                    <a:pos x="73" y="17"/>
                  </a:cxn>
                  <a:cxn ang="0">
                    <a:pos x="76" y="14"/>
                  </a:cxn>
                </a:cxnLst>
                <a:rect l="0" t="0" r="r" b="b"/>
                <a:pathLst>
                  <a:path w="89" h="27">
                    <a:moveTo>
                      <a:pt x="76" y="14"/>
                    </a:moveTo>
                    <a:cubicBezTo>
                      <a:pt x="69" y="19"/>
                      <a:pt x="65" y="13"/>
                      <a:pt x="58" y="17"/>
                    </a:cubicBezTo>
                    <a:cubicBezTo>
                      <a:pt x="54" y="19"/>
                      <a:pt x="53" y="27"/>
                      <a:pt x="49" y="27"/>
                    </a:cubicBezTo>
                    <a:cubicBezTo>
                      <a:pt x="47" y="26"/>
                      <a:pt x="45" y="24"/>
                      <a:pt x="44" y="23"/>
                    </a:cubicBezTo>
                    <a:cubicBezTo>
                      <a:pt x="44" y="23"/>
                      <a:pt x="44" y="23"/>
                      <a:pt x="44" y="23"/>
                    </a:cubicBezTo>
                    <a:cubicBezTo>
                      <a:pt x="38" y="23"/>
                      <a:pt x="33" y="21"/>
                      <a:pt x="32" y="17"/>
                    </a:cubicBezTo>
                    <a:cubicBezTo>
                      <a:pt x="36" y="15"/>
                      <a:pt x="38" y="15"/>
                      <a:pt x="41" y="14"/>
                    </a:cubicBezTo>
                    <a:cubicBezTo>
                      <a:pt x="37" y="14"/>
                      <a:pt x="35" y="13"/>
                      <a:pt x="33" y="13"/>
                    </a:cubicBezTo>
                    <a:cubicBezTo>
                      <a:pt x="36" y="11"/>
                      <a:pt x="38" y="11"/>
                      <a:pt x="40" y="9"/>
                    </a:cubicBezTo>
                    <a:cubicBezTo>
                      <a:pt x="36" y="8"/>
                      <a:pt x="34" y="5"/>
                      <a:pt x="30" y="5"/>
                    </a:cubicBezTo>
                    <a:cubicBezTo>
                      <a:pt x="25" y="5"/>
                      <a:pt x="17" y="11"/>
                      <a:pt x="10" y="11"/>
                    </a:cubicBezTo>
                    <a:cubicBezTo>
                      <a:pt x="7" y="11"/>
                      <a:pt x="4" y="9"/>
                      <a:pt x="0" y="9"/>
                    </a:cubicBezTo>
                    <a:cubicBezTo>
                      <a:pt x="4" y="2"/>
                      <a:pt x="25" y="0"/>
                      <a:pt x="34" y="0"/>
                    </a:cubicBezTo>
                    <a:cubicBezTo>
                      <a:pt x="45" y="0"/>
                      <a:pt x="52" y="6"/>
                      <a:pt x="60" y="6"/>
                    </a:cubicBezTo>
                    <a:cubicBezTo>
                      <a:pt x="67" y="6"/>
                      <a:pt x="70" y="0"/>
                      <a:pt x="76" y="0"/>
                    </a:cubicBezTo>
                    <a:cubicBezTo>
                      <a:pt x="82" y="0"/>
                      <a:pt x="87" y="4"/>
                      <a:pt x="89" y="5"/>
                    </a:cubicBezTo>
                    <a:cubicBezTo>
                      <a:pt x="89" y="13"/>
                      <a:pt x="83" y="9"/>
                      <a:pt x="78" y="13"/>
                    </a:cubicBezTo>
                    <a:cubicBezTo>
                      <a:pt x="76" y="13"/>
                      <a:pt x="75" y="13"/>
                      <a:pt x="73" y="13"/>
                    </a:cubicBezTo>
                    <a:cubicBezTo>
                      <a:pt x="73" y="17"/>
                      <a:pt x="73" y="17"/>
                      <a:pt x="73" y="17"/>
                    </a:cubicBezTo>
                    <a:lnTo>
                      <a:pt x="76" y="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2" name="Freeform 159"/>
              <p:cNvSpPr>
                <a:spLocks/>
              </p:cNvSpPr>
              <p:nvPr/>
            </p:nvSpPr>
            <p:spPr bwMode="auto">
              <a:xfrm>
                <a:off x="5427663" y="1052513"/>
                <a:ext cx="41275" cy="26988"/>
              </a:xfrm>
              <a:custGeom>
                <a:avLst/>
                <a:gdLst/>
                <a:ahLst/>
                <a:cxnLst>
                  <a:cxn ang="0">
                    <a:pos x="7" y="20"/>
                  </a:cxn>
                  <a:cxn ang="0">
                    <a:pos x="0" y="13"/>
                  </a:cxn>
                  <a:cxn ang="0">
                    <a:pos x="25" y="0"/>
                  </a:cxn>
                  <a:cxn ang="0">
                    <a:pos x="31" y="14"/>
                  </a:cxn>
                  <a:cxn ang="0">
                    <a:pos x="7" y="20"/>
                  </a:cxn>
                </a:cxnLst>
                <a:rect l="0" t="0" r="r" b="b"/>
                <a:pathLst>
                  <a:path w="31" h="20">
                    <a:moveTo>
                      <a:pt x="7" y="20"/>
                    </a:moveTo>
                    <a:cubicBezTo>
                      <a:pt x="2" y="20"/>
                      <a:pt x="0" y="17"/>
                      <a:pt x="0" y="13"/>
                    </a:cubicBezTo>
                    <a:cubicBezTo>
                      <a:pt x="0" y="7"/>
                      <a:pt x="18" y="0"/>
                      <a:pt x="25" y="0"/>
                    </a:cubicBezTo>
                    <a:cubicBezTo>
                      <a:pt x="31" y="14"/>
                      <a:pt x="31" y="14"/>
                      <a:pt x="31" y="14"/>
                    </a:cubicBezTo>
                    <a:cubicBezTo>
                      <a:pt x="28" y="16"/>
                      <a:pt x="11" y="20"/>
                      <a:pt x="7"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3" name="Freeform 160"/>
              <p:cNvSpPr>
                <a:spLocks/>
              </p:cNvSpPr>
              <p:nvPr/>
            </p:nvSpPr>
            <p:spPr bwMode="auto">
              <a:xfrm>
                <a:off x="5373688" y="1069975"/>
                <a:ext cx="44450" cy="25400"/>
              </a:xfrm>
              <a:custGeom>
                <a:avLst/>
                <a:gdLst/>
                <a:ahLst/>
                <a:cxnLst>
                  <a:cxn ang="0">
                    <a:pos x="33" y="4"/>
                  </a:cxn>
                  <a:cxn ang="0">
                    <a:pos x="33" y="10"/>
                  </a:cxn>
                  <a:cxn ang="0">
                    <a:pos x="22" y="12"/>
                  </a:cxn>
                  <a:cxn ang="0">
                    <a:pos x="24" y="18"/>
                  </a:cxn>
                  <a:cxn ang="0">
                    <a:pos x="0" y="18"/>
                  </a:cxn>
                  <a:cxn ang="0">
                    <a:pos x="9" y="6"/>
                  </a:cxn>
                  <a:cxn ang="0">
                    <a:pos x="9" y="0"/>
                  </a:cxn>
                  <a:cxn ang="0">
                    <a:pos x="23" y="0"/>
                  </a:cxn>
                  <a:cxn ang="0">
                    <a:pos x="19" y="4"/>
                  </a:cxn>
                  <a:cxn ang="0">
                    <a:pos x="33" y="4"/>
                  </a:cxn>
                </a:cxnLst>
                <a:rect l="0" t="0" r="r" b="b"/>
                <a:pathLst>
                  <a:path w="33" h="20">
                    <a:moveTo>
                      <a:pt x="33" y="4"/>
                    </a:moveTo>
                    <a:cubicBezTo>
                      <a:pt x="33" y="8"/>
                      <a:pt x="33" y="8"/>
                      <a:pt x="33" y="10"/>
                    </a:cubicBezTo>
                    <a:cubicBezTo>
                      <a:pt x="30" y="14"/>
                      <a:pt x="26" y="12"/>
                      <a:pt x="22" y="12"/>
                    </a:cubicBezTo>
                    <a:cubicBezTo>
                      <a:pt x="24" y="18"/>
                      <a:pt x="24" y="18"/>
                      <a:pt x="24" y="18"/>
                    </a:cubicBezTo>
                    <a:cubicBezTo>
                      <a:pt x="22" y="19"/>
                      <a:pt x="0" y="20"/>
                      <a:pt x="0" y="18"/>
                    </a:cubicBezTo>
                    <a:cubicBezTo>
                      <a:pt x="0" y="11"/>
                      <a:pt x="3" y="8"/>
                      <a:pt x="9" y="6"/>
                    </a:cubicBezTo>
                    <a:cubicBezTo>
                      <a:pt x="8" y="2"/>
                      <a:pt x="9" y="1"/>
                      <a:pt x="9" y="0"/>
                    </a:cubicBezTo>
                    <a:cubicBezTo>
                      <a:pt x="23" y="0"/>
                      <a:pt x="23" y="0"/>
                      <a:pt x="23" y="0"/>
                    </a:cubicBezTo>
                    <a:cubicBezTo>
                      <a:pt x="22" y="2"/>
                      <a:pt x="20" y="4"/>
                      <a:pt x="19" y="4"/>
                    </a:cubicBezTo>
                    <a:cubicBezTo>
                      <a:pt x="22" y="4"/>
                      <a:pt x="29" y="4"/>
                      <a:pt x="33"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4" name="Freeform 161"/>
              <p:cNvSpPr>
                <a:spLocks/>
              </p:cNvSpPr>
              <p:nvPr/>
            </p:nvSpPr>
            <p:spPr bwMode="auto">
              <a:xfrm>
                <a:off x="5314950" y="1092200"/>
                <a:ext cx="44450" cy="15875"/>
              </a:xfrm>
              <a:custGeom>
                <a:avLst/>
                <a:gdLst/>
                <a:ahLst/>
                <a:cxnLst>
                  <a:cxn ang="0">
                    <a:pos x="20" y="12"/>
                  </a:cxn>
                  <a:cxn ang="0">
                    <a:pos x="11" y="7"/>
                  </a:cxn>
                  <a:cxn ang="0">
                    <a:pos x="4" y="12"/>
                  </a:cxn>
                  <a:cxn ang="0">
                    <a:pos x="0" y="9"/>
                  </a:cxn>
                  <a:cxn ang="0">
                    <a:pos x="22" y="0"/>
                  </a:cxn>
                  <a:cxn ang="0">
                    <a:pos x="34" y="5"/>
                  </a:cxn>
                  <a:cxn ang="0">
                    <a:pos x="20" y="12"/>
                  </a:cxn>
                </a:cxnLst>
                <a:rect l="0" t="0" r="r" b="b"/>
                <a:pathLst>
                  <a:path w="34" h="12">
                    <a:moveTo>
                      <a:pt x="20" y="12"/>
                    </a:moveTo>
                    <a:cubicBezTo>
                      <a:pt x="17" y="12"/>
                      <a:pt x="14" y="7"/>
                      <a:pt x="11" y="7"/>
                    </a:cubicBezTo>
                    <a:cubicBezTo>
                      <a:pt x="10" y="12"/>
                      <a:pt x="8" y="12"/>
                      <a:pt x="4" y="12"/>
                    </a:cubicBezTo>
                    <a:cubicBezTo>
                      <a:pt x="2" y="12"/>
                      <a:pt x="0" y="10"/>
                      <a:pt x="0" y="9"/>
                    </a:cubicBezTo>
                    <a:cubicBezTo>
                      <a:pt x="0" y="2"/>
                      <a:pt x="17" y="0"/>
                      <a:pt x="22" y="0"/>
                    </a:cubicBezTo>
                    <a:cubicBezTo>
                      <a:pt x="28" y="0"/>
                      <a:pt x="32" y="2"/>
                      <a:pt x="34" y="5"/>
                    </a:cubicBezTo>
                    <a:cubicBezTo>
                      <a:pt x="25" y="5"/>
                      <a:pt x="26" y="12"/>
                      <a:pt x="20"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5" name="Freeform 162"/>
              <p:cNvSpPr>
                <a:spLocks/>
              </p:cNvSpPr>
              <p:nvPr/>
            </p:nvSpPr>
            <p:spPr bwMode="auto">
              <a:xfrm>
                <a:off x="5287963" y="1038225"/>
                <a:ext cx="71438" cy="49213"/>
              </a:xfrm>
              <a:custGeom>
                <a:avLst/>
                <a:gdLst/>
                <a:ahLst/>
                <a:cxnLst>
                  <a:cxn ang="0">
                    <a:pos x="40" y="31"/>
                  </a:cxn>
                  <a:cxn ang="0">
                    <a:pos x="22" y="36"/>
                  </a:cxn>
                  <a:cxn ang="0">
                    <a:pos x="0" y="28"/>
                  </a:cxn>
                  <a:cxn ang="0">
                    <a:pos x="6" y="23"/>
                  </a:cxn>
                  <a:cxn ang="0">
                    <a:pos x="24" y="23"/>
                  </a:cxn>
                  <a:cxn ang="0">
                    <a:pos x="17" y="22"/>
                  </a:cxn>
                  <a:cxn ang="0">
                    <a:pos x="17" y="16"/>
                  </a:cxn>
                  <a:cxn ang="0">
                    <a:pos x="43" y="8"/>
                  </a:cxn>
                  <a:cxn ang="0">
                    <a:pos x="51" y="0"/>
                  </a:cxn>
                  <a:cxn ang="0">
                    <a:pos x="52" y="5"/>
                  </a:cxn>
                  <a:cxn ang="0">
                    <a:pos x="48" y="11"/>
                  </a:cxn>
                  <a:cxn ang="0">
                    <a:pos x="28" y="23"/>
                  </a:cxn>
                  <a:cxn ang="0">
                    <a:pos x="53" y="29"/>
                  </a:cxn>
                  <a:cxn ang="0">
                    <a:pos x="40" y="31"/>
                  </a:cxn>
                </a:cxnLst>
                <a:rect l="0" t="0" r="r" b="b"/>
                <a:pathLst>
                  <a:path w="53" h="36">
                    <a:moveTo>
                      <a:pt x="40" y="31"/>
                    </a:moveTo>
                    <a:cubicBezTo>
                      <a:pt x="34" y="31"/>
                      <a:pt x="27" y="36"/>
                      <a:pt x="22" y="36"/>
                    </a:cubicBezTo>
                    <a:cubicBezTo>
                      <a:pt x="19" y="36"/>
                      <a:pt x="1" y="28"/>
                      <a:pt x="0" y="28"/>
                    </a:cubicBezTo>
                    <a:cubicBezTo>
                      <a:pt x="3" y="26"/>
                      <a:pt x="4" y="25"/>
                      <a:pt x="6" y="23"/>
                    </a:cubicBezTo>
                    <a:cubicBezTo>
                      <a:pt x="24" y="23"/>
                      <a:pt x="24" y="23"/>
                      <a:pt x="24" y="23"/>
                    </a:cubicBezTo>
                    <a:cubicBezTo>
                      <a:pt x="19" y="21"/>
                      <a:pt x="21" y="20"/>
                      <a:pt x="17" y="22"/>
                    </a:cubicBezTo>
                    <a:cubicBezTo>
                      <a:pt x="17" y="16"/>
                      <a:pt x="17" y="16"/>
                      <a:pt x="17" y="16"/>
                    </a:cubicBezTo>
                    <a:cubicBezTo>
                      <a:pt x="30" y="16"/>
                      <a:pt x="30" y="8"/>
                      <a:pt x="43" y="8"/>
                    </a:cubicBezTo>
                    <a:cubicBezTo>
                      <a:pt x="44" y="4"/>
                      <a:pt x="47" y="0"/>
                      <a:pt x="51" y="0"/>
                    </a:cubicBezTo>
                    <a:cubicBezTo>
                      <a:pt x="52" y="0"/>
                      <a:pt x="52" y="4"/>
                      <a:pt x="52" y="5"/>
                    </a:cubicBezTo>
                    <a:cubicBezTo>
                      <a:pt x="50" y="7"/>
                      <a:pt x="48" y="9"/>
                      <a:pt x="48" y="11"/>
                    </a:cubicBezTo>
                    <a:cubicBezTo>
                      <a:pt x="41" y="16"/>
                      <a:pt x="32" y="18"/>
                      <a:pt x="28" y="23"/>
                    </a:cubicBezTo>
                    <a:cubicBezTo>
                      <a:pt x="40" y="24"/>
                      <a:pt x="43" y="25"/>
                      <a:pt x="53" y="29"/>
                    </a:cubicBezTo>
                    <a:cubicBezTo>
                      <a:pt x="49" y="32"/>
                      <a:pt x="45" y="31"/>
                      <a:pt x="40" y="3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6" name="Freeform 164"/>
              <p:cNvSpPr>
                <a:spLocks/>
              </p:cNvSpPr>
              <p:nvPr/>
            </p:nvSpPr>
            <p:spPr bwMode="auto">
              <a:xfrm>
                <a:off x="6675438" y="1244600"/>
                <a:ext cx="128588" cy="49213"/>
              </a:xfrm>
              <a:custGeom>
                <a:avLst/>
                <a:gdLst/>
                <a:ahLst/>
                <a:cxnLst>
                  <a:cxn ang="0">
                    <a:pos x="77" y="29"/>
                  </a:cxn>
                  <a:cxn ang="0">
                    <a:pos x="66" y="34"/>
                  </a:cxn>
                  <a:cxn ang="0">
                    <a:pos x="58" y="29"/>
                  </a:cxn>
                  <a:cxn ang="0">
                    <a:pos x="50" y="32"/>
                  </a:cxn>
                  <a:cxn ang="0">
                    <a:pos x="40" y="36"/>
                  </a:cxn>
                  <a:cxn ang="0">
                    <a:pos x="32" y="31"/>
                  </a:cxn>
                  <a:cxn ang="0">
                    <a:pos x="22" y="38"/>
                  </a:cxn>
                  <a:cxn ang="0">
                    <a:pos x="0" y="18"/>
                  </a:cxn>
                  <a:cxn ang="0">
                    <a:pos x="20" y="0"/>
                  </a:cxn>
                  <a:cxn ang="0">
                    <a:pos x="47" y="15"/>
                  </a:cxn>
                  <a:cxn ang="0">
                    <a:pos x="54" y="3"/>
                  </a:cxn>
                  <a:cxn ang="0">
                    <a:pos x="97" y="15"/>
                  </a:cxn>
                  <a:cxn ang="0">
                    <a:pos x="89" y="29"/>
                  </a:cxn>
                  <a:cxn ang="0">
                    <a:pos x="77" y="29"/>
                  </a:cxn>
                </a:cxnLst>
                <a:rect l="0" t="0" r="r" b="b"/>
                <a:pathLst>
                  <a:path w="97" h="38">
                    <a:moveTo>
                      <a:pt x="77" y="29"/>
                    </a:moveTo>
                    <a:cubicBezTo>
                      <a:pt x="74" y="29"/>
                      <a:pt x="72" y="34"/>
                      <a:pt x="66" y="34"/>
                    </a:cubicBezTo>
                    <a:cubicBezTo>
                      <a:pt x="63" y="34"/>
                      <a:pt x="62" y="29"/>
                      <a:pt x="58" y="29"/>
                    </a:cubicBezTo>
                    <a:cubicBezTo>
                      <a:pt x="55" y="29"/>
                      <a:pt x="53" y="32"/>
                      <a:pt x="50" y="32"/>
                    </a:cubicBezTo>
                    <a:cubicBezTo>
                      <a:pt x="47" y="32"/>
                      <a:pt x="44" y="36"/>
                      <a:pt x="40" y="36"/>
                    </a:cubicBezTo>
                    <a:cubicBezTo>
                      <a:pt x="36" y="36"/>
                      <a:pt x="34" y="34"/>
                      <a:pt x="32" y="31"/>
                    </a:cubicBezTo>
                    <a:cubicBezTo>
                      <a:pt x="29" y="34"/>
                      <a:pt x="27" y="38"/>
                      <a:pt x="22" y="38"/>
                    </a:cubicBezTo>
                    <a:cubicBezTo>
                      <a:pt x="11" y="38"/>
                      <a:pt x="0" y="29"/>
                      <a:pt x="0" y="18"/>
                    </a:cubicBezTo>
                    <a:cubicBezTo>
                      <a:pt x="0" y="8"/>
                      <a:pt x="11" y="0"/>
                      <a:pt x="20" y="0"/>
                    </a:cubicBezTo>
                    <a:cubicBezTo>
                      <a:pt x="34" y="0"/>
                      <a:pt x="35" y="15"/>
                      <a:pt x="47" y="15"/>
                    </a:cubicBezTo>
                    <a:cubicBezTo>
                      <a:pt x="47" y="8"/>
                      <a:pt x="49" y="3"/>
                      <a:pt x="54" y="3"/>
                    </a:cubicBezTo>
                    <a:cubicBezTo>
                      <a:pt x="62" y="3"/>
                      <a:pt x="88" y="12"/>
                      <a:pt x="97" y="15"/>
                    </a:cubicBezTo>
                    <a:cubicBezTo>
                      <a:pt x="95" y="21"/>
                      <a:pt x="89" y="26"/>
                      <a:pt x="89" y="29"/>
                    </a:cubicBezTo>
                    <a:lnTo>
                      <a:pt x="77" y="2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7" name="Freeform 165"/>
              <p:cNvSpPr>
                <a:spLocks/>
              </p:cNvSpPr>
              <p:nvPr/>
            </p:nvSpPr>
            <p:spPr bwMode="auto">
              <a:xfrm>
                <a:off x="4924425" y="2252663"/>
                <a:ext cx="34925" cy="17463"/>
              </a:xfrm>
              <a:custGeom>
                <a:avLst/>
                <a:gdLst/>
                <a:ahLst/>
                <a:cxnLst>
                  <a:cxn ang="0">
                    <a:pos x="5" y="13"/>
                  </a:cxn>
                  <a:cxn ang="0">
                    <a:pos x="2" y="11"/>
                  </a:cxn>
                  <a:cxn ang="0">
                    <a:pos x="0" y="9"/>
                  </a:cxn>
                  <a:cxn ang="0">
                    <a:pos x="26" y="0"/>
                  </a:cxn>
                  <a:cxn ang="0">
                    <a:pos x="20" y="4"/>
                  </a:cxn>
                  <a:cxn ang="0">
                    <a:pos x="19" y="8"/>
                  </a:cxn>
                  <a:cxn ang="0">
                    <a:pos x="5" y="13"/>
                  </a:cxn>
                </a:cxnLst>
                <a:rect l="0" t="0" r="r" b="b"/>
                <a:pathLst>
                  <a:path w="26" h="13">
                    <a:moveTo>
                      <a:pt x="5" y="13"/>
                    </a:moveTo>
                    <a:cubicBezTo>
                      <a:pt x="4" y="13"/>
                      <a:pt x="2" y="12"/>
                      <a:pt x="2" y="11"/>
                    </a:cubicBezTo>
                    <a:cubicBezTo>
                      <a:pt x="1" y="11"/>
                      <a:pt x="0" y="9"/>
                      <a:pt x="0" y="9"/>
                    </a:cubicBezTo>
                    <a:cubicBezTo>
                      <a:pt x="7" y="6"/>
                      <a:pt x="18" y="1"/>
                      <a:pt x="26" y="0"/>
                    </a:cubicBezTo>
                    <a:cubicBezTo>
                      <a:pt x="25" y="4"/>
                      <a:pt x="22" y="2"/>
                      <a:pt x="20" y="4"/>
                    </a:cubicBezTo>
                    <a:cubicBezTo>
                      <a:pt x="18" y="4"/>
                      <a:pt x="19" y="7"/>
                      <a:pt x="19" y="8"/>
                    </a:cubicBezTo>
                    <a:cubicBezTo>
                      <a:pt x="18" y="11"/>
                      <a:pt x="9" y="13"/>
                      <a:pt x="5"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8" name="Freeform 166"/>
              <p:cNvSpPr>
                <a:spLocks/>
              </p:cNvSpPr>
              <p:nvPr/>
            </p:nvSpPr>
            <p:spPr bwMode="auto">
              <a:xfrm>
                <a:off x="5183188" y="1463675"/>
                <a:ext cx="34925" cy="25400"/>
              </a:xfrm>
              <a:custGeom>
                <a:avLst/>
                <a:gdLst/>
                <a:ahLst/>
                <a:cxnLst>
                  <a:cxn ang="0">
                    <a:pos x="5" y="4"/>
                  </a:cxn>
                  <a:cxn ang="0">
                    <a:pos x="11" y="0"/>
                  </a:cxn>
                  <a:cxn ang="0">
                    <a:pos x="26" y="6"/>
                  </a:cxn>
                  <a:cxn ang="0">
                    <a:pos x="26" y="12"/>
                  </a:cxn>
                  <a:cxn ang="0">
                    <a:pos x="8" y="19"/>
                  </a:cxn>
                  <a:cxn ang="0">
                    <a:pos x="0" y="14"/>
                  </a:cxn>
                  <a:cxn ang="0">
                    <a:pos x="5" y="4"/>
                  </a:cxn>
                </a:cxnLst>
                <a:rect l="0" t="0" r="r" b="b"/>
                <a:pathLst>
                  <a:path w="26" h="19">
                    <a:moveTo>
                      <a:pt x="5" y="4"/>
                    </a:moveTo>
                    <a:cubicBezTo>
                      <a:pt x="8" y="4"/>
                      <a:pt x="8" y="0"/>
                      <a:pt x="11" y="0"/>
                    </a:cubicBezTo>
                    <a:cubicBezTo>
                      <a:pt x="17" y="0"/>
                      <a:pt x="20" y="5"/>
                      <a:pt x="26" y="6"/>
                    </a:cubicBezTo>
                    <a:cubicBezTo>
                      <a:pt x="26" y="12"/>
                      <a:pt x="26" y="12"/>
                      <a:pt x="26" y="12"/>
                    </a:cubicBezTo>
                    <a:cubicBezTo>
                      <a:pt x="20" y="15"/>
                      <a:pt x="15" y="19"/>
                      <a:pt x="8" y="19"/>
                    </a:cubicBezTo>
                    <a:cubicBezTo>
                      <a:pt x="2" y="19"/>
                      <a:pt x="0" y="19"/>
                      <a:pt x="0" y="14"/>
                    </a:cubicBezTo>
                    <a:cubicBezTo>
                      <a:pt x="0" y="12"/>
                      <a:pt x="4" y="4"/>
                      <a:pt x="5"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9" name="Freeform 167"/>
              <p:cNvSpPr>
                <a:spLocks/>
              </p:cNvSpPr>
              <p:nvPr/>
            </p:nvSpPr>
            <p:spPr bwMode="auto">
              <a:xfrm>
                <a:off x="5359400" y="1433513"/>
                <a:ext cx="26988" cy="25400"/>
              </a:xfrm>
              <a:custGeom>
                <a:avLst/>
                <a:gdLst/>
                <a:ahLst/>
                <a:cxnLst>
                  <a:cxn ang="0">
                    <a:pos x="21" y="17"/>
                  </a:cxn>
                  <a:cxn ang="0">
                    <a:pos x="15" y="19"/>
                  </a:cxn>
                  <a:cxn ang="0">
                    <a:pos x="0" y="8"/>
                  </a:cxn>
                  <a:cxn ang="0">
                    <a:pos x="21" y="17"/>
                  </a:cxn>
                </a:cxnLst>
                <a:rect l="0" t="0" r="r" b="b"/>
                <a:pathLst>
                  <a:path w="21" h="20">
                    <a:moveTo>
                      <a:pt x="21" y="17"/>
                    </a:moveTo>
                    <a:cubicBezTo>
                      <a:pt x="21" y="20"/>
                      <a:pt x="15" y="19"/>
                      <a:pt x="15" y="19"/>
                    </a:cubicBezTo>
                    <a:cubicBezTo>
                      <a:pt x="10" y="19"/>
                      <a:pt x="0" y="14"/>
                      <a:pt x="0" y="8"/>
                    </a:cubicBezTo>
                    <a:cubicBezTo>
                      <a:pt x="0" y="0"/>
                      <a:pt x="21" y="8"/>
                      <a:pt x="21"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0" name="Freeform 168"/>
              <p:cNvSpPr>
                <a:spLocks/>
              </p:cNvSpPr>
              <p:nvPr/>
            </p:nvSpPr>
            <p:spPr bwMode="auto">
              <a:xfrm>
                <a:off x="5549900" y="1338263"/>
                <a:ext cx="25400" cy="17463"/>
              </a:xfrm>
              <a:custGeom>
                <a:avLst/>
                <a:gdLst/>
                <a:ahLst/>
                <a:cxnLst>
                  <a:cxn ang="0">
                    <a:pos x="2" y="13"/>
                  </a:cxn>
                  <a:cxn ang="0">
                    <a:pos x="19" y="8"/>
                  </a:cxn>
                  <a:cxn ang="0">
                    <a:pos x="8" y="0"/>
                  </a:cxn>
                  <a:cxn ang="0">
                    <a:pos x="2" y="9"/>
                  </a:cxn>
                  <a:cxn ang="0">
                    <a:pos x="2" y="13"/>
                  </a:cxn>
                </a:cxnLst>
                <a:rect l="0" t="0" r="r" b="b"/>
                <a:pathLst>
                  <a:path w="19" h="13">
                    <a:moveTo>
                      <a:pt x="2" y="13"/>
                    </a:moveTo>
                    <a:cubicBezTo>
                      <a:pt x="7" y="13"/>
                      <a:pt x="17" y="10"/>
                      <a:pt x="19" y="8"/>
                    </a:cubicBezTo>
                    <a:cubicBezTo>
                      <a:pt x="15" y="5"/>
                      <a:pt x="13" y="0"/>
                      <a:pt x="8" y="0"/>
                    </a:cubicBezTo>
                    <a:cubicBezTo>
                      <a:pt x="4" y="0"/>
                      <a:pt x="2" y="5"/>
                      <a:pt x="2" y="9"/>
                    </a:cubicBezTo>
                    <a:cubicBezTo>
                      <a:pt x="2" y="10"/>
                      <a:pt x="0" y="13"/>
                      <a:pt x="2"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1" name="Freeform 169"/>
              <p:cNvSpPr>
                <a:spLocks/>
              </p:cNvSpPr>
              <p:nvPr/>
            </p:nvSpPr>
            <p:spPr bwMode="auto">
              <a:xfrm>
                <a:off x="6727825" y="1320800"/>
                <a:ext cx="53975" cy="22225"/>
              </a:xfrm>
              <a:custGeom>
                <a:avLst/>
                <a:gdLst/>
                <a:ahLst/>
                <a:cxnLst>
                  <a:cxn ang="0">
                    <a:pos x="0" y="13"/>
                  </a:cxn>
                  <a:cxn ang="0">
                    <a:pos x="21" y="0"/>
                  </a:cxn>
                  <a:cxn ang="0">
                    <a:pos x="41" y="17"/>
                  </a:cxn>
                  <a:cxn ang="0">
                    <a:pos x="28" y="17"/>
                  </a:cxn>
                  <a:cxn ang="0">
                    <a:pos x="2" y="11"/>
                  </a:cxn>
                  <a:cxn ang="0">
                    <a:pos x="0" y="13"/>
                  </a:cxn>
                </a:cxnLst>
                <a:rect l="0" t="0" r="r" b="b"/>
                <a:pathLst>
                  <a:path w="41" h="17">
                    <a:moveTo>
                      <a:pt x="0" y="13"/>
                    </a:moveTo>
                    <a:cubicBezTo>
                      <a:pt x="5" y="6"/>
                      <a:pt x="11" y="0"/>
                      <a:pt x="21" y="0"/>
                    </a:cubicBezTo>
                    <a:cubicBezTo>
                      <a:pt x="32" y="0"/>
                      <a:pt x="41" y="7"/>
                      <a:pt x="41" y="17"/>
                    </a:cubicBezTo>
                    <a:cubicBezTo>
                      <a:pt x="28" y="17"/>
                      <a:pt x="28" y="17"/>
                      <a:pt x="28" y="17"/>
                    </a:cubicBezTo>
                    <a:cubicBezTo>
                      <a:pt x="20" y="13"/>
                      <a:pt x="10" y="14"/>
                      <a:pt x="2" y="11"/>
                    </a:cubicBezTo>
                    <a:lnTo>
                      <a:pt x="0" y="1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2" name="Freeform 170"/>
              <p:cNvSpPr>
                <a:spLocks/>
              </p:cNvSpPr>
              <p:nvPr/>
            </p:nvSpPr>
            <p:spPr bwMode="auto">
              <a:xfrm>
                <a:off x="6832600" y="1266825"/>
                <a:ext cx="74613" cy="26988"/>
              </a:xfrm>
              <a:custGeom>
                <a:avLst/>
                <a:gdLst/>
                <a:ahLst/>
                <a:cxnLst>
                  <a:cxn ang="0">
                    <a:pos x="0" y="0"/>
                  </a:cxn>
                  <a:cxn ang="0">
                    <a:pos x="52" y="9"/>
                  </a:cxn>
                  <a:cxn ang="0">
                    <a:pos x="56" y="13"/>
                  </a:cxn>
                  <a:cxn ang="0">
                    <a:pos x="37" y="20"/>
                  </a:cxn>
                  <a:cxn ang="0">
                    <a:pos x="4" y="3"/>
                  </a:cxn>
                  <a:cxn ang="0">
                    <a:pos x="0" y="0"/>
                  </a:cxn>
                </a:cxnLst>
                <a:rect l="0" t="0" r="r" b="b"/>
                <a:pathLst>
                  <a:path w="56" h="20">
                    <a:moveTo>
                      <a:pt x="0" y="0"/>
                    </a:moveTo>
                    <a:cubicBezTo>
                      <a:pt x="4" y="3"/>
                      <a:pt x="50" y="9"/>
                      <a:pt x="52" y="9"/>
                    </a:cubicBezTo>
                    <a:cubicBezTo>
                      <a:pt x="55" y="9"/>
                      <a:pt x="56" y="11"/>
                      <a:pt x="56" y="13"/>
                    </a:cubicBezTo>
                    <a:cubicBezTo>
                      <a:pt x="56" y="18"/>
                      <a:pt x="44" y="20"/>
                      <a:pt x="37" y="20"/>
                    </a:cubicBezTo>
                    <a:cubicBezTo>
                      <a:pt x="25" y="20"/>
                      <a:pt x="4" y="14"/>
                      <a:pt x="4" y="3"/>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3" name="Freeform 171"/>
              <p:cNvSpPr>
                <a:spLocks/>
              </p:cNvSpPr>
              <p:nvPr/>
            </p:nvSpPr>
            <p:spPr bwMode="auto">
              <a:xfrm>
                <a:off x="6726238" y="1303338"/>
                <a:ext cx="15875" cy="17463"/>
              </a:xfrm>
              <a:custGeom>
                <a:avLst/>
                <a:gdLst/>
                <a:ahLst/>
                <a:cxnLst>
                  <a:cxn ang="0">
                    <a:pos x="12" y="7"/>
                  </a:cxn>
                  <a:cxn ang="0">
                    <a:pos x="5" y="13"/>
                  </a:cxn>
                  <a:cxn ang="0">
                    <a:pos x="0" y="7"/>
                  </a:cxn>
                  <a:cxn ang="0">
                    <a:pos x="12" y="7"/>
                  </a:cxn>
                </a:cxnLst>
                <a:rect l="0" t="0" r="r" b="b"/>
                <a:pathLst>
                  <a:path w="12" h="13">
                    <a:moveTo>
                      <a:pt x="12" y="7"/>
                    </a:moveTo>
                    <a:cubicBezTo>
                      <a:pt x="12" y="11"/>
                      <a:pt x="8" y="13"/>
                      <a:pt x="5" y="13"/>
                    </a:cubicBezTo>
                    <a:cubicBezTo>
                      <a:pt x="0" y="13"/>
                      <a:pt x="0" y="11"/>
                      <a:pt x="0" y="7"/>
                    </a:cubicBezTo>
                    <a:cubicBezTo>
                      <a:pt x="0" y="0"/>
                      <a:pt x="12" y="1"/>
                      <a:pt x="12"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cxnSp>
        <p:nvCxnSpPr>
          <p:cNvPr id="109" name="直接连接符 108"/>
          <p:cNvCxnSpPr/>
          <p:nvPr/>
        </p:nvCxnSpPr>
        <p:spPr>
          <a:xfrm>
            <a:off x="5810072" y="-527753"/>
            <a:ext cx="108008" cy="432106"/>
          </a:xfrm>
          <a:prstGeom prst="line">
            <a:avLst/>
          </a:prstGeom>
          <a:ln>
            <a:solidFill>
              <a:schemeClr val="bg1">
                <a:lumMod val="8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644448" y="673492"/>
            <a:ext cx="8064896" cy="923330"/>
          </a:xfrm>
          <a:prstGeom prst="rect">
            <a:avLst/>
          </a:prstGeom>
        </p:spPr>
        <p:txBody>
          <a:bodyPr wrap="square">
            <a:spAutoFit/>
          </a:bodyPr>
          <a:lstStyle/>
          <a:p>
            <a:pPr>
              <a:lnSpc>
                <a:spcPct val="150000"/>
              </a:lnSpc>
            </a:pPr>
            <a:r>
              <a:rPr lang="zh-CN" altLang="en-US" sz="1200" dirty="0">
                <a:solidFill>
                  <a:srgbClr val="333333"/>
                </a:solidFill>
                <a:latin typeface="微软雅黑" panose="020B0503020204020204" pitchFamily="34" charset="-122"/>
                <a:ea typeface="微软雅黑" panose="020B0503020204020204" pitchFamily="34" charset="-122"/>
              </a:rPr>
              <a:t>温室效应可使史前致命病毒威胁人类</a:t>
            </a:r>
          </a:p>
          <a:p>
            <a:pPr>
              <a:lnSpc>
                <a:spcPct val="150000"/>
              </a:lnSpc>
            </a:pPr>
            <a:r>
              <a:rPr lang="zh-CN" altLang="en-US" sz="1200" dirty="0">
                <a:solidFill>
                  <a:srgbClr val="333333"/>
                </a:solidFill>
                <a:latin typeface="微软雅黑" panose="020B0503020204020204" pitchFamily="34" charset="-122"/>
                <a:ea typeface="微软雅黑" panose="020B0503020204020204" pitchFamily="34" charset="-122"/>
              </a:rPr>
              <a:t>美国科学家发出警告，由于全球气温上升令北极冰层溶化，被冰封十几万年的史前致命病毒可能会重见天日，导致全球陷入疫症恐慌，人类生命受到严重威胁。</a:t>
            </a:r>
            <a:endParaRPr lang="zh-CN" altLang="en-US" sz="1200" b="0" i="0" dirty="0">
              <a:solidFill>
                <a:srgbClr val="333333"/>
              </a:solidFill>
              <a:effectLst/>
              <a:latin typeface="微软雅黑" panose="020B0503020204020204" pitchFamily="34" charset="-122"/>
              <a:ea typeface="微软雅黑" panose="020B0503020204020204" pitchFamily="34" charset="-122"/>
            </a:endParaRPr>
          </a:p>
        </p:txBody>
      </p:sp>
      <p:grpSp>
        <p:nvGrpSpPr>
          <p:cNvPr id="568" name="Group 279"/>
          <p:cNvGrpSpPr/>
          <p:nvPr/>
        </p:nvGrpSpPr>
        <p:grpSpPr>
          <a:xfrm>
            <a:off x="5388048" y="1665921"/>
            <a:ext cx="827412" cy="827412"/>
            <a:chOff x="846989" y="1401020"/>
            <a:chExt cx="877416" cy="877416"/>
          </a:xfrm>
          <a:effectLst>
            <a:outerShdw blurRad="63500" dir="11640000" sx="1000" sy="1000" rotWithShape="0">
              <a:prstClr val="black">
                <a:alpha val="15000"/>
              </a:prstClr>
            </a:outerShdw>
          </a:effectLst>
        </p:grpSpPr>
        <p:sp>
          <p:nvSpPr>
            <p:cNvPr id="569" name="Teardrop 106"/>
            <p:cNvSpPr/>
            <p:nvPr/>
          </p:nvSpPr>
          <p:spPr>
            <a:xfrm rot="8100000">
              <a:off x="846989" y="1401020"/>
              <a:ext cx="877416" cy="877416"/>
            </a:xfrm>
            <a:prstGeom prst="teardrop">
              <a:avLst/>
            </a:prstGeom>
            <a:solidFill>
              <a:schemeClr val="accent3"/>
            </a:solidFill>
            <a:ln>
              <a:noFill/>
            </a:ln>
            <a:effectLst>
              <a:outerShdw blurRad="152400" dir="5400000" sx="90000" sy="-19000"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570" name="Oval 107"/>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b="1" dirty="0" smtClean="0">
                  <a:solidFill>
                    <a:schemeClr val="accent3"/>
                  </a:solidFill>
                </a:rPr>
                <a:t>80%</a:t>
              </a:r>
              <a:endParaRPr lang="en-US" sz="1200" b="1" dirty="0">
                <a:solidFill>
                  <a:schemeClr val="accent3"/>
                </a:solidFill>
              </a:endParaRPr>
            </a:p>
          </p:txBody>
        </p:sp>
      </p:gr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2015" y="1588036"/>
            <a:ext cx="831057" cy="831057"/>
          </a:xfrm>
          <a:prstGeom prst="rect">
            <a:avLst/>
          </a:prstGeom>
        </p:spPr>
      </p:pic>
      <p:grpSp>
        <p:nvGrpSpPr>
          <p:cNvPr id="571" name="Group 279"/>
          <p:cNvGrpSpPr/>
          <p:nvPr/>
        </p:nvGrpSpPr>
        <p:grpSpPr>
          <a:xfrm>
            <a:off x="6581782" y="2753915"/>
            <a:ext cx="734702" cy="734702"/>
            <a:chOff x="846989" y="1401020"/>
            <a:chExt cx="877416" cy="877416"/>
          </a:xfrm>
          <a:effectLst>
            <a:outerShdw blurRad="63500" dir="11640000" sx="1000" sy="1000" rotWithShape="0">
              <a:prstClr val="black">
                <a:alpha val="15000"/>
              </a:prstClr>
            </a:outerShdw>
          </a:effectLst>
        </p:grpSpPr>
        <p:sp>
          <p:nvSpPr>
            <p:cNvPr id="572" name="Teardrop 109"/>
            <p:cNvSpPr/>
            <p:nvPr/>
          </p:nvSpPr>
          <p:spPr>
            <a:xfrm rot="8100000">
              <a:off x="846989" y="1401020"/>
              <a:ext cx="877416" cy="877416"/>
            </a:xfrm>
            <a:prstGeom prst="teardrop">
              <a:avLst/>
            </a:prstGeom>
            <a:solidFill>
              <a:schemeClr val="accent4"/>
            </a:solidFill>
            <a:ln>
              <a:noFill/>
            </a:ln>
            <a:effectLst>
              <a:outerShdw blurRad="152400" dir="5400000" sx="90000" sy="-19000"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accent4"/>
                </a:solidFill>
              </a:endParaRPr>
            </a:p>
          </p:txBody>
        </p:sp>
        <p:sp>
          <p:nvSpPr>
            <p:cNvPr id="573" name="Oval 110"/>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900" b="1" dirty="0" smtClean="0">
                  <a:solidFill>
                    <a:schemeClr val="accent4"/>
                  </a:solidFill>
                </a:rPr>
                <a:t>60%</a:t>
              </a:r>
              <a:endParaRPr lang="en-US" sz="900" b="1" dirty="0">
                <a:solidFill>
                  <a:schemeClr val="accent4"/>
                </a:solidFill>
              </a:endParaRPr>
            </a:p>
          </p:txBody>
        </p:sp>
      </p:grpSp>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82251" y="2749662"/>
            <a:ext cx="753588" cy="753588"/>
          </a:xfrm>
          <a:prstGeom prst="rect">
            <a:avLst/>
          </a:prstGeom>
        </p:spPr>
      </p:pic>
      <p:sp>
        <p:nvSpPr>
          <p:cNvPr id="7" name="矩形 6"/>
          <p:cNvSpPr/>
          <p:nvPr/>
        </p:nvSpPr>
        <p:spPr>
          <a:xfrm>
            <a:off x="566067" y="3857110"/>
            <a:ext cx="8169592" cy="890693"/>
          </a:xfrm>
          <a:prstGeom prst="rect">
            <a:avLst/>
          </a:prstGeom>
        </p:spPr>
        <p:txBody>
          <a:bodyPr wrap="square">
            <a:spAutoFit/>
          </a:bodyPr>
          <a:lstStyle/>
          <a:p>
            <a:pPr>
              <a:lnSpc>
                <a:spcPct val="150000"/>
              </a:lnSpc>
            </a:pPr>
            <a:r>
              <a:rPr lang="zh-CN" altLang="en-US" sz="1200" dirty="0">
                <a:solidFill>
                  <a:srgbClr val="333333"/>
                </a:solidFill>
                <a:latin typeface="微软雅黑" panose="020B0503020204020204" pitchFamily="34" charset="-122"/>
                <a:ea typeface="微软雅黑" panose="020B0503020204020204" pitchFamily="34" charset="-122"/>
              </a:rPr>
              <a:t>这项新发现令研究员相信，一系列的流行性感冒</a:t>
            </a:r>
            <a:r>
              <a:rPr lang="zh-CN" altLang="en-US" sz="1200" dirty="0" smtClean="0">
                <a:solidFill>
                  <a:srgbClr val="333333"/>
                </a:solidFill>
                <a:latin typeface="微软雅黑" panose="020B0503020204020204" pitchFamily="34" charset="-122"/>
                <a:ea typeface="微软雅黑" panose="020B0503020204020204" pitchFamily="34" charset="-122"/>
              </a:rPr>
              <a:t>、疫</a:t>
            </a:r>
            <a:r>
              <a:rPr lang="zh-CN" altLang="en-US" sz="1200" dirty="0">
                <a:solidFill>
                  <a:srgbClr val="333333"/>
                </a:solidFill>
                <a:latin typeface="微软雅黑" panose="020B0503020204020204" pitchFamily="34" charset="-122"/>
                <a:ea typeface="微软雅黑" panose="020B0503020204020204" pitchFamily="34" charset="-122"/>
              </a:rPr>
              <a:t>症病毒可能藏在冰块深处，人类对这些原始病毒没有抵抗能力，当全球气温上升令冰层溶化时，这些埋藏在冰层千年或更长的病毒便可能会复活，形成疫症。科学家表示，虽然他们不知道这些病毒的生存希望，或者其再次适应地面环境的机会，但肯定不能阻止病毒卷土重来的可能性。</a:t>
            </a:r>
            <a:endParaRPr lang="zh-CN" altLang="en-US" sz="1200" dirty="0">
              <a:latin typeface="微软雅黑" panose="020B0503020204020204" pitchFamily="34" charset="-122"/>
              <a:ea typeface="微软雅黑" panose="020B0503020204020204" pitchFamily="34" charset="-122"/>
            </a:endParaRPr>
          </a:p>
        </p:txBody>
      </p:sp>
      <p:grpSp>
        <p:nvGrpSpPr>
          <p:cNvPr id="574" name="Group 279"/>
          <p:cNvGrpSpPr/>
          <p:nvPr/>
        </p:nvGrpSpPr>
        <p:grpSpPr>
          <a:xfrm>
            <a:off x="4101031" y="2832140"/>
            <a:ext cx="827412" cy="827412"/>
            <a:chOff x="846989" y="1401020"/>
            <a:chExt cx="877416" cy="877416"/>
          </a:xfrm>
          <a:effectLst>
            <a:outerShdw blurRad="63500" dir="11640000" sx="1000" sy="1000" rotWithShape="0">
              <a:prstClr val="black">
                <a:alpha val="15000"/>
              </a:prstClr>
            </a:outerShdw>
          </a:effectLst>
        </p:grpSpPr>
        <p:sp>
          <p:nvSpPr>
            <p:cNvPr id="575" name="Teardrop 106"/>
            <p:cNvSpPr/>
            <p:nvPr/>
          </p:nvSpPr>
          <p:spPr>
            <a:xfrm rot="8100000">
              <a:off x="846989" y="1401020"/>
              <a:ext cx="877416" cy="877416"/>
            </a:xfrm>
            <a:prstGeom prst="teardrop">
              <a:avLst/>
            </a:prstGeom>
            <a:solidFill>
              <a:schemeClr val="accent3"/>
            </a:solidFill>
            <a:ln>
              <a:noFill/>
            </a:ln>
            <a:effectLst>
              <a:outerShdw blurRad="152400" dir="5400000" sx="90000" sy="-19000"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576" name="Oval 107"/>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b="1" dirty="0" smtClean="0">
                  <a:solidFill>
                    <a:schemeClr val="accent3"/>
                  </a:solidFill>
                </a:rPr>
                <a:t>80%</a:t>
              </a:r>
              <a:endParaRPr lang="en-US" sz="1200" b="1" dirty="0">
                <a:solidFill>
                  <a:schemeClr val="accent3"/>
                </a:solidFill>
              </a:endParaRPr>
            </a:p>
          </p:txBody>
        </p:sp>
      </p:grpSp>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68807" y="2897544"/>
            <a:ext cx="724334" cy="724334"/>
          </a:xfrm>
          <a:prstGeom prst="rect">
            <a:avLst/>
          </a:prstGeom>
        </p:spPr>
      </p:pic>
      <p:grpSp>
        <p:nvGrpSpPr>
          <p:cNvPr id="577" name="Group 279"/>
          <p:cNvGrpSpPr/>
          <p:nvPr/>
        </p:nvGrpSpPr>
        <p:grpSpPr>
          <a:xfrm>
            <a:off x="2121857" y="1941238"/>
            <a:ext cx="827412" cy="827412"/>
            <a:chOff x="846989" y="1401020"/>
            <a:chExt cx="877416" cy="877416"/>
          </a:xfrm>
          <a:effectLst>
            <a:outerShdw blurRad="63500" dir="11640000" sx="1000" sy="1000" rotWithShape="0">
              <a:prstClr val="black">
                <a:alpha val="15000"/>
              </a:prstClr>
            </a:outerShdw>
          </a:effectLst>
        </p:grpSpPr>
        <p:sp>
          <p:nvSpPr>
            <p:cNvPr id="578" name="Teardrop 106"/>
            <p:cNvSpPr/>
            <p:nvPr/>
          </p:nvSpPr>
          <p:spPr>
            <a:xfrm rot="8100000">
              <a:off x="846989" y="1401020"/>
              <a:ext cx="877416" cy="877416"/>
            </a:xfrm>
            <a:prstGeom prst="teardrop">
              <a:avLst/>
            </a:prstGeom>
            <a:solidFill>
              <a:schemeClr val="accent3"/>
            </a:solidFill>
            <a:ln>
              <a:noFill/>
            </a:ln>
            <a:effectLst>
              <a:outerShdw blurRad="152400" dir="5400000" sx="90000" sy="-19000"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579" name="Oval 107"/>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b="1" dirty="0" smtClean="0">
                  <a:solidFill>
                    <a:schemeClr val="accent3"/>
                  </a:solidFill>
                </a:rPr>
                <a:t>80%</a:t>
              </a:r>
              <a:endParaRPr lang="en-US" sz="1200" b="1" dirty="0">
                <a:solidFill>
                  <a:schemeClr val="accent3"/>
                </a:solidFill>
              </a:endParaRPr>
            </a:p>
          </p:txBody>
        </p:sp>
      </p:grpSp>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33152" y="1901711"/>
            <a:ext cx="837244" cy="837244"/>
          </a:xfrm>
          <a:prstGeom prst="rect">
            <a:avLst/>
          </a:prstGeom>
        </p:spPr>
      </p:pic>
    </p:spTree>
    <p:extLst>
      <p:ext uri="{BB962C8B-B14F-4D97-AF65-F5344CB8AC3E}">
        <p14:creationId xmlns:p14="http://schemas.microsoft.com/office/powerpoint/2010/main" val="18696390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390"/>
                                        </p:tgtEl>
                                        <p:attrNameLst>
                                          <p:attrName>style.visibility</p:attrName>
                                        </p:attrNameLst>
                                      </p:cBhvr>
                                      <p:to>
                                        <p:strVal val="visible"/>
                                      </p:to>
                                    </p:set>
                                    <p:anim calcmode="lin" valueType="num">
                                      <p:cBhvr>
                                        <p:cTn id="7" dur="500" fill="hold"/>
                                        <p:tgtEl>
                                          <p:spTgt spid="390"/>
                                        </p:tgtEl>
                                        <p:attrNameLst>
                                          <p:attrName>ppt_w</p:attrName>
                                        </p:attrNameLst>
                                      </p:cBhvr>
                                      <p:tavLst>
                                        <p:tav tm="0">
                                          <p:val>
                                            <p:fltVal val="0"/>
                                          </p:val>
                                        </p:tav>
                                        <p:tav tm="100000">
                                          <p:val>
                                            <p:strVal val="#ppt_w"/>
                                          </p:val>
                                        </p:tav>
                                      </p:tavLst>
                                    </p:anim>
                                    <p:anim calcmode="lin" valueType="num">
                                      <p:cBhvr>
                                        <p:cTn id="8" dur="500" fill="hold"/>
                                        <p:tgtEl>
                                          <p:spTgt spid="390"/>
                                        </p:tgtEl>
                                        <p:attrNameLst>
                                          <p:attrName>ppt_h</p:attrName>
                                        </p:attrNameLst>
                                      </p:cBhvr>
                                      <p:tavLst>
                                        <p:tav tm="0">
                                          <p:val>
                                            <p:fltVal val="0"/>
                                          </p:val>
                                        </p:tav>
                                        <p:tav tm="100000">
                                          <p:val>
                                            <p:strVal val="#ppt_h"/>
                                          </p:val>
                                        </p:tav>
                                      </p:tavLst>
                                    </p:anim>
                                    <p:animEffect transition="in" filter="fade">
                                      <p:cBhvr>
                                        <p:cTn id="9" dur="500"/>
                                        <p:tgtEl>
                                          <p:spTgt spid="390"/>
                                        </p:tgtEl>
                                      </p:cBhvr>
                                    </p:animEffect>
                                  </p:childTnLst>
                                </p:cTn>
                              </p:par>
                            </p:childTnLst>
                          </p:cTn>
                        </p:par>
                        <p:par>
                          <p:cTn id="10" fill="hold">
                            <p:stCondLst>
                              <p:cond delay="500"/>
                            </p:stCondLst>
                            <p:childTnLst>
                              <p:par>
                                <p:cTn id="11" presetID="2" presetClass="entr" presetSubtype="1" accel="50000" decel="50000" fill="hold" nodeType="afterEffect">
                                  <p:stCondLst>
                                    <p:cond delay="0"/>
                                  </p:stCondLst>
                                  <p:childTnLst>
                                    <p:set>
                                      <p:cBhvr>
                                        <p:cTn id="12" dur="1" fill="hold">
                                          <p:stCondLst>
                                            <p:cond delay="0"/>
                                          </p:stCondLst>
                                        </p:cTn>
                                        <p:tgtEl>
                                          <p:spTgt spid="568"/>
                                        </p:tgtEl>
                                        <p:attrNameLst>
                                          <p:attrName>style.visibility</p:attrName>
                                        </p:attrNameLst>
                                      </p:cBhvr>
                                      <p:to>
                                        <p:strVal val="visible"/>
                                      </p:to>
                                    </p:set>
                                    <p:anim calcmode="lin" valueType="num">
                                      <p:cBhvr additive="base">
                                        <p:cTn id="13" dur="500" fill="hold"/>
                                        <p:tgtEl>
                                          <p:spTgt spid="568"/>
                                        </p:tgtEl>
                                        <p:attrNameLst>
                                          <p:attrName>ppt_x</p:attrName>
                                        </p:attrNameLst>
                                      </p:cBhvr>
                                      <p:tavLst>
                                        <p:tav tm="0">
                                          <p:val>
                                            <p:strVal val="#ppt_x"/>
                                          </p:val>
                                        </p:tav>
                                        <p:tav tm="100000">
                                          <p:val>
                                            <p:strVal val="#ppt_x"/>
                                          </p:val>
                                        </p:tav>
                                      </p:tavLst>
                                    </p:anim>
                                    <p:anim calcmode="lin" valueType="num">
                                      <p:cBhvr additive="base">
                                        <p:cTn id="14" dur="500" fill="hold"/>
                                        <p:tgtEl>
                                          <p:spTgt spid="568"/>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 presetClass="entr" presetSubtype="1" accel="50000" decel="50000" fill="hold" nodeType="afterEffect">
                                  <p:stCondLst>
                                    <p:cond delay="0"/>
                                  </p:stCondLst>
                                  <p:childTnLst>
                                    <p:set>
                                      <p:cBhvr>
                                        <p:cTn id="17" dur="1" fill="hold">
                                          <p:stCondLst>
                                            <p:cond delay="0"/>
                                          </p:stCondLst>
                                        </p:cTn>
                                        <p:tgtEl>
                                          <p:spTgt spid="571"/>
                                        </p:tgtEl>
                                        <p:attrNameLst>
                                          <p:attrName>style.visibility</p:attrName>
                                        </p:attrNameLst>
                                      </p:cBhvr>
                                      <p:to>
                                        <p:strVal val="visible"/>
                                      </p:to>
                                    </p:set>
                                    <p:anim calcmode="lin" valueType="num">
                                      <p:cBhvr additive="base">
                                        <p:cTn id="18" dur="500" fill="hold"/>
                                        <p:tgtEl>
                                          <p:spTgt spid="571"/>
                                        </p:tgtEl>
                                        <p:attrNameLst>
                                          <p:attrName>ppt_x</p:attrName>
                                        </p:attrNameLst>
                                      </p:cBhvr>
                                      <p:tavLst>
                                        <p:tav tm="0">
                                          <p:val>
                                            <p:strVal val="#ppt_x"/>
                                          </p:val>
                                        </p:tav>
                                        <p:tav tm="100000">
                                          <p:val>
                                            <p:strVal val="#ppt_x"/>
                                          </p:val>
                                        </p:tav>
                                      </p:tavLst>
                                    </p:anim>
                                    <p:anim calcmode="lin" valueType="num">
                                      <p:cBhvr additive="base">
                                        <p:cTn id="19" dur="500" fill="hold"/>
                                        <p:tgtEl>
                                          <p:spTgt spid="571"/>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2" presetClass="entr" presetSubtype="1" accel="50000" decel="50000" fill="hold" nodeType="afterEffect">
                                  <p:stCondLst>
                                    <p:cond delay="0"/>
                                  </p:stCondLst>
                                  <p:childTnLst>
                                    <p:set>
                                      <p:cBhvr>
                                        <p:cTn id="22" dur="1" fill="hold">
                                          <p:stCondLst>
                                            <p:cond delay="0"/>
                                          </p:stCondLst>
                                        </p:cTn>
                                        <p:tgtEl>
                                          <p:spTgt spid="574"/>
                                        </p:tgtEl>
                                        <p:attrNameLst>
                                          <p:attrName>style.visibility</p:attrName>
                                        </p:attrNameLst>
                                      </p:cBhvr>
                                      <p:to>
                                        <p:strVal val="visible"/>
                                      </p:to>
                                    </p:set>
                                    <p:anim calcmode="lin" valueType="num">
                                      <p:cBhvr additive="base">
                                        <p:cTn id="23" dur="500" fill="hold"/>
                                        <p:tgtEl>
                                          <p:spTgt spid="574"/>
                                        </p:tgtEl>
                                        <p:attrNameLst>
                                          <p:attrName>ppt_x</p:attrName>
                                        </p:attrNameLst>
                                      </p:cBhvr>
                                      <p:tavLst>
                                        <p:tav tm="0">
                                          <p:val>
                                            <p:strVal val="#ppt_x"/>
                                          </p:val>
                                        </p:tav>
                                        <p:tav tm="100000">
                                          <p:val>
                                            <p:strVal val="#ppt_x"/>
                                          </p:val>
                                        </p:tav>
                                      </p:tavLst>
                                    </p:anim>
                                    <p:anim calcmode="lin" valueType="num">
                                      <p:cBhvr additive="base">
                                        <p:cTn id="24" dur="500" fill="hold"/>
                                        <p:tgtEl>
                                          <p:spTgt spid="574"/>
                                        </p:tgtEl>
                                        <p:attrNameLst>
                                          <p:attrName>ppt_y</p:attrName>
                                        </p:attrNameLst>
                                      </p:cBhvr>
                                      <p:tavLst>
                                        <p:tav tm="0">
                                          <p:val>
                                            <p:strVal val="0-#ppt_h/2"/>
                                          </p:val>
                                        </p:tav>
                                        <p:tav tm="100000">
                                          <p:val>
                                            <p:strVal val="#ppt_y"/>
                                          </p:val>
                                        </p:tav>
                                      </p:tavLst>
                                    </p:anim>
                                  </p:childTnLst>
                                </p:cTn>
                              </p:par>
                            </p:childTnLst>
                          </p:cTn>
                        </p:par>
                        <p:par>
                          <p:cTn id="25" fill="hold">
                            <p:stCondLst>
                              <p:cond delay="2000"/>
                            </p:stCondLst>
                            <p:childTnLst>
                              <p:par>
                                <p:cTn id="26" presetID="2" presetClass="entr" presetSubtype="1" accel="50000" decel="50000" fill="hold" nodeType="afterEffect">
                                  <p:stCondLst>
                                    <p:cond delay="0"/>
                                  </p:stCondLst>
                                  <p:childTnLst>
                                    <p:set>
                                      <p:cBhvr>
                                        <p:cTn id="27" dur="1" fill="hold">
                                          <p:stCondLst>
                                            <p:cond delay="0"/>
                                          </p:stCondLst>
                                        </p:cTn>
                                        <p:tgtEl>
                                          <p:spTgt spid="577"/>
                                        </p:tgtEl>
                                        <p:attrNameLst>
                                          <p:attrName>style.visibility</p:attrName>
                                        </p:attrNameLst>
                                      </p:cBhvr>
                                      <p:to>
                                        <p:strVal val="visible"/>
                                      </p:to>
                                    </p:set>
                                    <p:anim calcmode="lin" valueType="num">
                                      <p:cBhvr additive="base">
                                        <p:cTn id="28" dur="500" fill="hold"/>
                                        <p:tgtEl>
                                          <p:spTgt spid="577"/>
                                        </p:tgtEl>
                                        <p:attrNameLst>
                                          <p:attrName>ppt_x</p:attrName>
                                        </p:attrNameLst>
                                      </p:cBhvr>
                                      <p:tavLst>
                                        <p:tav tm="0">
                                          <p:val>
                                            <p:strVal val="#ppt_x"/>
                                          </p:val>
                                        </p:tav>
                                        <p:tav tm="100000">
                                          <p:val>
                                            <p:strVal val="#ppt_x"/>
                                          </p:val>
                                        </p:tav>
                                      </p:tavLst>
                                    </p:anim>
                                    <p:anim calcmode="lin" valueType="num">
                                      <p:cBhvr additive="base">
                                        <p:cTn id="29" dur="500" fill="hold"/>
                                        <p:tgtEl>
                                          <p:spTgt spid="577"/>
                                        </p:tgtEl>
                                        <p:attrNameLst>
                                          <p:attrName>ppt_y</p:attrName>
                                        </p:attrNameLst>
                                      </p:cBhvr>
                                      <p:tavLst>
                                        <p:tav tm="0">
                                          <p:val>
                                            <p:strVal val="0-#ppt_h/2"/>
                                          </p:val>
                                        </p:tav>
                                        <p:tav tm="100000">
                                          <p:val>
                                            <p:strVal val="#ppt_y"/>
                                          </p:val>
                                        </p:tav>
                                      </p:tavLst>
                                    </p:anim>
                                  </p:childTnLst>
                                </p:cTn>
                              </p:par>
                            </p:childTnLst>
                          </p:cTn>
                        </p:par>
                        <p:par>
                          <p:cTn id="30" fill="hold">
                            <p:stCondLst>
                              <p:cond delay="2500"/>
                            </p:stCondLst>
                            <p:childTnLst>
                              <p:par>
                                <p:cTn id="31" presetID="42" presetClass="entr" presetSubtype="0"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1000"/>
                                        <p:tgtEl>
                                          <p:spTgt spid="3"/>
                                        </p:tgtEl>
                                      </p:cBhvr>
                                    </p:animEffect>
                                    <p:anim calcmode="lin" valueType="num">
                                      <p:cBhvr>
                                        <p:cTn id="34" dur="1000" fill="hold"/>
                                        <p:tgtEl>
                                          <p:spTgt spid="3"/>
                                        </p:tgtEl>
                                        <p:attrNameLst>
                                          <p:attrName>ppt_x</p:attrName>
                                        </p:attrNameLst>
                                      </p:cBhvr>
                                      <p:tavLst>
                                        <p:tav tm="0">
                                          <p:val>
                                            <p:strVal val="#ppt_x"/>
                                          </p:val>
                                        </p:tav>
                                        <p:tav tm="100000">
                                          <p:val>
                                            <p:strVal val="#ppt_x"/>
                                          </p:val>
                                        </p:tav>
                                      </p:tavLst>
                                    </p:anim>
                                    <p:anim calcmode="lin" valueType="num">
                                      <p:cBhvr>
                                        <p:cTn id="35" dur="1000" fill="hold"/>
                                        <p:tgtEl>
                                          <p:spTgt spid="3"/>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1000"/>
                                        <p:tgtEl>
                                          <p:spTgt spid="11"/>
                                        </p:tgtEl>
                                      </p:cBhvr>
                                    </p:animEffect>
                                    <p:anim calcmode="lin" valueType="num">
                                      <p:cBhvr>
                                        <p:cTn id="39" dur="1000" fill="hold"/>
                                        <p:tgtEl>
                                          <p:spTgt spid="11"/>
                                        </p:tgtEl>
                                        <p:attrNameLst>
                                          <p:attrName>ppt_x</p:attrName>
                                        </p:attrNameLst>
                                      </p:cBhvr>
                                      <p:tavLst>
                                        <p:tav tm="0">
                                          <p:val>
                                            <p:strVal val="#ppt_x"/>
                                          </p:val>
                                        </p:tav>
                                        <p:tav tm="100000">
                                          <p:val>
                                            <p:strVal val="#ppt_x"/>
                                          </p:val>
                                        </p:tav>
                                      </p:tavLst>
                                    </p:anim>
                                    <p:anim calcmode="lin" valueType="num">
                                      <p:cBhvr>
                                        <p:cTn id="40" dur="1000" fill="hold"/>
                                        <p:tgtEl>
                                          <p:spTgt spid="11"/>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fade">
                                      <p:cBhvr>
                                        <p:cTn id="43" dur="1000"/>
                                        <p:tgtEl>
                                          <p:spTgt spid="4"/>
                                        </p:tgtEl>
                                      </p:cBhvr>
                                    </p:animEffect>
                                    <p:anim calcmode="lin" valueType="num">
                                      <p:cBhvr>
                                        <p:cTn id="44" dur="1000" fill="hold"/>
                                        <p:tgtEl>
                                          <p:spTgt spid="4"/>
                                        </p:tgtEl>
                                        <p:attrNameLst>
                                          <p:attrName>ppt_x</p:attrName>
                                        </p:attrNameLst>
                                      </p:cBhvr>
                                      <p:tavLst>
                                        <p:tav tm="0">
                                          <p:val>
                                            <p:strVal val="#ppt_x"/>
                                          </p:val>
                                        </p:tav>
                                        <p:tav tm="100000">
                                          <p:val>
                                            <p:strVal val="#ppt_x"/>
                                          </p:val>
                                        </p:tav>
                                      </p:tavLst>
                                    </p:anim>
                                    <p:anim calcmode="lin" valueType="num">
                                      <p:cBhvr>
                                        <p:cTn id="45" dur="1000" fill="hold"/>
                                        <p:tgtEl>
                                          <p:spTgt spid="4"/>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1000"/>
                                        <p:tgtEl>
                                          <p:spTgt spid="5"/>
                                        </p:tgtEl>
                                      </p:cBhvr>
                                    </p:animEffect>
                                    <p:anim calcmode="lin" valueType="num">
                                      <p:cBhvr>
                                        <p:cTn id="49" dur="1000" fill="hold"/>
                                        <p:tgtEl>
                                          <p:spTgt spid="5"/>
                                        </p:tgtEl>
                                        <p:attrNameLst>
                                          <p:attrName>ppt_x</p:attrName>
                                        </p:attrNameLst>
                                      </p:cBhvr>
                                      <p:tavLst>
                                        <p:tav tm="0">
                                          <p:val>
                                            <p:strVal val="#ppt_x"/>
                                          </p:val>
                                        </p:tav>
                                        <p:tav tm="100000">
                                          <p:val>
                                            <p:strVal val="#ppt_x"/>
                                          </p:val>
                                        </p:tav>
                                      </p:tavLst>
                                    </p:anim>
                                    <p:anim calcmode="lin" valueType="num">
                                      <p:cBhvr>
                                        <p:cTn id="50" dur="1000" fill="hold"/>
                                        <p:tgtEl>
                                          <p:spTgt spid="5"/>
                                        </p:tgtEl>
                                        <p:attrNameLst>
                                          <p:attrName>ppt_y</p:attrName>
                                        </p:attrNameLst>
                                      </p:cBhvr>
                                      <p:tavLst>
                                        <p:tav tm="0">
                                          <p:val>
                                            <p:strVal val="#ppt_y+.1"/>
                                          </p:val>
                                        </p:tav>
                                        <p:tav tm="100000">
                                          <p:val>
                                            <p:strVal val="#ppt_y"/>
                                          </p:val>
                                        </p:tav>
                                      </p:tavLst>
                                    </p:anim>
                                  </p:childTnLst>
                                </p:cTn>
                              </p:par>
                            </p:childTnLst>
                          </p:cTn>
                        </p:par>
                        <p:par>
                          <p:cTn id="51" fill="hold">
                            <p:stCondLst>
                              <p:cond delay="3500"/>
                            </p:stCondLst>
                            <p:childTnLst>
                              <p:par>
                                <p:cTn id="52" presetID="22" presetClass="entr" presetSubtype="4" fill="hold" grpId="0" nodeType="after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wipe(down)">
                                      <p:cBhvr>
                                        <p:cTn id="54" dur="500"/>
                                        <p:tgtEl>
                                          <p:spTgt spid="6"/>
                                        </p:tgtEl>
                                      </p:cBhvr>
                                    </p:animEffect>
                                  </p:childTnLst>
                                </p:cTn>
                              </p:par>
                            </p:childTnLst>
                          </p:cTn>
                        </p:par>
                        <p:par>
                          <p:cTn id="55" fill="hold">
                            <p:stCondLst>
                              <p:cond delay="4000"/>
                            </p:stCondLst>
                            <p:childTnLst>
                              <p:par>
                                <p:cTn id="56" presetID="22" presetClass="entr" presetSubtype="4" fill="hold" grpId="0" nodeType="after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wipe(down)">
                                      <p:cBhvr>
                                        <p:cTn id="5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902454" y="1408078"/>
            <a:ext cx="1987980" cy="1078084"/>
          </a:xfrm>
          <a:prstGeom prst="rect">
            <a:avLst/>
          </a:prstGeom>
        </p:spPr>
        <p:txBody>
          <a:bodyPr lIns="46788" tIns="46788" rIns="46788" bIns="46788" anchor="ctr"/>
          <a:lstStyle/>
          <a:p>
            <a:pPr algn="just">
              <a:lnSpc>
                <a:spcPct val="120000"/>
              </a:lnSpc>
              <a:spcBef>
                <a:spcPts val="600"/>
              </a:spcBef>
              <a:spcAft>
                <a:spcPts val="600"/>
              </a:spcAft>
              <a:defRPr/>
            </a:pPr>
            <a:r>
              <a:rPr lang="zh-CN" altLang="en-US" sz="900" dirty="0">
                <a:solidFill>
                  <a:schemeClr val="tx1">
                    <a:lumMod val="50000"/>
                    <a:lumOff val="50000"/>
                  </a:schemeClr>
                </a:solidFill>
                <a:latin typeface="微软雅黑" pitchFamily="34" charset="-122"/>
                <a:ea typeface="微软雅黑" pitchFamily="34" charset="-122"/>
              </a:rPr>
              <a:t>单击此处添加段落文本，单击此处添加段落文本，单击此处添加段落文本，单击此处添加段落文本。</a:t>
            </a:r>
          </a:p>
        </p:txBody>
      </p:sp>
      <p:sp>
        <p:nvSpPr>
          <p:cNvPr id="7" name="矩形 6"/>
          <p:cNvSpPr/>
          <p:nvPr/>
        </p:nvSpPr>
        <p:spPr>
          <a:xfrm>
            <a:off x="2414162" y="3424574"/>
            <a:ext cx="1987980" cy="1146464"/>
          </a:xfrm>
          <a:prstGeom prst="rect">
            <a:avLst/>
          </a:prstGeom>
        </p:spPr>
        <p:txBody>
          <a:bodyPr lIns="46788" tIns="46788" rIns="46788" bIns="46788" anchor="ctr"/>
          <a:lstStyle/>
          <a:p>
            <a:pPr algn="just">
              <a:lnSpc>
                <a:spcPct val="120000"/>
              </a:lnSpc>
              <a:spcBef>
                <a:spcPts val="600"/>
              </a:spcBef>
              <a:spcAft>
                <a:spcPts val="600"/>
              </a:spcAft>
              <a:defRPr/>
            </a:pPr>
            <a:r>
              <a:rPr lang="zh-CN" altLang="en-US" sz="900" dirty="0">
                <a:solidFill>
                  <a:schemeClr val="tx1">
                    <a:lumMod val="50000"/>
                    <a:lumOff val="50000"/>
                  </a:schemeClr>
                </a:solidFill>
                <a:latin typeface="微软雅黑" pitchFamily="34" charset="-122"/>
                <a:ea typeface="微软雅黑" pitchFamily="34" charset="-122"/>
              </a:rPr>
              <a:t>单击此处添加段落文本，单击此处添加段落文本，单击此处添加段落文本，单击此处添加段落文本。</a:t>
            </a:r>
          </a:p>
        </p:txBody>
      </p:sp>
      <p:sp>
        <p:nvSpPr>
          <p:cNvPr id="8" name="矩形 7"/>
          <p:cNvSpPr/>
          <p:nvPr/>
        </p:nvSpPr>
        <p:spPr>
          <a:xfrm>
            <a:off x="4429774" y="1408078"/>
            <a:ext cx="1987980" cy="1078084"/>
          </a:xfrm>
          <a:prstGeom prst="rect">
            <a:avLst/>
          </a:prstGeom>
        </p:spPr>
        <p:txBody>
          <a:bodyPr lIns="46788" tIns="46788" rIns="46788" bIns="46788" anchor="ctr"/>
          <a:lstStyle/>
          <a:p>
            <a:pPr algn="just">
              <a:lnSpc>
                <a:spcPct val="120000"/>
              </a:lnSpc>
              <a:spcBef>
                <a:spcPts val="600"/>
              </a:spcBef>
              <a:spcAft>
                <a:spcPts val="600"/>
              </a:spcAft>
              <a:defRPr/>
            </a:pPr>
            <a:r>
              <a:rPr lang="zh-CN" altLang="en-US" sz="900" dirty="0">
                <a:solidFill>
                  <a:schemeClr val="tx1">
                    <a:lumMod val="50000"/>
                    <a:lumOff val="50000"/>
                  </a:schemeClr>
                </a:solidFill>
                <a:latin typeface="微软雅黑" pitchFamily="34" charset="-122"/>
                <a:ea typeface="微软雅黑" pitchFamily="34" charset="-122"/>
              </a:rPr>
              <a:t>单击此处添加段落文本，单击此处添加段落文本，单击此处添加段落文本，单击此处添加段落文本。</a:t>
            </a:r>
          </a:p>
        </p:txBody>
      </p:sp>
      <p:sp>
        <p:nvSpPr>
          <p:cNvPr id="10" name="矩形 9"/>
          <p:cNvSpPr/>
          <p:nvPr/>
        </p:nvSpPr>
        <p:spPr>
          <a:xfrm>
            <a:off x="6201795" y="3424574"/>
            <a:ext cx="1987980" cy="1146464"/>
          </a:xfrm>
          <a:prstGeom prst="rect">
            <a:avLst/>
          </a:prstGeom>
        </p:spPr>
        <p:txBody>
          <a:bodyPr lIns="46788" tIns="46788" rIns="46788" bIns="46788" anchor="ctr"/>
          <a:lstStyle/>
          <a:p>
            <a:pPr algn="just">
              <a:lnSpc>
                <a:spcPct val="120000"/>
              </a:lnSpc>
              <a:spcBef>
                <a:spcPts val="600"/>
              </a:spcBef>
              <a:spcAft>
                <a:spcPts val="600"/>
              </a:spcAft>
              <a:defRPr/>
            </a:pPr>
            <a:r>
              <a:rPr lang="zh-CN" altLang="en-US" sz="900" dirty="0">
                <a:solidFill>
                  <a:schemeClr val="tx1">
                    <a:lumMod val="50000"/>
                    <a:lumOff val="50000"/>
                  </a:schemeClr>
                </a:solidFill>
                <a:latin typeface="微软雅黑" pitchFamily="34" charset="-122"/>
                <a:ea typeface="微软雅黑" pitchFamily="34" charset="-122"/>
              </a:rPr>
              <a:t>单击此处添加段落文本，单击此处添加段落文本，单击此处添加段落文本，单击此处添加段落文本。</a:t>
            </a:r>
          </a:p>
        </p:txBody>
      </p:sp>
      <p:grpSp>
        <p:nvGrpSpPr>
          <p:cNvPr id="11" name="组合 29"/>
          <p:cNvGrpSpPr/>
          <p:nvPr/>
        </p:nvGrpSpPr>
        <p:grpSpPr>
          <a:xfrm>
            <a:off x="6489739" y="2733659"/>
            <a:ext cx="1610794" cy="413294"/>
            <a:chOff x="6351617" y="2567188"/>
            <a:chExt cx="1611283" cy="413238"/>
          </a:xfrm>
        </p:grpSpPr>
        <p:sp>
          <p:nvSpPr>
            <p:cNvPr id="9" name="圆角矩形标注 8"/>
            <p:cNvSpPr/>
            <p:nvPr/>
          </p:nvSpPr>
          <p:spPr>
            <a:xfrm>
              <a:off x="6351617" y="2567188"/>
              <a:ext cx="1611283" cy="413238"/>
            </a:xfrm>
            <a:prstGeom prst="wedgeRoundRectCallout">
              <a:avLst>
                <a:gd name="adj1" fmla="val -20833"/>
                <a:gd name="adj2" fmla="val 101383"/>
                <a:gd name="adj3" fmla="val 1666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zh-CN" altLang="en-US" sz="1400" dirty="0">
                  <a:solidFill>
                    <a:srgbClr val="FFFFFF"/>
                  </a:solidFill>
                  <a:latin typeface="+mn-ea"/>
                </a:rPr>
                <a:t>人事上的帮助</a:t>
              </a:r>
            </a:p>
          </p:txBody>
        </p:sp>
        <p:sp>
          <p:nvSpPr>
            <p:cNvPr id="17" name="Freeform 6"/>
            <p:cNvSpPr>
              <a:spLocks noEditPoints="1"/>
            </p:cNvSpPr>
            <p:nvPr/>
          </p:nvSpPr>
          <p:spPr bwMode="auto">
            <a:xfrm>
              <a:off x="6489204" y="2657502"/>
              <a:ext cx="225922" cy="232610"/>
            </a:xfrm>
            <a:custGeom>
              <a:avLst/>
              <a:gdLst>
                <a:gd name="T0" fmla="*/ 93 w 186"/>
                <a:gd name="T1" fmla="*/ 191 h 191"/>
                <a:gd name="T2" fmla="*/ 0 w 186"/>
                <a:gd name="T3" fmla="*/ 161 h 191"/>
                <a:gd name="T4" fmla="*/ 63 w 186"/>
                <a:gd name="T5" fmla="*/ 132 h 191"/>
                <a:gd name="T6" fmla="*/ 64 w 186"/>
                <a:gd name="T7" fmla="*/ 143 h 191"/>
                <a:gd name="T8" fmla="*/ 25 w 186"/>
                <a:gd name="T9" fmla="*/ 161 h 191"/>
                <a:gd name="T10" fmla="*/ 93 w 186"/>
                <a:gd name="T11" fmla="*/ 180 h 191"/>
                <a:gd name="T12" fmla="*/ 161 w 186"/>
                <a:gd name="T13" fmla="*/ 161 h 191"/>
                <a:gd name="T14" fmla="*/ 121 w 186"/>
                <a:gd name="T15" fmla="*/ 143 h 191"/>
                <a:gd name="T16" fmla="*/ 122 w 186"/>
                <a:gd name="T17" fmla="*/ 132 h 191"/>
                <a:gd name="T18" fmla="*/ 186 w 186"/>
                <a:gd name="T19" fmla="*/ 161 h 191"/>
                <a:gd name="T20" fmla="*/ 93 w 186"/>
                <a:gd name="T21" fmla="*/ 191 h 191"/>
                <a:gd name="T22" fmla="*/ 105 w 186"/>
                <a:gd name="T23" fmla="*/ 168 h 191"/>
                <a:gd name="T24" fmla="*/ 93 w 186"/>
                <a:gd name="T25" fmla="*/ 168 h 191"/>
                <a:gd name="T26" fmla="*/ 93 w 186"/>
                <a:gd name="T27" fmla="*/ 168 h 191"/>
                <a:gd name="T28" fmla="*/ 81 w 186"/>
                <a:gd name="T29" fmla="*/ 168 h 191"/>
                <a:gd name="T30" fmla="*/ 76 w 186"/>
                <a:gd name="T31" fmla="*/ 108 h 191"/>
                <a:gd name="T32" fmla="*/ 57 w 186"/>
                <a:gd name="T33" fmla="*/ 108 h 191"/>
                <a:gd name="T34" fmla="*/ 57 w 186"/>
                <a:gd name="T35" fmla="*/ 60 h 191"/>
                <a:gd name="T36" fmla="*/ 93 w 186"/>
                <a:gd name="T37" fmla="*/ 49 h 191"/>
                <a:gd name="T38" fmla="*/ 129 w 186"/>
                <a:gd name="T39" fmla="*/ 60 h 191"/>
                <a:gd name="T40" fmla="*/ 129 w 186"/>
                <a:gd name="T41" fmla="*/ 108 h 191"/>
                <a:gd name="T42" fmla="*/ 110 w 186"/>
                <a:gd name="T43" fmla="*/ 108 h 191"/>
                <a:gd name="T44" fmla="*/ 105 w 186"/>
                <a:gd name="T45" fmla="*/ 168 h 191"/>
                <a:gd name="T46" fmla="*/ 92 w 186"/>
                <a:gd name="T47" fmla="*/ 40 h 191"/>
                <a:gd name="T48" fmla="*/ 72 w 186"/>
                <a:gd name="T49" fmla="*/ 20 h 191"/>
                <a:gd name="T50" fmla="*/ 92 w 186"/>
                <a:gd name="T51" fmla="*/ 0 h 191"/>
                <a:gd name="T52" fmla="*/ 112 w 186"/>
                <a:gd name="T53" fmla="*/ 20 h 191"/>
                <a:gd name="T54" fmla="*/ 92 w 186"/>
                <a:gd name="T55" fmla="*/ 4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6" h="191">
                  <a:moveTo>
                    <a:pt x="93" y="191"/>
                  </a:moveTo>
                  <a:cubicBezTo>
                    <a:pt x="42" y="191"/>
                    <a:pt x="0" y="177"/>
                    <a:pt x="0" y="161"/>
                  </a:cubicBezTo>
                  <a:cubicBezTo>
                    <a:pt x="0" y="148"/>
                    <a:pt x="27" y="136"/>
                    <a:pt x="63" y="132"/>
                  </a:cubicBezTo>
                  <a:cubicBezTo>
                    <a:pt x="64" y="143"/>
                    <a:pt x="64" y="143"/>
                    <a:pt x="64" y="143"/>
                  </a:cubicBezTo>
                  <a:cubicBezTo>
                    <a:pt x="42" y="147"/>
                    <a:pt x="25" y="153"/>
                    <a:pt x="25" y="161"/>
                  </a:cubicBezTo>
                  <a:cubicBezTo>
                    <a:pt x="25" y="172"/>
                    <a:pt x="60" y="180"/>
                    <a:pt x="93" y="180"/>
                  </a:cubicBezTo>
                  <a:cubicBezTo>
                    <a:pt x="126" y="180"/>
                    <a:pt x="161" y="172"/>
                    <a:pt x="161" y="161"/>
                  </a:cubicBezTo>
                  <a:cubicBezTo>
                    <a:pt x="161" y="153"/>
                    <a:pt x="143" y="147"/>
                    <a:pt x="121" y="143"/>
                  </a:cubicBezTo>
                  <a:cubicBezTo>
                    <a:pt x="122" y="132"/>
                    <a:pt x="122" y="132"/>
                    <a:pt x="122" y="132"/>
                  </a:cubicBezTo>
                  <a:cubicBezTo>
                    <a:pt x="159" y="136"/>
                    <a:pt x="186" y="148"/>
                    <a:pt x="186" y="161"/>
                  </a:cubicBezTo>
                  <a:cubicBezTo>
                    <a:pt x="186" y="177"/>
                    <a:pt x="144" y="191"/>
                    <a:pt x="93" y="191"/>
                  </a:cubicBezTo>
                  <a:close/>
                  <a:moveTo>
                    <a:pt x="105" y="168"/>
                  </a:moveTo>
                  <a:cubicBezTo>
                    <a:pt x="93" y="168"/>
                    <a:pt x="93" y="168"/>
                    <a:pt x="93" y="168"/>
                  </a:cubicBezTo>
                  <a:cubicBezTo>
                    <a:pt x="93" y="168"/>
                    <a:pt x="93" y="168"/>
                    <a:pt x="93" y="168"/>
                  </a:cubicBezTo>
                  <a:cubicBezTo>
                    <a:pt x="81" y="168"/>
                    <a:pt x="81" y="168"/>
                    <a:pt x="81" y="168"/>
                  </a:cubicBezTo>
                  <a:cubicBezTo>
                    <a:pt x="76" y="108"/>
                    <a:pt x="76" y="108"/>
                    <a:pt x="76" y="108"/>
                  </a:cubicBezTo>
                  <a:cubicBezTo>
                    <a:pt x="57" y="108"/>
                    <a:pt x="57" y="108"/>
                    <a:pt x="57" y="108"/>
                  </a:cubicBezTo>
                  <a:cubicBezTo>
                    <a:pt x="57" y="108"/>
                    <a:pt x="57" y="74"/>
                    <a:pt x="57" y="60"/>
                  </a:cubicBezTo>
                  <a:cubicBezTo>
                    <a:pt x="57" y="47"/>
                    <a:pt x="90" y="49"/>
                    <a:pt x="93" y="49"/>
                  </a:cubicBezTo>
                  <a:cubicBezTo>
                    <a:pt x="96" y="49"/>
                    <a:pt x="129" y="47"/>
                    <a:pt x="129" y="60"/>
                  </a:cubicBezTo>
                  <a:cubicBezTo>
                    <a:pt x="129" y="74"/>
                    <a:pt x="129" y="108"/>
                    <a:pt x="129" y="108"/>
                  </a:cubicBezTo>
                  <a:cubicBezTo>
                    <a:pt x="110" y="108"/>
                    <a:pt x="110" y="108"/>
                    <a:pt x="110" y="108"/>
                  </a:cubicBezTo>
                  <a:lnTo>
                    <a:pt x="105" y="168"/>
                  </a:lnTo>
                  <a:close/>
                  <a:moveTo>
                    <a:pt x="92" y="40"/>
                  </a:moveTo>
                  <a:cubicBezTo>
                    <a:pt x="81" y="40"/>
                    <a:pt x="72" y="31"/>
                    <a:pt x="72" y="20"/>
                  </a:cubicBezTo>
                  <a:cubicBezTo>
                    <a:pt x="72" y="9"/>
                    <a:pt x="81" y="0"/>
                    <a:pt x="92" y="0"/>
                  </a:cubicBezTo>
                  <a:cubicBezTo>
                    <a:pt x="103" y="0"/>
                    <a:pt x="112" y="9"/>
                    <a:pt x="112" y="20"/>
                  </a:cubicBezTo>
                  <a:cubicBezTo>
                    <a:pt x="112" y="31"/>
                    <a:pt x="103" y="40"/>
                    <a:pt x="92" y="40"/>
                  </a:cubicBezTo>
                  <a:close/>
                </a:path>
              </a:pathLst>
            </a:custGeom>
            <a:solidFill>
              <a:schemeClr val="bg1"/>
            </a:solidFill>
            <a:ln>
              <a:noFill/>
            </a:ln>
          </p:spPr>
          <p:txBody>
            <a:bodyPr vert="horz" wrap="square" lIns="91424" tIns="45712" rIns="91424" bIns="45712" numCol="1" anchor="t" anchorCtr="0" compatLnSpc="1"/>
            <a:lstStyle/>
            <a:p>
              <a:endParaRPr lang="zh-CN" altLang="en-US"/>
            </a:p>
          </p:txBody>
        </p:sp>
      </p:grpSp>
      <p:grpSp>
        <p:nvGrpSpPr>
          <p:cNvPr id="12" name="组合 26"/>
          <p:cNvGrpSpPr/>
          <p:nvPr/>
        </p:nvGrpSpPr>
        <p:grpSpPr>
          <a:xfrm>
            <a:off x="1135666" y="2521542"/>
            <a:ext cx="1610794" cy="625414"/>
            <a:chOff x="1325116" y="2355096"/>
            <a:chExt cx="1611283" cy="625330"/>
          </a:xfrm>
        </p:grpSpPr>
        <p:sp>
          <p:nvSpPr>
            <p:cNvPr id="4" name="任意多边形 3"/>
            <p:cNvSpPr/>
            <p:nvPr/>
          </p:nvSpPr>
          <p:spPr>
            <a:xfrm>
              <a:off x="1325116" y="2355096"/>
              <a:ext cx="1611283" cy="625330"/>
            </a:xfrm>
            <a:custGeom>
              <a:avLst/>
              <a:gdLst>
                <a:gd name="connsiteX0" fmla="*/ 425985 w 1460502"/>
                <a:gd name="connsiteY0" fmla="*/ 0 h 725082"/>
                <a:gd name="connsiteX1" fmla="*/ 608543 w 1460502"/>
                <a:gd name="connsiteY1" fmla="*/ 246110 h 725082"/>
                <a:gd name="connsiteX2" fmla="*/ 1380672 w 1460502"/>
                <a:gd name="connsiteY2" fmla="*/ 246110 h 725082"/>
                <a:gd name="connsiteX3" fmla="*/ 1460502 w 1460502"/>
                <a:gd name="connsiteY3" fmla="*/ 325940 h 725082"/>
                <a:gd name="connsiteX4" fmla="*/ 1460502 w 1460502"/>
                <a:gd name="connsiteY4" fmla="*/ 445682 h 725082"/>
                <a:gd name="connsiteX5" fmla="*/ 1460502 w 1460502"/>
                <a:gd name="connsiteY5" fmla="*/ 645252 h 725082"/>
                <a:gd name="connsiteX6" fmla="*/ 1380672 w 1460502"/>
                <a:gd name="connsiteY6" fmla="*/ 725082 h 725082"/>
                <a:gd name="connsiteX7" fmla="*/ 608543 w 1460502"/>
                <a:gd name="connsiteY7" fmla="*/ 725082 h 725082"/>
                <a:gd name="connsiteX8" fmla="*/ 243417 w 1460502"/>
                <a:gd name="connsiteY8" fmla="*/ 725082 h 725082"/>
                <a:gd name="connsiteX9" fmla="*/ 79830 w 1460502"/>
                <a:gd name="connsiteY9" fmla="*/ 725082 h 725082"/>
                <a:gd name="connsiteX10" fmla="*/ 0 w 1460502"/>
                <a:gd name="connsiteY10" fmla="*/ 645252 h 725082"/>
                <a:gd name="connsiteX11" fmla="*/ 0 w 1460502"/>
                <a:gd name="connsiteY11" fmla="*/ 445682 h 725082"/>
                <a:gd name="connsiteX12" fmla="*/ 0 w 1460502"/>
                <a:gd name="connsiteY12" fmla="*/ 325940 h 725082"/>
                <a:gd name="connsiteX13" fmla="*/ 79830 w 1460502"/>
                <a:gd name="connsiteY13" fmla="*/ 246110 h 725082"/>
                <a:gd name="connsiteX14" fmla="*/ 243417 w 1460502"/>
                <a:gd name="connsiteY14" fmla="*/ 246110 h 72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0502" h="725082">
                  <a:moveTo>
                    <a:pt x="425985" y="0"/>
                  </a:moveTo>
                  <a:lnTo>
                    <a:pt x="608543" y="246110"/>
                  </a:lnTo>
                  <a:lnTo>
                    <a:pt x="1380672" y="246110"/>
                  </a:lnTo>
                  <a:cubicBezTo>
                    <a:pt x="1424761" y="246110"/>
                    <a:pt x="1460502" y="281851"/>
                    <a:pt x="1460502" y="325940"/>
                  </a:cubicBezTo>
                  <a:lnTo>
                    <a:pt x="1460502" y="445682"/>
                  </a:lnTo>
                  <a:lnTo>
                    <a:pt x="1460502" y="645252"/>
                  </a:lnTo>
                  <a:cubicBezTo>
                    <a:pt x="1460502" y="689341"/>
                    <a:pt x="1424761" y="725082"/>
                    <a:pt x="1380672" y="725082"/>
                  </a:cubicBezTo>
                  <a:lnTo>
                    <a:pt x="608543" y="725082"/>
                  </a:lnTo>
                  <a:lnTo>
                    <a:pt x="243417" y="725082"/>
                  </a:lnTo>
                  <a:lnTo>
                    <a:pt x="79830" y="725082"/>
                  </a:lnTo>
                  <a:cubicBezTo>
                    <a:pt x="35741" y="725082"/>
                    <a:pt x="0" y="689341"/>
                    <a:pt x="0" y="645252"/>
                  </a:cubicBezTo>
                  <a:lnTo>
                    <a:pt x="0" y="445682"/>
                  </a:lnTo>
                  <a:lnTo>
                    <a:pt x="0" y="325940"/>
                  </a:lnTo>
                  <a:cubicBezTo>
                    <a:pt x="0" y="281851"/>
                    <a:pt x="35741" y="246110"/>
                    <a:pt x="79830" y="246110"/>
                  </a:cubicBezTo>
                  <a:lnTo>
                    <a:pt x="243417" y="24611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tIns="287950" anchor="ctr"/>
            <a:lstStyle/>
            <a:p>
              <a:pPr algn="r">
                <a:defRPr/>
              </a:pPr>
              <a:r>
                <a:rPr lang="zh-CN" altLang="en-US" sz="1400" dirty="0">
                  <a:solidFill>
                    <a:srgbClr val="FFFFFF"/>
                  </a:solidFill>
                  <a:latin typeface="+mn-ea"/>
                </a:rPr>
                <a:t>战略上的指导</a:t>
              </a:r>
            </a:p>
          </p:txBody>
        </p:sp>
        <p:sp>
          <p:nvSpPr>
            <p:cNvPr id="20" name="Freeform 11"/>
            <p:cNvSpPr>
              <a:spLocks noEditPoints="1"/>
            </p:cNvSpPr>
            <p:nvPr/>
          </p:nvSpPr>
          <p:spPr bwMode="auto">
            <a:xfrm>
              <a:off x="1417937" y="2657502"/>
              <a:ext cx="223318" cy="229976"/>
            </a:xfrm>
            <a:custGeom>
              <a:avLst/>
              <a:gdLst>
                <a:gd name="T0" fmla="*/ 93 w 185"/>
                <a:gd name="T1" fmla="*/ 190 h 190"/>
                <a:gd name="T2" fmla="*/ 0 w 185"/>
                <a:gd name="T3" fmla="*/ 160 h 190"/>
                <a:gd name="T4" fmla="*/ 63 w 185"/>
                <a:gd name="T5" fmla="*/ 132 h 190"/>
                <a:gd name="T6" fmla="*/ 64 w 185"/>
                <a:gd name="T7" fmla="*/ 143 h 190"/>
                <a:gd name="T8" fmla="*/ 25 w 185"/>
                <a:gd name="T9" fmla="*/ 160 h 190"/>
                <a:gd name="T10" fmla="*/ 93 w 185"/>
                <a:gd name="T11" fmla="*/ 180 h 190"/>
                <a:gd name="T12" fmla="*/ 160 w 185"/>
                <a:gd name="T13" fmla="*/ 160 h 190"/>
                <a:gd name="T14" fmla="*/ 121 w 185"/>
                <a:gd name="T15" fmla="*/ 143 h 190"/>
                <a:gd name="T16" fmla="*/ 122 w 185"/>
                <a:gd name="T17" fmla="*/ 132 h 190"/>
                <a:gd name="T18" fmla="*/ 185 w 185"/>
                <a:gd name="T19" fmla="*/ 160 h 190"/>
                <a:gd name="T20" fmla="*/ 93 w 185"/>
                <a:gd name="T21" fmla="*/ 190 h 190"/>
                <a:gd name="T22" fmla="*/ 88 w 185"/>
                <a:gd name="T23" fmla="*/ 168 h 190"/>
                <a:gd name="T24" fmla="*/ 88 w 185"/>
                <a:gd name="T25" fmla="*/ 116 h 190"/>
                <a:gd name="T26" fmla="*/ 100 w 185"/>
                <a:gd name="T27" fmla="*/ 116 h 190"/>
                <a:gd name="T28" fmla="*/ 100 w 185"/>
                <a:gd name="T29" fmla="*/ 168 h 190"/>
                <a:gd name="T30" fmla="*/ 88 w 185"/>
                <a:gd name="T31" fmla="*/ 168 h 190"/>
                <a:gd name="T32" fmla="*/ 48 w 185"/>
                <a:gd name="T33" fmla="*/ 72 h 190"/>
                <a:gd name="T34" fmla="*/ 129 w 185"/>
                <a:gd name="T35" fmla="*/ 72 h 190"/>
                <a:gd name="T36" fmla="*/ 160 w 185"/>
                <a:gd name="T37" fmla="*/ 92 h 190"/>
                <a:gd name="T38" fmla="*/ 128 w 185"/>
                <a:gd name="T39" fmla="*/ 112 h 190"/>
                <a:gd name="T40" fmla="*/ 48 w 185"/>
                <a:gd name="T41" fmla="*/ 112 h 190"/>
                <a:gd name="T42" fmla="*/ 48 w 185"/>
                <a:gd name="T43" fmla="*/ 72 h 190"/>
                <a:gd name="T44" fmla="*/ 7 w 185"/>
                <a:gd name="T45" fmla="*/ 44 h 190"/>
                <a:gd name="T46" fmla="*/ 39 w 185"/>
                <a:gd name="T47" fmla="*/ 24 h 190"/>
                <a:gd name="T48" fmla="*/ 160 w 185"/>
                <a:gd name="T49" fmla="*/ 24 h 190"/>
                <a:gd name="T50" fmla="*/ 160 w 185"/>
                <a:gd name="T51" fmla="*/ 64 h 190"/>
                <a:gd name="T52" fmla="*/ 39 w 185"/>
                <a:gd name="T53" fmla="*/ 64 h 190"/>
                <a:gd name="T54" fmla="*/ 7 w 185"/>
                <a:gd name="T55" fmla="*/ 44 h 190"/>
                <a:gd name="T56" fmla="*/ 88 w 185"/>
                <a:gd name="T57" fmla="*/ 0 h 190"/>
                <a:gd name="T58" fmla="*/ 100 w 185"/>
                <a:gd name="T59" fmla="*/ 0 h 190"/>
                <a:gd name="T60" fmla="*/ 100 w 185"/>
                <a:gd name="T61" fmla="*/ 19 h 190"/>
                <a:gd name="T62" fmla="*/ 88 w 185"/>
                <a:gd name="T63" fmla="*/ 19 h 190"/>
                <a:gd name="T64" fmla="*/ 88 w 185"/>
                <a:gd name="T65" fmla="*/ 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5" h="190">
                  <a:moveTo>
                    <a:pt x="93" y="190"/>
                  </a:moveTo>
                  <a:cubicBezTo>
                    <a:pt x="41" y="190"/>
                    <a:pt x="0" y="177"/>
                    <a:pt x="0" y="160"/>
                  </a:cubicBezTo>
                  <a:cubicBezTo>
                    <a:pt x="0" y="147"/>
                    <a:pt x="26" y="136"/>
                    <a:pt x="63" y="132"/>
                  </a:cubicBezTo>
                  <a:cubicBezTo>
                    <a:pt x="64" y="143"/>
                    <a:pt x="64" y="143"/>
                    <a:pt x="64" y="143"/>
                  </a:cubicBezTo>
                  <a:cubicBezTo>
                    <a:pt x="42" y="146"/>
                    <a:pt x="25" y="153"/>
                    <a:pt x="25" y="160"/>
                  </a:cubicBezTo>
                  <a:cubicBezTo>
                    <a:pt x="25" y="171"/>
                    <a:pt x="59" y="180"/>
                    <a:pt x="93" y="180"/>
                  </a:cubicBezTo>
                  <a:cubicBezTo>
                    <a:pt x="126" y="180"/>
                    <a:pt x="160" y="171"/>
                    <a:pt x="160" y="160"/>
                  </a:cubicBezTo>
                  <a:cubicBezTo>
                    <a:pt x="160" y="153"/>
                    <a:pt x="143" y="146"/>
                    <a:pt x="121" y="143"/>
                  </a:cubicBezTo>
                  <a:cubicBezTo>
                    <a:pt x="122" y="132"/>
                    <a:pt x="122" y="132"/>
                    <a:pt x="122" y="132"/>
                  </a:cubicBezTo>
                  <a:cubicBezTo>
                    <a:pt x="159" y="136"/>
                    <a:pt x="185" y="147"/>
                    <a:pt x="185" y="160"/>
                  </a:cubicBezTo>
                  <a:cubicBezTo>
                    <a:pt x="185" y="177"/>
                    <a:pt x="144" y="190"/>
                    <a:pt x="93" y="190"/>
                  </a:cubicBezTo>
                  <a:close/>
                  <a:moveTo>
                    <a:pt x="88" y="168"/>
                  </a:moveTo>
                  <a:cubicBezTo>
                    <a:pt x="88" y="116"/>
                    <a:pt x="88" y="116"/>
                    <a:pt x="88" y="116"/>
                  </a:cubicBezTo>
                  <a:cubicBezTo>
                    <a:pt x="100" y="116"/>
                    <a:pt x="100" y="116"/>
                    <a:pt x="100" y="116"/>
                  </a:cubicBezTo>
                  <a:cubicBezTo>
                    <a:pt x="100" y="168"/>
                    <a:pt x="100" y="168"/>
                    <a:pt x="100" y="168"/>
                  </a:cubicBezTo>
                  <a:lnTo>
                    <a:pt x="88" y="168"/>
                  </a:lnTo>
                  <a:close/>
                  <a:moveTo>
                    <a:pt x="48" y="72"/>
                  </a:moveTo>
                  <a:cubicBezTo>
                    <a:pt x="129" y="72"/>
                    <a:pt x="129" y="72"/>
                    <a:pt x="129" y="72"/>
                  </a:cubicBezTo>
                  <a:cubicBezTo>
                    <a:pt x="160" y="92"/>
                    <a:pt x="160" y="92"/>
                    <a:pt x="160" y="92"/>
                  </a:cubicBezTo>
                  <a:cubicBezTo>
                    <a:pt x="128" y="112"/>
                    <a:pt x="128" y="112"/>
                    <a:pt x="128" y="112"/>
                  </a:cubicBezTo>
                  <a:cubicBezTo>
                    <a:pt x="48" y="112"/>
                    <a:pt x="48" y="112"/>
                    <a:pt x="48" y="112"/>
                  </a:cubicBezTo>
                  <a:lnTo>
                    <a:pt x="48" y="72"/>
                  </a:lnTo>
                  <a:close/>
                  <a:moveTo>
                    <a:pt x="7" y="44"/>
                  </a:moveTo>
                  <a:cubicBezTo>
                    <a:pt x="39" y="24"/>
                    <a:pt x="39" y="24"/>
                    <a:pt x="39" y="24"/>
                  </a:cubicBezTo>
                  <a:cubicBezTo>
                    <a:pt x="160" y="24"/>
                    <a:pt x="160" y="24"/>
                    <a:pt x="160" y="24"/>
                  </a:cubicBezTo>
                  <a:cubicBezTo>
                    <a:pt x="160" y="64"/>
                    <a:pt x="160" y="64"/>
                    <a:pt x="160" y="64"/>
                  </a:cubicBezTo>
                  <a:cubicBezTo>
                    <a:pt x="39" y="64"/>
                    <a:pt x="39" y="64"/>
                    <a:pt x="39" y="64"/>
                  </a:cubicBezTo>
                  <a:lnTo>
                    <a:pt x="7" y="44"/>
                  </a:lnTo>
                  <a:close/>
                  <a:moveTo>
                    <a:pt x="88" y="0"/>
                  </a:moveTo>
                  <a:cubicBezTo>
                    <a:pt x="100" y="0"/>
                    <a:pt x="100" y="0"/>
                    <a:pt x="100" y="0"/>
                  </a:cubicBezTo>
                  <a:cubicBezTo>
                    <a:pt x="100" y="19"/>
                    <a:pt x="100" y="19"/>
                    <a:pt x="100" y="19"/>
                  </a:cubicBezTo>
                  <a:cubicBezTo>
                    <a:pt x="88" y="19"/>
                    <a:pt x="88" y="19"/>
                    <a:pt x="88" y="19"/>
                  </a:cubicBezTo>
                  <a:lnTo>
                    <a:pt x="88" y="0"/>
                  </a:lnTo>
                  <a:close/>
                </a:path>
              </a:pathLst>
            </a:custGeom>
            <a:solidFill>
              <a:schemeClr val="bg1"/>
            </a:solidFill>
            <a:ln>
              <a:noFill/>
            </a:ln>
          </p:spPr>
          <p:txBody>
            <a:bodyPr vert="horz" wrap="square" lIns="91424" tIns="45712" rIns="91424" bIns="45712" numCol="1" anchor="t" anchorCtr="0" compatLnSpc="1"/>
            <a:lstStyle/>
            <a:p>
              <a:endParaRPr lang="zh-CN" altLang="en-US"/>
            </a:p>
          </p:txBody>
        </p:sp>
      </p:grpSp>
      <p:grpSp>
        <p:nvGrpSpPr>
          <p:cNvPr id="13" name="组合 3071"/>
          <p:cNvGrpSpPr/>
          <p:nvPr/>
        </p:nvGrpSpPr>
        <p:grpSpPr>
          <a:xfrm>
            <a:off x="2937321" y="2362691"/>
            <a:ext cx="1610794" cy="413294"/>
            <a:chOff x="3009957" y="2567188"/>
            <a:chExt cx="1611283" cy="413238"/>
          </a:xfrm>
        </p:grpSpPr>
        <p:sp>
          <p:nvSpPr>
            <p:cNvPr id="3" name="圆角矩形标注 2"/>
            <p:cNvSpPr/>
            <p:nvPr/>
          </p:nvSpPr>
          <p:spPr>
            <a:xfrm>
              <a:off x="3009957" y="2567188"/>
              <a:ext cx="1611283" cy="413238"/>
            </a:xfrm>
            <a:prstGeom prst="wedgeRoundRectCallout">
              <a:avLst>
                <a:gd name="adj1" fmla="val -20833"/>
                <a:gd name="adj2" fmla="val 101383"/>
                <a:gd name="adj3" fmla="val 166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zh-CN" altLang="en-US" sz="1400" dirty="0">
                  <a:solidFill>
                    <a:srgbClr val="FFFFFF"/>
                  </a:solidFill>
                  <a:latin typeface="+mn-ea"/>
                </a:rPr>
                <a:t>政策上的倾斜</a:t>
              </a:r>
            </a:p>
          </p:txBody>
        </p:sp>
        <p:sp>
          <p:nvSpPr>
            <p:cNvPr id="23" name="Freeform 16"/>
            <p:cNvSpPr>
              <a:spLocks noEditPoints="1"/>
            </p:cNvSpPr>
            <p:nvPr/>
          </p:nvSpPr>
          <p:spPr bwMode="auto">
            <a:xfrm>
              <a:off x="3116188" y="2664553"/>
              <a:ext cx="222326" cy="218508"/>
            </a:xfrm>
            <a:custGeom>
              <a:avLst/>
              <a:gdLst>
                <a:gd name="T0" fmla="*/ 197 w 197"/>
                <a:gd name="T1" fmla="*/ 95 h 194"/>
                <a:gd name="T2" fmla="*/ 138 w 197"/>
                <a:gd name="T3" fmla="*/ 89 h 194"/>
                <a:gd name="T4" fmla="*/ 100 w 197"/>
                <a:gd name="T5" fmla="*/ 76 h 194"/>
                <a:gd name="T6" fmla="*/ 100 w 197"/>
                <a:gd name="T7" fmla="*/ 172 h 194"/>
                <a:gd name="T8" fmla="*/ 84 w 197"/>
                <a:gd name="T9" fmla="*/ 172 h 194"/>
                <a:gd name="T10" fmla="*/ 84 w 197"/>
                <a:gd name="T11" fmla="*/ 0 h 194"/>
                <a:gd name="T12" fmla="*/ 100 w 197"/>
                <a:gd name="T13" fmla="*/ 0 h 194"/>
                <a:gd name="T14" fmla="*/ 100 w 197"/>
                <a:gd name="T15" fmla="*/ 10 h 194"/>
                <a:gd name="T16" fmla="*/ 138 w 197"/>
                <a:gd name="T17" fmla="*/ 23 h 194"/>
                <a:gd name="T18" fmla="*/ 197 w 197"/>
                <a:gd name="T19" fmla="*/ 30 h 194"/>
                <a:gd name="T20" fmla="*/ 178 w 197"/>
                <a:gd name="T21" fmla="*/ 63 h 194"/>
                <a:gd name="T22" fmla="*/ 197 w 197"/>
                <a:gd name="T23" fmla="*/ 95 h 194"/>
                <a:gd name="T24" fmla="*/ 25 w 197"/>
                <a:gd name="T25" fmla="*/ 164 h 194"/>
                <a:gd name="T26" fmla="*/ 92 w 197"/>
                <a:gd name="T27" fmla="*/ 184 h 194"/>
                <a:gd name="T28" fmla="*/ 160 w 197"/>
                <a:gd name="T29" fmla="*/ 164 h 194"/>
                <a:gd name="T30" fmla="*/ 120 w 197"/>
                <a:gd name="T31" fmla="*/ 147 h 194"/>
                <a:gd name="T32" fmla="*/ 121 w 197"/>
                <a:gd name="T33" fmla="*/ 136 h 194"/>
                <a:gd name="T34" fmla="*/ 185 w 197"/>
                <a:gd name="T35" fmla="*/ 164 h 194"/>
                <a:gd name="T36" fmla="*/ 92 w 197"/>
                <a:gd name="T37" fmla="*/ 194 h 194"/>
                <a:gd name="T38" fmla="*/ 0 w 197"/>
                <a:gd name="T39" fmla="*/ 164 h 194"/>
                <a:gd name="T40" fmla="*/ 63 w 197"/>
                <a:gd name="T41" fmla="*/ 136 h 194"/>
                <a:gd name="T42" fmla="*/ 64 w 197"/>
                <a:gd name="T43" fmla="*/ 147 h 194"/>
                <a:gd name="T44" fmla="*/ 25 w 197"/>
                <a:gd name="T45" fmla="*/ 16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7" h="194">
                  <a:moveTo>
                    <a:pt x="197" y="95"/>
                  </a:moveTo>
                  <a:cubicBezTo>
                    <a:pt x="197" y="95"/>
                    <a:pt x="164" y="89"/>
                    <a:pt x="138" y="89"/>
                  </a:cubicBezTo>
                  <a:cubicBezTo>
                    <a:pt x="112" y="89"/>
                    <a:pt x="100" y="76"/>
                    <a:pt x="100" y="76"/>
                  </a:cubicBezTo>
                  <a:cubicBezTo>
                    <a:pt x="100" y="172"/>
                    <a:pt x="100" y="172"/>
                    <a:pt x="100" y="172"/>
                  </a:cubicBezTo>
                  <a:cubicBezTo>
                    <a:pt x="84" y="172"/>
                    <a:pt x="84" y="172"/>
                    <a:pt x="84" y="172"/>
                  </a:cubicBezTo>
                  <a:cubicBezTo>
                    <a:pt x="84" y="0"/>
                    <a:pt x="84" y="0"/>
                    <a:pt x="84" y="0"/>
                  </a:cubicBezTo>
                  <a:cubicBezTo>
                    <a:pt x="100" y="0"/>
                    <a:pt x="100" y="0"/>
                    <a:pt x="100" y="0"/>
                  </a:cubicBezTo>
                  <a:cubicBezTo>
                    <a:pt x="100" y="10"/>
                    <a:pt x="100" y="10"/>
                    <a:pt x="100" y="10"/>
                  </a:cubicBezTo>
                  <a:cubicBezTo>
                    <a:pt x="100" y="10"/>
                    <a:pt x="112" y="23"/>
                    <a:pt x="138" y="23"/>
                  </a:cubicBezTo>
                  <a:cubicBezTo>
                    <a:pt x="164" y="23"/>
                    <a:pt x="197" y="30"/>
                    <a:pt x="197" y="30"/>
                  </a:cubicBezTo>
                  <a:cubicBezTo>
                    <a:pt x="178" y="63"/>
                    <a:pt x="178" y="63"/>
                    <a:pt x="178" y="63"/>
                  </a:cubicBezTo>
                  <a:lnTo>
                    <a:pt x="197" y="95"/>
                  </a:lnTo>
                  <a:close/>
                  <a:moveTo>
                    <a:pt x="25" y="164"/>
                  </a:moveTo>
                  <a:cubicBezTo>
                    <a:pt x="25" y="175"/>
                    <a:pt x="59" y="184"/>
                    <a:pt x="92" y="184"/>
                  </a:cubicBezTo>
                  <a:cubicBezTo>
                    <a:pt x="126" y="184"/>
                    <a:pt x="160" y="175"/>
                    <a:pt x="160" y="164"/>
                  </a:cubicBezTo>
                  <a:cubicBezTo>
                    <a:pt x="160" y="157"/>
                    <a:pt x="142" y="150"/>
                    <a:pt x="120" y="147"/>
                  </a:cubicBezTo>
                  <a:cubicBezTo>
                    <a:pt x="121" y="136"/>
                    <a:pt x="121" y="136"/>
                    <a:pt x="121" y="136"/>
                  </a:cubicBezTo>
                  <a:cubicBezTo>
                    <a:pt x="158" y="140"/>
                    <a:pt x="185" y="151"/>
                    <a:pt x="185" y="164"/>
                  </a:cubicBezTo>
                  <a:cubicBezTo>
                    <a:pt x="185" y="181"/>
                    <a:pt x="144" y="194"/>
                    <a:pt x="92" y="194"/>
                  </a:cubicBezTo>
                  <a:cubicBezTo>
                    <a:pt x="41" y="194"/>
                    <a:pt x="0" y="181"/>
                    <a:pt x="0" y="164"/>
                  </a:cubicBezTo>
                  <a:cubicBezTo>
                    <a:pt x="0" y="151"/>
                    <a:pt x="26" y="140"/>
                    <a:pt x="63" y="136"/>
                  </a:cubicBezTo>
                  <a:cubicBezTo>
                    <a:pt x="64" y="147"/>
                    <a:pt x="64" y="147"/>
                    <a:pt x="64" y="147"/>
                  </a:cubicBezTo>
                  <a:cubicBezTo>
                    <a:pt x="42" y="150"/>
                    <a:pt x="25" y="157"/>
                    <a:pt x="25" y="164"/>
                  </a:cubicBezTo>
                  <a:close/>
                </a:path>
              </a:pathLst>
            </a:custGeom>
            <a:solidFill>
              <a:schemeClr val="bg1"/>
            </a:solidFill>
            <a:ln>
              <a:noFill/>
            </a:ln>
          </p:spPr>
          <p:txBody>
            <a:bodyPr vert="horz" wrap="square" lIns="91424" tIns="45712" rIns="91424" bIns="45712" numCol="1" anchor="t" anchorCtr="0" compatLnSpc="1"/>
            <a:lstStyle/>
            <a:p>
              <a:endParaRPr lang="zh-CN" altLang="en-US"/>
            </a:p>
          </p:txBody>
        </p:sp>
      </p:grpSp>
      <p:grpSp>
        <p:nvGrpSpPr>
          <p:cNvPr id="14" name="组合 3072"/>
          <p:cNvGrpSpPr/>
          <p:nvPr/>
        </p:nvGrpSpPr>
        <p:grpSpPr>
          <a:xfrm>
            <a:off x="4705048" y="2521542"/>
            <a:ext cx="1610794" cy="625414"/>
            <a:chOff x="4672905" y="2355096"/>
            <a:chExt cx="1611283" cy="625330"/>
          </a:xfrm>
        </p:grpSpPr>
        <p:sp>
          <p:nvSpPr>
            <p:cNvPr id="5" name="任意多边形 4"/>
            <p:cNvSpPr/>
            <p:nvPr/>
          </p:nvSpPr>
          <p:spPr>
            <a:xfrm>
              <a:off x="4672905" y="2355096"/>
              <a:ext cx="1611283" cy="625330"/>
            </a:xfrm>
            <a:custGeom>
              <a:avLst/>
              <a:gdLst>
                <a:gd name="connsiteX0" fmla="*/ 425985 w 1460502"/>
                <a:gd name="connsiteY0" fmla="*/ 0 h 725082"/>
                <a:gd name="connsiteX1" fmla="*/ 608543 w 1460502"/>
                <a:gd name="connsiteY1" fmla="*/ 246110 h 725082"/>
                <a:gd name="connsiteX2" fmla="*/ 1380672 w 1460502"/>
                <a:gd name="connsiteY2" fmla="*/ 246110 h 725082"/>
                <a:gd name="connsiteX3" fmla="*/ 1460502 w 1460502"/>
                <a:gd name="connsiteY3" fmla="*/ 325940 h 725082"/>
                <a:gd name="connsiteX4" fmla="*/ 1460502 w 1460502"/>
                <a:gd name="connsiteY4" fmla="*/ 445682 h 725082"/>
                <a:gd name="connsiteX5" fmla="*/ 1460502 w 1460502"/>
                <a:gd name="connsiteY5" fmla="*/ 645252 h 725082"/>
                <a:gd name="connsiteX6" fmla="*/ 1380672 w 1460502"/>
                <a:gd name="connsiteY6" fmla="*/ 725082 h 725082"/>
                <a:gd name="connsiteX7" fmla="*/ 608543 w 1460502"/>
                <a:gd name="connsiteY7" fmla="*/ 725082 h 725082"/>
                <a:gd name="connsiteX8" fmla="*/ 243417 w 1460502"/>
                <a:gd name="connsiteY8" fmla="*/ 725082 h 725082"/>
                <a:gd name="connsiteX9" fmla="*/ 79830 w 1460502"/>
                <a:gd name="connsiteY9" fmla="*/ 725082 h 725082"/>
                <a:gd name="connsiteX10" fmla="*/ 0 w 1460502"/>
                <a:gd name="connsiteY10" fmla="*/ 645252 h 725082"/>
                <a:gd name="connsiteX11" fmla="*/ 0 w 1460502"/>
                <a:gd name="connsiteY11" fmla="*/ 445682 h 725082"/>
                <a:gd name="connsiteX12" fmla="*/ 0 w 1460502"/>
                <a:gd name="connsiteY12" fmla="*/ 325940 h 725082"/>
                <a:gd name="connsiteX13" fmla="*/ 79830 w 1460502"/>
                <a:gd name="connsiteY13" fmla="*/ 246110 h 725082"/>
                <a:gd name="connsiteX14" fmla="*/ 243417 w 1460502"/>
                <a:gd name="connsiteY14" fmla="*/ 246110 h 72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0502" h="725082">
                  <a:moveTo>
                    <a:pt x="425985" y="0"/>
                  </a:moveTo>
                  <a:lnTo>
                    <a:pt x="608543" y="246110"/>
                  </a:lnTo>
                  <a:lnTo>
                    <a:pt x="1380672" y="246110"/>
                  </a:lnTo>
                  <a:cubicBezTo>
                    <a:pt x="1424761" y="246110"/>
                    <a:pt x="1460502" y="281851"/>
                    <a:pt x="1460502" y="325940"/>
                  </a:cubicBezTo>
                  <a:lnTo>
                    <a:pt x="1460502" y="445682"/>
                  </a:lnTo>
                  <a:lnTo>
                    <a:pt x="1460502" y="645252"/>
                  </a:lnTo>
                  <a:cubicBezTo>
                    <a:pt x="1460502" y="689341"/>
                    <a:pt x="1424761" y="725082"/>
                    <a:pt x="1380672" y="725082"/>
                  </a:cubicBezTo>
                  <a:lnTo>
                    <a:pt x="608543" y="725082"/>
                  </a:lnTo>
                  <a:lnTo>
                    <a:pt x="243417" y="725082"/>
                  </a:lnTo>
                  <a:lnTo>
                    <a:pt x="79830" y="725082"/>
                  </a:lnTo>
                  <a:cubicBezTo>
                    <a:pt x="35741" y="725082"/>
                    <a:pt x="0" y="689341"/>
                    <a:pt x="0" y="645252"/>
                  </a:cubicBezTo>
                  <a:lnTo>
                    <a:pt x="0" y="445682"/>
                  </a:lnTo>
                  <a:lnTo>
                    <a:pt x="0" y="325940"/>
                  </a:lnTo>
                  <a:cubicBezTo>
                    <a:pt x="0" y="281851"/>
                    <a:pt x="35741" y="246110"/>
                    <a:pt x="79830" y="246110"/>
                  </a:cubicBezTo>
                  <a:lnTo>
                    <a:pt x="243417" y="2461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tIns="287950" anchor="ctr"/>
            <a:lstStyle/>
            <a:p>
              <a:pPr algn="r">
                <a:defRPr/>
              </a:pPr>
              <a:r>
                <a:rPr lang="zh-CN" altLang="en-US" sz="1400" dirty="0">
                  <a:solidFill>
                    <a:srgbClr val="FFFFFF"/>
                  </a:solidFill>
                  <a:latin typeface="+mn-ea"/>
                </a:rPr>
                <a:t>资金上的支持</a:t>
              </a:r>
            </a:p>
          </p:txBody>
        </p:sp>
        <p:grpSp>
          <p:nvGrpSpPr>
            <p:cNvPr id="15" name="组合 30"/>
            <p:cNvGrpSpPr/>
            <p:nvPr/>
          </p:nvGrpSpPr>
          <p:grpSpPr>
            <a:xfrm>
              <a:off x="4754994" y="2681581"/>
              <a:ext cx="327282" cy="204741"/>
              <a:chOff x="4748774" y="2700241"/>
              <a:chExt cx="327282" cy="204741"/>
            </a:xfrm>
          </p:grpSpPr>
          <p:sp>
            <p:nvSpPr>
              <p:cNvPr id="26" name="Freeform 21"/>
              <p:cNvSpPr>
                <a:spLocks noEditPoints="1"/>
              </p:cNvSpPr>
              <p:nvPr/>
            </p:nvSpPr>
            <p:spPr bwMode="auto">
              <a:xfrm>
                <a:off x="4803182" y="2700241"/>
                <a:ext cx="189894" cy="161922"/>
              </a:xfrm>
              <a:custGeom>
                <a:avLst/>
                <a:gdLst>
                  <a:gd name="T0" fmla="*/ 175 w 204"/>
                  <a:gd name="T1" fmla="*/ 146 h 174"/>
                  <a:gd name="T2" fmla="*/ 169 w 204"/>
                  <a:gd name="T3" fmla="*/ 170 h 174"/>
                  <a:gd name="T4" fmla="*/ 147 w 204"/>
                  <a:gd name="T5" fmla="*/ 172 h 174"/>
                  <a:gd name="T6" fmla="*/ 144 w 204"/>
                  <a:gd name="T7" fmla="*/ 163 h 174"/>
                  <a:gd name="T8" fmla="*/ 116 w 204"/>
                  <a:gd name="T9" fmla="*/ 166 h 174"/>
                  <a:gd name="T10" fmla="*/ 104 w 204"/>
                  <a:gd name="T11" fmla="*/ 165 h 174"/>
                  <a:gd name="T12" fmla="*/ 100 w 204"/>
                  <a:gd name="T13" fmla="*/ 172 h 174"/>
                  <a:gd name="T14" fmla="*/ 84 w 204"/>
                  <a:gd name="T15" fmla="*/ 172 h 174"/>
                  <a:gd name="T16" fmla="*/ 78 w 204"/>
                  <a:gd name="T17" fmla="*/ 160 h 174"/>
                  <a:gd name="T18" fmla="*/ 74 w 204"/>
                  <a:gd name="T19" fmla="*/ 159 h 174"/>
                  <a:gd name="T20" fmla="*/ 72 w 204"/>
                  <a:gd name="T21" fmla="*/ 165 h 174"/>
                  <a:gd name="T22" fmla="*/ 48 w 204"/>
                  <a:gd name="T23" fmla="*/ 163 h 174"/>
                  <a:gd name="T24" fmla="*/ 50 w 204"/>
                  <a:gd name="T25" fmla="*/ 146 h 174"/>
                  <a:gd name="T26" fmla="*/ 31 w 204"/>
                  <a:gd name="T27" fmla="*/ 128 h 174"/>
                  <a:gd name="T28" fmla="*/ 5 w 204"/>
                  <a:gd name="T29" fmla="*/ 118 h 174"/>
                  <a:gd name="T30" fmla="*/ 6 w 204"/>
                  <a:gd name="T31" fmla="*/ 87 h 174"/>
                  <a:gd name="T32" fmla="*/ 16 w 204"/>
                  <a:gd name="T33" fmla="*/ 80 h 174"/>
                  <a:gd name="T34" fmla="*/ 41 w 204"/>
                  <a:gd name="T35" fmla="*/ 30 h 174"/>
                  <a:gd name="T36" fmla="*/ 36 w 204"/>
                  <a:gd name="T37" fmla="*/ 3 h 174"/>
                  <a:gd name="T38" fmla="*/ 79 w 204"/>
                  <a:gd name="T39" fmla="*/ 15 h 174"/>
                  <a:gd name="T40" fmla="*/ 114 w 204"/>
                  <a:gd name="T41" fmla="*/ 9 h 174"/>
                  <a:gd name="T42" fmla="*/ 204 w 204"/>
                  <a:gd name="T43" fmla="*/ 87 h 174"/>
                  <a:gd name="T44" fmla="*/ 175 w 204"/>
                  <a:gd name="T45" fmla="*/ 146 h 174"/>
                  <a:gd name="T46" fmla="*/ 56 w 204"/>
                  <a:gd name="T47" fmla="*/ 47 h 174"/>
                  <a:gd name="T48" fmla="*/ 45 w 204"/>
                  <a:gd name="T49" fmla="*/ 58 h 174"/>
                  <a:gd name="T50" fmla="*/ 56 w 204"/>
                  <a:gd name="T51" fmla="*/ 69 h 174"/>
                  <a:gd name="T52" fmla="*/ 67 w 204"/>
                  <a:gd name="T53" fmla="*/ 58 h 174"/>
                  <a:gd name="T54" fmla="*/ 56 w 204"/>
                  <a:gd name="T55" fmla="*/ 47 h 174"/>
                  <a:gd name="T56" fmla="*/ 154 w 204"/>
                  <a:gd name="T57" fmla="*/ 41 h 174"/>
                  <a:gd name="T58" fmla="*/ 110 w 204"/>
                  <a:gd name="T59" fmla="*/ 35 h 174"/>
                  <a:gd name="T60" fmla="*/ 104 w 204"/>
                  <a:gd name="T61" fmla="*/ 41 h 174"/>
                  <a:gd name="T62" fmla="*/ 110 w 204"/>
                  <a:gd name="T63" fmla="*/ 47 h 174"/>
                  <a:gd name="T64" fmla="*/ 154 w 204"/>
                  <a:gd name="T65" fmla="*/ 53 h 174"/>
                  <a:gd name="T66" fmla="*/ 160 w 204"/>
                  <a:gd name="T67" fmla="*/ 47 h 174"/>
                  <a:gd name="T68" fmla="*/ 154 w 204"/>
                  <a:gd name="T69" fmla="*/ 41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4" h="174">
                    <a:moveTo>
                      <a:pt x="175" y="146"/>
                    </a:moveTo>
                    <a:cubicBezTo>
                      <a:pt x="170" y="149"/>
                      <a:pt x="175" y="165"/>
                      <a:pt x="169" y="170"/>
                    </a:cubicBezTo>
                    <a:cubicBezTo>
                      <a:pt x="166" y="174"/>
                      <a:pt x="149" y="171"/>
                      <a:pt x="147" y="172"/>
                    </a:cubicBezTo>
                    <a:cubicBezTo>
                      <a:pt x="142" y="171"/>
                      <a:pt x="150" y="162"/>
                      <a:pt x="144" y="163"/>
                    </a:cubicBezTo>
                    <a:cubicBezTo>
                      <a:pt x="134" y="165"/>
                      <a:pt x="127" y="166"/>
                      <a:pt x="116" y="166"/>
                    </a:cubicBezTo>
                    <a:cubicBezTo>
                      <a:pt x="112" y="166"/>
                      <a:pt x="108" y="166"/>
                      <a:pt x="104" y="165"/>
                    </a:cubicBezTo>
                    <a:cubicBezTo>
                      <a:pt x="103" y="165"/>
                      <a:pt x="104" y="171"/>
                      <a:pt x="100" y="172"/>
                    </a:cubicBezTo>
                    <a:cubicBezTo>
                      <a:pt x="93" y="172"/>
                      <a:pt x="87" y="173"/>
                      <a:pt x="84" y="172"/>
                    </a:cubicBezTo>
                    <a:cubicBezTo>
                      <a:pt x="76" y="172"/>
                      <a:pt x="81" y="162"/>
                      <a:pt x="78" y="160"/>
                    </a:cubicBezTo>
                    <a:cubicBezTo>
                      <a:pt x="77" y="159"/>
                      <a:pt x="76" y="159"/>
                      <a:pt x="74" y="159"/>
                    </a:cubicBezTo>
                    <a:cubicBezTo>
                      <a:pt x="72" y="159"/>
                      <a:pt x="75" y="163"/>
                      <a:pt x="72" y="165"/>
                    </a:cubicBezTo>
                    <a:cubicBezTo>
                      <a:pt x="67" y="168"/>
                      <a:pt x="50" y="167"/>
                      <a:pt x="48" y="163"/>
                    </a:cubicBezTo>
                    <a:cubicBezTo>
                      <a:pt x="44" y="152"/>
                      <a:pt x="51" y="147"/>
                      <a:pt x="50" y="146"/>
                    </a:cubicBezTo>
                    <a:cubicBezTo>
                      <a:pt x="43" y="140"/>
                      <a:pt x="36" y="135"/>
                      <a:pt x="31" y="128"/>
                    </a:cubicBezTo>
                    <a:cubicBezTo>
                      <a:pt x="21" y="117"/>
                      <a:pt x="15" y="126"/>
                      <a:pt x="5" y="118"/>
                    </a:cubicBezTo>
                    <a:cubicBezTo>
                      <a:pt x="0" y="110"/>
                      <a:pt x="4" y="89"/>
                      <a:pt x="6" y="87"/>
                    </a:cubicBezTo>
                    <a:cubicBezTo>
                      <a:pt x="10" y="82"/>
                      <a:pt x="12" y="88"/>
                      <a:pt x="16" y="80"/>
                    </a:cubicBezTo>
                    <a:cubicBezTo>
                      <a:pt x="17" y="61"/>
                      <a:pt x="26" y="43"/>
                      <a:pt x="41" y="30"/>
                    </a:cubicBezTo>
                    <a:cubicBezTo>
                      <a:pt x="34" y="23"/>
                      <a:pt x="20" y="12"/>
                      <a:pt x="36" y="3"/>
                    </a:cubicBezTo>
                    <a:cubicBezTo>
                      <a:pt x="50" y="0"/>
                      <a:pt x="79" y="15"/>
                      <a:pt x="79" y="15"/>
                    </a:cubicBezTo>
                    <a:cubicBezTo>
                      <a:pt x="79" y="15"/>
                      <a:pt x="96" y="9"/>
                      <a:pt x="114" y="9"/>
                    </a:cubicBezTo>
                    <a:cubicBezTo>
                      <a:pt x="167" y="9"/>
                      <a:pt x="204" y="44"/>
                      <a:pt x="204" y="87"/>
                    </a:cubicBezTo>
                    <a:cubicBezTo>
                      <a:pt x="204" y="113"/>
                      <a:pt x="198" y="132"/>
                      <a:pt x="175" y="146"/>
                    </a:cubicBezTo>
                    <a:close/>
                    <a:moveTo>
                      <a:pt x="56" y="47"/>
                    </a:moveTo>
                    <a:cubicBezTo>
                      <a:pt x="50" y="47"/>
                      <a:pt x="45" y="52"/>
                      <a:pt x="45" y="58"/>
                    </a:cubicBezTo>
                    <a:cubicBezTo>
                      <a:pt x="45" y="64"/>
                      <a:pt x="50" y="69"/>
                      <a:pt x="56" y="69"/>
                    </a:cubicBezTo>
                    <a:cubicBezTo>
                      <a:pt x="62" y="69"/>
                      <a:pt x="67" y="64"/>
                      <a:pt x="67" y="58"/>
                    </a:cubicBezTo>
                    <a:cubicBezTo>
                      <a:pt x="67" y="52"/>
                      <a:pt x="62" y="47"/>
                      <a:pt x="56" y="47"/>
                    </a:cubicBezTo>
                    <a:close/>
                    <a:moveTo>
                      <a:pt x="154" y="41"/>
                    </a:moveTo>
                    <a:cubicBezTo>
                      <a:pt x="154" y="41"/>
                      <a:pt x="132" y="34"/>
                      <a:pt x="110" y="35"/>
                    </a:cubicBezTo>
                    <a:cubicBezTo>
                      <a:pt x="106" y="35"/>
                      <a:pt x="104" y="37"/>
                      <a:pt x="104" y="41"/>
                    </a:cubicBezTo>
                    <a:cubicBezTo>
                      <a:pt x="104" y="44"/>
                      <a:pt x="106" y="47"/>
                      <a:pt x="110" y="47"/>
                    </a:cubicBezTo>
                    <a:cubicBezTo>
                      <a:pt x="110" y="47"/>
                      <a:pt x="133" y="45"/>
                      <a:pt x="154" y="53"/>
                    </a:cubicBezTo>
                    <a:cubicBezTo>
                      <a:pt x="157" y="53"/>
                      <a:pt x="160" y="51"/>
                      <a:pt x="160" y="47"/>
                    </a:cubicBezTo>
                    <a:cubicBezTo>
                      <a:pt x="160" y="44"/>
                      <a:pt x="157" y="41"/>
                      <a:pt x="154" y="41"/>
                    </a:cubicBezTo>
                    <a:close/>
                  </a:path>
                </a:pathLst>
              </a:custGeom>
              <a:solidFill>
                <a:schemeClr val="bg1"/>
              </a:solidFill>
              <a:ln>
                <a:noFill/>
              </a:ln>
            </p:spPr>
            <p:txBody>
              <a:bodyPr vert="horz" wrap="square" lIns="91424" tIns="45712" rIns="91424" bIns="45712" numCol="1" anchor="t" anchorCtr="0" compatLnSpc="1"/>
              <a:lstStyle/>
              <a:p>
                <a:endParaRPr lang="zh-CN" altLang="en-US"/>
              </a:p>
            </p:txBody>
          </p:sp>
          <p:pic>
            <p:nvPicPr>
              <p:cNvPr id="3094" name="Picture 22" descr="C:\Users\MDG\Desktop\图片2副本.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48774" y="2801230"/>
                <a:ext cx="327282" cy="103752"/>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32903408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down)">
                                      <p:cBhvr>
                                        <p:cTn id="30" dur="500"/>
                                        <p:tgtEl>
                                          <p:spTgt spid="8"/>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up)">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96" y="2000735"/>
            <a:ext cx="9146096" cy="3140161"/>
          </a:xfrm>
          <a:prstGeom prst="rect">
            <a:avLst/>
          </a:prstGeom>
        </p:spPr>
      </p:pic>
      <p:grpSp>
        <p:nvGrpSpPr>
          <p:cNvPr id="21" name="Group 21"/>
          <p:cNvGrpSpPr/>
          <p:nvPr/>
        </p:nvGrpSpPr>
        <p:grpSpPr>
          <a:xfrm>
            <a:off x="395536" y="1060376"/>
            <a:ext cx="2214746" cy="1238280"/>
            <a:chOff x="1091650" y="2292968"/>
            <a:chExt cx="5947287" cy="3325345"/>
          </a:xfrm>
        </p:grpSpPr>
        <p:grpSp>
          <p:nvGrpSpPr>
            <p:cNvPr id="22" name="Group 22"/>
            <p:cNvGrpSpPr/>
            <p:nvPr/>
          </p:nvGrpSpPr>
          <p:grpSpPr>
            <a:xfrm>
              <a:off x="1091650" y="2292968"/>
              <a:ext cx="5947287" cy="3325345"/>
              <a:chOff x="1763688" y="1124744"/>
              <a:chExt cx="5652564" cy="3166095"/>
            </a:xfrm>
          </p:grpSpPr>
          <p:sp>
            <p:nvSpPr>
              <p:cNvPr id="25" name="Rectangle 26"/>
              <p:cNvSpPr/>
              <p:nvPr/>
            </p:nvSpPr>
            <p:spPr>
              <a:xfrm>
                <a:off x="2699792" y="1397918"/>
                <a:ext cx="3744416" cy="2304256"/>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gency FB" panose="020B0503020202020204" pitchFamily="34" charset="0"/>
                </a:endParaRPr>
              </a:p>
            </p:txBody>
          </p:sp>
          <p:pic>
            <p:nvPicPr>
              <p:cNvPr id="27" name="Picture 3" descr="F:\Trabajos\Envato\Graphic River\Duckson\Elements\laptop.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63688" y="1124744"/>
                <a:ext cx="5652564" cy="3166095"/>
              </a:xfrm>
              <a:prstGeom prst="rect">
                <a:avLst/>
              </a:prstGeom>
              <a:noFill/>
              <a:extLst>
                <a:ext uri="{909E8E84-426E-40DD-AFC4-6F175D3DCCD1}">
                  <a14:hiddenFill xmlns:a14="http://schemas.microsoft.com/office/drawing/2010/main">
                    <a:solidFill>
                      <a:srgbClr val="FFFFFF"/>
                    </a:solidFill>
                  </a14:hiddenFill>
                </a:ext>
              </a:extLst>
            </p:spPr>
          </p:pic>
        </p:grpSp>
        <p:sp>
          <p:nvSpPr>
            <p:cNvPr id="24" name="Rectangle 23"/>
            <p:cNvSpPr/>
            <p:nvPr/>
          </p:nvSpPr>
          <p:spPr>
            <a:xfrm>
              <a:off x="2278239" y="2601770"/>
              <a:ext cx="3574107" cy="2266065"/>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gency FB" panose="020B0503020202020204" pitchFamily="34" charset="0"/>
              </a:endParaRPr>
            </a:p>
          </p:txBody>
        </p:sp>
      </p:grpSp>
      <p:sp>
        <p:nvSpPr>
          <p:cNvPr id="18" name="Rectangle 3"/>
          <p:cNvSpPr>
            <a:spLocks noChangeArrowheads="1"/>
          </p:cNvSpPr>
          <p:nvPr/>
        </p:nvSpPr>
        <p:spPr bwMode="auto">
          <a:xfrm>
            <a:off x="2685386" y="1175367"/>
            <a:ext cx="5775046" cy="89451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7610" rIns="0" bIns="47610" numCol="1" anchor="ctr" anchorCtr="0" compatLnSpc="1">
            <a:prstTxWarp prst="textNoShape">
              <a:avLst/>
            </a:prstTxWarp>
            <a:spAutoFit/>
          </a:bodyPr>
          <a:lstStyle>
            <a:lvl1pPr indent="13335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nSpc>
                <a:spcPct val="150000"/>
              </a:lnSpc>
            </a:pPr>
            <a:r>
              <a:rPr lang="zh-CN" altLang="zh-CN" sz="1200"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假若全球变暖正在发生，有两种过程会导致海平面升高。第一种是海水受热膨胀令水平面上升。第二种是冰川和格陵兰及南极洲上的冰块溶解使海洋水份增加。预期由1900年至2100年地球的</a:t>
            </a:r>
            <a:r>
              <a:rPr lang="zh-CN" altLang="zh-CN" sz="1200" dirty="0" smtClean="0">
                <a:solidFill>
                  <a:srgbClr val="333333"/>
                </a:solidFill>
                <a:latin typeface="微软雅黑" panose="020B0503020204020204" pitchFamily="34" charset="-122"/>
                <a:ea typeface="微软雅黑" panose="020B0503020204020204" pitchFamily="34" charset="-122"/>
                <a:cs typeface="Arial" panose="020B0604020202020204" pitchFamily="34" charset="0"/>
              </a:rPr>
              <a:t>平均</a:t>
            </a:r>
            <a:r>
              <a:rPr lang="zh-CN" altLang="zh-CN" sz="1200" dirty="0" smtClean="0">
                <a:solidFill>
                  <a:srgbClr val="136EC2"/>
                </a:solidFill>
                <a:latin typeface="微软雅黑" panose="020B0503020204020204" pitchFamily="34" charset="-122"/>
                <a:ea typeface="微软雅黑" panose="020B0503020204020204" pitchFamily="34" charset="-122"/>
                <a:cs typeface="Arial" panose="020B0604020202020204" pitchFamily="34" charset="0"/>
              </a:rPr>
              <a:t>海</a:t>
            </a:r>
            <a:r>
              <a:rPr kumimoji="0" lang="zh-CN" sz="1200" b="0" i="0" u="none" strike="noStrike" cap="none" normalizeH="0" baseline="0" dirty="0" smtClean="0">
                <a:ln>
                  <a:noFill/>
                </a:ln>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平面上升幅度介乎</a:t>
            </a:r>
            <a:r>
              <a:rPr kumimoji="0" lang="zh-CN" altLang="zh-CN" sz="1200" b="0" i="0" u="none" strike="noStrike" cap="none" normalizeH="0" baseline="0" dirty="0" smtClean="0">
                <a:ln>
                  <a:noFill/>
                </a:ln>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0.09</a:t>
            </a:r>
            <a:r>
              <a:rPr kumimoji="0" lang="zh-CN" sz="1200" b="0" i="0" u="none" strike="noStrike" cap="none" normalizeH="0" baseline="0" dirty="0" smtClean="0">
                <a:ln>
                  <a:noFill/>
                </a:ln>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米至</a:t>
            </a:r>
            <a:r>
              <a:rPr kumimoji="0" lang="zh-CN" altLang="zh-CN" sz="1200" b="0" i="0" u="none" strike="noStrike" cap="none" normalizeH="0" baseline="0" dirty="0" smtClean="0">
                <a:ln>
                  <a:noFill/>
                </a:ln>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0.88</a:t>
            </a:r>
            <a:r>
              <a:rPr kumimoji="0" lang="zh-CN" sz="1200" b="0" i="0" u="none" strike="noStrike" cap="none" normalizeH="0" baseline="0" dirty="0" smtClean="0">
                <a:ln>
                  <a:noFill/>
                </a:ln>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米之间。</a:t>
            </a:r>
            <a:r>
              <a:rPr kumimoji="0" lang="zh-CN" sz="12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 </a:t>
            </a:r>
            <a:endParaRPr kumimoji="0" lang="zh-CN" sz="1200" b="0" i="0" u="none" strike="noStrike" cap="none" normalizeH="0" baseline="0" dirty="0" smtClean="0">
              <a:ln>
                <a:noFill/>
              </a:ln>
              <a:solidFill>
                <a:srgbClr val="136EC2"/>
              </a:solidFill>
              <a:effectLst/>
              <a:latin typeface="微软雅黑" panose="020B0503020204020204" pitchFamily="34" charset="-122"/>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30836210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down)">
                                      <p:cBhvr>
                                        <p:cTn id="11" dur="500"/>
                                        <p:tgtEl>
                                          <p:spTgt spid="16"/>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down)">
                                      <p:cBhvr>
                                        <p:cTn id="1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9801" t="-697" r="7217" b="697"/>
          <a:stretch/>
        </p:blipFill>
        <p:spPr>
          <a:xfrm>
            <a:off x="-509" y="-55748"/>
            <a:ext cx="9145017" cy="5165842"/>
          </a:xfrm>
          <a:prstGeom prst="rect">
            <a:avLst/>
          </a:prstGeom>
        </p:spPr>
      </p:pic>
      <p:sp>
        <p:nvSpPr>
          <p:cNvPr id="9" name="矩形 259"/>
          <p:cNvSpPr>
            <a:spLocks noChangeArrowheads="1"/>
          </p:cNvSpPr>
          <p:nvPr/>
        </p:nvSpPr>
        <p:spPr bwMode="auto">
          <a:xfrm>
            <a:off x="3995936" y="2752564"/>
            <a:ext cx="2683703" cy="37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2" tIns="32516" rIns="65032" bIns="325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2000" b="1" dirty="0" smtClean="0">
                <a:solidFill>
                  <a:schemeClr val="accent1"/>
                </a:solidFill>
              </a:rPr>
              <a:t>低碳生活 从我做起</a:t>
            </a:r>
            <a:endParaRPr lang="zh-CN" altLang="en-US" sz="2000" b="1" dirty="0">
              <a:solidFill>
                <a:schemeClr val="accent1"/>
              </a:solidFill>
            </a:endParaRPr>
          </a:p>
        </p:txBody>
      </p:sp>
      <p:sp>
        <p:nvSpPr>
          <p:cNvPr id="10" name="矩形 259"/>
          <p:cNvSpPr>
            <a:spLocks noChangeArrowheads="1"/>
          </p:cNvSpPr>
          <p:nvPr/>
        </p:nvSpPr>
        <p:spPr bwMode="auto">
          <a:xfrm>
            <a:off x="3269708" y="3197685"/>
            <a:ext cx="4188475" cy="22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2" tIns="32516" rIns="65032" bIns="325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050" cap="all" dirty="0">
                <a:solidFill>
                  <a:schemeClr val="tx1">
                    <a:lumMod val="50000"/>
                    <a:lumOff val="50000"/>
                  </a:schemeClr>
                </a:solidFill>
                <a:latin typeface="Agency FB" panose="020B0503020202020204" pitchFamily="34" charset="0"/>
                <a:cs typeface="Arial" panose="020B0604020202020204" pitchFamily="34" charset="0"/>
              </a:rPr>
              <a:t>Apply to the reporting on activities report meeting</a:t>
            </a:r>
            <a:endParaRPr lang="zh-CN" altLang="en-US" sz="1050" cap="all" dirty="0">
              <a:solidFill>
                <a:schemeClr val="tx1">
                  <a:lumMod val="50000"/>
                  <a:lumOff val="50000"/>
                </a:schemeClr>
              </a:solidFill>
              <a:latin typeface="Agency FB" panose="020B0503020202020204" pitchFamily="34" charset="0"/>
              <a:cs typeface="Arial" panose="020B0604020202020204" pitchFamily="34" charset="0"/>
            </a:endParaRPr>
          </a:p>
        </p:txBody>
      </p:sp>
      <p:sp>
        <p:nvSpPr>
          <p:cNvPr id="11" name="矩形 10"/>
          <p:cNvSpPr/>
          <p:nvPr/>
        </p:nvSpPr>
        <p:spPr>
          <a:xfrm>
            <a:off x="4821676" y="1628539"/>
            <a:ext cx="1032223" cy="1327551"/>
          </a:xfrm>
          <a:prstGeom prst="rect">
            <a:avLst/>
          </a:prstGeom>
          <a:effectLst/>
        </p:spPr>
        <p:txBody>
          <a:bodyPr wrap="none" lIns="65032" tIns="32516" rIns="65032" bIns="32516">
            <a:spAutoFit/>
          </a:bodyPr>
          <a:lstStyle/>
          <a:p>
            <a:pPr algn="ctr"/>
            <a:r>
              <a:rPr lang="en-US" altLang="zh-CN" sz="8200" dirty="0" smtClean="0">
                <a:solidFill>
                  <a:schemeClr val="accent1"/>
                </a:solidFill>
                <a:latin typeface="Agency FB" panose="020B0503020202020204" pitchFamily="34" charset="0"/>
                <a:ea typeface="微软雅黑" panose="020B0503020204020204" pitchFamily="34" charset="-122"/>
                <a:cs typeface="Arial" panose="020B0604020202020204" pitchFamily="34" charset="0"/>
              </a:rPr>
              <a:t>03</a:t>
            </a:r>
            <a:endParaRPr lang="zh-CN" altLang="en-US" sz="8200" dirty="0">
              <a:solidFill>
                <a:schemeClr val="accent1"/>
              </a:solidFill>
              <a:latin typeface="Agency FB" panose="020B0503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3449844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9"/>
                                        </p:tgtEl>
                                        <p:attrNameLst>
                                          <p:attrName>ppt_y</p:attrName>
                                        </p:attrNameLst>
                                      </p:cBhvr>
                                      <p:tavLst>
                                        <p:tav tm="0">
                                          <p:val>
                                            <p:strVal val="#ppt_y"/>
                                          </p:val>
                                        </p:tav>
                                        <p:tav tm="100000">
                                          <p:val>
                                            <p:strVal val="#ppt_y"/>
                                          </p:val>
                                        </p:tav>
                                      </p:tavLst>
                                    </p:anim>
                                    <p:anim calcmode="lin" valueType="num">
                                      <p:cBhvr>
                                        <p:cTn id="15"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9"/>
                                        </p:tgtEl>
                                      </p:cBhvr>
                                    </p:animEffect>
                                  </p:childTnLst>
                                </p:cTn>
                              </p:par>
                            </p:childTnLst>
                          </p:cTn>
                        </p:par>
                        <p:par>
                          <p:cTn id="18" fill="hold">
                            <p:stCondLst>
                              <p:cond delay="135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9"/>
                                        </p:tgtEl>
                                      </p:cBhvr>
                                    </p:animEffect>
                                    <p:animScale>
                                      <p:cBhvr>
                                        <p:cTn id="21" dur="250" autoRev="1" fill="hold"/>
                                        <p:tgtEl>
                                          <p:spTgt spid="9"/>
                                        </p:tgtEl>
                                      </p:cBhvr>
                                      <p:by x="105000" y="105000"/>
                                    </p:animScale>
                                  </p:childTnLst>
                                </p:cTn>
                              </p:par>
                            </p:childTnLst>
                          </p:cTn>
                        </p:par>
                        <p:par>
                          <p:cTn id="22" fill="hold">
                            <p:stCondLst>
                              <p:cond delay="185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0"/>
                                        </p:tgtEl>
                                        <p:attrNameLst>
                                          <p:attrName>ppt_y</p:attrName>
                                        </p:attrNameLst>
                                      </p:cBhvr>
                                      <p:tavLst>
                                        <p:tav tm="0">
                                          <p:val>
                                            <p:strVal val="#ppt_y"/>
                                          </p:val>
                                        </p:tav>
                                        <p:tav tm="100000">
                                          <p:val>
                                            <p:strVal val="#ppt_y"/>
                                          </p:val>
                                        </p:tav>
                                      </p:tavLst>
                                    </p:anim>
                                    <p:anim calcmode="lin" valueType="num">
                                      <p:cBhvr>
                                        <p:cTn id="27"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0"/>
                                        </p:tgtEl>
                                      </p:cBhvr>
                                    </p:animEffect>
                                  </p:childTnLst>
                                </p:cTn>
                              </p:par>
                            </p:childTnLst>
                          </p:cTn>
                        </p:par>
                        <p:par>
                          <p:cTn id="30" fill="hold">
                            <p:stCondLst>
                              <p:cond delay="450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10"/>
                                        </p:tgtEl>
                                      </p:cBhvr>
                                    </p:animEffect>
                                    <p:animScale>
                                      <p:cBhvr>
                                        <p:cTn id="33" dur="250"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p:bldP spid="10" grpId="1"/>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e 38"/>
          <p:cNvSpPr/>
          <p:nvPr/>
        </p:nvSpPr>
        <p:spPr>
          <a:xfrm>
            <a:off x="1303338" y="2335934"/>
            <a:ext cx="982662" cy="984554"/>
          </a:xfrm>
          <a:prstGeom prst="pie">
            <a:avLst>
              <a:gd name="adj1" fmla="val 16127117"/>
              <a:gd name="adj2" fmla="val 21586659"/>
            </a:avLst>
          </a:prstGeom>
          <a:solidFill>
            <a:schemeClr val="accent1"/>
          </a:solidFill>
          <a:ln w="12700" cap="flat" cmpd="sng" algn="ctr">
            <a:solidFill>
              <a:srgbClr val="FFFFFF"/>
            </a:solidFill>
            <a:prstDash val="solid"/>
          </a:ln>
          <a:effectLst/>
        </p:spPr>
        <p:txBody>
          <a:bodyPr rtlCol="1" anchor="ctr"/>
          <a:lstStyle/>
          <a:p>
            <a:pPr algn="ctr" eaLnBrk="1" fontAlgn="auto" hangingPunct="1">
              <a:spcBef>
                <a:spcPts val="0"/>
              </a:spcBef>
              <a:spcAft>
                <a:spcPts val="0"/>
              </a:spcAft>
              <a:defRPr/>
            </a:pPr>
            <a:endParaRPr lang="ar-SA" kern="0">
              <a:solidFill>
                <a:srgbClr val="000000"/>
              </a:solidFill>
              <a:latin typeface="Calibri"/>
              <a:ea typeface="+mn-ea"/>
            </a:endParaRPr>
          </a:p>
        </p:txBody>
      </p:sp>
      <p:grpSp>
        <p:nvGrpSpPr>
          <p:cNvPr id="2" name="组合 6"/>
          <p:cNvGrpSpPr>
            <a:grpSpLocks/>
          </p:cNvGrpSpPr>
          <p:nvPr/>
        </p:nvGrpSpPr>
        <p:grpSpPr bwMode="auto">
          <a:xfrm>
            <a:off x="1116013" y="1727734"/>
            <a:ext cx="1358900" cy="1781725"/>
            <a:chOff x="1331640" y="1649413"/>
            <a:chExt cx="1358596" cy="1781228"/>
          </a:xfrm>
        </p:grpSpPr>
        <p:sp>
          <p:nvSpPr>
            <p:cNvPr id="8" name="Freeform 11"/>
            <p:cNvSpPr>
              <a:spLocks noEditPoints="1"/>
            </p:cNvSpPr>
            <p:nvPr/>
          </p:nvSpPr>
          <p:spPr bwMode="auto">
            <a:xfrm>
              <a:off x="1525272" y="2265381"/>
              <a:ext cx="971333" cy="971579"/>
            </a:xfrm>
            <a:custGeom>
              <a:avLst/>
              <a:gdLst/>
              <a:ahLst/>
              <a:cxnLst>
                <a:cxn ang="0">
                  <a:pos x="1094" y="0"/>
                </a:cxn>
                <a:cxn ang="0">
                  <a:pos x="1044" y="176"/>
                </a:cxn>
                <a:cxn ang="0">
                  <a:pos x="1044" y="0"/>
                </a:cxn>
                <a:cxn ang="0">
                  <a:pos x="1613" y="151"/>
                </a:cxn>
                <a:cxn ang="0">
                  <a:pos x="1555" y="205"/>
                </a:cxn>
                <a:cxn ang="0">
                  <a:pos x="1594" y="139"/>
                </a:cxn>
                <a:cxn ang="0">
                  <a:pos x="583" y="1934"/>
                </a:cxn>
                <a:cxn ang="0">
                  <a:pos x="525" y="1991"/>
                </a:cxn>
                <a:cxn ang="0">
                  <a:pos x="564" y="1922"/>
                </a:cxn>
                <a:cxn ang="0">
                  <a:pos x="2001" y="546"/>
                </a:cxn>
                <a:cxn ang="0">
                  <a:pos x="1921" y="564"/>
                </a:cxn>
                <a:cxn ang="0">
                  <a:pos x="1989" y="525"/>
                </a:cxn>
                <a:cxn ang="0">
                  <a:pos x="217" y="1575"/>
                </a:cxn>
                <a:cxn ang="0">
                  <a:pos x="137" y="1595"/>
                </a:cxn>
                <a:cxn ang="0">
                  <a:pos x="203" y="1556"/>
                </a:cxn>
                <a:cxn ang="0">
                  <a:pos x="1989" y="1614"/>
                </a:cxn>
                <a:cxn ang="0">
                  <a:pos x="1935" y="1556"/>
                </a:cxn>
                <a:cxn ang="0">
                  <a:pos x="2001" y="1595"/>
                </a:cxn>
                <a:cxn ang="0">
                  <a:pos x="203" y="585"/>
                </a:cxn>
                <a:cxn ang="0">
                  <a:pos x="149" y="525"/>
                </a:cxn>
                <a:cxn ang="0">
                  <a:pos x="217" y="564"/>
                </a:cxn>
                <a:cxn ang="0">
                  <a:pos x="1594" y="2002"/>
                </a:cxn>
                <a:cxn ang="0">
                  <a:pos x="1574" y="1922"/>
                </a:cxn>
                <a:cxn ang="0">
                  <a:pos x="1613" y="1991"/>
                </a:cxn>
                <a:cxn ang="0">
                  <a:pos x="564" y="217"/>
                </a:cxn>
                <a:cxn ang="0">
                  <a:pos x="544" y="139"/>
                </a:cxn>
                <a:cxn ang="0">
                  <a:pos x="583" y="205"/>
                </a:cxn>
                <a:cxn ang="0">
                  <a:pos x="1094" y="1965"/>
                </a:cxn>
                <a:cxn ang="0">
                  <a:pos x="1044" y="2139"/>
                </a:cxn>
                <a:cxn ang="0">
                  <a:pos x="1044" y="1965"/>
                </a:cxn>
                <a:cxn ang="0">
                  <a:pos x="2138" y="1096"/>
                </a:cxn>
                <a:cxn ang="0">
                  <a:pos x="1964" y="1043"/>
                </a:cxn>
                <a:cxn ang="0">
                  <a:pos x="2138" y="1043"/>
                </a:cxn>
                <a:cxn ang="0">
                  <a:pos x="174" y="1096"/>
                </a:cxn>
                <a:cxn ang="0">
                  <a:pos x="0" y="1043"/>
                </a:cxn>
              </a:cxnLst>
              <a:rect l="0" t="0" r="r" b="b"/>
              <a:pathLst>
                <a:path w="2138" h="2139">
                  <a:moveTo>
                    <a:pt x="1044" y="0"/>
                  </a:moveTo>
                  <a:lnTo>
                    <a:pt x="1094" y="0"/>
                  </a:lnTo>
                  <a:lnTo>
                    <a:pt x="1094" y="176"/>
                  </a:lnTo>
                  <a:lnTo>
                    <a:pt x="1044" y="176"/>
                  </a:lnTo>
                  <a:lnTo>
                    <a:pt x="1044" y="0"/>
                  </a:lnTo>
                  <a:lnTo>
                    <a:pt x="1044" y="0"/>
                  </a:lnTo>
                  <a:close/>
                  <a:moveTo>
                    <a:pt x="1594" y="139"/>
                  </a:moveTo>
                  <a:lnTo>
                    <a:pt x="1613" y="151"/>
                  </a:lnTo>
                  <a:lnTo>
                    <a:pt x="1574" y="217"/>
                  </a:lnTo>
                  <a:lnTo>
                    <a:pt x="1555" y="205"/>
                  </a:lnTo>
                  <a:lnTo>
                    <a:pt x="1594" y="139"/>
                  </a:lnTo>
                  <a:lnTo>
                    <a:pt x="1594" y="139"/>
                  </a:lnTo>
                  <a:close/>
                  <a:moveTo>
                    <a:pt x="564" y="1922"/>
                  </a:moveTo>
                  <a:lnTo>
                    <a:pt x="583" y="1934"/>
                  </a:lnTo>
                  <a:lnTo>
                    <a:pt x="544" y="2002"/>
                  </a:lnTo>
                  <a:lnTo>
                    <a:pt x="525" y="1991"/>
                  </a:lnTo>
                  <a:lnTo>
                    <a:pt x="564" y="1922"/>
                  </a:lnTo>
                  <a:lnTo>
                    <a:pt x="564" y="1922"/>
                  </a:lnTo>
                  <a:close/>
                  <a:moveTo>
                    <a:pt x="1989" y="525"/>
                  </a:moveTo>
                  <a:lnTo>
                    <a:pt x="2001" y="546"/>
                  </a:lnTo>
                  <a:lnTo>
                    <a:pt x="1935" y="585"/>
                  </a:lnTo>
                  <a:lnTo>
                    <a:pt x="1921" y="564"/>
                  </a:lnTo>
                  <a:lnTo>
                    <a:pt x="1989" y="525"/>
                  </a:lnTo>
                  <a:lnTo>
                    <a:pt x="1989" y="525"/>
                  </a:lnTo>
                  <a:close/>
                  <a:moveTo>
                    <a:pt x="203" y="1556"/>
                  </a:moveTo>
                  <a:lnTo>
                    <a:pt x="217" y="1575"/>
                  </a:lnTo>
                  <a:lnTo>
                    <a:pt x="149" y="1614"/>
                  </a:lnTo>
                  <a:lnTo>
                    <a:pt x="137" y="1595"/>
                  </a:lnTo>
                  <a:lnTo>
                    <a:pt x="203" y="1556"/>
                  </a:lnTo>
                  <a:lnTo>
                    <a:pt x="203" y="1556"/>
                  </a:lnTo>
                  <a:close/>
                  <a:moveTo>
                    <a:pt x="2001" y="1595"/>
                  </a:moveTo>
                  <a:lnTo>
                    <a:pt x="1989" y="1614"/>
                  </a:lnTo>
                  <a:lnTo>
                    <a:pt x="1921" y="1575"/>
                  </a:lnTo>
                  <a:lnTo>
                    <a:pt x="1935" y="1556"/>
                  </a:lnTo>
                  <a:lnTo>
                    <a:pt x="2001" y="1595"/>
                  </a:lnTo>
                  <a:lnTo>
                    <a:pt x="2001" y="1595"/>
                  </a:lnTo>
                  <a:close/>
                  <a:moveTo>
                    <a:pt x="217" y="564"/>
                  </a:moveTo>
                  <a:lnTo>
                    <a:pt x="203" y="585"/>
                  </a:lnTo>
                  <a:lnTo>
                    <a:pt x="137" y="546"/>
                  </a:lnTo>
                  <a:lnTo>
                    <a:pt x="149" y="525"/>
                  </a:lnTo>
                  <a:lnTo>
                    <a:pt x="217" y="564"/>
                  </a:lnTo>
                  <a:lnTo>
                    <a:pt x="217" y="564"/>
                  </a:lnTo>
                  <a:close/>
                  <a:moveTo>
                    <a:pt x="1613" y="1991"/>
                  </a:moveTo>
                  <a:lnTo>
                    <a:pt x="1594" y="2002"/>
                  </a:lnTo>
                  <a:lnTo>
                    <a:pt x="1555" y="1934"/>
                  </a:lnTo>
                  <a:lnTo>
                    <a:pt x="1574" y="1922"/>
                  </a:lnTo>
                  <a:lnTo>
                    <a:pt x="1613" y="1991"/>
                  </a:lnTo>
                  <a:lnTo>
                    <a:pt x="1613" y="1991"/>
                  </a:lnTo>
                  <a:close/>
                  <a:moveTo>
                    <a:pt x="583" y="205"/>
                  </a:moveTo>
                  <a:lnTo>
                    <a:pt x="564" y="217"/>
                  </a:lnTo>
                  <a:lnTo>
                    <a:pt x="525" y="151"/>
                  </a:lnTo>
                  <a:lnTo>
                    <a:pt x="544" y="139"/>
                  </a:lnTo>
                  <a:lnTo>
                    <a:pt x="583" y="205"/>
                  </a:lnTo>
                  <a:lnTo>
                    <a:pt x="583" y="205"/>
                  </a:lnTo>
                  <a:close/>
                  <a:moveTo>
                    <a:pt x="1044" y="1965"/>
                  </a:moveTo>
                  <a:lnTo>
                    <a:pt x="1094" y="1965"/>
                  </a:lnTo>
                  <a:lnTo>
                    <a:pt x="1094" y="2139"/>
                  </a:lnTo>
                  <a:lnTo>
                    <a:pt x="1044" y="2139"/>
                  </a:lnTo>
                  <a:lnTo>
                    <a:pt x="1044" y="1965"/>
                  </a:lnTo>
                  <a:lnTo>
                    <a:pt x="1044" y="1965"/>
                  </a:lnTo>
                  <a:close/>
                  <a:moveTo>
                    <a:pt x="2138" y="1043"/>
                  </a:moveTo>
                  <a:lnTo>
                    <a:pt x="2138" y="1096"/>
                  </a:lnTo>
                  <a:lnTo>
                    <a:pt x="1964" y="1096"/>
                  </a:lnTo>
                  <a:lnTo>
                    <a:pt x="1964" y="1043"/>
                  </a:lnTo>
                  <a:lnTo>
                    <a:pt x="2138" y="1043"/>
                  </a:lnTo>
                  <a:lnTo>
                    <a:pt x="2138" y="1043"/>
                  </a:lnTo>
                  <a:close/>
                  <a:moveTo>
                    <a:pt x="174" y="1043"/>
                  </a:moveTo>
                  <a:lnTo>
                    <a:pt x="174" y="1096"/>
                  </a:lnTo>
                  <a:lnTo>
                    <a:pt x="0" y="1096"/>
                  </a:lnTo>
                  <a:lnTo>
                    <a:pt x="0" y="1043"/>
                  </a:lnTo>
                  <a:lnTo>
                    <a:pt x="174" y="1043"/>
                  </a:lnTo>
                  <a:close/>
                </a:path>
              </a:pathLst>
            </a:cu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ar-SA">
                <a:solidFill>
                  <a:prstClr val="black"/>
                </a:solidFill>
              </a:endParaRPr>
            </a:p>
          </p:txBody>
        </p:sp>
        <p:sp>
          <p:nvSpPr>
            <p:cNvPr id="9" name="Freeform 12"/>
            <p:cNvSpPr>
              <a:spLocks noEditPoints="1"/>
            </p:cNvSpPr>
            <p:nvPr/>
          </p:nvSpPr>
          <p:spPr bwMode="auto">
            <a:xfrm>
              <a:off x="1331640" y="1649413"/>
              <a:ext cx="1358596" cy="1781228"/>
            </a:xfrm>
            <a:custGeom>
              <a:avLst/>
              <a:gdLst/>
              <a:ahLst/>
              <a:cxnLst>
                <a:cxn ang="0">
                  <a:pos x="1773" y="924"/>
                </a:cxn>
                <a:cxn ang="0">
                  <a:pos x="2169" y="1101"/>
                </a:cxn>
                <a:cxn ang="0">
                  <a:pos x="2405" y="1290"/>
                </a:cxn>
                <a:cxn ang="0">
                  <a:pos x="2594" y="1526"/>
                </a:cxn>
                <a:cxn ang="0">
                  <a:pos x="2730" y="1799"/>
                </a:cxn>
                <a:cxn ang="0">
                  <a:pos x="2804" y="2101"/>
                </a:cxn>
                <a:cxn ang="0">
                  <a:pos x="2810" y="2427"/>
                </a:cxn>
                <a:cxn ang="0">
                  <a:pos x="2678" y="2893"/>
                </a:cxn>
                <a:cxn ang="0">
                  <a:pos x="2403" y="3279"/>
                </a:cxn>
                <a:cxn ang="0">
                  <a:pos x="2018" y="3554"/>
                </a:cxn>
                <a:cxn ang="0">
                  <a:pos x="1552" y="3684"/>
                </a:cxn>
                <a:cxn ang="0">
                  <a:pos x="1125" y="3663"/>
                </a:cxn>
                <a:cxn ang="0">
                  <a:pos x="679" y="3487"/>
                </a:cxn>
                <a:cxn ang="0">
                  <a:pos x="322" y="3179"/>
                </a:cxn>
                <a:cxn ang="0">
                  <a:pos x="86" y="2768"/>
                </a:cxn>
                <a:cxn ang="0">
                  <a:pos x="0" y="2285"/>
                </a:cxn>
                <a:cxn ang="0">
                  <a:pos x="25" y="2012"/>
                </a:cxn>
                <a:cxn ang="0">
                  <a:pos x="119" y="1717"/>
                </a:cxn>
                <a:cxn ang="0">
                  <a:pos x="271" y="1454"/>
                </a:cxn>
                <a:cxn ang="0">
                  <a:pos x="474" y="1232"/>
                </a:cxn>
                <a:cxn ang="0">
                  <a:pos x="774" y="754"/>
                </a:cxn>
                <a:cxn ang="0">
                  <a:pos x="1145" y="901"/>
                </a:cxn>
                <a:cxn ang="0">
                  <a:pos x="1246" y="688"/>
                </a:cxn>
                <a:cxn ang="0">
                  <a:pos x="1100" y="558"/>
                </a:cxn>
                <a:cxn ang="0">
                  <a:pos x="1043" y="365"/>
                </a:cxn>
                <a:cxn ang="0">
                  <a:pos x="1106" y="160"/>
                </a:cxn>
                <a:cxn ang="0">
                  <a:pos x="1301" y="16"/>
                </a:cxn>
                <a:cxn ang="0">
                  <a:pos x="1515" y="16"/>
                </a:cxn>
                <a:cxn ang="0">
                  <a:pos x="1710" y="160"/>
                </a:cxn>
                <a:cxn ang="0">
                  <a:pos x="1773" y="365"/>
                </a:cxn>
                <a:cxn ang="0">
                  <a:pos x="1716" y="558"/>
                </a:cxn>
                <a:cxn ang="0">
                  <a:pos x="1570" y="688"/>
                </a:cxn>
                <a:cxn ang="0">
                  <a:pos x="1517" y="563"/>
                </a:cxn>
                <a:cxn ang="0">
                  <a:pos x="1628" y="425"/>
                </a:cxn>
                <a:cxn ang="0">
                  <a:pos x="1619" y="275"/>
                </a:cxn>
                <a:cxn ang="0">
                  <a:pos x="1517" y="164"/>
                </a:cxn>
                <a:cxn ang="0">
                  <a:pos x="1385" y="136"/>
                </a:cxn>
                <a:cxn ang="0">
                  <a:pos x="1246" y="203"/>
                </a:cxn>
                <a:cxn ang="0">
                  <a:pos x="1182" y="341"/>
                </a:cxn>
                <a:cxn ang="0">
                  <a:pos x="1231" y="507"/>
                </a:cxn>
                <a:cxn ang="0">
                  <a:pos x="1408" y="1107"/>
                </a:cxn>
                <a:cxn ang="0">
                  <a:pos x="1812" y="1179"/>
                </a:cxn>
                <a:cxn ang="0">
                  <a:pos x="2155" y="1376"/>
                </a:cxn>
                <a:cxn ang="0">
                  <a:pos x="2414" y="1674"/>
                </a:cxn>
                <a:cxn ang="0">
                  <a:pos x="2561" y="2047"/>
                </a:cxn>
                <a:cxn ang="0">
                  <a:pos x="2578" y="2404"/>
                </a:cxn>
                <a:cxn ang="0">
                  <a:pos x="2469" y="2793"/>
                </a:cxn>
                <a:cxn ang="0">
                  <a:pos x="2239" y="3115"/>
                </a:cxn>
                <a:cxn ang="0">
                  <a:pos x="1917" y="3345"/>
                </a:cxn>
                <a:cxn ang="0">
                  <a:pos x="1529" y="3454"/>
                </a:cxn>
                <a:cxn ang="0">
                  <a:pos x="1172" y="3437"/>
                </a:cxn>
                <a:cxn ang="0">
                  <a:pos x="800" y="3290"/>
                </a:cxn>
                <a:cxn ang="0">
                  <a:pos x="501" y="3031"/>
                </a:cxn>
                <a:cxn ang="0">
                  <a:pos x="302" y="2688"/>
                </a:cxn>
                <a:cxn ang="0">
                  <a:pos x="232" y="2285"/>
                </a:cxn>
                <a:cxn ang="0">
                  <a:pos x="285" y="1936"/>
                </a:cxn>
                <a:cxn ang="0">
                  <a:pos x="466" y="1581"/>
                </a:cxn>
                <a:cxn ang="0">
                  <a:pos x="751" y="1310"/>
                </a:cxn>
                <a:cxn ang="0">
                  <a:pos x="1115" y="1144"/>
                </a:cxn>
              </a:cxnLst>
              <a:rect l="0" t="0" r="r" b="b"/>
              <a:pathLst>
                <a:path w="2816" h="3692">
                  <a:moveTo>
                    <a:pt x="1517" y="881"/>
                  </a:moveTo>
                  <a:lnTo>
                    <a:pt x="1517" y="881"/>
                  </a:lnTo>
                  <a:lnTo>
                    <a:pt x="1570" y="885"/>
                  </a:lnTo>
                  <a:lnTo>
                    <a:pt x="1621" y="893"/>
                  </a:lnTo>
                  <a:lnTo>
                    <a:pt x="1671" y="901"/>
                  </a:lnTo>
                  <a:lnTo>
                    <a:pt x="1722" y="912"/>
                  </a:lnTo>
                  <a:lnTo>
                    <a:pt x="1773" y="924"/>
                  </a:lnTo>
                  <a:lnTo>
                    <a:pt x="1821" y="938"/>
                  </a:lnTo>
                  <a:lnTo>
                    <a:pt x="1868" y="953"/>
                  </a:lnTo>
                  <a:lnTo>
                    <a:pt x="1917" y="971"/>
                  </a:lnTo>
                  <a:lnTo>
                    <a:pt x="2042" y="754"/>
                  </a:lnTo>
                  <a:lnTo>
                    <a:pt x="2286" y="897"/>
                  </a:lnTo>
                  <a:lnTo>
                    <a:pt x="2169" y="1101"/>
                  </a:lnTo>
                  <a:lnTo>
                    <a:pt x="2169" y="1101"/>
                  </a:lnTo>
                  <a:lnTo>
                    <a:pt x="2206" y="1125"/>
                  </a:lnTo>
                  <a:lnTo>
                    <a:pt x="2241" y="1150"/>
                  </a:lnTo>
                  <a:lnTo>
                    <a:pt x="2276" y="1175"/>
                  </a:lnTo>
                  <a:lnTo>
                    <a:pt x="2309" y="1203"/>
                  </a:lnTo>
                  <a:lnTo>
                    <a:pt x="2342" y="1232"/>
                  </a:lnTo>
                  <a:lnTo>
                    <a:pt x="2373" y="1261"/>
                  </a:lnTo>
                  <a:lnTo>
                    <a:pt x="2405" y="1290"/>
                  </a:lnTo>
                  <a:lnTo>
                    <a:pt x="2434" y="1322"/>
                  </a:lnTo>
                  <a:lnTo>
                    <a:pt x="2463" y="1353"/>
                  </a:lnTo>
                  <a:lnTo>
                    <a:pt x="2492" y="1386"/>
                  </a:lnTo>
                  <a:lnTo>
                    <a:pt x="2520" y="1421"/>
                  </a:lnTo>
                  <a:lnTo>
                    <a:pt x="2545" y="1454"/>
                  </a:lnTo>
                  <a:lnTo>
                    <a:pt x="2570" y="1489"/>
                  </a:lnTo>
                  <a:lnTo>
                    <a:pt x="2594" y="1526"/>
                  </a:lnTo>
                  <a:lnTo>
                    <a:pt x="2617" y="1563"/>
                  </a:lnTo>
                  <a:lnTo>
                    <a:pt x="2639" y="1600"/>
                  </a:lnTo>
                  <a:lnTo>
                    <a:pt x="2660" y="1639"/>
                  </a:lnTo>
                  <a:lnTo>
                    <a:pt x="2680" y="1678"/>
                  </a:lnTo>
                  <a:lnTo>
                    <a:pt x="2697" y="1717"/>
                  </a:lnTo>
                  <a:lnTo>
                    <a:pt x="2715" y="1758"/>
                  </a:lnTo>
                  <a:lnTo>
                    <a:pt x="2730" y="1799"/>
                  </a:lnTo>
                  <a:lnTo>
                    <a:pt x="2744" y="1840"/>
                  </a:lnTo>
                  <a:lnTo>
                    <a:pt x="2758" y="1883"/>
                  </a:lnTo>
                  <a:lnTo>
                    <a:pt x="2769" y="1926"/>
                  </a:lnTo>
                  <a:lnTo>
                    <a:pt x="2781" y="1969"/>
                  </a:lnTo>
                  <a:lnTo>
                    <a:pt x="2791" y="2012"/>
                  </a:lnTo>
                  <a:lnTo>
                    <a:pt x="2798" y="2057"/>
                  </a:lnTo>
                  <a:lnTo>
                    <a:pt x="2804" y="2101"/>
                  </a:lnTo>
                  <a:lnTo>
                    <a:pt x="2810" y="2146"/>
                  </a:lnTo>
                  <a:lnTo>
                    <a:pt x="2814" y="2191"/>
                  </a:lnTo>
                  <a:lnTo>
                    <a:pt x="2816" y="2238"/>
                  </a:lnTo>
                  <a:lnTo>
                    <a:pt x="2816" y="2285"/>
                  </a:lnTo>
                  <a:lnTo>
                    <a:pt x="2816" y="2285"/>
                  </a:lnTo>
                  <a:lnTo>
                    <a:pt x="2814" y="2357"/>
                  </a:lnTo>
                  <a:lnTo>
                    <a:pt x="2810" y="2427"/>
                  </a:lnTo>
                  <a:lnTo>
                    <a:pt x="2800" y="2497"/>
                  </a:lnTo>
                  <a:lnTo>
                    <a:pt x="2789" y="2567"/>
                  </a:lnTo>
                  <a:lnTo>
                    <a:pt x="2771" y="2635"/>
                  </a:lnTo>
                  <a:lnTo>
                    <a:pt x="2754" y="2702"/>
                  </a:lnTo>
                  <a:lnTo>
                    <a:pt x="2730" y="2768"/>
                  </a:lnTo>
                  <a:lnTo>
                    <a:pt x="2705" y="2830"/>
                  </a:lnTo>
                  <a:lnTo>
                    <a:pt x="2678" y="2893"/>
                  </a:lnTo>
                  <a:lnTo>
                    <a:pt x="2646" y="2953"/>
                  </a:lnTo>
                  <a:lnTo>
                    <a:pt x="2611" y="3014"/>
                  </a:lnTo>
                  <a:lnTo>
                    <a:pt x="2576" y="3070"/>
                  </a:lnTo>
                  <a:lnTo>
                    <a:pt x="2535" y="3125"/>
                  </a:lnTo>
                  <a:lnTo>
                    <a:pt x="2494" y="3179"/>
                  </a:lnTo>
                  <a:lnTo>
                    <a:pt x="2449" y="3230"/>
                  </a:lnTo>
                  <a:lnTo>
                    <a:pt x="2403" y="3279"/>
                  </a:lnTo>
                  <a:lnTo>
                    <a:pt x="2354" y="3326"/>
                  </a:lnTo>
                  <a:lnTo>
                    <a:pt x="2303" y="3370"/>
                  </a:lnTo>
                  <a:lnTo>
                    <a:pt x="2250" y="3411"/>
                  </a:lnTo>
                  <a:lnTo>
                    <a:pt x="2194" y="3450"/>
                  </a:lnTo>
                  <a:lnTo>
                    <a:pt x="2137" y="3487"/>
                  </a:lnTo>
                  <a:lnTo>
                    <a:pt x="2079" y="3522"/>
                  </a:lnTo>
                  <a:lnTo>
                    <a:pt x="2018" y="3554"/>
                  </a:lnTo>
                  <a:lnTo>
                    <a:pt x="1956" y="3581"/>
                  </a:lnTo>
                  <a:lnTo>
                    <a:pt x="1892" y="3606"/>
                  </a:lnTo>
                  <a:lnTo>
                    <a:pt x="1825" y="3628"/>
                  </a:lnTo>
                  <a:lnTo>
                    <a:pt x="1759" y="3647"/>
                  </a:lnTo>
                  <a:lnTo>
                    <a:pt x="1691" y="3663"/>
                  </a:lnTo>
                  <a:lnTo>
                    <a:pt x="1623" y="3676"/>
                  </a:lnTo>
                  <a:lnTo>
                    <a:pt x="1552" y="3684"/>
                  </a:lnTo>
                  <a:lnTo>
                    <a:pt x="1480" y="3690"/>
                  </a:lnTo>
                  <a:lnTo>
                    <a:pt x="1408" y="3692"/>
                  </a:lnTo>
                  <a:lnTo>
                    <a:pt x="1408" y="3692"/>
                  </a:lnTo>
                  <a:lnTo>
                    <a:pt x="1336" y="3690"/>
                  </a:lnTo>
                  <a:lnTo>
                    <a:pt x="1264" y="3684"/>
                  </a:lnTo>
                  <a:lnTo>
                    <a:pt x="1193" y="3676"/>
                  </a:lnTo>
                  <a:lnTo>
                    <a:pt x="1125" y="3663"/>
                  </a:lnTo>
                  <a:lnTo>
                    <a:pt x="1057" y="3647"/>
                  </a:lnTo>
                  <a:lnTo>
                    <a:pt x="991" y="3628"/>
                  </a:lnTo>
                  <a:lnTo>
                    <a:pt x="924" y="3606"/>
                  </a:lnTo>
                  <a:lnTo>
                    <a:pt x="860" y="3581"/>
                  </a:lnTo>
                  <a:lnTo>
                    <a:pt x="798" y="3554"/>
                  </a:lnTo>
                  <a:lnTo>
                    <a:pt x="737" y="3522"/>
                  </a:lnTo>
                  <a:lnTo>
                    <a:pt x="679" y="3487"/>
                  </a:lnTo>
                  <a:lnTo>
                    <a:pt x="622" y="3450"/>
                  </a:lnTo>
                  <a:lnTo>
                    <a:pt x="566" y="3411"/>
                  </a:lnTo>
                  <a:lnTo>
                    <a:pt x="513" y="3370"/>
                  </a:lnTo>
                  <a:lnTo>
                    <a:pt x="462" y="3326"/>
                  </a:lnTo>
                  <a:lnTo>
                    <a:pt x="413" y="3279"/>
                  </a:lnTo>
                  <a:lnTo>
                    <a:pt x="367" y="3230"/>
                  </a:lnTo>
                  <a:lnTo>
                    <a:pt x="322" y="3179"/>
                  </a:lnTo>
                  <a:lnTo>
                    <a:pt x="281" y="3125"/>
                  </a:lnTo>
                  <a:lnTo>
                    <a:pt x="240" y="3070"/>
                  </a:lnTo>
                  <a:lnTo>
                    <a:pt x="205" y="3014"/>
                  </a:lnTo>
                  <a:lnTo>
                    <a:pt x="170" y="2953"/>
                  </a:lnTo>
                  <a:lnTo>
                    <a:pt x="138" y="2893"/>
                  </a:lnTo>
                  <a:lnTo>
                    <a:pt x="111" y="2830"/>
                  </a:lnTo>
                  <a:lnTo>
                    <a:pt x="86" y="2768"/>
                  </a:lnTo>
                  <a:lnTo>
                    <a:pt x="62" y="2702"/>
                  </a:lnTo>
                  <a:lnTo>
                    <a:pt x="45" y="2635"/>
                  </a:lnTo>
                  <a:lnTo>
                    <a:pt x="27" y="2567"/>
                  </a:lnTo>
                  <a:lnTo>
                    <a:pt x="16" y="2497"/>
                  </a:lnTo>
                  <a:lnTo>
                    <a:pt x="6" y="2427"/>
                  </a:lnTo>
                  <a:lnTo>
                    <a:pt x="2" y="2357"/>
                  </a:lnTo>
                  <a:lnTo>
                    <a:pt x="0" y="2285"/>
                  </a:lnTo>
                  <a:lnTo>
                    <a:pt x="0" y="2285"/>
                  </a:lnTo>
                  <a:lnTo>
                    <a:pt x="0" y="2238"/>
                  </a:lnTo>
                  <a:lnTo>
                    <a:pt x="2" y="2191"/>
                  </a:lnTo>
                  <a:lnTo>
                    <a:pt x="6" y="2146"/>
                  </a:lnTo>
                  <a:lnTo>
                    <a:pt x="12" y="2101"/>
                  </a:lnTo>
                  <a:lnTo>
                    <a:pt x="18" y="2057"/>
                  </a:lnTo>
                  <a:lnTo>
                    <a:pt x="25" y="2012"/>
                  </a:lnTo>
                  <a:lnTo>
                    <a:pt x="35" y="1969"/>
                  </a:lnTo>
                  <a:lnTo>
                    <a:pt x="47" y="1926"/>
                  </a:lnTo>
                  <a:lnTo>
                    <a:pt x="58" y="1883"/>
                  </a:lnTo>
                  <a:lnTo>
                    <a:pt x="72" y="1840"/>
                  </a:lnTo>
                  <a:lnTo>
                    <a:pt x="86" y="1799"/>
                  </a:lnTo>
                  <a:lnTo>
                    <a:pt x="101" y="1758"/>
                  </a:lnTo>
                  <a:lnTo>
                    <a:pt x="119" y="1717"/>
                  </a:lnTo>
                  <a:lnTo>
                    <a:pt x="136" y="1678"/>
                  </a:lnTo>
                  <a:lnTo>
                    <a:pt x="156" y="1639"/>
                  </a:lnTo>
                  <a:lnTo>
                    <a:pt x="177" y="1600"/>
                  </a:lnTo>
                  <a:lnTo>
                    <a:pt x="199" y="1563"/>
                  </a:lnTo>
                  <a:lnTo>
                    <a:pt x="222" y="1526"/>
                  </a:lnTo>
                  <a:lnTo>
                    <a:pt x="246" y="1489"/>
                  </a:lnTo>
                  <a:lnTo>
                    <a:pt x="271" y="1454"/>
                  </a:lnTo>
                  <a:lnTo>
                    <a:pt x="296" y="1421"/>
                  </a:lnTo>
                  <a:lnTo>
                    <a:pt x="324" y="1386"/>
                  </a:lnTo>
                  <a:lnTo>
                    <a:pt x="353" y="1353"/>
                  </a:lnTo>
                  <a:lnTo>
                    <a:pt x="382" y="1322"/>
                  </a:lnTo>
                  <a:lnTo>
                    <a:pt x="411" y="1290"/>
                  </a:lnTo>
                  <a:lnTo>
                    <a:pt x="443" y="1261"/>
                  </a:lnTo>
                  <a:lnTo>
                    <a:pt x="474" y="1232"/>
                  </a:lnTo>
                  <a:lnTo>
                    <a:pt x="507" y="1203"/>
                  </a:lnTo>
                  <a:lnTo>
                    <a:pt x="540" y="1175"/>
                  </a:lnTo>
                  <a:lnTo>
                    <a:pt x="575" y="1150"/>
                  </a:lnTo>
                  <a:lnTo>
                    <a:pt x="610" y="1125"/>
                  </a:lnTo>
                  <a:lnTo>
                    <a:pt x="647" y="1101"/>
                  </a:lnTo>
                  <a:lnTo>
                    <a:pt x="530" y="897"/>
                  </a:lnTo>
                  <a:lnTo>
                    <a:pt x="774" y="754"/>
                  </a:lnTo>
                  <a:lnTo>
                    <a:pt x="899" y="971"/>
                  </a:lnTo>
                  <a:lnTo>
                    <a:pt x="899" y="971"/>
                  </a:lnTo>
                  <a:lnTo>
                    <a:pt x="948" y="953"/>
                  </a:lnTo>
                  <a:lnTo>
                    <a:pt x="995" y="938"/>
                  </a:lnTo>
                  <a:lnTo>
                    <a:pt x="1043" y="924"/>
                  </a:lnTo>
                  <a:lnTo>
                    <a:pt x="1094" y="912"/>
                  </a:lnTo>
                  <a:lnTo>
                    <a:pt x="1145" y="901"/>
                  </a:lnTo>
                  <a:lnTo>
                    <a:pt x="1195" y="893"/>
                  </a:lnTo>
                  <a:lnTo>
                    <a:pt x="1246" y="885"/>
                  </a:lnTo>
                  <a:lnTo>
                    <a:pt x="1299" y="881"/>
                  </a:lnTo>
                  <a:lnTo>
                    <a:pt x="1299" y="711"/>
                  </a:lnTo>
                  <a:lnTo>
                    <a:pt x="1299" y="711"/>
                  </a:lnTo>
                  <a:lnTo>
                    <a:pt x="1271" y="702"/>
                  </a:lnTo>
                  <a:lnTo>
                    <a:pt x="1246" y="688"/>
                  </a:lnTo>
                  <a:lnTo>
                    <a:pt x="1221" y="674"/>
                  </a:lnTo>
                  <a:lnTo>
                    <a:pt x="1197" y="659"/>
                  </a:lnTo>
                  <a:lnTo>
                    <a:pt x="1174" y="641"/>
                  </a:lnTo>
                  <a:lnTo>
                    <a:pt x="1153" y="624"/>
                  </a:lnTo>
                  <a:lnTo>
                    <a:pt x="1133" y="602"/>
                  </a:lnTo>
                  <a:lnTo>
                    <a:pt x="1115" y="581"/>
                  </a:lnTo>
                  <a:lnTo>
                    <a:pt x="1100" y="558"/>
                  </a:lnTo>
                  <a:lnTo>
                    <a:pt x="1086" y="532"/>
                  </a:lnTo>
                  <a:lnTo>
                    <a:pt x="1073" y="507"/>
                  </a:lnTo>
                  <a:lnTo>
                    <a:pt x="1063" y="480"/>
                  </a:lnTo>
                  <a:lnTo>
                    <a:pt x="1055" y="452"/>
                  </a:lnTo>
                  <a:lnTo>
                    <a:pt x="1049" y="423"/>
                  </a:lnTo>
                  <a:lnTo>
                    <a:pt x="1045" y="394"/>
                  </a:lnTo>
                  <a:lnTo>
                    <a:pt x="1043" y="365"/>
                  </a:lnTo>
                  <a:lnTo>
                    <a:pt x="1043" y="365"/>
                  </a:lnTo>
                  <a:lnTo>
                    <a:pt x="1045" y="327"/>
                  </a:lnTo>
                  <a:lnTo>
                    <a:pt x="1051" y="290"/>
                  </a:lnTo>
                  <a:lnTo>
                    <a:pt x="1061" y="255"/>
                  </a:lnTo>
                  <a:lnTo>
                    <a:pt x="1073" y="222"/>
                  </a:lnTo>
                  <a:lnTo>
                    <a:pt x="1088" y="191"/>
                  </a:lnTo>
                  <a:lnTo>
                    <a:pt x="1106" y="160"/>
                  </a:lnTo>
                  <a:lnTo>
                    <a:pt x="1127" y="133"/>
                  </a:lnTo>
                  <a:lnTo>
                    <a:pt x="1151" y="107"/>
                  </a:lnTo>
                  <a:lnTo>
                    <a:pt x="1178" y="84"/>
                  </a:lnTo>
                  <a:lnTo>
                    <a:pt x="1205" y="62"/>
                  </a:lnTo>
                  <a:lnTo>
                    <a:pt x="1234" y="45"/>
                  </a:lnTo>
                  <a:lnTo>
                    <a:pt x="1268" y="29"/>
                  </a:lnTo>
                  <a:lnTo>
                    <a:pt x="1301" y="16"/>
                  </a:lnTo>
                  <a:lnTo>
                    <a:pt x="1336" y="8"/>
                  </a:lnTo>
                  <a:lnTo>
                    <a:pt x="1371" y="2"/>
                  </a:lnTo>
                  <a:lnTo>
                    <a:pt x="1408" y="0"/>
                  </a:lnTo>
                  <a:lnTo>
                    <a:pt x="1408" y="0"/>
                  </a:lnTo>
                  <a:lnTo>
                    <a:pt x="1445" y="2"/>
                  </a:lnTo>
                  <a:lnTo>
                    <a:pt x="1480" y="8"/>
                  </a:lnTo>
                  <a:lnTo>
                    <a:pt x="1515" y="16"/>
                  </a:lnTo>
                  <a:lnTo>
                    <a:pt x="1548" y="29"/>
                  </a:lnTo>
                  <a:lnTo>
                    <a:pt x="1582" y="45"/>
                  </a:lnTo>
                  <a:lnTo>
                    <a:pt x="1611" y="62"/>
                  </a:lnTo>
                  <a:lnTo>
                    <a:pt x="1638" y="84"/>
                  </a:lnTo>
                  <a:lnTo>
                    <a:pt x="1665" y="107"/>
                  </a:lnTo>
                  <a:lnTo>
                    <a:pt x="1689" y="133"/>
                  </a:lnTo>
                  <a:lnTo>
                    <a:pt x="1710" y="160"/>
                  </a:lnTo>
                  <a:lnTo>
                    <a:pt x="1728" y="191"/>
                  </a:lnTo>
                  <a:lnTo>
                    <a:pt x="1743" y="222"/>
                  </a:lnTo>
                  <a:lnTo>
                    <a:pt x="1755" y="255"/>
                  </a:lnTo>
                  <a:lnTo>
                    <a:pt x="1765" y="290"/>
                  </a:lnTo>
                  <a:lnTo>
                    <a:pt x="1771" y="327"/>
                  </a:lnTo>
                  <a:lnTo>
                    <a:pt x="1773" y="365"/>
                  </a:lnTo>
                  <a:lnTo>
                    <a:pt x="1773" y="365"/>
                  </a:lnTo>
                  <a:lnTo>
                    <a:pt x="1771" y="394"/>
                  </a:lnTo>
                  <a:lnTo>
                    <a:pt x="1767" y="423"/>
                  </a:lnTo>
                  <a:lnTo>
                    <a:pt x="1761" y="452"/>
                  </a:lnTo>
                  <a:lnTo>
                    <a:pt x="1753" y="480"/>
                  </a:lnTo>
                  <a:lnTo>
                    <a:pt x="1743" y="507"/>
                  </a:lnTo>
                  <a:lnTo>
                    <a:pt x="1730" y="532"/>
                  </a:lnTo>
                  <a:lnTo>
                    <a:pt x="1716" y="558"/>
                  </a:lnTo>
                  <a:lnTo>
                    <a:pt x="1701" y="581"/>
                  </a:lnTo>
                  <a:lnTo>
                    <a:pt x="1683" y="602"/>
                  </a:lnTo>
                  <a:lnTo>
                    <a:pt x="1663" y="624"/>
                  </a:lnTo>
                  <a:lnTo>
                    <a:pt x="1642" y="641"/>
                  </a:lnTo>
                  <a:lnTo>
                    <a:pt x="1619" y="659"/>
                  </a:lnTo>
                  <a:lnTo>
                    <a:pt x="1595" y="674"/>
                  </a:lnTo>
                  <a:lnTo>
                    <a:pt x="1570" y="688"/>
                  </a:lnTo>
                  <a:lnTo>
                    <a:pt x="1545" y="702"/>
                  </a:lnTo>
                  <a:lnTo>
                    <a:pt x="1517" y="711"/>
                  </a:lnTo>
                  <a:lnTo>
                    <a:pt x="1517" y="881"/>
                  </a:lnTo>
                  <a:lnTo>
                    <a:pt x="1517" y="881"/>
                  </a:lnTo>
                  <a:close/>
                  <a:moveTo>
                    <a:pt x="1299" y="402"/>
                  </a:moveTo>
                  <a:lnTo>
                    <a:pt x="1517" y="402"/>
                  </a:lnTo>
                  <a:lnTo>
                    <a:pt x="1517" y="563"/>
                  </a:lnTo>
                  <a:lnTo>
                    <a:pt x="1517" y="563"/>
                  </a:lnTo>
                  <a:lnTo>
                    <a:pt x="1543" y="548"/>
                  </a:lnTo>
                  <a:lnTo>
                    <a:pt x="1566" y="528"/>
                  </a:lnTo>
                  <a:lnTo>
                    <a:pt x="1585" y="507"/>
                  </a:lnTo>
                  <a:lnTo>
                    <a:pt x="1603" y="481"/>
                  </a:lnTo>
                  <a:lnTo>
                    <a:pt x="1617" y="454"/>
                  </a:lnTo>
                  <a:lnTo>
                    <a:pt x="1628" y="425"/>
                  </a:lnTo>
                  <a:lnTo>
                    <a:pt x="1634" y="396"/>
                  </a:lnTo>
                  <a:lnTo>
                    <a:pt x="1636" y="365"/>
                  </a:lnTo>
                  <a:lnTo>
                    <a:pt x="1636" y="365"/>
                  </a:lnTo>
                  <a:lnTo>
                    <a:pt x="1634" y="341"/>
                  </a:lnTo>
                  <a:lnTo>
                    <a:pt x="1632" y="318"/>
                  </a:lnTo>
                  <a:lnTo>
                    <a:pt x="1626" y="296"/>
                  </a:lnTo>
                  <a:lnTo>
                    <a:pt x="1619" y="275"/>
                  </a:lnTo>
                  <a:lnTo>
                    <a:pt x="1609" y="255"/>
                  </a:lnTo>
                  <a:lnTo>
                    <a:pt x="1597" y="236"/>
                  </a:lnTo>
                  <a:lnTo>
                    <a:pt x="1584" y="218"/>
                  </a:lnTo>
                  <a:lnTo>
                    <a:pt x="1570" y="203"/>
                  </a:lnTo>
                  <a:lnTo>
                    <a:pt x="1552" y="187"/>
                  </a:lnTo>
                  <a:lnTo>
                    <a:pt x="1535" y="175"/>
                  </a:lnTo>
                  <a:lnTo>
                    <a:pt x="1517" y="164"/>
                  </a:lnTo>
                  <a:lnTo>
                    <a:pt x="1496" y="154"/>
                  </a:lnTo>
                  <a:lnTo>
                    <a:pt x="1476" y="146"/>
                  </a:lnTo>
                  <a:lnTo>
                    <a:pt x="1453" y="140"/>
                  </a:lnTo>
                  <a:lnTo>
                    <a:pt x="1431" y="136"/>
                  </a:lnTo>
                  <a:lnTo>
                    <a:pt x="1408" y="136"/>
                  </a:lnTo>
                  <a:lnTo>
                    <a:pt x="1408" y="136"/>
                  </a:lnTo>
                  <a:lnTo>
                    <a:pt x="1385" y="136"/>
                  </a:lnTo>
                  <a:lnTo>
                    <a:pt x="1363" y="140"/>
                  </a:lnTo>
                  <a:lnTo>
                    <a:pt x="1340" y="146"/>
                  </a:lnTo>
                  <a:lnTo>
                    <a:pt x="1320" y="154"/>
                  </a:lnTo>
                  <a:lnTo>
                    <a:pt x="1299" y="164"/>
                  </a:lnTo>
                  <a:lnTo>
                    <a:pt x="1281" y="175"/>
                  </a:lnTo>
                  <a:lnTo>
                    <a:pt x="1264" y="187"/>
                  </a:lnTo>
                  <a:lnTo>
                    <a:pt x="1246" y="203"/>
                  </a:lnTo>
                  <a:lnTo>
                    <a:pt x="1232" y="218"/>
                  </a:lnTo>
                  <a:lnTo>
                    <a:pt x="1219" y="236"/>
                  </a:lnTo>
                  <a:lnTo>
                    <a:pt x="1207" y="255"/>
                  </a:lnTo>
                  <a:lnTo>
                    <a:pt x="1197" y="275"/>
                  </a:lnTo>
                  <a:lnTo>
                    <a:pt x="1190" y="296"/>
                  </a:lnTo>
                  <a:lnTo>
                    <a:pt x="1184" y="318"/>
                  </a:lnTo>
                  <a:lnTo>
                    <a:pt x="1182" y="341"/>
                  </a:lnTo>
                  <a:lnTo>
                    <a:pt x="1180" y="365"/>
                  </a:lnTo>
                  <a:lnTo>
                    <a:pt x="1180" y="365"/>
                  </a:lnTo>
                  <a:lnTo>
                    <a:pt x="1182" y="396"/>
                  </a:lnTo>
                  <a:lnTo>
                    <a:pt x="1188" y="425"/>
                  </a:lnTo>
                  <a:lnTo>
                    <a:pt x="1199" y="454"/>
                  </a:lnTo>
                  <a:lnTo>
                    <a:pt x="1213" y="481"/>
                  </a:lnTo>
                  <a:lnTo>
                    <a:pt x="1231" y="507"/>
                  </a:lnTo>
                  <a:lnTo>
                    <a:pt x="1250" y="528"/>
                  </a:lnTo>
                  <a:lnTo>
                    <a:pt x="1273" y="548"/>
                  </a:lnTo>
                  <a:lnTo>
                    <a:pt x="1299" y="563"/>
                  </a:lnTo>
                  <a:lnTo>
                    <a:pt x="1299" y="402"/>
                  </a:lnTo>
                  <a:lnTo>
                    <a:pt x="1299" y="402"/>
                  </a:lnTo>
                  <a:close/>
                  <a:moveTo>
                    <a:pt x="1408" y="1107"/>
                  </a:moveTo>
                  <a:lnTo>
                    <a:pt x="1408" y="1107"/>
                  </a:lnTo>
                  <a:lnTo>
                    <a:pt x="1468" y="1109"/>
                  </a:lnTo>
                  <a:lnTo>
                    <a:pt x="1529" y="1113"/>
                  </a:lnTo>
                  <a:lnTo>
                    <a:pt x="1587" y="1121"/>
                  </a:lnTo>
                  <a:lnTo>
                    <a:pt x="1644" y="1133"/>
                  </a:lnTo>
                  <a:lnTo>
                    <a:pt x="1701" y="1144"/>
                  </a:lnTo>
                  <a:lnTo>
                    <a:pt x="1757" y="1160"/>
                  </a:lnTo>
                  <a:lnTo>
                    <a:pt x="1812" y="1179"/>
                  </a:lnTo>
                  <a:lnTo>
                    <a:pt x="1864" y="1201"/>
                  </a:lnTo>
                  <a:lnTo>
                    <a:pt x="1917" y="1224"/>
                  </a:lnTo>
                  <a:lnTo>
                    <a:pt x="1968" y="1250"/>
                  </a:lnTo>
                  <a:lnTo>
                    <a:pt x="2016" y="1279"/>
                  </a:lnTo>
                  <a:lnTo>
                    <a:pt x="2065" y="1310"/>
                  </a:lnTo>
                  <a:lnTo>
                    <a:pt x="2112" y="1341"/>
                  </a:lnTo>
                  <a:lnTo>
                    <a:pt x="2155" y="1376"/>
                  </a:lnTo>
                  <a:lnTo>
                    <a:pt x="2198" y="1413"/>
                  </a:lnTo>
                  <a:lnTo>
                    <a:pt x="2239" y="1452"/>
                  </a:lnTo>
                  <a:lnTo>
                    <a:pt x="2278" y="1493"/>
                  </a:lnTo>
                  <a:lnTo>
                    <a:pt x="2315" y="1536"/>
                  </a:lnTo>
                  <a:lnTo>
                    <a:pt x="2350" y="1581"/>
                  </a:lnTo>
                  <a:lnTo>
                    <a:pt x="2383" y="1628"/>
                  </a:lnTo>
                  <a:lnTo>
                    <a:pt x="2414" y="1674"/>
                  </a:lnTo>
                  <a:lnTo>
                    <a:pt x="2442" y="1723"/>
                  </a:lnTo>
                  <a:lnTo>
                    <a:pt x="2469" y="1774"/>
                  </a:lnTo>
                  <a:lnTo>
                    <a:pt x="2492" y="1827"/>
                  </a:lnTo>
                  <a:lnTo>
                    <a:pt x="2514" y="1881"/>
                  </a:lnTo>
                  <a:lnTo>
                    <a:pt x="2531" y="1936"/>
                  </a:lnTo>
                  <a:lnTo>
                    <a:pt x="2547" y="1990"/>
                  </a:lnTo>
                  <a:lnTo>
                    <a:pt x="2561" y="2047"/>
                  </a:lnTo>
                  <a:lnTo>
                    <a:pt x="2570" y="2105"/>
                  </a:lnTo>
                  <a:lnTo>
                    <a:pt x="2578" y="2164"/>
                  </a:lnTo>
                  <a:lnTo>
                    <a:pt x="2584" y="2224"/>
                  </a:lnTo>
                  <a:lnTo>
                    <a:pt x="2584" y="2285"/>
                  </a:lnTo>
                  <a:lnTo>
                    <a:pt x="2584" y="2285"/>
                  </a:lnTo>
                  <a:lnTo>
                    <a:pt x="2584" y="2345"/>
                  </a:lnTo>
                  <a:lnTo>
                    <a:pt x="2578" y="2404"/>
                  </a:lnTo>
                  <a:lnTo>
                    <a:pt x="2570" y="2462"/>
                  </a:lnTo>
                  <a:lnTo>
                    <a:pt x="2561" y="2520"/>
                  </a:lnTo>
                  <a:lnTo>
                    <a:pt x="2547" y="2577"/>
                  </a:lnTo>
                  <a:lnTo>
                    <a:pt x="2531" y="2634"/>
                  </a:lnTo>
                  <a:lnTo>
                    <a:pt x="2514" y="2688"/>
                  </a:lnTo>
                  <a:lnTo>
                    <a:pt x="2492" y="2741"/>
                  </a:lnTo>
                  <a:lnTo>
                    <a:pt x="2469" y="2793"/>
                  </a:lnTo>
                  <a:lnTo>
                    <a:pt x="2442" y="2844"/>
                  </a:lnTo>
                  <a:lnTo>
                    <a:pt x="2414" y="2893"/>
                  </a:lnTo>
                  <a:lnTo>
                    <a:pt x="2383" y="2942"/>
                  </a:lnTo>
                  <a:lnTo>
                    <a:pt x="2350" y="2986"/>
                  </a:lnTo>
                  <a:lnTo>
                    <a:pt x="2315" y="3031"/>
                  </a:lnTo>
                  <a:lnTo>
                    <a:pt x="2278" y="3074"/>
                  </a:lnTo>
                  <a:lnTo>
                    <a:pt x="2239" y="3115"/>
                  </a:lnTo>
                  <a:lnTo>
                    <a:pt x="2198" y="3154"/>
                  </a:lnTo>
                  <a:lnTo>
                    <a:pt x="2155" y="3191"/>
                  </a:lnTo>
                  <a:lnTo>
                    <a:pt x="2112" y="3226"/>
                  </a:lnTo>
                  <a:lnTo>
                    <a:pt x="2065" y="3259"/>
                  </a:lnTo>
                  <a:lnTo>
                    <a:pt x="2016" y="3290"/>
                  </a:lnTo>
                  <a:lnTo>
                    <a:pt x="1968" y="3318"/>
                  </a:lnTo>
                  <a:lnTo>
                    <a:pt x="1917" y="3345"/>
                  </a:lnTo>
                  <a:lnTo>
                    <a:pt x="1864" y="3368"/>
                  </a:lnTo>
                  <a:lnTo>
                    <a:pt x="1812" y="3390"/>
                  </a:lnTo>
                  <a:lnTo>
                    <a:pt x="1757" y="3407"/>
                  </a:lnTo>
                  <a:lnTo>
                    <a:pt x="1701" y="3423"/>
                  </a:lnTo>
                  <a:lnTo>
                    <a:pt x="1644" y="3437"/>
                  </a:lnTo>
                  <a:lnTo>
                    <a:pt x="1587" y="3446"/>
                  </a:lnTo>
                  <a:lnTo>
                    <a:pt x="1529" y="3454"/>
                  </a:lnTo>
                  <a:lnTo>
                    <a:pt x="1468" y="3458"/>
                  </a:lnTo>
                  <a:lnTo>
                    <a:pt x="1408" y="3460"/>
                  </a:lnTo>
                  <a:lnTo>
                    <a:pt x="1408" y="3460"/>
                  </a:lnTo>
                  <a:lnTo>
                    <a:pt x="1348" y="3458"/>
                  </a:lnTo>
                  <a:lnTo>
                    <a:pt x="1287" y="3454"/>
                  </a:lnTo>
                  <a:lnTo>
                    <a:pt x="1229" y="3446"/>
                  </a:lnTo>
                  <a:lnTo>
                    <a:pt x="1172" y="3437"/>
                  </a:lnTo>
                  <a:lnTo>
                    <a:pt x="1115" y="3423"/>
                  </a:lnTo>
                  <a:lnTo>
                    <a:pt x="1059" y="3407"/>
                  </a:lnTo>
                  <a:lnTo>
                    <a:pt x="1004" y="3390"/>
                  </a:lnTo>
                  <a:lnTo>
                    <a:pt x="952" y="3368"/>
                  </a:lnTo>
                  <a:lnTo>
                    <a:pt x="899" y="3345"/>
                  </a:lnTo>
                  <a:lnTo>
                    <a:pt x="848" y="3318"/>
                  </a:lnTo>
                  <a:lnTo>
                    <a:pt x="800" y="3290"/>
                  </a:lnTo>
                  <a:lnTo>
                    <a:pt x="751" y="3259"/>
                  </a:lnTo>
                  <a:lnTo>
                    <a:pt x="704" y="3226"/>
                  </a:lnTo>
                  <a:lnTo>
                    <a:pt x="661" y="3191"/>
                  </a:lnTo>
                  <a:lnTo>
                    <a:pt x="618" y="3154"/>
                  </a:lnTo>
                  <a:lnTo>
                    <a:pt x="577" y="3115"/>
                  </a:lnTo>
                  <a:lnTo>
                    <a:pt x="538" y="3074"/>
                  </a:lnTo>
                  <a:lnTo>
                    <a:pt x="501" y="3031"/>
                  </a:lnTo>
                  <a:lnTo>
                    <a:pt x="466" y="2986"/>
                  </a:lnTo>
                  <a:lnTo>
                    <a:pt x="433" y="2942"/>
                  </a:lnTo>
                  <a:lnTo>
                    <a:pt x="402" y="2893"/>
                  </a:lnTo>
                  <a:lnTo>
                    <a:pt x="374" y="2844"/>
                  </a:lnTo>
                  <a:lnTo>
                    <a:pt x="347" y="2793"/>
                  </a:lnTo>
                  <a:lnTo>
                    <a:pt x="324" y="2741"/>
                  </a:lnTo>
                  <a:lnTo>
                    <a:pt x="302" y="2688"/>
                  </a:lnTo>
                  <a:lnTo>
                    <a:pt x="285" y="2634"/>
                  </a:lnTo>
                  <a:lnTo>
                    <a:pt x="269" y="2577"/>
                  </a:lnTo>
                  <a:lnTo>
                    <a:pt x="255" y="2520"/>
                  </a:lnTo>
                  <a:lnTo>
                    <a:pt x="246" y="2462"/>
                  </a:lnTo>
                  <a:lnTo>
                    <a:pt x="238" y="2404"/>
                  </a:lnTo>
                  <a:lnTo>
                    <a:pt x="232" y="2345"/>
                  </a:lnTo>
                  <a:lnTo>
                    <a:pt x="232" y="2285"/>
                  </a:lnTo>
                  <a:lnTo>
                    <a:pt x="232" y="2285"/>
                  </a:lnTo>
                  <a:lnTo>
                    <a:pt x="232" y="2224"/>
                  </a:lnTo>
                  <a:lnTo>
                    <a:pt x="238" y="2164"/>
                  </a:lnTo>
                  <a:lnTo>
                    <a:pt x="246" y="2105"/>
                  </a:lnTo>
                  <a:lnTo>
                    <a:pt x="255" y="2047"/>
                  </a:lnTo>
                  <a:lnTo>
                    <a:pt x="269" y="1990"/>
                  </a:lnTo>
                  <a:lnTo>
                    <a:pt x="285" y="1936"/>
                  </a:lnTo>
                  <a:lnTo>
                    <a:pt x="302" y="1881"/>
                  </a:lnTo>
                  <a:lnTo>
                    <a:pt x="324" y="1827"/>
                  </a:lnTo>
                  <a:lnTo>
                    <a:pt x="347" y="1774"/>
                  </a:lnTo>
                  <a:lnTo>
                    <a:pt x="374" y="1723"/>
                  </a:lnTo>
                  <a:lnTo>
                    <a:pt x="402" y="1674"/>
                  </a:lnTo>
                  <a:lnTo>
                    <a:pt x="433" y="1628"/>
                  </a:lnTo>
                  <a:lnTo>
                    <a:pt x="466" y="1581"/>
                  </a:lnTo>
                  <a:lnTo>
                    <a:pt x="501" y="1536"/>
                  </a:lnTo>
                  <a:lnTo>
                    <a:pt x="538" y="1493"/>
                  </a:lnTo>
                  <a:lnTo>
                    <a:pt x="577" y="1452"/>
                  </a:lnTo>
                  <a:lnTo>
                    <a:pt x="618" y="1413"/>
                  </a:lnTo>
                  <a:lnTo>
                    <a:pt x="661" y="1376"/>
                  </a:lnTo>
                  <a:lnTo>
                    <a:pt x="704" y="1341"/>
                  </a:lnTo>
                  <a:lnTo>
                    <a:pt x="751" y="1310"/>
                  </a:lnTo>
                  <a:lnTo>
                    <a:pt x="800" y="1279"/>
                  </a:lnTo>
                  <a:lnTo>
                    <a:pt x="848" y="1250"/>
                  </a:lnTo>
                  <a:lnTo>
                    <a:pt x="899" y="1224"/>
                  </a:lnTo>
                  <a:lnTo>
                    <a:pt x="952" y="1201"/>
                  </a:lnTo>
                  <a:lnTo>
                    <a:pt x="1004" y="1179"/>
                  </a:lnTo>
                  <a:lnTo>
                    <a:pt x="1059" y="1160"/>
                  </a:lnTo>
                  <a:lnTo>
                    <a:pt x="1115" y="1144"/>
                  </a:lnTo>
                  <a:lnTo>
                    <a:pt x="1172" y="1133"/>
                  </a:lnTo>
                  <a:lnTo>
                    <a:pt x="1229" y="1121"/>
                  </a:lnTo>
                  <a:lnTo>
                    <a:pt x="1287" y="1113"/>
                  </a:lnTo>
                  <a:lnTo>
                    <a:pt x="1348" y="1109"/>
                  </a:lnTo>
                  <a:lnTo>
                    <a:pt x="1408" y="1107"/>
                  </a:lnTo>
                  <a:lnTo>
                    <a:pt x="1408" y="1107"/>
                  </a:lnTo>
                  <a:close/>
                </a:path>
              </a:pathLst>
            </a:custGeom>
            <a:solidFill>
              <a:schemeClr val="accent1"/>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ar-SA">
                <a:solidFill>
                  <a:prstClr val="black"/>
                </a:solidFill>
              </a:endParaRPr>
            </a:p>
          </p:txBody>
        </p:sp>
      </p:grpSp>
      <p:sp>
        <p:nvSpPr>
          <p:cNvPr id="10" name="TextBox 9"/>
          <p:cNvSpPr txBox="1"/>
          <p:nvPr/>
        </p:nvSpPr>
        <p:spPr>
          <a:xfrm>
            <a:off x="1427163" y="2644004"/>
            <a:ext cx="735012" cy="360473"/>
          </a:xfrm>
          <a:prstGeom prst="rect">
            <a:avLst/>
          </a:prstGeom>
          <a:noFill/>
        </p:spPr>
        <p:txBody>
          <a:bodyPr lIns="0" tIns="0" rIns="0" bIns="0" rtlCol="1"/>
          <a:lstStyle/>
          <a:p>
            <a:pPr algn="ctr" eaLnBrk="1" fontAlgn="auto" hangingPunct="1">
              <a:spcBef>
                <a:spcPts val="0"/>
              </a:spcBef>
              <a:spcAft>
                <a:spcPts val="0"/>
              </a:spcAft>
              <a:defRPr/>
            </a:pPr>
            <a:r>
              <a:rPr lang="en-US" sz="2200" kern="0" dirty="0">
                <a:solidFill>
                  <a:schemeClr val="tx1">
                    <a:lumMod val="75000"/>
                    <a:lumOff val="25000"/>
                  </a:schemeClr>
                </a:solidFill>
                <a:latin typeface="Impact" pitchFamily="34" charset="0"/>
                <a:ea typeface="Open Sans" pitchFamily="34" charset="0"/>
                <a:cs typeface="Open Sans" pitchFamily="34" charset="0"/>
              </a:rPr>
              <a:t>25%</a:t>
            </a:r>
            <a:endParaRPr lang="ar-SA" sz="2200" kern="0" dirty="0">
              <a:solidFill>
                <a:schemeClr val="tx1">
                  <a:lumMod val="75000"/>
                  <a:lumOff val="25000"/>
                </a:schemeClr>
              </a:solidFill>
              <a:latin typeface="Impact" pitchFamily="34" charset="0"/>
              <a:ea typeface="Open Sans" pitchFamily="34" charset="0"/>
            </a:endParaRPr>
          </a:p>
        </p:txBody>
      </p:sp>
      <p:sp>
        <p:nvSpPr>
          <p:cNvPr id="11" name="Pie 85"/>
          <p:cNvSpPr/>
          <p:nvPr/>
        </p:nvSpPr>
        <p:spPr>
          <a:xfrm>
            <a:off x="3178176" y="2335934"/>
            <a:ext cx="982663" cy="984554"/>
          </a:xfrm>
          <a:prstGeom prst="pie">
            <a:avLst>
              <a:gd name="adj1" fmla="val 16127117"/>
              <a:gd name="adj2" fmla="val 10812390"/>
            </a:avLst>
          </a:prstGeom>
          <a:solidFill>
            <a:schemeClr val="accent2"/>
          </a:solidFill>
          <a:ln w="12700" cap="flat" cmpd="sng" algn="ctr">
            <a:solidFill>
              <a:srgbClr val="FFFFFF"/>
            </a:solidFill>
            <a:prstDash val="solid"/>
          </a:ln>
          <a:effectLst/>
        </p:spPr>
        <p:txBody>
          <a:bodyPr rtlCol="1" anchor="ctr"/>
          <a:lstStyle/>
          <a:p>
            <a:pPr algn="ctr" eaLnBrk="1" fontAlgn="auto" hangingPunct="1">
              <a:spcBef>
                <a:spcPts val="0"/>
              </a:spcBef>
              <a:spcAft>
                <a:spcPts val="0"/>
              </a:spcAft>
              <a:defRPr/>
            </a:pPr>
            <a:endParaRPr lang="ar-SA" kern="0">
              <a:solidFill>
                <a:srgbClr val="000000"/>
              </a:solidFill>
              <a:latin typeface="Calibri"/>
              <a:ea typeface="+mn-ea"/>
            </a:endParaRPr>
          </a:p>
        </p:txBody>
      </p:sp>
      <p:grpSp>
        <p:nvGrpSpPr>
          <p:cNvPr id="3" name="组合 11"/>
          <p:cNvGrpSpPr>
            <a:grpSpLocks/>
          </p:cNvGrpSpPr>
          <p:nvPr/>
        </p:nvGrpSpPr>
        <p:grpSpPr bwMode="auto">
          <a:xfrm>
            <a:off x="2990850" y="1727734"/>
            <a:ext cx="1358900" cy="1781725"/>
            <a:chOff x="3335983" y="1669106"/>
            <a:chExt cx="1358595" cy="1781229"/>
          </a:xfrm>
        </p:grpSpPr>
        <p:sp>
          <p:nvSpPr>
            <p:cNvPr id="13" name="Freeform 11"/>
            <p:cNvSpPr>
              <a:spLocks noEditPoints="1"/>
            </p:cNvSpPr>
            <p:nvPr/>
          </p:nvSpPr>
          <p:spPr bwMode="auto">
            <a:xfrm>
              <a:off x="3529615" y="2285075"/>
              <a:ext cx="971332" cy="971579"/>
            </a:xfrm>
            <a:custGeom>
              <a:avLst/>
              <a:gdLst/>
              <a:ahLst/>
              <a:cxnLst>
                <a:cxn ang="0">
                  <a:pos x="1094" y="0"/>
                </a:cxn>
                <a:cxn ang="0">
                  <a:pos x="1044" y="176"/>
                </a:cxn>
                <a:cxn ang="0">
                  <a:pos x="1044" y="0"/>
                </a:cxn>
                <a:cxn ang="0">
                  <a:pos x="1613" y="151"/>
                </a:cxn>
                <a:cxn ang="0">
                  <a:pos x="1555" y="205"/>
                </a:cxn>
                <a:cxn ang="0">
                  <a:pos x="1594" y="139"/>
                </a:cxn>
                <a:cxn ang="0">
                  <a:pos x="583" y="1934"/>
                </a:cxn>
                <a:cxn ang="0">
                  <a:pos x="525" y="1991"/>
                </a:cxn>
                <a:cxn ang="0">
                  <a:pos x="564" y="1922"/>
                </a:cxn>
                <a:cxn ang="0">
                  <a:pos x="2001" y="546"/>
                </a:cxn>
                <a:cxn ang="0">
                  <a:pos x="1921" y="564"/>
                </a:cxn>
                <a:cxn ang="0">
                  <a:pos x="1989" y="525"/>
                </a:cxn>
                <a:cxn ang="0">
                  <a:pos x="217" y="1575"/>
                </a:cxn>
                <a:cxn ang="0">
                  <a:pos x="137" y="1595"/>
                </a:cxn>
                <a:cxn ang="0">
                  <a:pos x="203" y="1556"/>
                </a:cxn>
                <a:cxn ang="0">
                  <a:pos x="1989" y="1614"/>
                </a:cxn>
                <a:cxn ang="0">
                  <a:pos x="1935" y="1556"/>
                </a:cxn>
                <a:cxn ang="0">
                  <a:pos x="2001" y="1595"/>
                </a:cxn>
                <a:cxn ang="0">
                  <a:pos x="203" y="585"/>
                </a:cxn>
                <a:cxn ang="0">
                  <a:pos x="149" y="525"/>
                </a:cxn>
                <a:cxn ang="0">
                  <a:pos x="217" y="564"/>
                </a:cxn>
                <a:cxn ang="0">
                  <a:pos x="1594" y="2002"/>
                </a:cxn>
                <a:cxn ang="0">
                  <a:pos x="1574" y="1922"/>
                </a:cxn>
                <a:cxn ang="0">
                  <a:pos x="1613" y="1991"/>
                </a:cxn>
                <a:cxn ang="0">
                  <a:pos x="564" y="217"/>
                </a:cxn>
                <a:cxn ang="0">
                  <a:pos x="544" y="139"/>
                </a:cxn>
                <a:cxn ang="0">
                  <a:pos x="583" y="205"/>
                </a:cxn>
                <a:cxn ang="0">
                  <a:pos x="1094" y="1965"/>
                </a:cxn>
                <a:cxn ang="0">
                  <a:pos x="1044" y="2139"/>
                </a:cxn>
                <a:cxn ang="0">
                  <a:pos x="1044" y="1965"/>
                </a:cxn>
                <a:cxn ang="0">
                  <a:pos x="2138" y="1096"/>
                </a:cxn>
                <a:cxn ang="0">
                  <a:pos x="1964" y="1043"/>
                </a:cxn>
                <a:cxn ang="0">
                  <a:pos x="2138" y="1043"/>
                </a:cxn>
                <a:cxn ang="0">
                  <a:pos x="174" y="1096"/>
                </a:cxn>
                <a:cxn ang="0">
                  <a:pos x="0" y="1043"/>
                </a:cxn>
              </a:cxnLst>
              <a:rect l="0" t="0" r="r" b="b"/>
              <a:pathLst>
                <a:path w="2138" h="2139">
                  <a:moveTo>
                    <a:pt x="1044" y="0"/>
                  </a:moveTo>
                  <a:lnTo>
                    <a:pt x="1094" y="0"/>
                  </a:lnTo>
                  <a:lnTo>
                    <a:pt x="1094" y="176"/>
                  </a:lnTo>
                  <a:lnTo>
                    <a:pt x="1044" y="176"/>
                  </a:lnTo>
                  <a:lnTo>
                    <a:pt x="1044" y="0"/>
                  </a:lnTo>
                  <a:lnTo>
                    <a:pt x="1044" y="0"/>
                  </a:lnTo>
                  <a:close/>
                  <a:moveTo>
                    <a:pt x="1594" y="139"/>
                  </a:moveTo>
                  <a:lnTo>
                    <a:pt x="1613" y="151"/>
                  </a:lnTo>
                  <a:lnTo>
                    <a:pt x="1574" y="217"/>
                  </a:lnTo>
                  <a:lnTo>
                    <a:pt x="1555" y="205"/>
                  </a:lnTo>
                  <a:lnTo>
                    <a:pt x="1594" y="139"/>
                  </a:lnTo>
                  <a:lnTo>
                    <a:pt x="1594" y="139"/>
                  </a:lnTo>
                  <a:close/>
                  <a:moveTo>
                    <a:pt x="564" y="1922"/>
                  </a:moveTo>
                  <a:lnTo>
                    <a:pt x="583" y="1934"/>
                  </a:lnTo>
                  <a:lnTo>
                    <a:pt x="544" y="2002"/>
                  </a:lnTo>
                  <a:lnTo>
                    <a:pt x="525" y="1991"/>
                  </a:lnTo>
                  <a:lnTo>
                    <a:pt x="564" y="1922"/>
                  </a:lnTo>
                  <a:lnTo>
                    <a:pt x="564" y="1922"/>
                  </a:lnTo>
                  <a:close/>
                  <a:moveTo>
                    <a:pt x="1989" y="525"/>
                  </a:moveTo>
                  <a:lnTo>
                    <a:pt x="2001" y="546"/>
                  </a:lnTo>
                  <a:lnTo>
                    <a:pt x="1935" y="585"/>
                  </a:lnTo>
                  <a:lnTo>
                    <a:pt x="1921" y="564"/>
                  </a:lnTo>
                  <a:lnTo>
                    <a:pt x="1989" y="525"/>
                  </a:lnTo>
                  <a:lnTo>
                    <a:pt x="1989" y="525"/>
                  </a:lnTo>
                  <a:close/>
                  <a:moveTo>
                    <a:pt x="203" y="1556"/>
                  </a:moveTo>
                  <a:lnTo>
                    <a:pt x="217" y="1575"/>
                  </a:lnTo>
                  <a:lnTo>
                    <a:pt x="149" y="1614"/>
                  </a:lnTo>
                  <a:lnTo>
                    <a:pt x="137" y="1595"/>
                  </a:lnTo>
                  <a:lnTo>
                    <a:pt x="203" y="1556"/>
                  </a:lnTo>
                  <a:lnTo>
                    <a:pt x="203" y="1556"/>
                  </a:lnTo>
                  <a:close/>
                  <a:moveTo>
                    <a:pt x="2001" y="1595"/>
                  </a:moveTo>
                  <a:lnTo>
                    <a:pt x="1989" y="1614"/>
                  </a:lnTo>
                  <a:lnTo>
                    <a:pt x="1921" y="1575"/>
                  </a:lnTo>
                  <a:lnTo>
                    <a:pt x="1935" y="1556"/>
                  </a:lnTo>
                  <a:lnTo>
                    <a:pt x="2001" y="1595"/>
                  </a:lnTo>
                  <a:lnTo>
                    <a:pt x="2001" y="1595"/>
                  </a:lnTo>
                  <a:close/>
                  <a:moveTo>
                    <a:pt x="217" y="564"/>
                  </a:moveTo>
                  <a:lnTo>
                    <a:pt x="203" y="585"/>
                  </a:lnTo>
                  <a:lnTo>
                    <a:pt x="137" y="546"/>
                  </a:lnTo>
                  <a:lnTo>
                    <a:pt x="149" y="525"/>
                  </a:lnTo>
                  <a:lnTo>
                    <a:pt x="217" y="564"/>
                  </a:lnTo>
                  <a:lnTo>
                    <a:pt x="217" y="564"/>
                  </a:lnTo>
                  <a:close/>
                  <a:moveTo>
                    <a:pt x="1613" y="1991"/>
                  </a:moveTo>
                  <a:lnTo>
                    <a:pt x="1594" y="2002"/>
                  </a:lnTo>
                  <a:lnTo>
                    <a:pt x="1555" y="1934"/>
                  </a:lnTo>
                  <a:lnTo>
                    <a:pt x="1574" y="1922"/>
                  </a:lnTo>
                  <a:lnTo>
                    <a:pt x="1613" y="1991"/>
                  </a:lnTo>
                  <a:lnTo>
                    <a:pt x="1613" y="1991"/>
                  </a:lnTo>
                  <a:close/>
                  <a:moveTo>
                    <a:pt x="583" y="205"/>
                  </a:moveTo>
                  <a:lnTo>
                    <a:pt x="564" y="217"/>
                  </a:lnTo>
                  <a:lnTo>
                    <a:pt x="525" y="151"/>
                  </a:lnTo>
                  <a:lnTo>
                    <a:pt x="544" y="139"/>
                  </a:lnTo>
                  <a:lnTo>
                    <a:pt x="583" y="205"/>
                  </a:lnTo>
                  <a:lnTo>
                    <a:pt x="583" y="205"/>
                  </a:lnTo>
                  <a:close/>
                  <a:moveTo>
                    <a:pt x="1044" y="1965"/>
                  </a:moveTo>
                  <a:lnTo>
                    <a:pt x="1094" y="1965"/>
                  </a:lnTo>
                  <a:lnTo>
                    <a:pt x="1094" y="2139"/>
                  </a:lnTo>
                  <a:lnTo>
                    <a:pt x="1044" y="2139"/>
                  </a:lnTo>
                  <a:lnTo>
                    <a:pt x="1044" y="1965"/>
                  </a:lnTo>
                  <a:lnTo>
                    <a:pt x="1044" y="1965"/>
                  </a:lnTo>
                  <a:close/>
                  <a:moveTo>
                    <a:pt x="2138" y="1043"/>
                  </a:moveTo>
                  <a:lnTo>
                    <a:pt x="2138" y="1096"/>
                  </a:lnTo>
                  <a:lnTo>
                    <a:pt x="1964" y="1096"/>
                  </a:lnTo>
                  <a:lnTo>
                    <a:pt x="1964" y="1043"/>
                  </a:lnTo>
                  <a:lnTo>
                    <a:pt x="2138" y="1043"/>
                  </a:lnTo>
                  <a:lnTo>
                    <a:pt x="2138" y="1043"/>
                  </a:lnTo>
                  <a:close/>
                  <a:moveTo>
                    <a:pt x="174" y="1043"/>
                  </a:moveTo>
                  <a:lnTo>
                    <a:pt x="174" y="1096"/>
                  </a:lnTo>
                  <a:lnTo>
                    <a:pt x="0" y="1096"/>
                  </a:lnTo>
                  <a:lnTo>
                    <a:pt x="0" y="1043"/>
                  </a:lnTo>
                  <a:lnTo>
                    <a:pt x="174" y="1043"/>
                  </a:lnTo>
                  <a:close/>
                </a:path>
              </a:pathLst>
            </a:cu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ar-SA">
                <a:solidFill>
                  <a:prstClr val="black"/>
                </a:solidFill>
              </a:endParaRPr>
            </a:p>
          </p:txBody>
        </p:sp>
        <p:sp>
          <p:nvSpPr>
            <p:cNvPr id="14" name="Freeform 12"/>
            <p:cNvSpPr>
              <a:spLocks noEditPoints="1"/>
            </p:cNvSpPr>
            <p:nvPr/>
          </p:nvSpPr>
          <p:spPr bwMode="auto">
            <a:xfrm>
              <a:off x="3335983" y="1669106"/>
              <a:ext cx="1358595" cy="1781229"/>
            </a:xfrm>
            <a:custGeom>
              <a:avLst/>
              <a:gdLst/>
              <a:ahLst/>
              <a:cxnLst>
                <a:cxn ang="0">
                  <a:pos x="1773" y="924"/>
                </a:cxn>
                <a:cxn ang="0">
                  <a:pos x="2169" y="1101"/>
                </a:cxn>
                <a:cxn ang="0">
                  <a:pos x="2405" y="1290"/>
                </a:cxn>
                <a:cxn ang="0">
                  <a:pos x="2594" y="1526"/>
                </a:cxn>
                <a:cxn ang="0">
                  <a:pos x="2730" y="1799"/>
                </a:cxn>
                <a:cxn ang="0">
                  <a:pos x="2804" y="2101"/>
                </a:cxn>
                <a:cxn ang="0">
                  <a:pos x="2810" y="2427"/>
                </a:cxn>
                <a:cxn ang="0">
                  <a:pos x="2678" y="2893"/>
                </a:cxn>
                <a:cxn ang="0">
                  <a:pos x="2403" y="3279"/>
                </a:cxn>
                <a:cxn ang="0">
                  <a:pos x="2018" y="3554"/>
                </a:cxn>
                <a:cxn ang="0">
                  <a:pos x="1552" y="3684"/>
                </a:cxn>
                <a:cxn ang="0">
                  <a:pos x="1125" y="3663"/>
                </a:cxn>
                <a:cxn ang="0">
                  <a:pos x="679" y="3487"/>
                </a:cxn>
                <a:cxn ang="0">
                  <a:pos x="322" y="3179"/>
                </a:cxn>
                <a:cxn ang="0">
                  <a:pos x="86" y="2768"/>
                </a:cxn>
                <a:cxn ang="0">
                  <a:pos x="0" y="2285"/>
                </a:cxn>
                <a:cxn ang="0">
                  <a:pos x="25" y="2012"/>
                </a:cxn>
                <a:cxn ang="0">
                  <a:pos x="119" y="1717"/>
                </a:cxn>
                <a:cxn ang="0">
                  <a:pos x="271" y="1454"/>
                </a:cxn>
                <a:cxn ang="0">
                  <a:pos x="474" y="1232"/>
                </a:cxn>
                <a:cxn ang="0">
                  <a:pos x="774" y="754"/>
                </a:cxn>
                <a:cxn ang="0">
                  <a:pos x="1145" y="901"/>
                </a:cxn>
                <a:cxn ang="0">
                  <a:pos x="1246" y="688"/>
                </a:cxn>
                <a:cxn ang="0">
                  <a:pos x="1100" y="558"/>
                </a:cxn>
                <a:cxn ang="0">
                  <a:pos x="1043" y="365"/>
                </a:cxn>
                <a:cxn ang="0">
                  <a:pos x="1106" y="160"/>
                </a:cxn>
                <a:cxn ang="0">
                  <a:pos x="1301" y="16"/>
                </a:cxn>
                <a:cxn ang="0">
                  <a:pos x="1515" y="16"/>
                </a:cxn>
                <a:cxn ang="0">
                  <a:pos x="1710" y="160"/>
                </a:cxn>
                <a:cxn ang="0">
                  <a:pos x="1773" y="365"/>
                </a:cxn>
                <a:cxn ang="0">
                  <a:pos x="1716" y="558"/>
                </a:cxn>
                <a:cxn ang="0">
                  <a:pos x="1570" y="688"/>
                </a:cxn>
                <a:cxn ang="0">
                  <a:pos x="1517" y="563"/>
                </a:cxn>
                <a:cxn ang="0">
                  <a:pos x="1628" y="425"/>
                </a:cxn>
                <a:cxn ang="0">
                  <a:pos x="1619" y="275"/>
                </a:cxn>
                <a:cxn ang="0">
                  <a:pos x="1517" y="164"/>
                </a:cxn>
                <a:cxn ang="0">
                  <a:pos x="1385" y="136"/>
                </a:cxn>
                <a:cxn ang="0">
                  <a:pos x="1246" y="203"/>
                </a:cxn>
                <a:cxn ang="0">
                  <a:pos x="1182" y="341"/>
                </a:cxn>
                <a:cxn ang="0">
                  <a:pos x="1231" y="507"/>
                </a:cxn>
                <a:cxn ang="0">
                  <a:pos x="1408" y="1107"/>
                </a:cxn>
                <a:cxn ang="0">
                  <a:pos x="1812" y="1179"/>
                </a:cxn>
                <a:cxn ang="0">
                  <a:pos x="2155" y="1376"/>
                </a:cxn>
                <a:cxn ang="0">
                  <a:pos x="2414" y="1674"/>
                </a:cxn>
                <a:cxn ang="0">
                  <a:pos x="2561" y="2047"/>
                </a:cxn>
                <a:cxn ang="0">
                  <a:pos x="2578" y="2404"/>
                </a:cxn>
                <a:cxn ang="0">
                  <a:pos x="2469" y="2793"/>
                </a:cxn>
                <a:cxn ang="0">
                  <a:pos x="2239" y="3115"/>
                </a:cxn>
                <a:cxn ang="0">
                  <a:pos x="1917" y="3345"/>
                </a:cxn>
                <a:cxn ang="0">
                  <a:pos x="1529" y="3454"/>
                </a:cxn>
                <a:cxn ang="0">
                  <a:pos x="1172" y="3437"/>
                </a:cxn>
                <a:cxn ang="0">
                  <a:pos x="800" y="3290"/>
                </a:cxn>
                <a:cxn ang="0">
                  <a:pos x="501" y="3031"/>
                </a:cxn>
                <a:cxn ang="0">
                  <a:pos x="302" y="2688"/>
                </a:cxn>
                <a:cxn ang="0">
                  <a:pos x="232" y="2285"/>
                </a:cxn>
                <a:cxn ang="0">
                  <a:pos x="285" y="1936"/>
                </a:cxn>
                <a:cxn ang="0">
                  <a:pos x="466" y="1581"/>
                </a:cxn>
                <a:cxn ang="0">
                  <a:pos x="751" y="1310"/>
                </a:cxn>
                <a:cxn ang="0">
                  <a:pos x="1115" y="1144"/>
                </a:cxn>
              </a:cxnLst>
              <a:rect l="0" t="0" r="r" b="b"/>
              <a:pathLst>
                <a:path w="2816" h="3692">
                  <a:moveTo>
                    <a:pt x="1517" y="881"/>
                  </a:moveTo>
                  <a:lnTo>
                    <a:pt x="1517" y="881"/>
                  </a:lnTo>
                  <a:lnTo>
                    <a:pt x="1570" y="885"/>
                  </a:lnTo>
                  <a:lnTo>
                    <a:pt x="1621" y="893"/>
                  </a:lnTo>
                  <a:lnTo>
                    <a:pt x="1671" y="901"/>
                  </a:lnTo>
                  <a:lnTo>
                    <a:pt x="1722" y="912"/>
                  </a:lnTo>
                  <a:lnTo>
                    <a:pt x="1773" y="924"/>
                  </a:lnTo>
                  <a:lnTo>
                    <a:pt x="1821" y="938"/>
                  </a:lnTo>
                  <a:lnTo>
                    <a:pt x="1868" y="953"/>
                  </a:lnTo>
                  <a:lnTo>
                    <a:pt x="1917" y="971"/>
                  </a:lnTo>
                  <a:lnTo>
                    <a:pt x="2042" y="754"/>
                  </a:lnTo>
                  <a:lnTo>
                    <a:pt x="2286" y="897"/>
                  </a:lnTo>
                  <a:lnTo>
                    <a:pt x="2169" y="1101"/>
                  </a:lnTo>
                  <a:lnTo>
                    <a:pt x="2169" y="1101"/>
                  </a:lnTo>
                  <a:lnTo>
                    <a:pt x="2206" y="1125"/>
                  </a:lnTo>
                  <a:lnTo>
                    <a:pt x="2241" y="1150"/>
                  </a:lnTo>
                  <a:lnTo>
                    <a:pt x="2276" y="1175"/>
                  </a:lnTo>
                  <a:lnTo>
                    <a:pt x="2309" y="1203"/>
                  </a:lnTo>
                  <a:lnTo>
                    <a:pt x="2342" y="1232"/>
                  </a:lnTo>
                  <a:lnTo>
                    <a:pt x="2373" y="1261"/>
                  </a:lnTo>
                  <a:lnTo>
                    <a:pt x="2405" y="1290"/>
                  </a:lnTo>
                  <a:lnTo>
                    <a:pt x="2434" y="1322"/>
                  </a:lnTo>
                  <a:lnTo>
                    <a:pt x="2463" y="1353"/>
                  </a:lnTo>
                  <a:lnTo>
                    <a:pt x="2492" y="1386"/>
                  </a:lnTo>
                  <a:lnTo>
                    <a:pt x="2520" y="1421"/>
                  </a:lnTo>
                  <a:lnTo>
                    <a:pt x="2545" y="1454"/>
                  </a:lnTo>
                  <a:lnTo>
                    <a:pt x="2570" y="1489"/>
                  </a:lnTo>
                  <a:lnTo>
                    <a:pt x="2594" y="1526"/>
                  </a:lnTo>
                  <a:lnTo>
                    <a:pt x="2617" y="1563"/>
                  </a:lnTo>
                  <a:lnTo>
                    <a:pt x="2639" y="1600"/>
                  </a:lnTo>
                  <a:lnTo>
                    <a:pt x="2660" y="1639"/>
                  </a:lnTo>
                  <a:lnTo>
                    <a:pt x="2680" y="1678"/>
                  </a:lnTo>
                  <a:lnTo>
                    <a:pt x="2697" y="1717"/>
                  </a:lnTo>
                  <a:lnTo>
                    <a:pt x="2715" y="1758"/>
                  </a:lnTo>
                  <a:lnTo>
                    <a:pt x="2730" y="1799"/>
                  </a:lnTo>
                  <a:lnTo>
                    <a:pt x="2744" y="1840"/>
                  </a:lnTo>
                  <a:lnTo>
                    <a:pt x="2758" y="1883"/>
                  </a:lnTo>
                  <a:lnTo>
                    <a:pt x="2769" y="1926"/>
                  </a:lnTo>
                  <a:lnTo>
                    <a:pt x="2781" y="1969"/>
                  </a:lnTo>
                  <a:lnTo>
                    <a:pt x="2791" y="2012"/>
                  </a:lnTo>
                  <a:lnTo>
                    <a:pt x="2798" y="2057"/>
                  </a:lnTo>
                  <a:lnTo>
                    <a:pt x="2804" y="2101"/>
                  </a:lnTo>
                  <a:lnTo>
                    <a:pt x="2810" y="2146"/>
                  </a:lnTo>
                  <a:lnTo>
                    <a:pt x="2814" y="2191"/>
                  </a:lnTo>
                  <a:lnTo>
                    <a:pt x="2816" y="2238"/>
                  </a:lnTo>
                  <a:lnTo>
                    <a:pt x="2816" y="2285"/>
                  </a:lnTo>
                  <a:lnTo>
                    <a:pt x="2816" y="2285"/>
                  </a:lnTo>
                  <a:lnTo>
                    <a:pt x="2814" y="2357"/>
                  </a:lnTo>
                  <a:lnTo>
                    <a:pt x="2810" y="2427"/>
                  </a:lnTo>
                  <a:lnTo>
                    <a:pt x="2800" y="2497"/>
                  </a:lnTo>
                  <a:lnTo>
                    <a:pt x="2789" y="2567"/>
                  </a:lnTo>
                  <a:lnTo>
                    <a:pt x="2771" y="2635"/>
                  </a:lnTo>
                  <a:lnTo>
                    <a:pt x="2754" y="2702"/>
                  </a:lnTo>
                  <a:lnTo>
                    <a:pt x="2730" y="2768"/>
                  </a:lnTo>
                  <a:lnTo>
                    <a:pt x="2705" y="2830"/>
                  </a:lnTo>
                  <a:lnTo>
                    <a:pt x="2678" y="2893"/>
                  </a:lnTo>
                  <a:lnTo>
                    <a:pt x="2646" y="2953"/>
                  </a:lnTo>
                  <a:lnTo>
                    <a:pt x="2611" y="3014"/>
                  </a:lnTo>
                  <a:lnTo>
                    <a:pt x="2576" y="3070"/>
                  </a:lnTo>
                  <a:lnTo>
                    <a:pt x="2535" y="3125"/>
                  </a:lnTo>
                  <a:lnTo>
                    <a:pt x="2494" y="3179"/>
                  </a:lnTo>
                  <a:lnTo>
                    <a:pt x="2449" y="3230"/>
                  </a:lnTo>
                  <a:lnTo>
                    <a:pt x="2403" y="3279"/>
                  </a:lnTo>
                  <a:lnTo>
                    <a:pt x="2354" y="3326"/>
                  </a:lnTo>
                  <a:lnTo>
                    <a:pt x="2303" y="3370"/>
                  </a:lnTo>
                  <a:lnTo>
                    <a:pt x="2250" y="3411"/>
                  </a:lnTo>
                  <a:lnTo>
                    <a:pt x="2194" y="3450"/>
                  </a:lnTo>
                  <a:lnTo>
                    <a:pt x="2137" y="3487"/>
                  </a:lnTo>
                  <a:lnTo>
                    <a:pt x="2079" y="3522"/>
                  </a:lnTo>
                  <a:lnTo>
                    <a:pt x="2018" y="3554"/>
                  </a:lnTo>
                  <a:lnTo>
                    <a:pt x="1956" y="3581"/>
                  </a:lnTo>
                  <a:lnTo>
                    <a:pt x="1892" y="3606"/>
                  </a:lnTo>
                  <a:lnTo>
                    <a:pt x="1825" y="3628"/>
                  </a:lnTo>
                  <a:lnTo>
                    <a:pt x="1759" y="3647"/>
                  </a:lnTo>
                  <a:lnTo>
                    <a:pt x="1691" y="3663"/>
                  </a:lnTo>
                  <a:lnTo>
                    <a:pt x="1623" y="3676"/>
                  </a:lnTo>
                  <a:lnTo>
                    <a:pt x="1552" y="3684"/>
                  </a:lnTo>
                  <a:lnTo>
                    <a:pt x="1480" y="3690"/>
                  </a:lnTo>
                  <a:lnTo>
                    <a:pt x="1408" y="3692"/>
                  </a:lnTo>
                  <a:lnTo>
                    <a:pt x="1408" y="3692"/>
                  </a:lnTo>
                  <a:lnTo>
                    <a:pt x="1336" y="3690"/>
                  </a:lnTo>
                  <a:lnTo>
                    <a:pt x="1264" y="3684"/>
                  </a:lnTo>
                  <a:lnTo>
                    <a:pt x="1193" y="3676"/>
                  </a:lnTo>
                  <a:lnTo>
                    <a:pt x="1125" y="3663"/>
                  </a:lnTo>
                  <a:lnTo>
                    <a:pt x="1057" y="3647"/>
                  </a:lnTo>
                  <a:lnTo>
                    <a:pt x="991" y="3628"/>
                  </a:lnTo>
                  <a:lnTo>
                    <a:pt x="924" y="3606"/>
                  </a:lnTo>
                  <a:lnTo>
                    <a:pt x="860" y="3581"/>
                  </a:lnTo>
                  <a:lnTo>
                    <a:pt x="798" y="3554"/>
                  </a:lnTo>
                  <a:lnTo>
                    <a:pt x="737" y="3522"/>
                  </a:lnTo>
                  <a:lnTo>
                    <a:pt x="679" y="3487"/>
                  </a:lnTo>
                  <a:lnTo>
                    <a:pt x="622" y="3450"/>
                  </a:lnTo>
                  <a:lnTo>
                    <a:pt x="566" y="3411"/>
                  </a:lnTo>
                  <a:lnTo>
                    <a:pt x="513" y="3370"/>
                  </a:lnTo>
                  <a:lnTo>
                    <a:pt x="462" y="3326"/>
                  </a:lnTo>
                  <a:lnTo>
                    <a:pt x="413" y="3279"/>
                  </a:lnTo>
                  <a:lnTo>
                    <a:pt x="367" y="3230"/>
                  </a:lnTo>
                  <a:lnTo>
                    <a:pt x="322" y="3179"/>
                  </a:lnTo>
                  <a:lnTo>
                    <a:pt x="281" y="3125"/>
                  </a:lnTo>
                  <a:lnTo>
                    <a:pt x="240" y="3070"/>
                  </a:lnTo>
                  <a:lnTo>
                    <a:pt x="205" y="3014"/>
                  </a:lnTo>
                  <a:lnTo>
                    <a:pt x="170" y="2953"/>
                  </a:lnTo>
                  <a:lnTo>
                    <a:pt x="138" y="2893"/>
                  </a:lnTo>
                  <a:lnTo>
                    <a:pt x="111" y="2830"/>
                  </a:lnTo>
                  <a:lnTo>
                    <a:pt x="86" y="2768"/>
                  </a:lnTo>
                  <a:lnTo>
                    <a:pt x="62" y="2702"/>
                  </a:lnTo>
                  <a:lnTo>
                    <a:pt x="45" y="2635"/>
                  </a:lnTo>
                  <a:lnTo>
                    <a:pt x="27" y="2567"/>
                  </a:lnTo>
                  <a:lnTo>
                    <a:pt x="16" y="2497"/>
                  </a:lnTo>
                  <a:lnTo>
                    <a:pt x="6" y="2427"/>
                  </a:lnTo>
                  <a:lnTo>
                    <a:pt x="2" y="2357"/>
                  </a:lnTo>
                  <a:lnTo>
                    <a:pt x="0" y="2285"/>
                  </a:lnTo>
                  <a:lnTo>
                    <a:pt x="0" y="2285"/>
                  </a:lnTo>
                  <a:lnTo>
                    <a:pt x="0" y="2238"/>
                  </a:lnTo>
                  <a:lnTo>
                    <a:pt x="2" y="2191"/>
                  </a:lnTo>
                  <a:lnTo>
                    <a:pt x="6" y="2146"/>
                  </a:lnTo>
                  <a:lnTo>
                    <a:pt x="12" y="2101"/>
                  </a:lnTo>
                  <a:lnTo>
                    <a:pt x="18" y="2057"/>
                  </a:lnTo>
                  <a:lnTo>
                    <a:pt x="25" y="2012"/>
                  </a:lnTo>
                  <a:lnTo>
                    <a:pt x="35" y="1969"/>
                  </a:lnTo>
                  <a:lnTo>
                    <a:pt x="47" y="1926"/>
                  </a:lnTo>
                  <a:lnTo>
                    <a:pt x="58" y="1883"/>
                  </a:lnTo>
                  <a:lnTo>
                    <a:pt x="72" y="1840"/>
                  </a:lnTo>
                  <a:lnTo>
                    <a:pt x="86" y="1799"/>
                  </a:lnTo>
                  <a:lnTo>
                    <a:pt x="101" y="1758"/>
                  </a:lnTo>
                  <a:lnTo>
                    <a:pt x="119" y="1717"/>
                  </a:lnTo>
                  <a:lnTo>
                    <a:pt x="136" y="1678"/>
                  </a:lnTo>
                  <a:lnTo>
                    <a:pt x="156" y="1639"/>
                  </a:lnTo>
                  <a:lnTo>
                    <a:pt x="177" y="1600"/>
                  </a:lnTo>
                  <a:lnTo>
                    <a:pt x="199" y="1563"/>
                  </a:lnTo>
                  <a:lnTo>
                    <a:pt x="222" y="1526"/>
                  </a:lnTo>
                  <a:lnTo>
                    <a:pt x="246" y="1489"/>
                  </a:lnTo>
                  <a:lnTo>
                    <a:pt x="271" y="1454"/>
                  </a:lnTo>
                  <a:lnTo>
                    <a:pt x="296" y="1421"/>
                  </a:lnTo>
                  <a:lnTo>
                    <a:pt x="324" y="1386"/>
                  </a:lnTo>
                  <a:lnTo>
                    <a:pt x="353" y="1353"/>
                  </a:lnTo>
                  <a:lnTo>
                    <a:pt x="382" y="1322"/>
                  </a:lnTo>
                  <a:lnTo>
                    <a:pt x="411" y="1290"/>
                  </a:lnTo>
                  <a:lnTo>
                    <a:pt x="443" y="1261"/>
                  </a:lnTo>
                  <a:lnTo>
                    <a:pt x="474" y="1232"/>
                  </a:lnTo>
                  <a:lnTo>
                    <a:pt x="507" y="1203"/>
                  </a:lnTo>
                  <a:lnTo>
                    <a:pt x="540" y="1175"/>
                  </a:lnTo>
                  <a:lnTo>
                    <a:pt x="575" y="1150"/>
                  </a:lnTo>
                  <a:lnTo>
                    <a:pt x="610" y="1125"/>
                  </a:lnTo>
                  <a:lnTo>
                    <a:pt x="647" y="1101"/>
                  </a:lnTo>
                  <a:lnTo>
                    <a:pt x="530" y="897"/>
                  </a:lnTo>
                  <a:lnTo>
                    <a:pt x="774" y="754"/>
                  </a:lnTo>
                  <a:lnTo>
                    <a:pt x="899" y="971"/>
                  </a:lnTo>
                  <a:lnTo>
                    <a:pt x="899" y="971"/>
                  </a:lnTo>
                  <a:lnTo>
                    <a:pt x="948" y="953"/>
                  </a:lnTo>
                  <a:lnTo>
                    <a:pt x="995" y="938"/>
                  </a:lnTo>
                  <a:lnTo>
                    <a:pt x="1043" y="924"/>
                  </a:lnTo>
                  <a:lnTo>
                    <a:pt x="1094" y="912"/>
                  </a:lnTo>
                  <a:lnTo>
                    <a:pt x="1145" y="901"/>
                  </a:lnTo>
                  <a:lnTo>
                    <a:pt x="1195" y="893"/>
                  </a:lnTo>
                  <a:lnTo>
                    <a:pt x="1246" y="885"/>
                  </a:lnTo>
                  <a:lnTo>
                    <a:pt x="1299" y="881"/>
                  </a:lnTo>
                  <a:lnTo>
                    <a:pt x="1299" y="711"/>
                  </a:lnTo>
                  <a:lnTo>
                    <a:pt x="1299" y="711"/>
                  </a:lnTo>
                  <a:lnTo>
                    <a:pt x="1271" y="702"/>
                  </a:lnTo>
                  <a:lnTo>
                    <a:pt x="1246" y="688"/>
                  </a:lnTo>
                  <a:lnTo>
                    <a:pt x="1221" y="674"/>
                  </a:lnTo>
                  <a:lnTo>
                    <a:pt x="1197" y="659"/>
                  </a:lnTo>
                  <a:lnTo>
                    <a:pt x="1174" y="641"/>
                  </a:lnTo>
                  <a:lnTo>
                    <a:pt x="1153" y="624"/>
                  </a:lnTo>
                  <a:lnTo>
                    <a:pt x="1133" y="602"/>
                  </a:lnTo>
                  <a:lnTo>
                    <a:pt x="1115" y="581"/>
                  </a:lnTo>
                  <a:lnTo>
                    <a:pt x="1100" y="558"/>
                  </a:lnTo>
                  <a:lnTo>
                    <a:pt x="1086" y="532"/>
                  </a:lnTo>
                  <a:lnTo>
                    <a:pt x="1073" y="507"/>
                  </a:lnTo>
                  <a:lnTo>
                    <a:pt x="1063" y="480"/>
                  </a:lnTo>
                  <a:lnTo>
                    <a:pt x="1055" y="452"/>
                  </a:lnTo>
                  <a:lnTo>
                    <a:pt x="1049" y="423"/>
                  </a:lnTo>
                  <a:lnTo>
                    <a:pt x="1045" y="394"/>
                  </a:lnTo>
                  <a:lnTo>
                    <a:pt x="1043" y="365"/>
                  </a:lnTo>
                  <a:lnTo>
                    <a:pt x="1043" y="365"/>
                  </a:lnTo>
                  <a:lnTo>
                    <a:pt x="1045" y="327"/>
                  </a:lnTo>
                  <a:lnTo>
                    <a:pt x="1051" y="290"/>
                  </a:lnTo>
                  <a:lnTo>
                    <a:pt x="1061" y="255"/>
                  </a:lnTo>
                  <a:lnTo>
                    <a:pt x="1073" y="222"/>
                  </a:lnTo>
                  <a:lnTo>
                    <a:pt x="1088" y="191"/>
                  </a:lnTo>
                  <a:lnTo>
                    <a:pt x="1106" y="160"/>
                  </a:lnTo>
                  <a:lnTo>
                    <a:pt x="1127" y="133"/>
                  </a:lnTo>
                  <a:lnTo>
                    <a:pt x="1151" y="107"/>
                  </a:lnTo>
                  <a:lnTo>
                    <a:pt x="1178" y="84"/>
                  </a:lnTo>
                  <a:lnTo>
                    <a:pt x="1205" y="62"/>
                  </a:lnTo>
                  <a:lnTo>
                    <a:pt x="1234" y="45"/>
                  </a:lnTo>
                  <a:lnTo>
                    <a:pt x="1268" y="29"/>
                  </a:lnTo>
                  <a:lnTo>
                    <a:pt x="1301" y="16"/>
                  </a:lnTo>
                  <a:lnTo>
                    <a:pt x="1336" y="8"/>
                  </a:lnTo>
                  <a:lnTo>
                    <a:pt x="1371" y="2"/>
                  </a:lnTo>
                  <a:lnTo>
                    <a:pt x="1408" y="0"/>
                  </a:lnTo>
                  <a:lnTo>
                    <a:pt x="1408" y="0"/>
                  </a:lnTo>
                  <a:lnTo>
                    <a:pt x="1445" y="2"/>
                  </a:lnTo>
                  <a:lnTo>
                    <a:pt x="1480" y="8"/>
                  </a:lnTo>
                  <a:lnTo>
                    <a:pt x="1515" y="16"/>
                  </a:lnTo>
                  <a:lnTo>
                    <a:pt x="1548" y="29"/>
                  </a:lnTo>
                  <a:lnTo>
                    <a:pt x="1582" y="45"/>
                  </a:lnTo>
                  <a:lnTo>
                    <a:pt x="1611" y="62"/>
                  </a:lnTo>
                  <a:lnTo>
                    <a:pt x="1638" y="84"/>
                  </a:lnTo>
                  <a:lnTo>
                    <a:pt x="1665" y="107"/>
                  </a:lnTo>
                  <a:lnTo>
                    <a:pt x="1689" y="133"/>
                  </a:lnTo>
                  <a:lnTo>
                    <a:pt x="1710" y="160"/>
                  </a:lnTo>
                  <a:lnTo>
                    <a:pt x="1728" y="191"/>
                  </a:lnTo>
                  <a:lnTo>
                    <a:pt x="1743" y="222"/>
                  </a:lnTo>
                  <a:lnTo>
                    <a:pt x="1755" y="255"/>
                  </a:lnTo>
                  <a:lnTo>
                    <a:pt x="1765" y="290"/>
                  </a:lnTo>
                  <a:lnTo>
                    <a:pt x="1771" y="327"/>
                  </a:lnTo>
                  <a:lnTo>
                    <a:pt x="1773" y="365"/>
                  </a:lnTo>
                  <a:lnTo>
                    <a:pt x="1773" y="365"/>
                  </a:lnTo>
                  <a:lnTo>
                    <a:pt x="1771" y="394"/>
                  </a:lnTo>
                  <a:lnTo>
                    <a:pt x="1767" y="423"/>
                  </a:lnTo>
                  <a:lnTo>
                    <a:pt x="1761" y="452"/>
                  </a:lnTo>
                  <a:lnTo>
                    <a:pt x="1753" y="480"/>
                  </a:lnTo>
                  <a:lnTo>
                    <a:pt x="1743" y="507"/>
                  </a:lnTo>
                  <a:lnTo>
                    <a:pt x="1730" y="532"/>
                  </a:lnTo>
                  <a:lnTo>
                    <a:pt x="1716" y="558"/>
                  </a:lnTo>
                  <a:lnTo>
                    <a:pt x="1701" y="581"/>
                  </a:lnTo>
                  <a:lnTo>
                    <a:pt x="1683" y="602"/>
                  </a:lnTo>
                  <a:lnTo>
                    <a:pt x="1663" y="624"/>
                  </a:lnTo>
                  <a:lnTo>
                    <a:pt x="1642" y="641"/>
                  </a:lnTo>
                  <a:lnTo>
                    <a:pt x="1619" y="659"/>
                  </a:lnTo>
                  <a:lnTo>
                    <a:pt x="1595" y="674"/>
                  </a:lnTo>
                  <a:lnTo>
                    <a:pt x="1570" y="688"/>
                  </a:lnTo>
                  <a:lnTo>
                    <a:pt x="1545" y="702"/>
                  </a:lnTo>
                  <a:lnTo>
                    <a:pt x="1517" y="711"/>
                  </a:lnTo>
                  <a:lnTo>
                    <a:pt x="1517" y="881"/>
                  </a:lnTo>
                  <a:lnTo>
                    <a:pt x="1517" y="881"/>
                  </a:lnTo>
                  <a:close/>
                  <a:moveTo>
                    <a:pt x="1299" y="402"/>
                  </a:moveTo>
                  <a:lnTo>
                    <a:pt x="1517" y="402"/>
                  </a:lnTo>
                  <a:lnTo>
                    <a:pt x="1517" y="563"/>
                  </a:lnTo>
                  <a:lnTo>
                    <a:pt x="1517" y="563"/>
                  </a:lnTo>
                  <a:lnTo>
                    <a:pt x="1543" y="548"/>
                  </a:lnTo>
                  <a:lnTo>
                    <a:pt x="1566" y="528"/>
                  </a:lnTo>
                  <a:lnTo>
                    <a:pt x="1585" y="507"/>
                  </a:lnTo>
                  <a:lnTo>
                    <a:pt x="1603" y="481"/>
                  </a:lnTo>
                  <a:lnTo>
                    <a:pt x="1617" y="454"/>
                  </a:lnTo>
                  <a:lnTo>
                    <a:pt x="1628" y="425"/>
                  </a:lnTo>
                  <a:lnTo>
                    <a:pt x="1634" y="396"/>
                  </a:lnTo>
                  <a:lnTo>
                    <a:pt x="1636" y="365"/>
                  </a:lnTo>
                  <a:lnTo>
                    <a:pt x="1636" y="365"/>
                  </a:lnTo>
                  <a:lnTo>
                    <a:pt x="1634" y="341"/>
                  </a:lnTo>
                  <a:lnTo>
                    <a:pt x="1632" y="318"/>
                  </a:lnTo>
                  <a:lnTo>
                    <a:pt x="1626" y="296"/>
                  </a:lnTo>
                  <a:lnTo>
                    <a:pt x="1619" y="275"/>
                  </a:lnTo>
                  <a:lnTo>
                    <a:pt x="1609" y="255"/>
                  </a:lnTo>
                  <a:lnTo>
                    <a:pt x="1597" y="236"/>
                  </a:lnTo>
                  <a:lnTo>
                    <a:pt x="1584" y="218"/>
                  </a:lnTo>
                  <a:lnTo>
                    <a:pt x="1570" y="203"/>
                  </a:lnTo>
                  <a:lnTo>
                    <a:pt x="1552" y="187"/>
                  </a:lnTo>
                  <a:lnTo>
                    <a:pt x="1535" y="175"/>
                  </a:lnTo>
                  <a:lnTo>
                    <a:pt x="1517" y="164"/>
                  </a:lnTo>
                  <a:lnTo>
                    <a:pt x="1496" y="154"/>
                  </a:lnTo>
                  <a:lnTo>
                    <a:pt x="1476" y="146"/>
                  </a:lnTo>
                  <a:lnTo>
                    <a:pt x="1453" y="140"/>
                  </a:lnTo>
                  <a:lnTo>
                    <a:pt x="1431" y="136"/>
                  </a:lnTo>
                  <a:lnTo>
                    <a:pt x="1408" y="136"/>
                  </a:lnTo>
                  <a:lnTo>
                    <a:pt x="1408" y="136"/>
                  </a:lnTo>
                  <a:lnTo>
                    <a:pt x="1385" y="136"/>
                  </a:lnTo>
                  <a:lnTo>
                    <a:pt x="1363" y="140"/>
                  </a:lnTo>
                  <a:lnTo>
                    <a:pt x="1340" y="146"/>
                  </a:lnTo>
                  <a:lnTo>
                    <a:pt x="1320" y="154"/>
                  </a:lnTo>
                  <a:lnTo>
                    <a:pt x="1299" y="164"/>
                  </a:lnTo>
                  <a:lnTo>
                    <a:pt x="1281" y="175"/>
                  </a:lnTo>
                  <a:lnTo>
                    <a:pt x="1264" y="187"/>
                  </a:lnTo>
                  <a:lnTo>
                    <a:pt x="1246" y="203"/>
                  </a:lnTo>
                  <a:lnTo>
                    <a:pt x="1232" y="218"/>
                  </a:lnTo>
                  <a:lnTo>
                    <a:pt x="1219" y="236"/>
                  </a:lnTo>
                  <a:lnTo>
                    <a:pt x="1207" y="255"/>
                  </a:lnTo>
                  <a:lnTo>
                    <a:pt x="1197" y="275"/>
                  </a:lnTo>
                  <a:lnTo>
                    <a:pt x="1190" y="296"/>
                  </a:lnTo>
                  <a:lnTo>
                    <a:pt x="1184" y="318"/>
                  </a:lnTo>
                  <a:lnTo>
                    <a:pt x="1182" y="341"/>
                  </a:lnTo>
                  <a:lnTo>
                    <a:pt x="1180" y="365"/>
                  </a:lnTo>
                  <a:lnTo>
                    <a:pt x="1180" y="365"/>
                  </a:lnTo>
                  <a:lnTo>
                    <a:pt x="1182" y="396"/>
                  </a:lnTo>
                  <a:lnTo>
                    <a:pt x="1188" y="425"/>
                  </a:lnTo>
                  <a:lnTo>
                    <a:pt x="1199" y="454"/>
                  </a:lnTo>
                  <a:lnTo>
                    <a:pt x="1213" y="481"/>
                  </a:lnTo>
                  <a:lnTo>
                    <a:pt x="1231" y="507"/>
                  </a:lnTo>
                  <a:lnTo>
                    <a:pt x="1250" y="528"/>
                  </a:lnTo>
                  <a:lnTo>
                    <a:pt x="1273" y="548"/>
                  </a:lnTo>
                  <a:lnTo>
                    <a:pt x="1299" y="563"/>
                  </a:lnTo>
                  <a:lnTo>
                    <a:pt x="1299" y="402"/>
                  </a:lnTo>
                  <a:lnTo>
                    <a:pt x="1299" y="402"/>
                  </a:lnTo>
                  <a:close/>
                  <a:moveTo>
                    <a:pt x="1408" y="1107"/>
                  </a:moveTo>
                  <a:lnTo>
                    <a:pt x="1408" y="1107"/>
                  </a:lnTo>
                  <a:lnTo>
                    <a:pt x="1468" y="1109"/>
                  </a:lnTo>
                  <a:lnTo>
                    <a:pt x="1529" y="1113"/>
                  </a:lnTo>
                  <a:lnTo>
                    <a:pt x="1587" y="1121"/>
                  </a:lnTo>
                  <a:lnTo>
                    <a:pt x="1644" y="1133"/>
                  </a:lnTo>
                  <a:lnTo>
                    <a:pt x="1701" y="1144"/>
                  </a:lnTo>
                  <a:lnTo>
                    <a:pt x="1757" y="1160"/>
                  </a:lnTo>
                  <a:lnTo>
                    <a:pt x="1812" y="1179"/>
                  </a:lnTo>
                  <a:lnTo>
                    <a:pt x="1864" y="1201"/>
                  </a:lnTo>
                  <a:lnTo>
                    <a:pt x="1917" y="1224"/>
                  </a:lnTo>
                  <a:lnTo>
                    <a:pt x="1968" y="1250"/>
                  </a:lnTo>
                  <a:lnTo>
                    <a:pt x="2016" y="1279"/>
                  </a:lnTo>
                  <a:lnTo>
                    <a:pt x="2065" y="1310"/>
                  </a:lnTo>
                  <a:lnTo>
                    <a:pt x="2112" y="1341"/>
                  </a:lnTo>
                  <a:lnTo>
                    <a:pt x="2155" y="1376"/>
                  </a:lnTo>
                  <a:lnTo>
                    <a:pt x="2198" y="1413"/>
                  </a:lnTo>
                  <a:lnTo>
                    <a:pt x="2239" y="1452"/>
                  </a:lnTo>
                  <a:lnTo>
                    <a:pt x="2278" y="1493"/>
                  </a:lnTo>
                  <a:lnTo>
                    <a:pt x="2315" y="1536"/>
                  </a:lnTo>
                  <a:lnTo>
                    <a:pt x="2350" y="1581"/>
                  </a:lnTo>
                  <a:lnTo>
                    <a:pt x="2383" y="1628"/>
                  </a:lnTo>
                  <a:lnTo>
                    <a:pt x="2414" y="1674"/>
                  </a:lnTo>
                  <a:lnTo>
                    <a:pt x="2442" y="1723"/>
                  </a:lnTo>
                  <a:lnTo>
                    <a:pt x="2469" y="1774"/>
                  </a:lnTo>
                  <a:lnTo>
                    <a:pt x="2492" y="1827"/>
                  </a:lnTo>
                  <a:lnTo>
                    <a:pt x="2514" y="1881"/>
                  </a:lnTo>
                  <a:lnTo>
                    <a:pt x="2531" y="1936"/>
                  </a:lnTo>
                  <a:lnTo>
                    <a:pt x="2547" y="1990"/>
                  </a:lnTo>
                  <a:lnTo>
                    <a:pt x="2561" y="2047"/>
                  </a:lnTo>
                  <a:lnTo>
                    <a:pt x="2570" y="2105"/>
                  </a:lnTo>
                  <a:lnTo>
                    <a:pt x="2578" y="2164"/>
                  </a:lnTo>
                  <a:lnTo>
                    <a:pt x="2584" y="2224"/>
                  </a:lnTo>
                  <a:lnTo>
                    <a:pt x="2584" y="2285"/>
                  </a:lnTo>
                  <a:lnTo>
                    <a:pt x="2584" y="2285"/>
                  </a:lnTo>
                  <a:lnTo>
                    <a:pt x="2584" y="2345"/>
                  </a:lnTo>
                  <a:lnTo>
                    <a:pt x="2578" y="2404"/>
                  </a:lnTo>
                  <a:lnTo>
                    <a:pt x="2570" y="2462"/>
                  </a:lnTo>
                  <a:lnTo>
                    <a:pt x="2561" y="2520"/>
                  </a:lnTo>
                  <a:lnTo>
                    <a:pt x="2547" y="2577"/>
                  </a:lnTo>
                  <a:lnTo>
                    <a:pt x="2531" y="2634"/>
                  </a:lnTo>
                  <a:lnTo>
                    <a:pt x="2514" y="2688"/>
                  </a:lnTo>
                  <a:lnTo>
                    <a:pt x="2492" y="2741"/>
                  </a:lnTo>
                  <a:lnTo>
                    <a:pt x="2469" y="2793"/>
                  </a:lnTo>
                  <a:lnTo>
                    <a:pt x="2442" y="2844"/>
                  </a:lnTo>
                  <a:lnTo>
                    <a:pt x="2414" y="2893"/>
                  </a:lnTo>
                  <a:lnTo>
                    <a:pt x="2383" y="2942"/>
                  </a:lnTo>
                  <a:lnTo>
                    <a:pt x="2350" y="2986"/>
                  </a:lnTo>
                  <a:lnTo>
                    <a:pt x="2315" y="3031"/>
                  </a:lnTo>
                  <a:lnTo>
                    <a:pt x="2278" y="3074"/>
                  </a:lnTo>
                  <a:lnTo>
                    <a:pt x="2239" y="3115"/>
                  </a:lnTo>
                  <a:lnTo>
                    <a:pt x="2198" y="3154"/>
                  </a:lnTo>
                  <a:lnTo>
                    <a:pt x="2155" y="3191"/>
                  </a:lnTo>
                  <a:lnTo>
                    <a:pt x="2112" y="3226"/>
                  </a:lnTo>
                  <a:lnTo>
                    <a:pt x="2065" y="3259"/>
                  </a:lnTo>
                  <a:lnTo>
                    <a:pt x="2016" y="3290"/>
                  </a:lnTo>
                  <a:lnTo>
                    <a:pt x="1968" y="3318"/>
                  </a:lnTo>
                  <a:lnTo>
                    <a:pt x="1917" y="3345"/>
                  </a:lnTo>
                  <a:lnTo>
                    <a:pt x="1864" y="3368"/>
                  </a:lnTo>
                  <a:lnTo>
                    <a:pt x="1812" y="3390"/>
                  </a:lnTo>
                  <a:lnTo>
                    <a:pt x="1757" y="3407"/>
                  </a:lnTo>
                  <a:lnTo>
                    <a:pt x="1701" y="3423"/>
                  </a:lnTo>
                  <a:lnTo>
                    <a:pt x="1644" y="3437"/>
                  </a:lnTo>
                  <a:lnTo>
                    <a:pt x="1587" y="3446"/>
                  </a:lnTo>
                  <a:lnTo>
                    <a:pt x="1529" y="3454"/>
                  </a:lnTo>
                  <a:lnTo>
                    <a:pt x="1468" y="3458"/>
                  </a:lnTo>
                  <a:lnTo>
                    <a:pt x="1408" y="3460"/>
                  </a:lnTo>
                  <a:lnTo>
                    <a:pt x="1408" y="3460"/>
                  </a:lnTo>
                  <a:lnTo>
                    <a:pt x="1348" y="3458"/>
                  </a:lnTo>
                  <a:lnTo>
                    <a:pt x="1287" y="3454"/>
                  </a:lnTo>
                  <a:lnTo>
                    <a:pt x="1229" y="3446"/>
                  </a:lnTo>
                  <a:lnTo>
                    <a:pt x="1172" y="3437"/>
                  </a:lnTo>
                  <a:lnTo>
                    <a:pt x="1115" y="3423"/>
                  </a:lnTo>
                  <a:lnTo>
                    <a:pt x="1059" y="3407"/>
                  </a:lnTo>
                  <a:lnTo>
                    <a:pt x="1004" y="3390"/>
                  </a:lnTo>
                  <a:lnTo>
                    <a:pt x="952" y="3368"/>
                  </a:lnTo>
                  <a:lnTo>
                    <a:pt x="899" y="3345"/>
                  </a:lnTo>
                  <a:lnTo>
                    <a:pt x="848" y="3318"/>
                  </a:lnTo>
                  <a:lnTo>
                    <a:pt x="800" y="3290"/>
                  </a:lnTo>
                  <a:lnTo>
                    <a:pt x="751" y="3259"/>
                  </a:lnTo>
                  <a:lnTo>
                    <a:pt x="704" y="3226"/>
                  </a:lnTo>
                  <a:lnTo>
                    <a:pt x="661" y="3191"/>
                  </a:lnTo>
                  <a:lnTo>
                    <a:pt x="618" y="3154"/>
                  </a:lnTo>
                  <a:lnTo>
                    <a:pt x="577" y="3115"/>
                  </a:lnTo>
                  <a:lnTo>
                    <a:pt x="538" y="3074"/>
                  </a:lnTo>
                  <a:lnTo>
                    <a:pt x="501" y="3031"/>
                  </a:lnTo>
                  <a:lnTo>
                    <a:pt x="466" y="2986"/>
                  </a:lnTo>
                  <a:lnTo>
                    <a:pt x="433" y="2942"/>
                  </a:lnTo>
                  <a:lnTo>
                    <a:pt x="402" y="2893"/>
                  </a:lnTo>
                  <a:lnTo>
                    <a:pt x="374" y="2844"/>
                  </a:lnTo>
                  <a:lnTo>
                    <a:pt x="347" y="2793"/>
                  </a:lnTo>
                  <a:lnTo>
                    <a:pt x="324" y="2741"/>
                  </a:lnTo>
                  <a:lnTo>
                    <a:pt x="302" y="2688"/>
                  </a:lnTo>
                  <a:lnTo>
                    <a:pt x="285" y="2634"/>
                  </a:lnTo>
                  <a:lnTo>
                    <a:pt x="269" y="2577"/>
                  </a:lnTo>
                  <a:lnTo>
                    <a:pt x="255" y="2520"/>
                  </a:lnTo>
                  <a:lnTo>
                    <a:pt x="246" y="2462"/>
                  </a:lnTo>
                  <a:lnTo>
                    <a:pt x="238" y="2404"/>
                  </a:lnTo>
                  <a:lnTo>
                    <a:pt x="232" y="2345"/>
                  </a:lnTo>
                  <a:lnTo>
                    <a:pt x="232" y="2285"/>
                  </a:lnTo>
                  <a:lnTo>
                    <a:pt x="232" y="2285"/>
                  </a:lnTo>
                  <a:lnTo>
                    <a:pt x="232" y="2224"/>
                  </a:lnTo>
                  <a:lnTo>
                    <a:pt x="238" y="2164"/>
                  </a:lnTo>
                  <a:lnTo>
                    <a:pt x="246" y="2105"/>
                  </a:lnTo>
                  <a:lnTo>
                    <a:pt x="255" y="2047"/>
                  </a:lnTo>
                  <a:lnTo>
                    <a:pt x="269" y="1990"/>
                  </a:lnTo>
                  <a:lnTo>
                    <a:pt x="285" y="1936"/>
                  </a:lnTo>
                  <a:lnTo>
                    <a:pt x="302" y="1881"/>
                  </a:lnTo>
                  <a:lnTo>
                    <a:pt x="324" y="1827"/>
                  </a:lnTo>
                  <a:lnTo>
                    <a:pt x="347" y="1774"/>
                  </a:lnTo>
                  <a:lnTo>
                    <a:pt x="374" y="1723"/>
                  </a:lnTo>
                  <a:lnTo>
                    <a:pt x="402" y="1674"/>
                  </a:lnTo>
                  <a:lnTo>
                    <a:pt x="433" y="1628"/>
                  </a:lnTo>
                  <a:lnTo>
                    <a:pt x="466" y="1581"/>
                  </a:lnTo>
                  <a:lnTo>
                    <a:pt x="501" y="1536"/>
                  </a:lnTo>
                  <a:lnTo>
                    <a:pt x="538" y="1493"/>
                  </a:lnTo>
                  <a:lnTo>
                    <a:pt x="577" y="1452"/>
                  </a:lnTo>
                  <a:lnTo>
                    <a:pt x="618" y="1413"/>
                  </a:lnTo>
                  <a:lnTo>
                    <a:pt x="661" y="1376"/>
                  </a:lnTo>
                  <a:lnTo>
                    <a:pt x="704" y="1341"/>
                  </a:lnTo>
                  <a:lnTo>
                    <a:pt x="751" y="1310"/>
                  </a:lnTo>
                  <a:lnTo>
                    <a:pt x="800" y="1279"/>
                  </a:lnTo>
                  <a:lnTo>
                    <a:pt x="848" y="1250"/>
                  </a:lnTo>
                  <a:lnTo>
                    <a:pt x="899" y="1224"/>
                  </a:lnTo>
                  <a:lnTo>
                    <a:pt x="952" y="1201"/>
                  </a:lnTo>
                  <a:lnTo>
                    <a:pt x="1004" y="1179"/>
                  </a:lnTo>
                  <a:lnTo>
                    <a:pt x="1059" y="1160"/>
                  </a:lnTo>
                  <a:lnTo>
                    <a:pt x="1115" y="1144"/>
                  </a:lnTo>
                  <a:lnTo>
                    <a:pt x="1172" y="1133"/>
                  </a:lnTo>
                  <a:lnTo>
                    <a:pt x="1229" y="1121"/>
                  </a:lnTo>
                  <a:lnTo>
                    <a:pt x="1287" y="1113"/>
                  </a:lnTo>
                  <a:lnTo>
                    <a:pt x="1348" y="1109"/>
                  </a:lnTo>
                  <a:lnTo>
                    <a:pt x="1408" y="1107"/>
                  </a:lnTo>
                  <a:lnTo>
                    <a:pt x="1408" y="1107"/>
                  </a:lnTo>
                  <a:close/>
                </a:path>
              </a:pathLst>
            </a:custGeom>
            <a:solidFill>
              <a:schemeClr val="accent2"/>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ar-SA">
                <a:solidFill>
                  <a:prstClr val="black"/>
                </a:solidFill>
              </a:endParaRPr>
            </a:p>
          </p:txBody>
        </p:sp>
      </p:grpSp>
      <p:sp>
        <p:nvSpPr>
          <p:cNvPr id="15" name="TextBox 14"/>
          <p:cNvSpPr txBox="1"/>
          <p:nvPr/>
        </p:nvSpPr>
        <p:spPr>
          <a:xfrm>
            <a:off x="3302001" y="2644004"/>
            <a:ext cx="735013" cy="360473"/>
          </a:xfrm>
          <a:prstGeom prst="rect">
            <a:avLst/>
          </a:prstGeom>
          <a:noFill/>
        </p:spPr>
        <p:txBody>
          <a:bodyPr lIns="0" tIns="0" rIns="0" bIns="0" rtlCol="1"/>
          <a:lstStyle/>
          <a:p>
            <a:pPr algn="ctr" eaLnBrk="1" fontAlgn="auto" hangingPunct="1">
              <a:spcBef>
                <a:spcPts val="0"/>
              </a:spcBef>
              <a:spcAft>
                <a:spcPts val="0"/>
              </a:spcAft>
              <a:defRPr/>
            </a:pPr>
            <a:r>
              <a:rPr lang="en-US" sz="2200" kern="0" dirty="0">
                <a:solidFill>
                  <a:schemeClr val="tx1">
                    <a:lumMod val="75000"/>
                    <a:lumOff val="25000"/>
                  </a:schemeClr>
                </a:solidFill>
                <a:latin typeface="Impact" pitchFamily="34" charset="0"/>
                <a:ea typeface="Open Sans" pitchFamily="34" charset="0"/>
                <a:cs typeface="Open Sans" pitchFamily="34" charset="0"/>
              </a:rPr>
              <a:t>-75%</a:t>
            </a:r>
            <a:endParaRPr lang="ar-SA" sz="2200" kern="0" dirty="0">
              <a:solidFill>
                <a:schemeClr val="tx1">
                  <a:lumMod val="75000"/>
                  <a:lumOff val="25000"/>
                </a:schemeClr>
              </a:solidFill>
              <a:latin typeface="Impact" pitchFamily="34" charset="0"/>
              <a:ea typeface="Open Sans" pitchFamily="34" charset="0"/>
            </a:endParaRPr>
          </a:p>
        </p:txBody>
      </p:sp>
      <p:sp>
        <p:nvSpPr>
          <p:cNvPr id="16" name="Pie 93"/>
          <p:cNvSpPr/>
          <p:nvPr/>
        </p:nvSpPr>
        <p:spPr>
          <a:xfrm>
            <a:off x="5053013" y="2335934"/>
            <a:ext cx="982662" cy="984554"/>
          </a:xfrm>
          <a:prstGeom prst="pie">
            <a:avLst>
              <a:gd name="adj1" fmla="val 16127117"/>
              <a:gd name="adj2" fmla="val 2774830"/>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eaLnBrk="1" hangingPunct="1">
              <a:defRPr/>
            </a:pPr>
            <a:endParaRPr lang="ar-SA">
              <a:solidFill>
                <a:schemeClr val="tx1"/>
              </a:solidFill>
            </a:endParaRPr>
          </a:p>
        </p:txBody>
      </p:sp>
      <p:grpSp>
        <p:nvGrpSpPr>
          <p:cNvPr id="4" name="Group 94"/>
          <p:cNvGrpSpPr/>
          <p:nvPr/>
        </p:nvGrpSpPr>
        <p:grpSpPr>
          <a:xfrm>
            <a:off x="4865146" y="1727159"/>
            <a:ext cx="1358595" cy="1781779"/>
            <a:chOff x="3454401" y="1963738"/>
            <a:chExt cx="2235200" cy="2930525"/>
          </a:xfrm>
          <a:solidFill>
            <a:schemeClr val="bg1">
              <a:lumMod val="85000"/>
            </a:schemeClr>
          </a:solidFill>
        </p:grpSpPr>
        <p:sp>
          <p:nvSpPr>
            <p:cNvPr id="18" name="Freeform 11"/>
            <p:cNvSpPr>
              <a:spLocks noEditPoints="1"/>
            </p:cNvSpPr>
            <p:nvPr/>
          </p:nvSpPr>
          <p:spPr bwMode="auto">
            <a:xfrm>
              <a:off x="3773717" y="2976839"/>
              <a:ext cx="1596571" cy="1598063"/>
            </a:xfrm>
            <a:custGeom>
              <a:avLst/>
              <a:gdLst/>
              <a:ahLst/>
              <a:cxnLst>
                <a:cxn ang="0">
                  <a:pos x="1094" y="0"/>
                </a:cxn>
                <a:cxn ang="0">
                  <a:pos x="1044" y="176"/>
                </a:cxn>
                <a:cxn ang="0">
                  <a:pos x="1044" y="0"/>
                </a:cxn>
                <a:cxn ang="0">
                  <a:pos x="1613" y="151"/>
                </a:cxn>
                <a:cxn ang="0">
                  <a:pos x="1555" y="205"/>
                </a:cxn>
                <a:cxn ang="0">
                  <a:pos x="1594" y="139"/>
                </a:cxn>
                <a:cxn ang="0">
                  <a:pos x="583" y="1934"/>
                </a:cxn>
                <a:cxn ang="0">
                  <a:pos x="525" y="1991"/>
                </a:cxn>
                <a:cxn ang="0">
                  <a:pos x="564" y="1922"/>
                </a:cxn>
                <a:cxn ang="0">
                  <a:pos x="2001" y="546"/>
                </a:cxn>
                <a:cxn ang="0">
                  <a:pos x="1921" y="564"/>
                </a:cxn>
                <a:cxn ang="0">
                  <a:pos x="1989" y="525"/>
                </a:cxn>
                <a:cxn ang="0">
                  <a:pos x="217" y="1575"/>
                </a:cxn>
                <a:cxn ang="0">
                  <a:pos x="137" y="1595"/>
                </a:cxn>
                <a:cxn ang="0">
                  <a:pos x="203" y="1556"/>
                </a:cxn>
                <a:cxn ang="0">
                  <a:pos x="1989" y="1614"/>
                </a:cxn>
                <a:cxn ang="0">
                  <a:pos x="1935" y="1556"/>
                </a:cxn>
                <a:cxn ang="0">
                  <a:pos x="2001" y="1595"/>
                </a:cxn>
                <a:cxn ang="0">
                  <a:pos x="203" y="585"/>
                </a:cxn>
                <a:cxn ang="0">
                  <a:pos x="149" y="525"/>
                </a:cxn>
                <a:cxn ang="0">
                  <a:pos x="217" y="564"/>
                </a:cxn>
                <a:cxn ang="0">
                  <a:pos x="1594" y="2002"/>
                </a:cxn>
                <a:cxn ang="0">
                  <a:pos x="1574" y="1922"/>
                </a:cxn>
                <a:cxn ang="0">
                  <a:pos x="1613" y="1991"/>
                </a:cxn>
                <a:cxn ang="0">
                  <a:pos x="564" y="217"/>
                </a:cxn>
                <a:cxn ang="0">
                  <a:pos x="544" y="139"/>
                </a:cxn>
                <a:cxn ang="0">
                  <a:pos x="583" y="205"/>
                </a:cxn>
                <a:cxn ang="0">
                  <a:pos x="1094" y="1965"/>
                </a:cxn>
                <a:cxn ang="0">
                  <a:pos x="1044" y="2139"/>
                </a:cxn>
                <a:cxn ang="0">
                  <a:pos x="1044" y="1965"/>
                </a:cxn>
                <a:cxn ang="0">
                  <a:pos x="2138" y="1096"/>
                </a:cxn>
                <a:cxn ang="0">
                  <a:pos x="1964" y="1043"/>
                </a:cxn>
                <a:cxn ang="0">
                  <a:pos x="2138" y="1043"/>
                </a:cxn>
                <a:cxn ang="0">
                  <a:pos x="174" y="1096"/>
                </a:cxn>
                <a:cxn ang="0">
                  <a:pos x="0" y="1043"/>
                </a:cxn>
              </a:cxnLst>
              <a:rect l="0" t="0" r="r" b="b"/>
              <a:pathLst>
                <a:path w="2138" h="2139">
                  <a:moveTo>
                    <a:pt x="1044" y="0"/>
                  </a:moveTo>
                  <a:lnTo>
                    <a:pt x="1094" y="0"/>
                  </a:lnTo>
                  <a:lnTo>
                    <a:pt x="1094" y="176"/>
                  </a:lnTo>
                  <a:lnTo>
                    <a:pt x="1044" y="176"/>
                  </a:lnTo>
                  <a:lnTo>
                    <a:pt x="1044" y="0"/>
                  </a:lnTo>
                  <a:lnTo>
                    <a:pt x="1044" y="0"/>
                  </a:lnTo>
                  <a:close/>
                  <a:moveTo>
                    <a:pt x="1594" y="139"/>
                  </a:moveTo>
                  <a:lnTo>
                    <a:pt x="1613" y="151"/>
                  </a:lnTo>
                  <a:lnTo>
                    <a:pt x="1574" y="217"/>
                  </a:lnTo>
                  <a:lnTo>
                    <a:pt x="1555" y="205"/>
                  </a:lnTo>
                  <a:lnTo>
                    <a:pt x="1594" y="139"/>
                  </a:lnTo>
                  <a:lnTo>
                    <a:pt x="1594" y="139"/>
                  </a:lnTo>
                  <a:close/>
                  <a:moveTo>
                    <a:pt x="564" y="1922"/>
                  </a:moveTo>
                  <a:lnTo>
                    <a:pt x="583" y="1934"/>
                  </a:lnTo>
                  <a:lnTo>
                    <a:pt x="544" y="2002"/>
                  </a:lnTo>
                  <a:lnTo>
                    <a:pt x="525" y="1991"/>
                  </a:lnTo>
                  <a:lnTo>
                    <a:pt x="564" y="1922"/>
                  </a:lnTo>
                  <a:lnTo>
                    <a:pt x="564" y="1922"/>
                  </a:lnTo>
                  <a:close/>
                  <a:moveTo>
                    <a:pt x="1989" y="525"/>
                  </a:moveTo>
                  <a:lnTo>
                    <a:pt x="2001" y="546"/>
                  </a:lnTo>
                  <a:lnTo>
                    <a:pt x="1935" y="585"/>
                  </a:lnTo>
                  <a:lnTo>
                    <a:pt x="1921" y="564"/>
                  </a:lnTo>
                  <a:lnTo>
                    <a:pt x="1989" y="525"/>
                  </a:lnTo>
                  <a:lnTo>
                    <a:pt x="1989" y="525"/>
                  </a:lnTo>
                  <a:close/>
                  <a:moveTo>
                    <a:pt x="203" y="1556"/>
                  </a:moveTo>
                  <a:lnTo>
                    <a:pt x="217" y="1575"/>
                  </a:lnTo>
                  <a:lnTo>
                    <a:pt x="149" y="1614"/>
                  </a:lnTo>
                  <a:lnTo>
                    <a:pt x="137" y="1595"/>
                  </a:lnTo>
                  <a:lnTo>
                    <a:pt x="203" y="1556"/>
                  </a:lnTo>
                  <a:lnTo>
                    <a:pt x="203" y="1556"/>
                  </a:lnTo>
                  <a:close/>
                  <a:moveTo>
                    <a:pt x="2001" y="1595"/>
                  </a:moveTo>
                  <a:lnTo>
                    <a:pt x="1989" y="1614"/>
                  </a:lnTo>
                  <a:lnTo>
                    <a:pt x="1921" y="1575"/>
                  </a:lnTo>
                  <a:lnTo>
                    <a:pt x="1935" y="1556"/>
                  </a:lnTo>
                  <a:lnTo>
                    <a:pt x="2001" y="1595"/>
                  </a:lnTo>
                  <a:lnTo>
                    <a:pt x="2001" y="1595"/>
                  </a:lnTo>
                  <a:close/>
                  <a:moveTo>
                    <a:pt x="217" y="564"/>
                  </a:moveTo>
                  <a:lnTo>
                    <a:pt x="203" y="585"/>
                  </a:lnTo>
                  <a:lnTo>
                    <a:pt x="137" y="546"/>
                  </a:lnTo>
                  <a:lnTo>
                    <a:pt x="149" y="525"/>
                  </a:lnTo>
                  <a:lnTo>
                    <a:pt x="217" y="564"/>
                  </a:lnTo>
                  <a:lnTo>
                    <a:pt x="217" y="564"/>
                  </a:lnTo>
                  <a:close/>
                  <a:moveTo>
                    <a:pt x="1613" y="1991"/>
                  </a:moveTo>
                  <a:lnTo>
                    <a:pt x="1594" y="2002"/>
                  </a:lnTo>
                  <a:lnTo>
                    <a:pt x="1555" y="1934"/>
                  </a:lnTo>
                  <a:lnTo>
                    <a:pt x="1574" y="1922"/>
                  </a:lnTo>
                  <a:lnTo>
                    <a:pt x="1613" y="1991"/>
                  </a:lnTo>
                  <a:lnTo>
                    <a:pt x="1613" y="1991"/>
                  </a:lnTo>
                  <a:close/>
                  <a:moveTo>
                    <a:pt x="583" y="205"/>
                  </a:moveTo>
                  <a:lnTo>
                    <a:pt x="564" y="217"/>
                  </a:lnTo>
                  <a:lnTo>
                    <a:pt x="525" y="151"/>
                  </a:lnTo>
                  <a:lnTo>
                    <a:pt x="544" y="139"/>
                  </a:lnTo>
                  <a:lnTo>
                    <a:pt x="583" y="205"/>
                  </a:lnTo>
                  <a:lnTo>
                    <a:pt x="583" y="205"/>
                  </a:lnTo>
                  <a:close/>
                  <a:moveTo>
                    <a:pt x="1044" y="1965"/>
                  </a:moveTo>
                  <a:lnTo>
                    <a:pt x="1094" y="1965"/>
                  </a:lnTo>
                  <a:lnTo>
                    <a:pt x="1094" y="2139"/>
                  </a:lnTo>
                  <a:lnTo>
                    <a:pt x="1044" y="2139"/>
                  </a:lnTo>
                  <a:lnTo>
                    <a:pt x="1044" y="1965"/>
                  </a:lnTo>
                  <a:lnTo>
                    <a:pt x="1044" y="1965"/>
                  </a:lnTo>
                  <a:close/>
                  <a:moveTo>
                    <a:pt x="2138" y="1043"/>
                  </a:moveTo>
                  <a:lnTo>
                    <a:pt x="2138" y="1096"/>
                  </a:lnTo>
                  <a:lnTo>
                    <a:pt x="1964" y="1096"/>
                  </a:lnTo>
                  <a:lnTo>
                    <a:pt x="1964" y="1043"/>
                  </a:lnTo>
                  <a:lnTo>
                    <a:pt x="2138" y="1043"/>
                  </a:lnTo>
                  <a:lnTo>
                    <a:pt x="2138" y="1043"/>
                  </a:lnTo>
                  <a:close/>
                  <a:moveTo>
                    <a:pt x="174" y="1043"/>
                  </a:moveTo>
                  <a:lnTo>
                    <a:pt x="174" y="1096"/>
                  </a:lnTo>
                  <a:lnTo>
                    <a:pt x="0" y="1096"/>
                  </a:lnTo>
                  <a:lnTo>
                    <a:pt x="0" y="1043"/>
                  </a:lnTo>
                  <a:lnTo>
                    <a:pt x="174" y="1043"/>
                  </a:lnTo>
                  <a:close/>
                </a:path>
              </a:pathLst>
            </a:cu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ar-SA">
                <a:solidFill>
                  <a:prstClr val="black"/>
                </a:solidFill>
              </a:endParaRPr>
            </a:p>
          </p:txBody>
        </p:sp>
        <p:sp>
          <p:nvSpPr>
            <p:cNvPr id="19" name="Freeform 12"/>
            <p:cNvSpPr>
              <a:spLocks noEditPoints="1"/>
            </p:cNvSpPr>
            <p:nvPr/>
          </p:nvSpPr>
          <p:spPr bwMode="auto">
            <a:xfrm>
              <a:off x="3454401" y="1963738"/>
              <a:ext cx="2235200" cy="2930525"/>
            </a:xfrm>
            <a:custGeom>
              <a:avLst/>
              <a:gdLst/>
              <a:ahLst/>
              <a:cxnLst>
                <a:cxn ang="0">
                  <a:pos x="1773" y="924"/>
                </a:cxn>
                <a:cxn ang="0">
                  <a:pos x="2169" y="1101"/>
                </a:cxn>
                <a:cxn ang="0">
                  <a:pos x="2405" y="1290"/>
                </a:cxn>
                <a:cxn ang="0">
                  <a:pos x="2594" y="1526"/>
                </a:cxn>
                <a:cxn ang="0">
                  <a:pos x="2730" y="1799"/>
                </a:cxn>
                <a:cxn ang="0">
                  <a:pos x="2804" y="2101"/>
                </a:cxn>
                <a:cxn ang="0">
                  <a:pos x="2810" y="2427"/>
                </a:cxn>
                <a:cxn ang="0">
                  <a:pos x="2678" y="2893"/>
                </a:cxn>
                <a:cxn ang="0">
                  <a:pos x="2403" y="3279"/>
                </a:cxn>
                <a:cxn ang="0">
                  <a:pos x="2018" y="3554"/>
                </a:cxn>
                <a:cxn ang="0">
                  <a:pos x="1552" y="3684"/>
                </a:cxn>
                <a:cxn ang="0">
                  <a:pos x="1125" y="3663"/>
                </a:cxn>
                <a:cxn ang="0">
                  <a:pos x="679" y="3487"/>
                </a:cxn>
                <a:cxn ang="0">
                  <a:pos x="322" y="3179"/>
                </a:cxn>
                <a:cxn ang="0">
                  <a:pos x="86" y="2768"/>
                </a:cxn>
                <a:cxn ang="0">
                  <a:pos x="0" y="2285"/>
                </a:cxn>
                <a:cxn ang="0">
                  <a:pos x="25" y="2012"/>
                </a:cxn>
                <a:cxn ang="0">
                  <a:pos x="119" y="1717"/>
                </a:cxn>
                <a:cxn ang="0">
                  <a:pos x="271" y="1454"/>
                </a:cxn>
                <a:cxn ang="0">
                  <a:pos x="474" y="1232"/>
                </a:cxn>
                <a:cxn ang="0">
                  <a:pos x="774" y="754"/>
                </a:cxn>
                <a:cxn ang="0">
                  <a:pos x="1145" y="901"/>
                </a:cxn>
                <a:cxn ang="0">
                  <a:pos x="1246" y="688"/>
                </a:cxn>
                <a:cxn ang="0">
                  <a:pos x="1100" y="558"/>
                </a:cxn>
                <a:cxn ang="0">
                  <a:pos x="1043" y="365"/>
                </a:cxn>
                <a:cxn ang="0">
                  <a:pos x="1106" y="160"/>
                </a:cxn>
                <a:cxn ang="0">
                  <a:pos x="1301" y="16"/>
                </a:cxn>
                <a:cxn ang="0">
                  <a:pos x="1515" y="16"/>
                </a:cxn>
                <a:cxn ang="0">
                  <a:pos x="1710" y="160"/>
                </a:cxn>
                <a:cxn ang="0">
                  <a:pos x="1773" y="365"/>
                </a:cxn>
                <a:cxn ang="0">
                  <a:pos x="1716" y="558"/>
                </a:cxn>
                <a:cxn ang="0">
                  <a:pos x="1570" y="688"/>
                </a:cxn>
                <a:cxn ang="0">
                  <a:pos x="1517" y="563"/>
                </a:cxn>
                <a:cxn ang="0">
                  <a:pos x="1628" y="425"/>
                </a:cxn>
                <a:cxn ang="0">
                  <a:pos x="1619" y="275"/>
                </a:cxn>
                <a:cxn ang="0">
                  <a:pos x="1517" y="164"/>
                </a:cxn>
                <a:cxn ang="0">
                  <a:pos x="1385" y="136"/>
                </a:cxn>
                <a:cxn ang="0">
                  <a:pos x="1246" y="203"/>
                </a:cxn>
                <a:cxn ang="0">
                  <a:pos x="1182" y="341"/>
                </a:cxn>
                <a:cxn ang="0">
                  <a:pos x="1231" y="507"/>
                </a:cxn>
                <a:cxn ang="0">
                  <a:pos x="1408" y="1107"/>
                </a:cxn>
                <a:cxn ang="0">
                  <a:pos x="1812" y="1179"/>
                </a:cxn>
                <a:cxn ang="0">
                  <a:pos x="2155" y="1376"/>
                </a:cxn>
                <a:cxn ang="0">
                  <a:pos x="2414" y="1674"/>
                </a:cxn>
                <a:cxn ang="0">
                  <a:pos x="2561" y="2047"/>
                </a:cxn>
                <a:cxn ang="0">
                  <a:pos x="2578" y="2404"/>
                </a:cxn>
                <a:cxn ang="0">
                  <a:pos x="2469" y="2793"/>
                </a:cxn>
                <a:cxn ang="0">
                  <a:pos x="2239" y="3115"/>
                </a:cxn>
                <a:cxn ang="0">
                  <a:pos x="1917" y="3345"/>
                </a:cxn>
                <a:cxn ang="0">
                  <a:pos x="1529" y="3454"/>
                </a:cxn>
                <a:cxn ang="0">
                  <a:pos x="1172" y="3437"/>
                </a:cxn>
                <a:cxn ang="0">
                  <a:pos x="800" y="3290"/>
                </a:cxn>
                <a:cxn ang="0">
                  <a:pos x="501" y="3031"/>
                </a:cxn>
                <a:cxn ang="0">
                  <a:pos x="302" y="2688"/>
                </a:cxn>
                <a:cxn ang="0">
                  <a:pos x="232" y="2285"/>
                </a:cxn>
                <a:cxn ang="0">
                  <a:pos x="285" y="1936"/>
                </a:cxn>
                <a:cxn ang="0">
                  <a:pos x="466" y="1581"/>
                </a:cxn>
                <a:cxn ang="0">
                  <a:pos x="751" y="1310"/>
                </a:cxn>
                <a:cxn ang="0">
                  <a:pos x="1115" y="1144"/>
                </a:cxn>
              </a:cxnLst>
              <a:rect l="0" t="0" r="r" b="b"/>
              <a:pathLst>
                <a:path w="2816" h="3692">
                  <a:moveTo>
                    <a:pt x="1517" y="881"/>
                  </a:moveTo>
                  <a:lnTo>
                    <a:pt x="1517" y="881"/>
                  </a:lnTo>
                  <a:lnTo>
                    <a:pt x="1570" y="885"/>
                  </a:lnTo>
                  <a:lnTo>
                    <a:pt x="1621" y="893"/>
                  </a:lnTo>
                  <a:lnTo>
                    <a:pt x="1671" y="901"/>
                  </a:lnTo>
                  <a:lnTo>
                    <a:pt x="1722" y="912"/>
                  </a:lnTo>
                  <a:lnTo>
                    <a:pt x="1773" y="924"/>
                  </a:lnTo>
                  <a:lnTo>
                    <a:pt x="1821" y="938"/>
                  </a:lnTo>
                  <a:lnTo>
                    <a:pt x="1868" y="953"/>
                  </a:lnTo>
                  <a:lnTo>
                    <a:pt x="1917" y="971"/>
                  </a:lnTo>
                  <a:lnTo>
                    <a:pt x="2042" y="754"/>
                  </a:lnTo>
                  <a:lnTo>
                    <a:pt x="2286" y="897"/>
                  </a:lnTo>
                  <a:lnTo>
                    <a:pt x="2169" y="1101"/>
                  </a:lnTo>
                  <a:lnTo>
                    <a:pt x="2169" y="1101"/>
                  </a:lnTo>
                  <a:lnTo>
                    <a:pt x="2206" y="1125"/>
                  </a:lnTo>
                  <a:lnTo>
                    <a:pt x="2241" y="1150"/>
                  </a:lnTo>
                  <a:lnTo>
                    <a:pt x="2276" y="1175"/>
                  </a:lnTo>
                  <a:lnTo>
                    <a:pt x="2309" y="1203"/>
                  </a:lnTo>
                  <a:lnTo>
                    <a:pt x="2342" y="1232"/>
                  </a:lnTo>
                  <a:lnTo>
                    <a:pt x="2373" y="1261"/>
                  </a:lnTo>
                  <a:lnTo>
                    <a:pt x="2405" y="1290"/>
                  </a:lnTo>
                  <a:lnTo>
                    <a:pt x="2434" y="1322"/>
                  </a:lnTo>
                  <a:lnTo>
                    <a:pt x="2463" y="1353"/>
                  </a:lnTo>
                  <a:lnTo>
                    <a:pt x="2492" y="1386"/>
                  </a:lnTo>
                  <a:lnTo>
                    <a:pt x="2520" y="1421"/>
                  </a:lnTo>
                  <a:lnTo>
                    <a:pt x="2545" y="1454"/>
                  </a:lnTo>
                  <a:lnTo>
                    <a:pt x="2570" y="1489"/>
                  </a:lnTo>
                  <a:lnTo>
                    <a:pt x="2594" y="1526"/>
                  </a:lnTo>
                  <a:lnTo>
                    <a:pt x="2617" y="1563"/>
                  </a:lnTo>
                  <a:lnTo>
                    <a:pt x="2639" y="1600"/>
                  </a:lnTo>
                  <a:lnTo>
                    <a:pt x="2660" y="1639"/>
                  </a:lnTo>
                  <a:lnTo>
                    <a:pt x="2680" y="1678"/>
                  </a:lnTo>
                  <a:lnTo>
                    <a:pt x="2697" y="1717"/>
                  </a:lnTo>
                  <a:lnTo>
                    <a:pt x="2715" y="1758"/>
                  </a:lnTo>
                  <a:lnTo>
                    <a:pt x="2730" y="1799"/>
                  </a:lnTo>
                  <a:lnTo>
                    <a:pt x="2744" y="1840"/>
                  </a:lnTo>
                  <a:lnTo>
                    <a:pt x="2758" y="1883"/>
                  </a:lnTo>
                  <a:lnTo>
                    <a:pt x="2769" y="1926"/>
                  </a:lnTo>
                  <a:lnTo>
                    <a:pt x="2781" y="1969"/>
                  </a:lnTo>
                  <a:lnTo>
                    <a:pt x="2791" y="2012"/>
                  </a:lnTo>
                  <a:lnTo>
                    <a:pt x="2798" y="2057"/>
                  </a:lnTo>
                  <a:lnTo>
                    <a:pt x="2804" y="2101"/>
                  </a:lnTo>
                  <a:lnTo>
                    <a:pt x="2810" y="2146"/>
                  </a:lnTo>
                  <a:lnTo>
                    <a:pt x="2814" y="2191"/>
                  </a:lnTo>
                  <a:lnTo>
                    <a:pt x="2816" y="2238"/>
                  </a:lnTo>
                  <a:lnTo>
                    <a:pt x="2816" y="2285"/>
                  </a:lnTo>
                  <a:lnTo>
                    <a:pt x="2816" y="2285"/>
                  </a:lnTo>
                  <a:lnTo>
                    <a:pt x="2814" y="2357"/>
                  </a:lnTo>
                  <a:lnTo>
                    <a:pt x="2810" y="2427"/>
                  </a:lnTo>
                  <a:lnTo>
                    <a:pt x="2800" y="2497"/>
                  </a:lnTo>
                  <a:lnTo>
                    <a:pt x="2789" y="2567"/>
                  </a:lnTo>
                  <a:lnTo>
                    <a:pt x="2771" y="2635"/>
                  </a:lnTo>
                  <a:lnTo>
                    <a:pt x="2754" y="2702"/>
                  </a:lnTo>
                  <a:lnTo>
                    <a:pt x="2730" y="2768"/>
                  </a:lnTo>
                  <a:lnTo>
                    <a:pt x="2705" y="2830"/>
                  </a:lnTo>
                  <a:lnTo>
                    <a:pt x="2678" y="2893"/>
                  </a:lnTo>
                  <a:lnTo>
                    <a:pt x="2646" y="2953"/>
                  </a:lnTo>
                  <a:lnTo>
                    <a:pt x="2611" y="3014"/>
                  </a:lnTo>
                  <a:lnTo>
                    <a:pt x="2576" y="3070"/>
                  </a:lnTo>
                  <a:lnTo>
                    <a:pt x="2535" y="3125"/>
                  </a:lnTo>
                  <a:lnTo>
                    <a:pt x="2494" y="3179"/>
                  </a:lnTo>
                  <a:lnTo>
                    <a:pt x="2449" y="3230"/>
                  </a:lnTo>
                  <a:lnTo>
                    <a:pt x="2403" y="3279"/>
                  </a:lnTo>
                  <a:lnTo>
                    <a:pt x="2354" y="3326"/>
                  </a:lnTo>
                  <a:lnTo>
                    <a:pt x="2303" y="3370"/>
                  </a:lnTo>
                  <a:lnTo>
                    <a:pt x="2250" y="3411"/>
                  </a:lnTo>
                  <a:lnTo>
                    <a:pt x="2194" y="3450"/>
                  </a:lnTo>
                  <a:lnTo>
                    <a:pt x="2137" y="3487"/>
                  </a:lnTo>
                  <a:lnTo>
                    <a:pt x="2079" y="3522"/>
                  </a:lnTo>
                  <a:lnTo>
                    <a:pt x="2018" y="3554"/>
                  </a:lnTo>
                  <a:lnTo>
                    <a:pt x="1956" y="3581"/>
                  </a:lnTo>
                  <a:lnTo>
                    <a:pt x="1892" y="3606"/>
                  </a:lnTo>
                  <a:lnTo>
                    <a:pt x="1825" y="3628"/>
                  </a:lnTo>
                  <a:lnTo>
                    <a:pt x="1759" y="3647"/>
                  </a:lnTo>
                  <a:lnTo>
                    <a:pt x="1691" y="3663"/>
                  </a:lnTo>
                  <a:lnTo>
                    <a:pt x="1623" y="3676"/>
                  </a:lnTo>
                  <a:lnTo>
                    <a:pt x="1552" y="3684"/>
                  </a:lnTo>
                  <a:lnTo>
                    <a:pt x="1480" y="3690"/>
                  </a:lnTo>
                  <a:lnTo>
                    <a:pt x="1408" y="3692"/>
                  </a:lnTo>
                  <a:lnTo>
                    <a:pt x="1408" y="3692"/>
                  </a:lnTo>
                  <a:lnTo>
                    <a:pt x="1336" y="3690"/>
                  </a:lnTo>
                  <a:lnTo>
                    <a:pt x="1264" y="3684"/>
                  </a:lnTo>
                  <a:lnTo>
                    <a:pt x="1193" y="3676"/>
                  </a:lnTo>
                  <a:lnTo>
                    <a:pt x="1125" y="3663"/>
                  </a:lnTo>
                  <a:lnTo>
                    <a:pt x="1057" y="3647"/>
                  </a:lnTo>
                  <a:lnTo>
                    <a:pt x="991" y="3628"/>
                  </a:lnTo>
                  <a:lnTo>
                    <a:pt x="924" y="3606"/>
                  </a:lnTo>
                  <a:lnTo>
                    <a:pt x="860" y="3581"/>
                  </a:lnTo>
                  <a:lnTo>
                    <a:pt x="798" y="3554"/>
                  </a:lnTo>
                  <a:lnTo>
                    <a:pt x="737" y="3522"/>
                  </a:lnTo>
                  <a:lnTo>
                    <a:pt x="679" y="3487"/>
                  </a:lnTo>
                  <a:lnTo>
                    <a:pt x="622" y="3450"/>
                  </a:lnTo>
                  <a:lnTo>
                    <a:pt x="566" y="3411"/>
                  </a:lnTo>
                  <a:lnTo>
                    <a:pt x="513" y="3370"/>
                  </a:lnTo>
                  <a:lnTo>
                    <a:pt x="462" y="3326"/>
                  </a:lnTo>
                  <a:lnTo>
                    <a:pt x="413" y="3279"/>
                  </a:lnTo>
                  <a:lnTo>
                    <a:pt x="367" y="3230"/>
                  </a:lnTo>
                  <a:lnTo>
                    <a:pt x="322" y="3179"/>
                  </a:lnTo>
                  <a:lnTo>
                    <a:pt x="281" y="3125"/>
                  </a:lnTo>
                  <a:lnTo>
                    <a:pt x="240" y="3070"/>
                  </a:lnTo>
                  <a:lnTo>
                    <a:pt x="205" y="3014"/>
                  </a:lnTo>
                  <a:lnTo>
                    <a:pt x="170" y="2953"/>
                  </a:lnTo>
                  <a:lnTo>
                    <a:pt x="138" y="2893"/>
                  </a:lnTo>
                  <a:lnTo>
                    <a:pt x="111" y="2830"/>
                  </a:lnTo>
                  <a:lnTo>
                    <a:pt x="86" y="2768"/>
                  </a:lnTo>
                  <a:lnTo>
                    <a:pt x="62" y="2702"/>
                  </a:lnTo>
                  <a:lnTo>
                    <a:pt x="45" y="2635"/>
                  </a:lnTo>
                  <a:lnTo>
                    <a:pt x="27" y="2567"/>
                  </a:lnTo>
                  <a:lnTo>
                    <a:pt x="16" y="2497"/>
                  </a:lnTo>
                  <a:lnTo>
                    <a:pt x="6" y="2427"/>
                  </a:lnTo>
                  <a:lnTo>
                    <a:pt x="2" y="2357"/>
                  </a:lnTo>
                  <a:lnTo>
                    <a:pt x="0" y="2285"/>
                  </a:lnTo>
                  <a:lnTo>
                    <a:pt x="0" y="2285"/>
                  </a:lnTo>
                  <a:lnTo>
                    <a:pt x="0" y="2238"/>
                  </a:lnTo>
                  <a:lnTo>
                    <a:pt x="2" y="2191"/>
                  </a:lnTo>
                  <a:lnTo>
                    <a:pt x="6" y="2146"/>
                  </a:lnTo>
                  <a:lnTo>
                    <a:pt x="12" y="2101"/>
                  </a:lnTo>
                  <a:lnTo>
                    <a:pt x="18" y="2057"/>
                  </a:lnTo>
                  <a:lnTo>
                    <a:pt x="25" y="2012"/>
                  </a:lnTo>
                  <a:lnTo>
                    <a:pt x="35" y="1969"/>
                  </a:lnTo>
                  <a:lnTo>
                    <a:pt x="47" y="1926"/>
                  </a:lnTo>
                  <a:lnTo>
                    <a:pt x="58" y="1883"/>
                  </a:lnTo>
                  <a:lnTo>
                    <a:pt x="72" y="1840"/>
                  </a:lnTo>
                  <a:lnTo>
                    <a:pt x="86" y="1799"/>
                  </a:lnTo>
                  <a:lnTo>
                    <a:pt x="101" y="1758"/>
                  </a:lnTo>
                  <a:lnTo>
                    <a:pt x="119" y="1717"/>
                  </a:lnTo>
                  <a:lnTo>
                    <a:pt x="136" y="1678"/>
                  </a:lnTo>
                  <a:lnTo>
                    <a:pt x="156" y="1639"/>
                  </a:lnTo>
                  <a:lnTo>
                    <a:pt x="177" y="1600"/>
                  </a:lnTo>
                  <a:lnTo>
                    <a:pt x="199" y="1563"/>
                  </a:lnTo>
                  <a:lnTo>
                    <a:pt x="222" y="1526"/>
                  </a:lnTo>
                  <a:lnTo>
                    <a:pt x="246" y="1489"/>
                  </a:lnTo>
                  <a:lnTo>
                    <a:pt x="271" y="1454"/>
                  </a:lnTo>
                  <a:lnTo>
                    <a:pt x="296" y="1421"/>
                  </a:lnTo>
                  <a:lnTo>
                    <a:pt x="324" y="1386"/>
                  </a:lnTo>
                  <a:lnTo>
                    <a:pt x="353" y="1353"/>
                  </a:lnTo>
                  <a:lnTo>
                    <a:pt x="382" y="1322"/>
                  </a:lnTo>
                  <a:lnTo>
                    <a:pt x="411" y="1290"/>
                  </a:lnTo>
                  <a:lnTo>
                    <a:pt x="443" y="1261"/>
                  </a:lnTo>
                  <a:lnTo>
                    <a:pt x="474" y="1232"/>
                  </a:lnTo>
                  <a:lnTo>
                    <a:pt x="507" y="1203"/>
                  </a:lnTo>
                  <a:lnTo>
                    <a:pt x="540" y="1175"/>
                  </a:lnTo>
                  <a:lnTo>
                    <a:pt x="575" y="1150"/>
                  </a:lnTo>
                  <a:lnTo>
                    <a:pt x="610" y="1125"/>
                  </a:lnTo>
                  <a:lnTo>
                    <a:pt x="647" y="1101"/>
                  </a:lnTo>
                  <a:lnTo>
                    <a:pt x="530" y="897"/>
                  </a:lnTo>
                  <a:lnTo>
                    <a:pt x="774" y="754"/>
                  </a:lnTo>
                  <a:lnTo>
                    <a:pt x="899" y="971"/>
                  </a:lnTo>
                  <a:lnTo>
                    <a:pt x="899" y="971"/>
                  </a:lnTo>
                  <a:lnTo>
                    <a:pt x="948" y="953"/>
                  </a:lnTo>
                  <a:lnTo>
                    <a:pt x="995" y="938"/>
                  </a:lnTo>
                  <a:lnTo>
                    <a:pt x="1043" y="924"/>
                  </a:lnTo>
                  <a:lnTo>
                    <a:pt x="1094" y="912"/>
                  </a:lnTo>
                  <a:lnTo>
                    <a:pt x="1145" y="901"/>
                  </a:lnTo>
                  <a:lnTo>
                    <a:pt x="1195" y="893"/>
                  </a:lnTo>
                  <a:lnTo>
                    <a:pt x="1246" y="885"/>
                  </a:lnTo>
                  <a:lnTo>
                    <a:pt x="1299" y="881"/>
                  </a:lnTo>
                  <a:lnTo>
                    <a:pt x="1299" y="711"/>
                  </a:lnTo>
                  <a:lnTo>
                    <a:pt x="1299" y="711"/>
                  </a:lnTo>
                  <a:lnTo>
                    <a:pt x="1271" y="702"/>
                  </a:lnTo>
                  <a:lnTo>
                    <a:pt x="1246" y="688"/>
                  </a:lnTo>
                  <a:lnTo>
                    <a:pt x="1221" y="674"/>
                  </a:lnTo>
                  <a:lnTo>
                    <a:pt x="1197" y="659"/>
                  </a:lnTo>
                  <a:lnTo>
                    <a:pt x="1174" y="641"/>
                  </a:lnTo>
                  <a:lnTo>
                    <a:pt x="1153" y="624"/>
                  </a:lnTo>
                  <a:lnTo>
                    <a:pt x="1133" y="602"/>
                  </a:lnTo>
                  <a:lnTo>
                    <a:pt x="1115" y="581"/>
                  </a:lnTo>
                  <a:lnTo>
                    <a:pt x="1100" y="558"/>
                  </a:lnTo>
                  <a:lnTo>
                    <a:pt x="1086" y="532"/>
                  </a:lnTo>
                  <a:lnTo>
                    <a:pt x="1073" y="507"/>
                  </a:lnTo>
                  <a:lnTo>
                    <a:pt x="1063" y="480"/>
                  </a:lnTo>
                  <a:lnTo>
                    <a:pt x="1055" y="452"/>
                  </a:lnTo>
                  <a:lnTo>
                    <a:pt x="1049" y="423"/>
                  </a:lnTo>
                  <a:lnTo>
                    <a:pt x="1045" y="394"/>
                  </a:lnTo>
                  <a:lnTo>
                    <a:pt x="1043" y="365"/>
                  </a:lnTo>
                  <a:lnTo>
                    <a:pt x="1043" y="365"/>
                  </a:lnTo>
                  <a:lnTo>
                    <a:pt x="1045" y="327"/>
                  </a:lnTo>
                  <a:lnTo>
                    <a:pt x="1051" y="290"/>
                  </a:lnTo>
                  <a:lnTo>
                    <a:pt x="1061" y="255"/>
                  </a:lnTo>
                  <a:lnTo>
                    <a:pt x="1073" y="222"/>
                  </a:lnTo>
                  <a:lnTo>
                    <a:pt x="1088" y="191"/>
                  </a:lnTo>
                  <a:lnTo>
                    <a:pt x="1106" y="160"/>
                  </a:lnTo>
                  <a:lnTo>
                    <a:pt x="1127" y="133"/>
                  </a:lnTo>
                  <a:lnTo>
                    <a:pt x="1151" y="107"/>
                  </a:lnTo>
                  <a:lnTo>
                    <a:pt x="1178" y="84"/>
                  </a:lnTo>
                  <a:lnTo>
                    <a:pt x="1205" y="62"/>
                  </a:lnTo>
                  <a:lnTo>
                    <a:pt x="1234" y="45"/>
                  </a:lnTo>
                  <a:lnTo>
                    <a:pt x="1268" y="29"/>
                  </a:lnTo>
                  <a:lnTo>
                    <a:pt x="1301" y="16"/>
                  </a:lnTo>
                  <a:lnTo>
                    <a:pt x="1336" y="8"/>
                  </a:lnTo>
                  <a:lnTo>
                    <a:pt x="1371" y="2"/>
                  </a:lnTo>
                  <a:lnTo>
                    <a:pt x="1408" y="0"/>
                  </a:lnTo>
                  <a:lnTo>
                    <a:pt x="1408" y="0"/>
                  </a:lnTo>
                  <a:lnTo>
                    <a:pt x="1445" y="2"/>
                  </a:lnTo>
                  <a:lnTo>
                    <a:pt x="1480" y="8"/>
                  </a:lnTo>
                  <a:lnTo>
                    <a:pt x="1515" y="16"/>
                  </a:lnTo>
                  <a:lnTo>
                    <a:pt x="1548" y="29"/>
                  </a:lnTo>
                  <a:lnTo>
                    <a:pt x="1582" y="45"/>
                  </a:lnTo>
                  <a:lnTo>
                    <a:pt x="1611" y="62"/>
                  </a:lnTo>
                  <a:lnTo>
                    <a:pt x="1638" y="84"/>
                  </a:lnTo>
                  <a:lnTo>
                    <a:pt x="1665" y="107"/>
                  </a:lnTo>
                  <a:lnTo>
                    <a:pt x="1689" y="133"/>
                  </a:lnTo>
                  <a:lnTo>
                    <a:pt x="1710" y="160"/>
                  </a:lnTo>
                  <a:lnTo>
                    <a:pt x="1728" y="191"/>
                  </a:lnTo>
                  <a:lnTo>
                    <a:pt x="1743" y="222"/>
                  </a:lnTo>
                  <a:lnTo>
                    <a:pt x="1755" y="255"/>
                  </a:lnTo>
                  <a:lnTo>
                    <a:pt x="1765" y="290"/>
                  </a:lnTo>
                  <a:lnTo>
                    <a:pt x="1771" y="327"/>
                  </a:lnTo>
                  <a:lnTo>
                    <a:pt x="1773" y="365"/>
                  </a:lnTo>
                  <a:lnTo>
                    <a:pt x="1773" y="365"/>
                  </a:lnTo>
                  <a:lnTo>
                    <a:pt x="1771" y="394"/>
                  </a:lnTo>
                  <a:lnTo>
                    <a:pt x="1767" y="423"/>
                  </a:lnTo>
                  <a:lnTo>
                    <a:pt x="1761" y="452"/>
                  </a:lnTo>
                  <a:lnTo>
                    <a:pt x="1753" y="480"/>
                  </a:lnTo>
                  <a:lnTo>
                    <a:pt x="1743" y="507"/>
                  </a:lnTo>
                  <a:lnTo>
                    <a:pt x="1730" y="532"/>
                  </a:lnTo>
                  <a:lnTo>
                    <a:pt x="1716" y="558"/>
                  </a:lnTo>
                  <a:lnTo>
                    <a:pt x="1701" y="581"/>
                  </a:lnTo>
                  <a:lnTo>
                    <a:pt x="1683" y="602"/>
                  </a:lnTo>
                  <a:lnTo>
                    <a:pt x="1663" y="624"/>
                  </a:lnTo>
                  <a:lnTo>
                    <a:pt x="1642" y="641"/>
                  </a:lnTo>
                  <a:lnTo>
                    <a:pt x="1619" y="659"/>
                  </a:lnTo>
                  <a:lnTo>
                    <a:pt x="1595" y="674"/>
                  </a:lnTo>
                  <a:lnTo>
                    <a:pt x="1570" y="688"/>
                  </a:lnTo>
                  <a:lnTo>
                    <a:pt x="1545" y="702"/>
                  </a:lnTo>
                  <a:lnTo>
                    <a:pt x="1517" y="711"/>
                  </a:lnTo>
                  <a:lnTo>
                    <a:pt x="1517" y="881"/>
                  </a:lnTo>
                  <a:lnTo>
                    <a:pt x="1517" y="881"/>
                  </a:lnTo>
                  <a:close/>
                  <a:moveTo>
                    <a:pt x="1299" y="402"/>
                  </a:moveTo>
                  <a:lnTo>
                    <a:pt x="1517" y="402"/>
                  </a:lnTo>
                  <a:lnTo>
                    <a:pt x="1517" y="563"/>
                  </a:lnTo>
                  <a:lnTo>
                    <a:pt x="1517" y="563"/>
                  </a:lnTo>
                  <a:lnTo>
                    <a:pt x="1543" y="548"/>
                  </a:lnTo>
                  <a:lnTo>
                    <a:pt x="1566" y="528"/>
                  </a:lnTo>
                  <a:lnTo>
                    <a:pt x="1585" y="507"/>
                  </a:lnTo>
                  <a:lnTo>
                    <a:pt x="1603" y="481"/>
                  </a:lnTo>
                  <a:lnTo>
                    <a:pt x="1617" y="454"/>
                  </a:lnTo>
                  <a:lnTo>
                    <a:pt x="1628" y="425"/>
                  </a:lnTo>
                  <a:lnTo>
                    <a:pt x="1634" y="396"/>
                  </a:lnTo>
                  <a:lnTo>
                    <a:pt x="1636" y="365"/>
                  </a:lnTo>
                  <a:lnTo>
                    <a:pt x="1636" y="365"/>
                  </a:lnTo>
                  <a:lnTo>
                    <a:pt x="1634" y="341"/>
                  </a:lnTo>
                  <a:lnTo>
                    <a:pt x="1632" y="318"/>
                  </a:lnTo>
                  <a:lnTo>
                    <a:pt x="1626" y="296"/>
                  </a:lnTo>
                  <a:lnTo>
                    <a:pt x="1619" y="275"/>
                  </a:lnTo>
                  <a:lnTo>
                    <a:pt x="1609" y="255"/>
                  </a:lnTo>
                  <a:lnTo>
                    <a:pt x="1597" y="236"/>
                  </a:lnTo>
                  <a:lnTo>
                    <a:pt x="1584" y="218"/>
                  </a:lnTo>
                  <a:lnTo>
                    <a:pt x="1570" y="203"/>
                  </a:lnTo>
                  <a:lnTo>
                    <a:pt x="1552" y="187"/>
                  </a:lnTo>
                  <a:lnTo>
                    <a:pt x="1535" y="175"/>
                  </a:lnTo>
                  <a:lnTo>
                    <a:pt x="1517" y="164"/>
                  </a:lnTo>
                  <a:lnTo>
                    <a:pt x="1496" y="154"/>
                  </a:lnTo>
                  <a:lnTo>
                    <a:pt x="1476" y="146"/>
                  </a:lnTo>
                  <a:lnTo>
                    <a:pt x="1453" y="140"/>
                  </a:lnTo>
                  <a:lnTo>
                    <a:pt x="1431" y="136"/>
                  </a:lnTo>
                  <a:lnTo>
                    <a:pt x="1408" y="136"/>
                  </a:lnTo>
                  <a:lnTo>
                    <a:pt x="1408" y="136"/>
                  </a:lnTo>
                  <a:lnTo>
                    <a:pt x="1385" y="136"/>
                  </a:lnTo>
                  <a:lnTo>
                    <a:pt x="1363" y="140"/>
                  </a:lnTo>
                  <a:lnTo>
                    <a:pt x="1340" y="146"/>
                  </a:lnTo>
                  <a:lnTo>
                    <a:pt x="1320" y="154"/>
                  </a:lnTo>
                  <a:lnTo>
                    <a:pt x="1299" y="164"/>
                  </a:lnTo>
                  <a:lnTo>
                    <a:pt x="1281" y="175"/>
                  </a:lnTo>
                  <a:lnTo>
                    <a:pt x="1264" y="187"/>
                  </a:lnTo>
                  <a:lnTo>
                    <a:pt x="1246" y="203"/>
                  </a:lnTo>
                  <a:lnTo>
                    <a:pt x="1232" y="218"/>
                  </a:lnTo>
                  <a:lnTo>
                    <a:pt x="1219" y="236"/>
                  </a:lnTo>
                  <a:lnTo>
                    <a:pt x="1207" y="255"/>
                  </a:lnTo>
                  <a:lnTo>
                    <a:pt x="1197" y="275"/>
                  </a:lnTo>
                  <a:lnTo>
                    <a:pt x="1190" y="296"/>
                  </a:lnTo>
                  <a:lnTo>
                    <a:pt x="1184" y="318"/>
                  </a:lnTo>
                  <a:lnTo>
                    <a:pt x="1182" y="341"/>
                  </a:lnTo>
                  <a:lnTo>
                    <a:pt x="1180" y="365"/>
                  </a:lnTo>
                  <a:lnTo>
                    <a:pt x="1180" y="365"/>
                  </a:lnTo>
                  <a:lnTo>
                    <a:pt x="1182" y="396"/>
                  </a:lnTo>
                  <a:lnTo>
                    <a:pt x="1188" y="425"/>
                  </a:lnTo>
                  <a:lnTo>
                    <a:pt x="1199" y="454"/>
                  </a:lnTo>
                  <a:lnTo>
                    <a:pt x="1213" y="481"/>
                  </a:lnTo>
                  <a:lnTo>
                    <a:pt x="1231" y="507"/>
                  </a:lnTo>
                  <a:lnTo>
                    <a:pt x="1250" y="528"/>
                  </a:lnTo>
                  <a:lnTo>
                    <a:pt x="1273" y="548"/>
                  </a:lnTo>
                  <a:lnTo>
                    <a:pt x="1299" y="563"/>
                  </a:lnTo>
                  <a:lnTo>
                    <a:pt x="1299" y="402"/>
                  </a:lnTo>
                  <a:lnTo>
                    <a:pt x="1299" y="402"/>
                  </a:lnTo>
                  <a:close/>
                  <a:moveTo>
                    <a:pt x="1408" y="1107"/>
                  </a:moveTo>
                  <a:lnTo>
                    <a:pt x="1408" y="1107"/>
                  </a:lnTo>
                  <a:lnTo>
                    <a:pt x="1468" y="1109"/>
                  </a:lnTo>
                  <a:lnTo>
                    <a:pt x="1529" y="1113"/>
                  </a:lnTo>
                  <a:lnTo>
                    <a:pt x="1587" y="1121"/>
                  </a:lnTo>
                  <a:lnTo>
                    <a:pt x="1644" y="1133"/>
                  </a:lnTo>
                  <a:lnTo>
                    <a:pt x="1701" y="1144"/>
                  </a:lnTo>
                  <a:lnTo>
                    <a:pt x="1757" y="1160"/>
                  </a:lnTo>
                  <a:lnTo>
                    <a:pt x="1812" y="1179"/>
                  </a:lnTo>
                  <a:lnTo>
                    <a:pt x="1864" y="1201"/>
                  </a:lnTo>
                  <a:lnTo>
                    <a:pt x="1917" y="1224"/>
                  </a:lnTo>
                  <a:lnTo>
                    <a:pt x="1968" y="1250"/>
                  </a:lnTo>
                  <a:lnTo>
                    <a:pt x="2016" y="1279"/>
                  </a:lnTo>
                  <a:lnTo>
                    <a:pt x="2065" y="1310"/>
                  </a:lnTo>
                  <a:lnTo>
                    <a:pt x="2112" y="1341"/>
                  </a:lnTo>
                  <a:lnTo>
                    <a:pt x="2155" y="1376"/>
                  </a:lnTo>
                  <a:lnTo>
                    <a:pt x="2198" y="1413"/>
                  </a:lnTo>
                  <a:lnTo>
                    <a:pt x="2239" y="1452"/>
                  </a:lnTo>
                  <a:lnTo>
                    <a:pt x="2278" y="1493"/>
                  </a:lnTo>
                  <a:lnTo>
                    <a:pt x="2315" y="1536"/>
                  </a:lnTo>
                  <a:lnTo>
                    <a:pt x="2350" y="1581"/>
                  </a:lnTo>
                  <a:lnTo>
                    <a:pt x="2383" y="1628"/>
                  </a:lnTo>
                  <a:lnTo>
                    <a:pt x="2414" y="1674"/>
                  </a:lnTo>
                  <a:lnTo>
                    <a:pt x="2442" y="1723"/>
                  </a:lnTo>
                  <a:lnTo>
                    <a:pt x="2469" y="1774"/>
                  </a:lnTo>
                  <a:lnTo>
                    <a:pt x="2492" y="1827"/>
                  </a:lnTo>
                  <a:lnTo>
                    <a:pt x="2514" y="1881"/>
                  </a:lnTo>
                  <a:lnTo>
                    <a:pt x="2531" y="1936"/>
                  </a:lnTo>
                  <a:lnTo>
                    <a:pt x="2547" y="1990"/>
                  </a:lnTo>
                  <a:lnTo>
                    <a:pt x="2561" y="2047"/>
                  </a:lnTo>
                  <a:lnTo>
                    <a:pt x="2570" y="2105"/>
                  </a:lnTo>
                  <a:lnTo>
                    <a:pt x="2578" y="2164"/>
                  </a:lnTo>
                  <a:lnTo>
                    <a:pt x="2584" y="2224"/>
                  </a:lnTo>
                  <a:lnTo>
                    <a:pt x="2584" y="2285"/>
                  </a:lnTo>
                  <a:lnTo>
                    <a:pt x="2584" y="2285"/>
                  </a:lnTo>
                  <a:lnTo>
                    <a:pt x="2584" y="2345"/>
                  </a:lnTo>
                  <a:lnTo>
                    <a:pt x="2578" y="2404"/>
                  </a:lnTo>
                  <a:lnTo>
                    <a:pt x="2570" y="2462"/>
                  </a:lnTo>
                  <a:lnTo>
                    <a:pt x="2561" y="2520"/>
                  </a:lnTo>
                  <a:lnTo>
                    <a:pt x="2547" y="2577"/>
                  </a:lnTo>
                  <a:lnTo>
                    <a:pt x="2531" y="2634"/>
                  </a:lnTo>
                  <a:lnTo>
                    <a:pt x="2514" y="2688"/>
                  </a:lnTo>
                  <a:lnTo>
                    <a:pt x="2492" y="2741"/>
                  </a:lnTo>
                  <a:lnTo>
                    <a:pt x="2469" y="2793"/>
                  </a:lnTo>
                  <a:lnTo>
                    <a:pt x="2442" y="2844"/>
                  </a:lnTo>
                  <a:lnTo>
                    <a:pt x="2414" y="2893"/>
                  </a:lnTo>
                  <a:lnTo>
                    <a:pt x="2383" y="2942"/>
                  </a:lnTo>
                  <a:lnTo>
                    <a:pt x="2350" y="2986"/>
                  </a:lnTo>
                  <a:lnTo>
                    <a:pt x="2315" y="3031"/>
                  </a:lnTo>
                  <a:lnTo>
                    <a:pt x="2278" y="3074"/>
                  </a:lnTo>
                  <a:lnTo>
                    <a:pt x="2239" y="3115"/>
                  </a:lnTo>
                  <a:lnTo>
                    <a:pt x="2198" y="3154"/>
                  </a:lnTo>
                  <a:lnTo>
                    <a:pt x="2155" y="3191"/>
                  </a:lnTo>
                  <a:lnTo>
                    <a:pt x="2112" y="3226"/>
                  </a:lnTo>
                  <a:lnTo>
                    <a:pt x="2065" y="3259"/>
                  </a:lnTo>
                  <a:lnTo>
                    <a:pt x="2016" y="3290"/>
                  </a:lnTo>
                  <a:lnTo>
                    <a:pt x="1968" y="3318"/>
                  </a:lnTo>
                  <a:lnTo>
                    <a:pt x="1917" y="3345"/>
                  </a:lnTo>
                  <a:lnTo>
                    <a:pt x="1864" y="3368"/>
                  </a:lnTo>
                  <a:lnTo>
                    <a:pt x="1812" y="3390"/>
                  </a:lnTo>
                  <a:lnTo>
                    <a:pt x="1757" y="3407"/>
                  </a:lnTo>
                  <a:lnTo>
                    <a:pt x="1701" y="3423"/>
                  </a:lnTo>
                  <a:lnTo>
                    <a:pt x="1644" y="3437"/>
                  </a:lnTo>
                  <a:lnTo>
                    <a:pt x="1587" y="3446"/>
                  </a:lnTo>
                  <a:lnTo>
                    <a:pt x="1529" y="3454"/>
                  </a:lnTo>
                  <a:lnTo>
                    <a:pt x="1468" y="3458"/>
                  </a:lnTo>
                  <a:lnTo>
                    <a:pt x="1408" y="3460"/>
                  </a:lnTo>
                  <a:lnTo>
                    <a:pt x="1408" y="3460"/>
                  </a:lnTo>
                  <a:lnTo>
                    <a:pt x="1348" y="3458"/>
                  </a:lnTo>
                  <a:lnTo>
                    <a:pt x="1287" y="3454"/>
                  </a:lnTo>
                  <a:lnTo>
                    <a:pt x="1229" y="3446"/>
                  </a:lnTo>
                  <a:lnTo>
                    <a:pt x="1172" y="3437"/>
                  </a:lnTo>
                  <a:lnTo>
                    <a:pt x="1115" y="3423"/>
                  </a:lnTo>
                  <a:lnTo>
                    <a:pt x="1059" y="3407"/>
                  </a:lnTo>
                  <a:lnTo>
                    <a:pt x="1004" y="3390"/>
                  </a:lnTo>
                  <a:lnTo>
                    <a:pt x="952" y="3368"/>
                  </a:lnTo>
                  <a:lnTo>
                    <a:pt x="899" y="3345"/>
                  </a:lnTo>
                  <a:lnTo>
                    <a:pt x="848" y="3318"/>
                  </a:lnTo>
                  <a:lnTo>
                    <a:pt x="800" y="3290"/>
                  </a:lnTo>
                  <a:lnTo>
                    <a:pt x="751" y="3259"/>
                  </a:lnTo>
                  <a:lnTo>
                    <a:pt x="704" y="3226"/>
                  </a:lnTo>
                  <a:lnTo>
                    <a:pt x="661" y="3191"/>
                  </a:lnTo>
                  <a:lnTo>
                    <a:pt x="618" y="3154"/>
                  </a:lnTo>
                  <a:lnTo>
                    <a:pt x="577" y="3115"/>
                  </a:lnTo>
                  <a:lnTo>
                    <a:pt x="538" y="3074"/>
                  </a:lnTo>
                  <a:lnTo>
                    <a:pt x="501" y="3031"/>
                  </a:lnTo>
                  <a:lnTo>
                    <a:pt x="466" y="2986"/>
                  </a:lnTo>
                  <a:lnTo>
                    <a:pt x="433" y="2942"/>
                  </a:lnTo>
                  <a:lnTo>
                    <a:pt x="402" y="2893"/>
                  </a:lnTo>
                  <a:lnTo>
                    <a:pt x="374" y="2844"/>
                  </a:lnTo>
                  <a:lnTo>
                    <a:pt x="347" y="2793"/>
                  </a:lnTo>
                  <a:lnTo>
                    <a:pt x="324" y="2741"/>
                  </a:lnTo>
                  <a:lnTo>
                    <a:pt x="302" y="2688"/>
                  </a:lnTo>
                  <a:lnTo>
                    <a:pt x="285" y="2634"/>
                  </a:lnTo>
                  <a:lnTo>
                    <a:pt x="269" y="2577"/>
                  </a:lnTo>
                  <a:lnTo>
                    <a:pt x="255" y="2520"/>
                  </a:lnTo>
                  <a:lnTo>
                    <a:pt x="246" y="2462"/>
                  </a:lnTo>
                  <a:lnTo>
                    <a:pt x="238" y="2404"/>
                  </a:lnTo>
                  <a:lnTo>
                    <a:pt x="232" y="2345"/>
                  </a:lnTo>
                  <a:lnTo>
                    <a:pt x="232" y="2285"/>
                  </a:lnTo>
                  <a:lnTo>
                    <a:pt x="232" y="2285"/>
                  </a:lnTo>
                  <a:lnTo>
                    <a:pt x="232" y="2224"/>
                  </a:lnTo>
                  <a:lnTo>
                    <a:pt x="238" y="2164"/>
                  </a:lnTo>
                  <a:lnTo>
                    <a:pt x="246" y="2105"/>
                  </a:lnTo>
                  <a:lnTo>
                    <a:pt x="255" y="2047"/>
                  </a:lnTo>
                  <a:lnTo>
                    <a:pt x="269" y="1990"/>
                  </a:lnTo>
                  <a:lnTo>
                    <a:pt x="285" y="1936"/>
                  </a:lnTo>
                  <a:lnTo>
                    <a:pt x="302" y="1881"/>
                  </a:lnTo>
                  <a:lnTo>
                    <a:pt x="324" y="1827"/>
                  </a:lnTo>
                  <a:lnTo>
                    <a:pt x="347" y="1774"/>
                  </a:lnTo>
                  <a:lnTo>
                    <a:pt x="374" y="1723"/>
                  </a:lnTo>
                  <a:lnTo>
                    <a:pt x="402" y="1674"/>
                  </a:lnTo>
                  <a:lnTo>
                    <a:pt x="433" y="1628"/>
                  </a:lnTo>
                  <a:lnTo>
                    <a:pt x="466" y="1581"/>
                  </a:lnTo>
                  <a:lnTo>
                    <a:pt x="501" y="1536"/>
                  </a:lnTo>
                  <a:lnTo>
                    <a:pt x="538" y="1493"/>
                  </a:lnTo>
                  <a:lnTo>
                    <a:pt x="577" y="1452"/>
                  </a:lnTo>
                  <a:lnTo>
                    <a:pt x="618" y="1413"/>
                  </a:lnTo>
                  <a:lnTo>
                    <a:pt x="661" y="1376"/>
                  </a:lnTo>
                  <a:lnTo>
                    <a:pt x="704" y="1341"/>
                  </a:lnTo>
                  <a:lnTo>
                    <a:pt x="751" y="1310"/>
                  </a:lnTo>
                  <a:lnTo>
                    <a:pt x="800" y="1279"/>
                  </a:lnTo>
                  <a:lnTo>
                    <a:pt x="848" y="1250"/>
                  </a:lnTo>
                  <a:lnTo>
                    <a:pt x="899" y="1224"/>
                  </a:lnTo>
                  <a:lnTo>
                    <a:pt x="952" y="1201"/>
                  </a:lnTo>
                  <a:lnTo>
                    <a:pt x="1004" y="1179"/>
                  </a:lnTo>
                  <a:lnTo>
                    <a:pt x="1059" y="1160"/>
                  </a:lnTo>
                  <a:lnTo>
                    <a:pt x="1115" y="1144"/>
                  </a:lnTo>
                  <a:lnTo>
                    <a:pt x="1172" y="1133"/>
                  </a:lnTo>
                  <a:lnTo>
                    <a:pt x="1229" y="1121"/>
                  </a:lnTo>
                  <a:lnTo>
                    <a:pt x="1287" y="1113"/>
                  </a:lnTo>
                  <a:lnTo>
                    <a:pt x="1348" y="1109"/>
                  </a:lnTo>
                  <a:lnTo>
                    <a:pt x="1408" y="1107"/>
                  </a:lnTo>
                  <a:lnTo>
                    <a:pt x="1408" y="1107"/>
                  </a:lnTo>
                  <a:close/>
                </a:path>
              </a:pathLst>
            </a:cu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ar-SA">
                <a:solidFill>
                  <a:prstClr val="black"/>
                </a:solidFill>
              </a:endParaRPr>
            </a:p>
          </p:txBody>
        </p:sp>
      </p:grpSp>
      <p:sp>
        <p:nvSpPr>
          <p:cNvPr id="20" name="TextBox 19"/>
          <p:cNvSpPr txBox="1">
            <a:spLocks noChangeArrowheads="1"/>
          </p:cNvSpPr>
          <p:nvPr/>
        </p:nvSpPr>
        <p:spPr bwMode="auto">
          <a:xfrm>
            <a:off x="5176838" y="2644004"/>
            <a:ext cx="735012" cy="360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2200">
                <a:solidFill>
                  <a:schemeClr val="tx1">
                    <a:lumMod val="75000"/>
                    <a:lumOff val="25000"/>
                  </a:schemeClr>
                </a:solidFill>
                <a:latin typeface="Impact" panose="020B0806030902050204" pitchFamily="34" charset="0"/>
                <a:cs typeface="Open Sans" panose="020B0606030504020204" pitchFamily="34" charset="0"/>
              </a:rPr>
              <a:t>35%</a:t>
            </a:r>
            <a:endParaRPr lang="ar-SA" altLang="zh-CN" sz="2200">
              <a:solidFill>
                <a:schemeClr val="tx1">
                  <a:lumMod val="75000"/>
                  <a:lumOff val="25000"/>
                </a:schemeClr>
              </a:solidFill>
              <a:latin typeface="Impact" panose="020B0806030902050204" pitchFamily="34" charset="0"/>
              <a:ea typeface="Open Sans" panose="020B0606030504020204" pitchFamily="34" charset="0"/>
            </a:endParaRPr>
          </a:p>
        </p:txBody>
      </p:sp>
      <p:sp>
        <p:nvSpPr>
          <p:cNvPr id="21" name="Pie 101"/>
          <p:cNvSpPr/>
          <p:nvPr/>
        </p:nvSpPr>
        <p:spPr>
          <a:xfrm>
            <a:off x="6927851" y="2335934"/>
            <a:ext cx="982663" cy="984554"/>
          </a:xfrm>
          <a:prstGeom prst="pie">
            <a:avLst>
              <a:gd name="adj1" fmla="val 16127117"/>
              <a:gd name="adj2" fmla="val 8085054"/>
            </a:avLst>
          </a:prstGeom>
          <a:solidFill>
            <a:schemeClr val="accent4"/>
          </a:solidFill>
          <a:ln w="12700" cap="flat" cmpd="sng" algn="ctr">
            <a:solidFill>
              <a:srgbClr val="FFFFFF"/>
            </a:solidFill>
            <a:prstDash val="solid"/>
          </a:ln>
          <a:effectLst/>
        </p:spPr>
        <p:txBody>
          <a:bodyPr rtlCol="1" anchor="ctr"/>
          <a:lstStyle/>
          <a:p>
            <a:pPr algn="ctr" eaLnBrk="1" fontAlgn="auto" hangingPunct="1">
              <a:spcBef>
                <a:spcPts val="0"/>
              </a:spcBef>
              <a:spcAft>
                <a:spcPts val="0"/>
              </a:spcAft>
              <a:defRPr/>
            </a:pPr>
            <a:endParaRPr lang="ar-SA" kern="0">
              <a:solidFill>
                <a:srgbClr val="000000"/>
              </a:solidFill>
              <a:latin typeface="Calibri"/>
              <a:ea typeface="+mn-ea"/>
            </a:endParaRPr>
          </a:p>
        </p:txBody>
      </p:sp>
      <p:grpSp>
        <p:nvGrpSpPr>
          <p:cNvPr id="5" name="组合 21"/>
          <p:cNvGrpSpPr>
            <a:grpSpLocks/>
          </p:cNvGrpSpPr>
          <p:nvPr/>
        </p:nvGrpSpPr>
        <p:grpSpPr bwMode="auto">
          <a:xfrm>
            <a:off x="6740526" y="1727734"/>
            <a:ext cx="1357313" cy="1781725"/>
            <a:chOff x="6739909" y="1726625"/>
            <a:chExt cx="1358595" cy="1781229"/>
          </a:xfrm>
        </p:grpSpPr>
        <p:sp>
          <p:nvSpPr>
            <p:cNvPr id="23" name="Freeform 11"/>
            <p:cNvSpPr>
              <a:spLocks noEditPoints="1"/>
            </p:cNvSpPr>
            <p:nvPr/>
          </p:nvSpPr>
          <p:spPr bwMode="auto">
            <a:xfrm>
              <a:off x="6933767" y="2342594"/>
              <a:ext cx="970879" cy="971579"/>
            </a:xfrm>
            <a:custGeom>
              <a:avLst/>
              <a:gdLst/>
              <a:ahLst/>
              <a:cxnLst>
                <a:cxn ang="0">
                  <a:pos x="1094" y="0"/>
                </a:cxn>
                <a:cxn ang="0">
                  <a:pos x="1044" y="176"/>
                </a:cxn>
                <a:cxn ang="0">
                  <a:pos x="1044" y="0"/>
                </a:cxn>
                <a:cxn ang="0">
                  <a:pos x="1613" y="151"/>
                </a:cxn>
                <a:cxn ang="0">
                  <a:pos x="1555" y="205"/>
                </a:cxn>
                <a:cxn ang="0">
                  <a:pos x="1594" y="139"/>
                </a:cxn>
                <a:cxn ang="0">
                  <a:pos x="583" y="1934"/>
                </a:cxn>
                <a:cxn ang="0">
                  <a:pos x="525" y="1991"/>
                </a:cxn>
                <a:cxn ang="0">
                  <a:pos x="564" y="1922"/>
                </a:cxn>
                <a:cxn ang="0">
                  <a:pos x="2001" y="546"/>
                </a:cxn>
                <a:cxn ang="0">
                  <a:pos x="1921" y="564"/>
                </a:cxn>
                <a:cxn ang="0">
                  <a:pos x="1989" y="525"/>
                </a:cxn>
                <a:cxn ang="0">
                  <a:pos x="217" y="1575"/>
                </a:cxn>
                <a:cxn ang="0">
                  <a:pos x="137" y="1595"/>
                </a:cxn>
                <a:cxn ang="0">
                  <a:pos x="203" y="1556"/>
                </a:cxn>
                <a:cxn ang="0">
                  <a:pos x="1989" y="1614"/>
                </a:cxn>
                <a:cxn ang="0">
                  <a:pos x="1935" y="1556"/>
                </a:cxn>
                <a:cxn ang="0">
                  <a:pos x="2001" y="1595"/>
                </a:cxn>
                <a:cxn ang="0">
                  <a:pos x="203" y="585"/>
                </a:cxn>
                <a:cxn ang="0">
                  <a:pos x="149" y="525"/>
                </a:cxn>
                <a:cxn ang="0">
                  <a:pos x="217" y="564"/>
                </a:cxn>
                <a:cxn ang="0">
                  <a:pos x="1594" y="2002"/>
                </a:cxn>
                <a:cxn ang="0">
                  <a:pos x="1574" y="1922"/>
                </a:cxn>
                <a:cxn ang="0">
                  <a:pos x="1613" y="1991"/>
                </a:cxn>
                <a:cxn ang="0">
                  <a:pos x="564" y="217"/>
                </a:cxn>
                <a:cxn ang="0">
                  <a:pos x="544" y="139"/>
                </a:cxn>
                <a:cxn ang="0">
                  <a:pos x="583" y="205"/>
                </a:cxn>
                <a:cxn ang="0">
                  <a:pos x="1094" y="1965"/>
                </a:cxn>
                <a:cxn ang="0">
                  <a:pos x="1044" y="2139"/>
                </a:cxn>
                <a:cxn ang="0">
                  <a:pos x="1044" y="1965"/>
                </a:cxn>
                <a:cxn ang="0">
                  <a:pos x="2138" y="1096"/>
                </a:cxn>
                <a:cxn ang="0">
                  <a:pos x="1964" y="1043"/>
                </a:cxn>
                <a:cxn ang="0">
                  <a:pos x="2138" y="1043"/>
                </a:cxn>
                <a:cxn ang="0">
                  <a:pos x="174" y="1096"/>
                </a:cxn>
                <a:cxn ang="0">
                  <a:pos x="0" y="1043"/>
                </a:cxn>
              </a:cxnLst>
              <a:rect l="0" t="0" r="r" b="b"/>
              <a:pathLst>
                <a:path w="2138" h="2139">
                  <a:moveTo>
                    <a:pt x="1044" y="0"/>
                  </a:moveTo>
                  <a:lnTo>
                    <a:pt x="1094" y="0"/>
                  </a:lnTo>
                  <a:lnTo>
                    <a:pt x="1094" y="176"/>
                  </a:lnTo>
                  <a:lnTo>
                    <a:pt x="1044" y="176"/>
                  </a:lnTo>
                  <a:lnTo>
                    <a:pt x="1044" y="0"/>
                  </a:lnTo>
                  <a:lnTo>
                    <a:pt x="1044" y="0"/>
                  </a:lnTo>
                  <a:close/>
                  <a:moveTo>
                    <a:pt x="1594" y="139"/>
                  </a:moveTo>
                  <a:lnTo>
                    <a:pt x="1613" y="151"/>
                  </a:lnTo>
                  <a:lnTo>
                    <a:pt x="1574" y="217"/>
                  </a:lnTo>
                  <a:lnTo>
                    <a:pt x="1555" y="205"/>
                  </a:lnTo>
                  <a:lnTo>
                    <a:pt x="1594" y="139"/>
                  </a:lnTo>
                  <a:lnTo>
                    <a:pt x="1594" y="139"/>
                  </a:lnTo>
                  <a:close/>
                  <a:moveTo>
                    <a:pt x="564" y="1922"/>
                  </a:moveTo>
                  <a:lnTo>
                    <a:pt x="583" y="1934"/>
                  </a:lnTo>
                  <a:lnTo>
                    <a:pt x="544" y="2002"/>
                  </a:lnTo>
                  <a:lnTo>
                    <a:pt x="525" y="1991"/>
                  </a:lnTo>
                  <a:lnTo>
                    <a:pt x="564" y="1922"/>
                  </a:lnTo>
                  <a:lnTo>
                    <a:pt x="564" y="1922"/>
                  </a:lnTo>
                  <a:close/>
                  <a:moveTo>
                    <a:pt x="1989" y="525"/>
                  </a:moveTo>
                  <a:lnTo>
                    <a:pt x="2001" y="546"/>
                  </a:lnTo>
                  <a:lnTo>
                    <a:pt x="1935" y="585"/>
                  </a:lnTo>
                  <a:lnTo>
                    <a:pt x="1921" y="564"/>
                  </a:lnTo>
                  <a:lnTo>
                    <a:pt x="1989" y="525"/>
                  </a:lnTo>
                  <a:lnTo>
                    <a:pt x="1989" y="525"/>
                  </a:lnTo>
                  <a:close/>
                  <a:moveTo>
                    <a:pt x="203" y="1556"/>
                  </a:moveTo>
                  <a:lnTo>
                    <a:pt x="217" y="1575"/>
                  </a:lnTo>
                  <a:lnTo>
                    <a:pt x="149" y="1614"/>
                  </a:lnTo>
                  <a:lnTo>
                    <a:pt x="137" y="1595"/>
                  </a:lnTo>
                  <a:lnTo>
                    <a:pt x="203" y="1556"/>
                  </a:lnTo>
                  <a:lnTo>
                    <a:pt x="203" y="1556"/>
                  </a:lnTo>
                  <a:close/>
                  <a:moveTo>
                    <a:pt x="2001" y="1595"/>
                  </a:moveTo>
                  <a:lnTo>
                    <a:pt x="1989" y="1614"/>
                  </a:lnTo>
                  <a:lnTo>
                    <a:pt x="1921" y="1575"/>
                  </a:lnTo>
                  <a:lnTo>
                    <a:pt x="1935" y="1556"/>
                  </a:lnTo>
                  <a:lnTo>
                    <a:pt x="2001" y="1595"/>
                  </a:lnTo>
                  <a:lnTo>
                    <a:pt x="2001" y="1595"/>
                  </a:lnTo>
                  <a:close/>
                  <a:moveTo>
                    <a:pt x="217" y="564"/>
                  </a:moveTo>
                  <a:lnTo>
                    <a:pt x="203" y="585"/>
                  </a:lnTo>
                  <a:lnTo>
                    <a:pt x="137" y="546"/>
                  </a:lnTo>
                  <a:lnTo>
                    <a:pt x="149" y="525"/>
                  </a:lnTo>
                  <a:lnTo>
                    <a:pt x="217" y="564"/>
                  </a:lnTo>
                  <a:lnTo>
                    <a:pt x="217" y="564"/>
                  </a:lnTo>
                  <a:close/>
                  <a:moveTo>
                    <a:pt x="1613" y="1991"/>
                  </a:moveTo>
                  <a:lnTo>
                    <a:pt x="1594" y="2002"/>
                  </a:lnTo>
                  <a:lnTo>
                    <a:pt x="1555" y="1934"/>
                  </a:lnTo>
                  <a:lnTo>
                    <a:pt x="1574" y="1922"/>
                  </a:lnTo>
                  <a:lnTo>
                    <a:pt x="1613" y="1991"/>
                  </a:lnTo>
                  <a:lnTo>
                    <a:pt x="1613" y="1991"/>
                  </a:lnTo>
                  <a:close/>
                  <a:moveTo>
                    <a:pt x="583" y="205"/>
                  </a:moveTo>
                  <a:lnTo>
                    <a:pt x="564" y="217"/>
                  </a:lnTo>
                  <a:lnTo>
                    <a:pt x="525" y="151"/>
                  </a:lnTo>
                  <a:lnTo>
                    <a:pt x="544" y="139"/>
                  </a:lnTo>
                  <a:lnTo>
                    <a:pt x="583" y="205"/>
                  </a:lnTo>
                  <a:lnTo>
                    <a:pt x="583" y="205"/>
                  </a:lnTo>
                  <a:close/>
                  <a:moveTo>
                    <a:pt x="1044" y="1965"/>
                  </a:moveTo>
                  <a:lnTo>
                    <a:pt x="1094" y="1965"/>
                  </a:lnTo>
                  <a:lnTo>
                    <a:pt x="1094" y="2139"/>
                  </a:lnTo>
                  <a:lnTo>
                    <a:pt x="1044" y="2139"/>
                  </a:lnTo>
                  <a:lnTo>
                    <a:pt x="1044" y="1965"/>
                  </a:lnTo>
                  <a:lnTo>
                    <a:pt x="1044" y="1965"/>
                  </a:lnTo>
                  <a:close/>
                  <a:moveTo>
                    <a:pt x="2138" y="1043"/>
                  </a:moveTo>
                  <a:lnTo>
                    <a:pt x="2138" y="1096"/>
                  </a:lnTo>
                  <a:lnTo>
                    <a:pt x="1964" y="1096"/>
                  </a:lnTo>
                  <a:lnTo>
                    <a:pt x="1964" y="1043"/>
                  </a:lnTo>
                  <a:lnTo>
                    <a:pt x="2138" y="1043"/>
                  </a:lnTo>
                  <a:lnTo>
                    <a:pt x="2138" y="1043"/>
                  </a:lnTo>
                  <a:close/>
                  <a:moveTo>
                    <a:pt x="174" y="1043"/>
                  </a:moveTo>
                  <a:lnTo>
                    <a:pt x="174" y="1096"/>
                  </a:lnTo>
                  <a:lnTo>
                    <a:pt x="0" y="1096"/>
                  </a:lnTo>
                  <a:lnTo>
                    <a:pt x="0" y="1043"/>
                  </a:lnTo>
                  <a:lnTo>
                    <a:pt x="174" y="1043"/>
                  </a:lnTo>
                  <a:close/>
                </a:path>
              </a:pathLst>
            </a:cu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ar-SA">
                <a:solidFill>
                  <a:prstClr val="black"/>
                </a:solidFill>
              </a:endParaRPr>
            </a:p>
          </p:txBody>
        </p:sp>
        <p:sp>
          <p:nvSpPr>
            <p:cNvPr id="25" name="Freeform 12"/>
            <p:cNvSpPr>
              <a:spLocks noEditPoints="1"/>
            </p:cNvSpPr>
            <p:nvPr/>
          </p:nvSpPr>
          <p:spPr bwMode="auto">
            <a:xfrm>
              <a:off x="6739909" y="1726625"/>
              <a:ext cx="1358595" cy="1781229"/>
            </a:xfrm>
            <a:custGeom>
              <a:avLst/>
              <a:gdLst/>
              <a:ahLst/>
              <a:cxnLst>
                <a:cxn ang="0">
                  <a:pos x="1773" y="924"/>
                </a:cxn>
                <a:cxn ang="0">
                  <a:pos x="2169" y="1101"/>
                </a:cxn>
                <a:cxn ang="0">
                  <a:pos x="2405" y="1290"/>
                </a:cxn>
                <a:cxn ang="0">
                  <a:pos x="2594" y="1526"/>
                </a:cxn>
                <a:cxn ang="0">
                  <a:pos x="2730" y="1799"/>
                </a:cxn>
                <a:cxn ang="0">
                  <a:pos x="2804" y="2101"/>
                </a:cxn>
                <a:cxn ang="0">
                  <a:pos x="2810" y="2427"/>
                </a:cxn>
                <a:cxn ang="0">
                  <a:pos x="2678" y="2893"/>
                </a:cxn>
                <a:cxn ang="0">
                  <a:pos x="2403" y="3279"/>
                </a:cxn>
                <a:cxn ang="0">
                  <a:pos x="2018" y="3554"/>
                </a:cxn>
                <a:cxn ang="0">
                  <a:pos x="1552" y="3684"/>
                </a:cxn>
                <a:cxn ang="0">
                  <a:pos x="1125" y="3663"/>
                </a:cxn>
                <a:cxn ang="0">
                  <a:pos x="679" y="3487"/>
                </a:cxn>
                <a:cxn ang="0">
                  <a:pos x="322" y="3179"/>
                </a:cxn>
                <a:cxn ang="0">
                  <a:pos x="86" y="2768"/>
                </a:cxn>
                <a:cxn ang="0">
                  <a:pos x="0" y="2285"/>
                </a:cxn>
                <a:cxn ang="0">
                  <a:pos x="25" y="2012"/>
                </a:cxn>
                <a:cxn ang="0">
                  <a:pos x="119" y="1717"/>
                </a:cxn>
                <a:cxn ang="0">
                  <a:pos x="271" y="1454"/>
                </a:cxn>
                <a:cxn ang="0">
                  <a:pos x="474" y="1232"/>
                </a:cxn>
                <a:cxn ang="0">
                  <a:pos x="774" y="754"/>
                </a:cxn>
                <a:cxn ang="0">
                  <a:pos x="1145" y="901"/>
                </a:cxn>
                <a:cxn ang="0">
                  <a:pos x="1246" y="688"/>
                </a:cxn>
                <a:cxn ang="0">
                  <a:pos x="1100" y="558"/>
                </a:cxn>
                <a:cxn ang="0">
                  <a:pos x="1043" y="365"/>
                </a:cxn>
                <a:cxn ang="0">
                  <a:pos x="1106" y="160"/>
                </a:cxn>
                <a:cxn ang="0">
                  <a:pos x="1301" y="16"/>
                </a:cxn>
                <a:cxn ang="0">
                  <a:pos x="1515" y="16"/>
                </a:cxn>
                <a:cxn ang="0">
                  <a:pos x="1710" y="160"/>
                </a:cxn>
                <a:cxn ang="0">
                  <a:pos x="1773" y="365"/>
                </a:cxn>
                <a:cxn ang="0">
                  <a:pos x="1716" y="558"/>
                </a:cxn>
                <a:cxn ang="0">
                  <a:pos x="1570" y="688"/>
                </a:cxn>
                <a:cxn ang="0">
                  <a:pos x="1517" y="563"/>
                </a:cxn>
                <a:cxn ang="0">
                  <a:pos x="1628" y="425"/>
                </a:cxn>
                <a:cxn ang="0">
                  <a:pos x="1619" y="275"/>
                </a:cxn>
                <a:cxn ang="0">
                  <a:pos x="1517" y="164"/>
                </a:cxn>
                <a:cxn ang="0">
                  <a:pos x="1385" y="136"/>
                </a:cxn>
                <a:cxn ang="0">
                  <a:pos x="1246" y="203"/>
                </a:cxn>
                <a:cxn ang="0">
                  <a:pos x="1182" y="341"/>
                </a:cxn>
                <a:cxn ang="0">
                  <a:pos x="1231" y="507"/>
                </a:cxn>
                <a:cxn ang="0">
                  <a:pos x="1408" y="1107"/>
                </a:cxn>
                <a:cxn ang="0">
                  <a:pos x="1812" y="1179"/>
                </a:cxn>
                <a:cxn ang="0">
                  <a:pos x="2155" y="1376"/>
                </a:cxn>
                <a:cxn ang="0">
                  <a:pos x="2414" y="1674"/>
                </a:cxn>
                <a:cxn ang="0">
                  <a:pos x="2561" y="2047"/>
                </a:cxn>
                <a:cxn ang="0">
                  <a:pos x="2578" y="2404"/>
                </a:cxn>
                <a:cxn ang="0">
                  <a:pos x="2469" y="2793"/>
                </a:cxn>
                <a:cxn ang="0">
                  <a:pos x="2239" y="3115"/>
                </a:cxn>
                <a:cxn ang="0">
                  <a:pos x="1917" y="3345"/>
                </a:cxn>
                <a:cxn ang="0">
                  <a:pos x="1529" y="3454"/>
                </a:cxn>
                <a:cxn ang="0">
                  <a:pos x="1172" y="3437"/>
                </a:cxn>
                <a:cxn ang="0">
                  <a:pos x="800" y="3290"/>
                </a:cxn>
                <a:cxn ang="0">
                  <a:pos x="501" y="3031"/>
                </a:cxn>
                <a:cxn ang="0">
                  <a:pos x="302" y="2688"/>
                </a:cxn>
                <a:cxn ang="0">
                  <a:pos x="232" y="2285"/>
                </a:cxn>
                <a:cxn ang="0">
                  <a:pos x="285" y="1936"/>
                </a:cxn>
                <a:cxn ang="0">
                  <a:pos x="466" y="1581"/>
                </a:cxn>
                <a:cxn ang="0">
                  <a:pos x="751" y="1310"/>
                </a:cxn>
                <a:cxn ang="0">
                  <a:pos x="1115" y="1144"/>
                </a:cxn>
              </a:cxnLst>
              <a:rect l="0" t="0" r="r" b="b"/>
              <a:pathLst>
                <a:path w="2816" h="3692">
                  <a:moveTo>
                    <a:pt x="1517" y="881"/>
                  </a:moveTo>
                  <a:lnTo>
                    <a:pt x="1517" y="881"/>
                  </a:lnTo>
                  <a:lnTo>
                    <a:pt x="1570" y="885"/>
                  </a:lnTo>
                  <a:lnTo>
                    <a:pt x="1621" y="893"/>
                  </a:lnTo>
                  <a:lnTo>
                    <a:pt x="1671" y="901"/>
                  </a:lnTo>
                  <a:lnTo>
                    <a:pt x="1722" y="912"/>
                  </a:lnTo>
                  <a:lnTo>
                    <a:pt x="1773" y="924"/>
                  </a:lnTo>
                  <a:lnTo>
                    <a:pt x="1821" y="938"/>
                  </a:lnTo>
                  <a:lnTo>
                    <a:pt x="1868" y="953"/>
                  </a:lnTo>
                  <a:lnTo>
                    <a:pt x="1917" y="971"/>
                  </a:lnTo>
                  <a:lnTo>
                    <a:pt x="2042" y="754"/>
                  </a:lnTo>
                  <a:lnTo>
                    <a:pt x="2286" y="897"/>
                  </a:lnTo>
                  <a:lnTo>
                    <a:pt x="2169" y="1101"/>
                  </a:lnTo>
                  <a:lnTo>
                    <a:pt x="2169" y="1101"/>
                  </a:lnTo>
                  <a:lnTo>
                    <a:pt x="2206" y="1125"/>
                  </a:lnTo>
                  <a:lnTo>
                    <a:pt x="2241" y="1150"/>
                  </a:lnTo>
                  <a:lnTo>
                    <a:pt x="2276" y="1175"/>
                  </a:lnTo>
                  <a:lnTo>
                    <a:pt x="2309" y="1203"/>
                  </a:lnTo>
                  <a:lnTo>
                    <a:pt x="2342" y="1232"/>
                  </a:lnTo>
                  <a:lnTo>
                    <a:pt x="2373" y="1261"/>
                  </a:lnTo>
                  <a:lnTo>
                    <a:pt x="2405" y="1290"/>
                  </a:lnTo>
                  <a:lnTo>
                    <a:pt x="2434" y="1322"/>
                  </a:lnTo>
                  <a:lnTo>
                    <a:pt x="2463" y="1353"/>
                  </a:lnTo>
                  <a:lnTo>
                    <a:pt x="2492" y="1386"/>
                  </a:lnTo>
                  <a:lnTo>
                    <a:pt x="2520" y="1421"/>
                  </a:lnTo>
                  <a:lnTo>
                    <a:pt x="2545" y="1454"/>
                  </a:lnTo>
                  <a:lnTo>
                    <a:pt x="2570" y="1489"/>
                  </a:lnTo>
                  <a:lnTo>
                    <a:pt x="2594" y="1526"/>
                  </a:lnTo>
                  <a:lnTo>
                    <a:pt x="2617" y="1563"/>
                  </a:lnTo>
                  <a:lnTo>
                    <a:pt x="2639" y="1600"/>
                  </a:lnTo>
                  <a:lnTo>
                    <a:pt x="2660" y="1639"/>
                  </a:lnTo>
                  <a:lnTo>
                    <a:pt x="2680" y="1678"/>
                  </a:lnTo>
                  <a:lnTo>
                    <a:pt x="2697" y="1717"/>
                  </a:lnTo>
                  <a:lnTo>
                    <a:pt x="2715" y="1758"/>
                  </a:lnTo>
                  <a:lnTo>
                    <a:pt x="2730" y="1799"/>
                  </a:lnTo>
                  <a:lnTo>
                    <a:pt x="2744" y="1840"/>
                  </a:lnTo>
                  <a:lnTo>
                    <a:pt x="2758" y="1883"/>
                  </a:lnTo>
                  <a:lnTo>
                    <a:pt x="2769" y="1926"/>
                  </a:lnTo>
                  <a:lnTo>
                    <a:pt x="2781" y="1969"/>
                  </a:lnTo>
                  <a:lnTo>
                    <a:pt x="2791" y="2012"/>
                  </a:lnTo>
                  <a:lnTo>
                    <a:pt x="2798" y="2057"/>
                  </a:lnTo>
                  <a:lnTo>
                    <a:pt x="2804" y="2101"/>
                  </a:lnTo>
                  <a:lnTo>
                    <a:pt x="2810" y="2146"/>
                  </a:lnTo>
                  <a:lnTo>
                    <a:pt x="2814" y="2191"/>
                  </a:lnTo>
                  <a:lnTo>
                    <a:pt x="2816" y="2238"/>
                  </a:lnTo>
                  <a:lnTo>
                    <a:pt x="2816" y="2285"/>
                  </a:lnTo>
                  <a:lnTo>
                    <a:pt x="2816" y="2285"/>
                  </a:lnTo>
                  <a:lnTo>
                    <a:pt x="2814" y="2357"/>
                  </a:lnTo>
                  <a:lnTo>
                    <a:pt x="2810" y="2427"/>
                  </a:lnTo>
                  <a:lnTo>
                    <a:pt x="2800" y="2497"/>
                  </a:lnTo>
                  <a:lnTo>
                    <a:pt x="2789" y="2567"/>
                  </a:lnTo>
                  <a:lnTo>
                    <a:pt x="2771" y="2635"/>
                  </a:lnTo>
                  <a:lnTo>
                    <a:pt x="2754" y="2702"/>
                  </a:lnTo>
                  <a:lnTo>
                    <a:pt x="2730" y="2768"/>
                  </a:lnTo>
                  <a:lnTo>
                    <a:pt x="2705" y="2830"/>
                  </a:lnTo>
                  <a:lnTo>
                    <a:pt x="2678" y="2893"/>
                  </a:lnTo>
                  <a:lnTo>
                    <a:pt x="2646" y="2953"/>
                  </a:lnTo>
                  <a:lnTo>
                    <a:pt x="2611" y="3014"/>
                  </a:lnTo>
                  <a:lnTo>
                    <a:pt x="2576" y="3070"/>
                  </a:lnTo>
                  <a:lnTo>
                    <a:pt x="2535" y="3125"/>
                  </a:lnTo>
                  <a:lnTo>
                    <a:pt x="2494" y="3179"/>
                  </a:lnTo>
                  <a:lnTo>
                    <a:pt x="2449" y="3230"/>
                  </a:lnTo>
                  <a:lnTo>
                    <a:pt x="2403" y="3279"/>
                  </a:lnTo>
                  <a:lnTo>
                    <a:pt x="2354" y="3326"/>
                  </a:lnTo>
                  <a:lnTo>
                    <a:pt x="2303" y="3370"/>
                  </a:lnTo>
                  <a:lnTo>
                    <a:pt x="2250" y="3411"/>
                  </a:lnTo>
                  <a:lnTo>
                    <a:pt x="2194" y="3450"/>
                  </a:lnTo>
                  <a:lnTo>
                    <a:pt x="2137" y="3487"/>
                  </a:lnTo>
                  <a:lnTo>
                    <a:pt x="2079" y="3522"/>
                  </a:lnTo>
                  <a:lnTo>
                    <a:pt x="2018" y="3554"/>
                  </a:lnTo>
                  <a:lnTo>
                    <a:pt x="1956" y="3581"/>
                  </a:lnTo>
                  <a:lnTo>
                    <a:pt x="1892" y="3606"/>
                  </a:lnTo>
                  <a:lnTo>
                    <a:pt x="1825" y="3628"/>
                  </a:lnTo>
                  <a:lnTo>
                    <a:pt x="1759" y="3647"/>
                  </a:lnTo>
                  <a:lnTo>
                    <a:pt x="1691" y="3663"/>
                  </a:lnTo>
                  <a:lnTo>
                    <a:pt x="1623" y="3676"/>
                  </a:lnTo>
                  <a:lnTo>
                    <a:pt x="1552" y="3684"/>
                  </a:lnTo>
                  <a:lnTo>
                    <a:pt x="1480" y="3690"/>
                  </a:lnTo>
                  <a:lnTo>
                    <a:pt x="1408" y="3692"/>
                  </a:lnTo>
                  <a:lnTo>
                    <a:pt x="1408" y="3692"/>
                  </a:lnTo>
                  <a:lnTo>
                    <a:pt x="1336" y="3690"/>
                  </a:lnTo>
                  <a:lnTo>
                    <a:pt x="1264" y="3684"/>
                  </a:lnTo>
                  <a:lnTo>
                    <a:pt x="1193" y="3676"/>
                  </a:lnTo>
                  <a:lnTo>
                    <a:pt x="1125" y="3663"/>
                  </a:lnTo>
                  <a:lnTo>
                    <a:pt x="1057" y="3647"/>
                  </a:lnTo>
                  <a:lnTo>
                    <a:pt x="991" y="3628"/>
                  </a:lnTo>
                  <a:lnTo>
                    <a:pt x="924" y="3606"/>
                  </a:lnTo>
                  <a:lnTo>
                    <a:pt x="860" y="3581"/>
                  </a:lnTo>
                  <a:lnTo>
                    <a:pt x="798" y="3554"/>
                  </a:lnTo>
                  <a:lnTo>
                    <a:pt x="737" y="3522"/>
                  </a:lnTo>
                  <a:lnTo>
                    <a:pt x="679" y="3487"/>
                  </a:lnTo>
                  <a:lnTo>
                    <a:pt x="622" y="3450"/>
                  </a:lnTo>
                  <a:lnTo>
                    <a:pt x="566" y="3411"/>
                  </a:lnTo>
                  <a:lnTo>
                    <a:pt x="513" y="3370"/>
                  </a:lnTo>
                  <a:lnTo>
                    <a:pt x="462" y="3326"/>
                  </a:lnTo>
                  <a:lnTo>
                    <a:pt x="413" y="3279"/>
                  </a:lnTo>
                  <a:lnTo>
                    <a:pt x="367" y="3230"/>
                  </a:lnTo>
                  <a:lnTo>
                    <a:pt x="322" y="3179"/>
                  </a:lnTo>
                  <a:lnTo>
                    <a:pt x="281" y="3125"/>
                  </a:lnTo>
                  <a:lnTo>
                    <a:pt x="240" y="3070"/>
                  </a:lnTo>
                  <a:lnTo>
                    <a:pt x="205" y="3014"/>
                  </a:lnTo>
                  <a:lnTo>
                    <a:pt x="170" y="2953"/>
                  </a:lnTo>
                  <a:lnTo>
                    <a:pt x="138" y="2893"/>
                  </a:lnTo>
                  <a:lnTo>
                    <a:pt x="111" y="2830"/>
                  </a:lnTo>
                  <a:lnTo>
                    <a:pt x="86" y="2768"/>
                  </a:lnTo>
                  <a:lnTo>
                    <a:pt x="62" y="2702"/>
                  </a:lnTo>
                  <a:lnTo>
                    <a:pt x="45" y="2635"/>
                  </a:lnTo>
                  <a:lnTo>
                    <a:pt x="27" y="2567"/>
                  </a:lnTo>
                  <a:lnTo>
                    <a:pt x="16" y="2497"/>
                  </a:lnTo>
                  <a:lnTo>
                    <a:pt x="6" y="2427"/>
                  </a:lnTo>
                  <a:lnTo>
                    <a:pt x="2" y="2357"/>
                  </a:lnTo>
                  <a:lnTo>
                    <a:pt x="0" y="2285"/>
                  </a:lnTo>
                  <a:lnTo>
                    <a:pt x="0" y="2285"/>
                  </a:lnTo>
                  <a:lnTo>
                    <a:pt x="0" y="2238"/>
                  </a:lnTo>
                  <a:lnTo>
                    <a:pt x="2" y="2191"/>
                  </a:lnTo>
                  <a:lnTo>
                    <a:pt x="6" y="2146"/>
                  </a:lnTo>
                  <a:lnTo>
                    <a:pt x="12" y="2101"/>
                  </a:lnTo>
                  <a:lnTo>
                    <a:pt x="18" y="2057"/>
                  </a:lnTo>
                  <a:lnTo>
                    <a:pt x="25" y="2012"/>
                  </a:lnTo>
                  <a:lnTo>
                    <a:pt x="35" y="1969"/>
                  </a:lnTo>
                  <a:lnTo>
                    <a:pt x="47" y="1926"/>
                  </a:lnTo>
                  <a:lnTo>
                    <a:pt x="58" y="1883"/>
                  </a:lnTo>
                  <a:lnTo>
                    <a:pt x="72" y="1840"/>
                  </a:lnTo>
                  <a:lnTo>
                    <a:pt x="86" y="1799"/>
                  </a:lnTo>
                  <a:lnTo>
                    <a:pt x="101" y="1758"/>
                  </a:lnTo>
                  <a:lnTo>
                    <a:pt x="119" y="1717"/>
                  </a:lnTo>
                  <a:lnTo>
                    <a:pt x="136" y="1678"/>
                  </a:lnTo>
                  <a:lnTo>
                    <a:pt x="156" y="1639"/>
                  </a:lnTo>
                  <a:lnTo>
                    <a:pt x="177" y="1600"/>
                  </a:lnTo>
                  <a:lnTo>
                    <a:pt x="199" y="1563"/>
                  </a:lnTo>
                  <a:lnTo>
                    <a:pt x="222" y="1526"/>
                  </a:lnTo>
                  <a:lnTo>
                    <a:pt x="246" y="1489"/>
                  </a:lnTo>
                  <a:lnTo>
                    <a:pt x="271" y="1454"/>
                  </a:lnTo>
                  <a:lnTo>
                    <a:pt x="296" y="1421"/>
                  </a:lnTo>
                  <a:lnTo>
                    <a:pt x="324" y="1386"/>
                  </a:lnTo>
                  <a:lnTo>
                    <a:pt x="353" y="1353"/>
                  </a:lnTo>
                  <a:lnTo>
                    <a:pt x="382" y="1322"/>
                  </a:lnTo>
                  <a:lnTo>
                    <a:pt x="411" y="1290"/>
                  </a:lnTo>
                  <a:lnTo>
                    <a:pt x="443" y="1261"/>
                  </a:lnTo>
                  <a:lnTo>
                    <a:pt x="474" y="1232"/>
                  </a:lnTo>
                  <a:lnTo>
                    <a:pt x="507" y="1203"/>
                  </a:lnTo>
                  <a:lnTo>
                    <a:pt x="540" y="1175"/>
                  </a:lnTo>
                  <a:lnTo>
                    <a:pt x="575" y="1150"/>
                  </a:lnTo>
                  <a:lnTo>
                    <a:pt x="610" y="1125"/>
                  </a:lnTo>
                  <a:lnTo>
                    <a:pt x="647" y="1101"/>
                  </a:lnTo>
                  <a:lnTo>
                    <a:pt x="530" y="897"/>
                  </a:lnTo>
                  <a:lnTo>
                    <a:pt x="774" y="754"/>
                  </a:lnTo>
                  <a:lnTo>
                    <a:pt x="899" y="971"/>
                  </a:lnTo>
                  <a:lnTo>
                    <a:pt x="899" y="971"/>
                  </a:lnTo>
                  <a:lnTo>
                    <a:pt x="948" y="953"/>
                  </a:lnTo>
                  <a:lnTo>
                    <a:pt x="995" y="938"/>
                  </a:lnTo>
                  <a:lnTo>
                    <a:pt x="1043" y="924"/>
                  </a:lnTo>
                  <a:lnTo>
                    <a:pt x="1094" y="912"/>
                  </a:lnTo>
                  <a:lnTo>
                    <a:pt x="1145" y="901"/>
                  </a:lnTo>
                  <a:lnTo>
                    <a:pt x="1195" y="893"/>
                  </a:lnTo>
                  <a:lnTo>
                    <a:pt x="1246" y="885"/>
                  </a:lnTo>
                  <a:lnTo>
                    <a:pt x="1299" y="881"/>
                  </a:lnTo>
                  <a:lnTo>
                    <a:pt x="1299" y="711"/>
                  </a:lnTo>
                  <a:lnTo>
                    <a:pt x="1299" y="711"/>
                  </a:lnTo>
                  <a:lnTo>
                    <a:pt x="1271" y="702"/>
                  </a:lnTo>
                  <a:lnTo>
                    <a:pt x="1246" y="688"/>
                  </a:lnTo>
                  <a:lnTo>
                    <a:pt x="1221" y="674"/>
                  </a:lnTo>
                  <a:lnTo>
                    <a:pt x="1197" y="659"/>
                  </a:lnTo>
                  <a:lnTo>
                    <a:pt x="1174" y="641"/>
                  </a:lnTo>
                  <a:lnTo>
                    <a:pt x="1153" y="624"/>
                  </a:lnTo>
                  <a:lnTo>
                    <a:pt x="1133" y="602"/>
                  </a:lnTo>
                  <a:lnTo>
                    <a:pt x="1115" y="581"/>
                  </a:lnTo>
                  <a:lnTo>
                    <a:pt x="1100" y="558"/>
                  </a:lnTo>
                  <a:lnTo>
                    <a:pt x="1086" y="532"/>
                  </a:lnTo>
                  <a:lnTo>
                    <a:pt x="1073" y="507"/>
                  </a:lnTo>
                  <a:lnTo>
                    <a:pt x="1063" y="480"/>
                  </a:lnTo>
                  <a:lnTo>
                    <a:pt x="1055" y="452"/>
                  </a:lnTo>
                  <a:lnTo>
                    <a:pt x="1049" y="423"/>
                  </a:lnTo>
                  <a:lnTo>
                    <a:pt x="1045" y="394"/>
                  </a:lnTo>
                  <a:lnTo>
                    <a:pt x="1043" y="365"/>
                  </a:lnTo>
                  <a:lnTo>
                    <a:pt x="1043" y="365"/>
                  </a:lnTo>
                  <a:lnTo>
                    <a:pt x="1045" y="327"/>
                  </a:lnTo>
                  <a:lnTo>
                    <a:pt x="1051" y="290"/>
                  </a:lnTo>
                  <a:lnTo>
                    <a:pt x="1061" y="255"/>
                  </a:lnTo>
                  <a:lnTo>
                    <a:pt x="1073" y="222"/>
                  </a:lnTo>
                  <a:lnTo>
                    <a:pt x="1088" y="191"/>
                  </a:lnTo>
                  <a:lnTo>
                    <a:pt x="1106" y="160"/>
                  </a:lnTo>
                  <a:lnTo>
                    <a:pt x="1127" y="133"/>
                  </a:lnTo>
                  <a:lnTo>
                    <a:pt x="1151" y="107"/>
                  </a:lnTo>
                  <a:lnTo>
                    <a:pt x="1178" y="84"/>
                  </a:lnTo>
                  <a:lnTo>
                    <a:pt x="1205" y="62"/>
                  </a:lnTo>
                  <a:lnTo>
                    <a:pt x="1234" y="45"/>
                  </a:lnTo>
                  <a:lnTo>
                    <a:pt x="1268" y="29"/>
                  </a:lnTo>
                  <a:lnTo>
                    <a:pt x="1301" y="16"/>
                  </a:lnTo>
                  <a:lnTo>
                    <a:pt x="1336" y="8"/>
                  </a:lnTo>
                  <a:lnTo>
                    <a:pt x="1371" y="2"/>
                  </a:lnTo>
                  <a:lnTo>
                    <a:pt x="1408" y="0"/>
                  </a:lnTo>
                  <a:lnTo>
                    <a:pt x="1408" y="0"/>
                  </a:lnTo>
                  <a:lnTo>
                    <a:pt x="1445" y="2"/>
                  </a:lnTo>
                  <a:lnTo>
                    <a:pt x="1480" y="8"/>
                  </a:lnTo>
                  <a:lnTo>
                    <a:pt x="1515" y="16"/>
                  </a:lnTo>
                  <a:lnTo>
                    <a:pt x="1548" y="29"/>
                  </a:lnTo>
                  <a:lnTo>
                    <a:pt x="1582" y="45"/>
                  </a:lnTo>
                  <a:lnTo>
                    <a:pt x="1611" y="62"/>
                  </a:lnTo>
                  <a:lnTo>
                    <a:pt x="1638" y="84"/>
                  </a:lnTo>
                  <a:lnTo>
                    <a:pt x="1665" y="107"/>
                  </a:lnTo>
                  <a:lnTo>
                    <a:pt x="1689" y="133"/>
                  </a:lnTo>
                  <a:lnTo>
                    <a:pt x="1710" y="160"/>
                  </a:lnTo>
                  <a:lnTo>
                    <a:pt x="1728" y="191"/>
                  </a:lnTo>
                  <a:lnTo>
                    <a:pt x="1743" y="222"/>
                  </a:lnTo>
                  <a:lnTo>
                    <a:pt x="1755" y="255"/>
                  </a:lnTo>
                  <a:lnTo>
                    <a:pt x="1765" y="290"/>
                  </a:lnTo>
                  <a:lnTo>
                    <a:pt x="1771" y="327"/>
                  </a:lnTo>
                  <a:lnTo>
                    <a:pt x="1773" y="365"/>
                  </a:lnTo>
                  <a:lnTo>
                    <a:pt x="1773" y="365"/>
                  </a:lnTo>
                  <a:lnTo>
                    <a:pt x="1771" y="394"/>
                  </a:lnTo>
                  <a:lnTo>
                    <a:pt x="1767" y="423"/>
                  </a:lnTo>
                  <a:lnTo>
                    <a:pt x="1761" y="452"/>
                  </a:lnTo>
                  <a:lnTo>
                    <a:pt x="1753" y="480"/>
                  </a:lnTo>
                  <a:lnTo>
                    <a:pt x="1743" y="507"/>
                  </a:lnTo>
                  <a:lnTo>
                    <a:pt x="1730" y="532"/>
                  </a:lnTo>
                  <a:lnTo>
                    <a:pt x="1716" y="558"/>
                  </a:lnTo>
                  <a:lnTo>
                    <a:pt x="1701" y="581"/>
                  </a:lnTo>
                  <a:lnTo>
                    <a:pt x="1683" y="602"/>
                  </a:lnTo>
                  <a:lnTo>
                    <a:pt x="1663" y="624"/>
                  </a:lnTo>
                  <a:lnTo>
                    <a:pt x="1642" y="641"/>
                  </a:lnTo>
                  <a:lnTo>
                    <a:pt x="1619" y="659"/>
                  </a:lnTo>
                  <a:lnTo>
                    <a:pt x="1595" y="674"/>
                  </a:lnTo>
                  <a:lnTo>
                    <a:pt x="1570" y="688"/>
                  </a:lnTo>
                  <a:lnTo>
                    <a:pt x="1545" y="702"/>
                  </a:lnTo>
                  <a:lnTo>
                    <a:pt x="1517" y="711"/>
                  </a:lnTo>
                  <a:lnTo>
                    <a:pt x="1517" y="881"/>
                  </a:lnTo>
                  <a:lnTo>
                    <a:pt x="1517" y="881"/>
                  </a:lnTo>
                  <a:close/>
                  <a:moveTo>
                    <a:pt x="1299" y="402"/>
                  </a:moveTo>
                  <a:lnTo>
                    <a:pt x="1517" y="402"/>
                  </a:lnTo>
                  <a:lnTo>
                    <a:pt x="1517" y="563"/>
                  </a:lnTo>
                  <a:lnTo>
                    <a:pt x="1517" y="563"/>
                  </a:lnTo>
                  <a:lnTo>
                    <a:pt x="1543" y="548"/>
                  </a:lnTo>
                  <a:lnTo>
                    <a:pt x="1566" y="528"/>
                  </a:lnTo>
                  <a:lnTo>
                    <a:pt x="1585" y="507"/>
                  </a:lnTo>
                  <a:lnTo>
                    <a:pt x="1603" y="481"/>
                  </a:lnTo>
                  <a:lnTo>
                    <a:pt x="1617" y="454"/>
                  </a:lnTo>
                  <a:lnTo>
                    <a:pt x="1628" y="425"/>
                  </a:lnTo>
                  <a:lnTo>
                    <a:pt x="1634" y="396"/>
                  </a:lnTo>
                  <a:lnTo>
                    <a:pt x="1636" y="365"/>
                  </a:lnTo>
                  <a:lnTo>
                    <a:pt x="1636" y="365"/>
                  </a:lnTo>
                  <a:lnTo>
                    <a:pt x="1634" y="341"/>
                  </a:lnTo>
                  <a:lnTo>
                    <a:pt x="1632" y="318"/>
                  </a:lnTo>
                  <a:lnTo>
                    <a:pt x="1626" y="296"/>
                  </a:lnTo>
                  <a:lnTo>
                    <a:pt x="1619" y="275"/>
                  </a:lnTo>
                  <a:lnTo>
                    <a:pt x="1609" y="255"/>
                  </a:lnTo>
                  <a:lnTo>
                    <a:pt x="1597" y="236"/>
                  </a:lnTo>
                  <a:lnTo>
                    <a:pt x="1584" y="218"/>
                  </a:lnTo>
                  <a:lnTo>
                    <a:pt x="1570" y="203"/>
                  </a:lnTo>
                  <a:lnTo>
                    <a:pt x="1552" y="187"/>
                  </a:lnTo>
                  <a:lnTo>
                    <a:pt x="1535" y="175"/>
                  </a:lnTo>
                  <a:lnTo>
                    <a:pt x="1517" y="164"/>
                  </a:lnTo>
                  <a:lnTo>
                    <a:pt x="1496" y="154"/>
                  </a:lnTo>
                  <a:lnTo>
                    <a:pt x="1476" y="146"/>
                  </a:lnTo>
                  <a:lnTo>
                    <a:pt x="1453" y="140"/>
                  </a:lnTo>
                  <a:lnTo>
                    <a:pt x="1431" y="136"/>
                  </a:lnTo>
                  <a:lnTo>
                    <a:pt x="1408" y="136"/>
                  </a:lnTo>
                  <a:lnTo>
                    <a:pt x="1408" y="136"/>
                  </a:lnTo>
                  <a:lnTo>
                    <a:pt x="1385" y="136"/>
                  </a:lnTo>
                  <a:lnTo>
                    <a:pt x="1363" y="140"/>
                  </a:lnTo>
                  <a:lnTo>
                    <a:pt x="1340" y="146"/>
                  </a:lnTo>
                  <a:lnTo>
                    <a:pt x="1320" y="154"/>
                  </a:lnTo>
                  <a:lnTo>
                    <a:pt x="1299" y="164"/>
                  </a:lnTo>
                  <a:lnTo>
                    <a:pt x="1281" y="175"/>
                  </a:lnTo>
                  <a:lnTo>
                    <a:pt x="1264" y="187"/>
                  </a:lnTo>
                  <a:lnTo>
                    <a:pt x="1246" y="203"/>
                  </a:lnTo>
                  <a:lnTo>
                    <a:pt x="1232" y="218"/>
                  </a:lnTo>
                  <a:lnTo>
                    <a:pt x="1219" y="236"/>
                  </a:lnTo>
                  <a:lnTo>
                    <a:pt x="1207" y="255"/>
                  </a:lnTo>
                  <a:lnTo>
                    <a:pt x="1197" y="275"/>
                  </a:lnTo>
                  <a:lnTo>
                    <a:pt x="1190" y="296"/>
                  </a:lnTo>
                  <a:lnTo>
                    <a:pt x="1184" y="318"/>
                  </a:lnTo>
                  <a:lnTo>
                    <a:pt x="1182" y="341"/>
                  </a:lnTo>
                  <a:lnTo>
                    <a:pt x="1180" y="365"/>
                  </a:lnTo>
                  <a:lnTo>
                    <a:pt x="1180" y="365"/>
                  </a:lnTo>
                  <a:lnTo>
                    <a:pt x="1182" y="396"/>
                  </a:lnTo>
                  <a:lnTo>
                    <a:pt x="1188" y="425"/>
                  </a:lnTo>
                  <a:lnTo>
                    <a:pt x="1199" y="454"/>
                  </a:lnTo>
                  <a:lnTo>
                    <a:pt x="1213" y="481"/>
                  </a:lnTo>
                  <a:lnTo>
                    <a:pt x="1231" y="507"/>
                  </a:lnTo>
                  <a:lnTo>
                    <a:pt x="1250" y="528"/>
                  </a:lnTo>
                  <a:lnTo>
                    <a:pt x="1273" y="548"/>
                  </a:lnTo>
                  <a:lnTo>
                    <a:pt x="1299" y="563"/>
                  </a:lnTo>
                  <a:lnTo>
                    <a:pt x="1299" y="402"/>
                  </a:lnTo>
                  <a:lnTo>
                    <a:pt x="1299" y="402"/>
                  </a:lnTo>
                  <a:close/>
                  <a:moveTo>
                    <a:pt x="1408" y="1107"/>
                  </a:moveTo>
                  <a:lnTo>
                    <a:pt x="1408" y="1107"/>
                  </a:lnTo>
                  <a:lnTo>
                    <a:pt x="1468" y="1109"/>
                  </a:lnTo>
                  <a:lnTo>
                    <a:pt x="1529" y="1113"/>
                  </a:lnTo>
                  <a:lnTo>
                    <a:pt x="1587" y="1121"/>
                  </a:lnTo>
                  <a:lnTo>
                    <a:pt x="1644" y="1133"/>
                  </a:lnTo>
                  <a:lnTo>
                    <a:pt x="1701" y="1144"/>
                  </a:lnTo>
                  <a:lnTo>
                    <a:pt x="1757" y="1160"/>
                  </a:lnTo>
                  <a:lnTo>
                    <a:pt x="1812" y="1179"/>
                  </a:lnTo>
                  <a:lnTo>
                    <a:pt x="1864" y="1201"/>
                  </a:lnTo>
                  <a:lnTo>
                    <a:pt x="1917" y="1224"/>
                  </a:lnTo>
                  <a:lnTo>
                    <a:pt x="1968" y="1250"/>
                  </a:lnTo>
                  <a:lnTo>
                    <a:pt x="2016" y="1279"/>
                  </a:lnTo>
                  <a:lnTo>
                    <a:pt x="2065" y="1310"/>
                  </a:lnTo>
                  <a:lnTo>
                    <a:pt x="2112" y="1341"/>
                  </a:lnTo>
                  <a:lnTo>
                    <a:pt x="2155" y="1376"/>
                  </a:lnTo>
                  <a:lnTo>
                    <a:pt x="2198" y="1413"/>
                  </a:lnTo>
                  <a:lnTo>
                    <a:pt x="2239" y="1452"/>
                  </a:lnTo>
                  <a:lnTo>
                    <a:pt x="2278" y="1493"/>
                  </a:lnTo>
                  <a:lnTo>
                    <a:pt x="2315" y="1536"/>
                  </a:lnTo>
                  <a:lnTo>
                    <a:pt x="2350" y="1581"/>
                  </a:lnTo>
                  <a:lnTo>
                    <a:pt x="2383" y="1628"/>
                  </a:lnTo>
                  <a:lnTo>
                    <a:pt x="2414" y="1674"/>
                  </a:lnTo>
                  <a:lnTo>
                    <a:pt x="2442" y="1723"/>
                  </a:lnTo>
                  <a:lnTo>
                    <a:pt x="2469" y="1774"/>
                  </a:lnTo>
                  <a:lnTo>
                    <a:pt x="2492" y="1827"/>
                  </a:lnTo>
                  <a:lnTo>
                    <a:pt x="2514" y="1881"/>
                  </a:lnTo>
                  <a:lnTo>
                    <a:pt x="2531" y="1936"/>
                  </a:lnTo>
                  <a:lnTo>
                    <a:pt x="2547" y="1990"/>
                  </a:lnTo>
                  <a:lnTo>
                    <a:pt x="2561" y="2047"/>
                  </a:lnTo>
                  <a:lnTo>
                    <a:pt x="2570" y="2105"/>
                  </a:lnTo>
                  <a:lnTo>
                    <a:pt x="2578" y="2164"/>
                  </a:lnTo>
                  <a:lnTo>
                    <a:pt x="2584" y="2224"/>
                  </a:lnTo>
                  <a:lnTo>
                    <a:pt x="2584" y="2285"/>
                  </a:lnTo>
                  <a:lnTo>
                    <a:pt x="2584" y="2285"/>
                  </a:lnTo>
                  <a:lnTo>
                    <a:pt x="2584" y="2345"/>
                  </a:lnTo>
                  <a:lnTo>
                    <a:pt x="2578" y="2404"/>
                  </a:lnTo>
                  <a:lnTo>
                    <a:pt x="2570" y="2462"/>
                  </a:lnTo>
                  <a:lnTo>
                    <a:pt x="2561" y="2520"/>
                  </a:lnTo>
                  <a:lnTo>
                    <a:pt x="2547" y="2577"/>
                  </a:lnTo>
                  <a:lnTo>
                    <a:pt x="2531" y="2634"/>
                  </a:lnTo>
                  <a:lnTo>
                    <a:pt x="2514" y="2688"/>
                  </a:lnTo>
                  <a:lnTo>
                    <a:pt x="2492" y="2741"/>
                  </a:lnTo>
                  <a:lnTo>
                    <a:pt x="2469" y="2793"/>
                  </a:lnTo>
                  <a:lnTo>
                    <a:pt x="2442" y="2844"/>
                  </a:lnTo>
                  <a:lnTo>
                    <a:pt x="2414" y="2893"/>
                  </a:lnTo>
                  <a:lnTo>
                    <a:pt x="2383" y="2942"/>
                  </a:lnTo>
                  <a:lnTo>
                    <a:pt x="2350" y="2986"/>
                  </a:lnTo>
                  <a:lnTo>
                    <a:pt x="2315" y="3031"/>
                  </a:lnTo>
                  <a:lnTo>
                    <a:pt x="2278" y="3074"/>
                  </a:lnTo>
                  <a:lnTo>
                    <a:pt x="2239" y="3115"/>
                  </a:lnTo>
                  <a:lnTo>
                    <a:pt x="2198" y="3154"/>
                  </a:lnTo>
                  <a:lnTo>
                    <a:pt x="2155" y="3191"/>
                  </a:lnTo>
                  <a:lnTo>
                    <a:pt x="2112" y="3226"/>
                  </a:lnTo>
                  <a:lnTo>
                    <a:pt x="2065" y="3259"/>
                  </a:lnTo>
                  <a:lnTo>
                    <a:pt x="2016" y="3290"/>
                  </a:lnTo>
                  <a:lnTo>
                    <a:pt x="1968" y="3318"/>
                  </a:lnTo>
                  <a:lnTo>
                    <a:pt x="1917" y="3345"/>
                  </a:lnTo>
                  <a:lnTo>
                    <a:pt x="1864" y="3368"/>
                  </a:lnTo>
                  <a:lnTo>
                    <a:pt x="1812" y="3390"/>
                  </a:lnTo>
                  <a:lnTo>
                    <a:pt x="1757" y="3407"/>
                  </a:lnTo>
                  <a:lnTo>
                    <a:pt x="1701" y="3423"/>
                  </a:lnTo>
                  <a:lnTo>
                    <a:pt x="1644" y="3437"/>
                  </a:lnTo>
                  <a:lnTo>
                    <a:pt x="1587" y="3446"/>
                  </a:lnTo>
                  <a:lnTo>
                    <a:pt x="1529" y="3454"/>
                  </a:lnTo>
                  <a:lnTo>
                    <a:pt x="1468" y="3458"/>
                  </a:lnTo>
                  <a:lnTo>
                    <a:pt x="1408" y="3460"/>
                  </a:lnTo>
                  <a:lnTo>
                    <a:pt x="1408" y="3460"/>
                  </a:lnTo>
                  <a:lnTo>
                    <a:pt x="1348" y="3458"/>
                  </a:lnTo>
                  <a:lnTo>
                    <a:pt x="1287" y="3454"/>
                  </a:lnTo>
                  <a:lnTo>
                    <a:pt x="1229" y="3446"/>
                  </a:lnTo>
                  <a:lnTo>
                    <a:pt x="1172" y="3437"/>
                  </a:lnTo>
                  <a:lnTo>
                    <a:pt x="1115" y="3423"/>
                  </a:lnTo>
                  <a:lnTo>
                    <a:pt x="1059" y="3407"/>
                  </a:lnTo>
                  <a:lnTo>
                    <a:pt x="1004" y="3390"/>
                  </a:lnTo>
                  <a:lnTo>
                    <a:pt x="952" y="3368"/>
                  </a:lnTo>
                  <a:lnTo>
                    <a:pt x="899" y="3345"/>
                  </a:lnTo>
                  <a:lnTo>
                    <a:pt x="848" y="3318"/>
                  </a:lnTo>
                  <a:lnTo>
                    <a:pt x="800" y="3290"/>
                  </a:lnTo>
                  <a:lnTo>
                    <a:pt x="751" y="3259"/>
                  </a:lnTo>
                  <a:lnTo>
                    <a:pt x="704" y="3226"/>
                  </a:lnTo>
                  <a:lnTo>
                    <a:pt x="661" y="3191"/>
                  </a:lnTo>
                  <a:lnTo>
                    <a:pt x="618" y="3154"/>
                  </a:lnTo>
                  <a:lnTo>
                    <a:pt x="577" y="3115"/>
                  </a:lnTo>
                  <a:lnTo>
                    <a:pt x="538" y="3074"/>
                  </a:lnTo>
                  <a:lnTo>
                    <a:pt x="501" y="3031"/>
                  </a:lnTo>
                  <a:lnTo>
                    <a:pt x="466" y="2986"/>
                  </a:lnTo>
                  <a:lnTo>
                    <a:pt x="433" y="2942"/>
                  </a:lnTo>
                  <a:lnTo>
                    <a:pt x="402" y="2893"/>
                  </a:lnTo>
                  <a:lnTo>
                    <a:pt x="374" y="2844"/>
                  </a:lnTo>
                  <a:lnTo>
                    <a:pt x="347" y="2793"/>
                  </a:lnTo>
                  <a:lnTo>
                    <a:pt x="324" y="2741"/>
                  </a:lnTo>
                  <a:lnTo>
                    <a:pt x="302" y="2688"/>
                  </a:lnTo>
                  <a:lnTo>
                    <a:pt x="285" y="2634"/>
                  </a:lnTo>
                  <a:lnTo>
                    <a:pt x="269" y="2577"/>
                  </a:lnTo>
                  <a:lnTo>
                    <a:pt x="255" y="2520"/>
                  </a:lnTo>
                  <a:lnTo>
                    <a:pt x="246" y="2462"/>
                  </a:lnTo>
                  <a:lnTo>
                    <a:pt x="238" y="2404"/>
                  </a:lnTo>
                  <a:lnTo>
                    <a:pt x="232" y="2345"/>
                  </a:lnTo>
                  <a:lnTo>
                    <a:pt x="232" y="2285"/>
                  </a:lnTo>
                  <a:lnTo>
                    <a:pt x="232" y="2285"/>
                  </a:lnTo>
                  <a:lnTo>
                    <a:pt x="232" y="2224"/>
                  </a:lnTo>
                  <a:lnTo>
                    <a:pt x="238" y="2164"/>
                  </a:lnTo>
                  <a:lnTo>
                    <a:pt x="246" y="2105"/>
                  </a:lnTo>
                  <a:lnTo>
                    <a:pt x="255" y="2047"/>
                  </a:lnTo>
                  <a:lnTo>
                    <a:pt x="269" y="1990"/>
                  </a:lnTo>
                  <a:lnTo>
                    <a:pt x="285" y="1936"/>
                  </a:lnTo>
                  <a:lnTo>
                    <a:pt x="302" y="1881"/>
                  </a:lnTo>
                  <a:lnTo>
                    <a:pt x="324" y="1827"/>
                  </a:lnTo>
                  <a:lnTo>
                    <a:pt x="347" y="1774"/>
                  </a:lnTo>
                  <a:lnTo>
                    <a:pt x="374" y="1723"/>
                  </a:lnTo>
                  <a:lnTo>
                    <a:pt x="402" y="1674"/>
                  </a:lnTo>
                  <a:lnTo>
                    <a:pt x="433" y="1628"/>
                  </a:lnTo>
                  <a:lnTo>
                    <a:pt x="466" y="1581"/>
                  </a:lnTo>
                  <a:lnTo>
                    <a:pt x="501" y="1536"/>
                  </a:lnTo>
                  <a:lnTo>
                    <a:pt x="538" y="1493"/>
                  </a:lnTo>
                  <a:lnTo>
                    <a:pt x="577" y="1452"/>
                  </a:lnTo>
                  <a:lnTo>
                    <a:pt x="618" y="1413"/>
                  </a:lnTo>
                  <a:lnTo>
                    <a:pt x="661" y="1376"/>
                  </a:lnTo>
                  <a:lnTo>
                    <a:pt x="704" y="1341"/>
                  </a:lnTo>
                  <a:lnTo>
                    <a:pt x="751" y="1310"/>
                  </a:lnTo>
                  <a:lnTo>
                    <a:pt x="800" y="1279"/>
                  </a:lnTo>
                  <a:lnTo>
                    <a:pt x="848" y="1250"/>
                  </a:lnTo>
                  <a:lnTo>
                    <a:pt x="899" y="1224"/>
                  </a:lnTo>
                  <a:lnTo>
                    <a:pt x="952" y="1201"/>
                  </a:lnTo>
                  <a:lnTo>
                    <a:pt x="1004" y="1179"/>
                  </a:lnTo>
                  <a:lnTo>
                    <a:pt x="1059" y="1160"/>
                  </a:lnTo>
                  <a:lnTo>
                    <a:pt x="1115" y="1144"/>
                  </a:lnTo>
                  <a:lnTo>
                    <a:pt x="1172" y="1133"/>
                  </a:lnTo>
                  <a:lnTo>
                    <a:pt x="1229" y="1121"/>
                  </a:lnTo>
                  <a:lnTo>
                    <a:pt x="1287" y="1113"/>
                  </a:lnTo>
                  <a:lnTo>
                    <a:pt x="1348" y="1109"/>
                  </a:lnTo>
                  <a:lnTo>
                    <a:pt x="1408" y="1107"/>
                  </a:lnTo>
                  <a:lnTo>
                    <a:pt x="1408" y="1107"/>
                  </a:lnTo>
                  <a:close/>
                </a:path>
              </a:pathLst>
            </a:custGeom>
            <a:solidFill>
              <a:schemeClr val="accent4"/>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ar-SA">
                <a:solidFill>
                  <a:prstClr val="black"/>
                </a:solidFill>
              </a:endParaRPr>
            </a:p>
          </p:txBody>
        </p:sp>
      </p:grpSp>
      <p:sp>
        <p:nvSpPr>
          <p:cNvPr id="27" name="TextBox 26"/>
          <p:cNvSpPr txBox="1"/>
          <p:nvPr/>
        </p:nvSpPr>
        <p:spPr>
          <a:xfrm>
            <a:off x="7051676" y="2644004"/>
            <a:ext cx="735013" cy="360473"/>
          </a:xfrm>
          <a:prstGeom prst="rect">
            <a:avLst/>
          </a:prstGeom>
          <a:noFill/>
        </p:spPr>
        <p:txBody>
          <a:bodyPr lIns="0" tIns="0" rIns="0" bIns="0" rtlCol="1"/>
          <a:lstStyle/>
          <a:p>
            <a:pPr algn="ctr" eaLnBrk="1" fontAlgn="auto" hangingPunct="1">
              <a:spcBef>
                <a:spcPts val="0"/>
              </a:spcBef>
              <a:spcAft>
                <a:spcPts val="0"/>
              </a:spcAft>
              <a:defRPr/>
            </a:pPr>
            <a:r>
              <a:rPr lang="en-US" sz="2200" kern="0" dirty="0">
                <a:solidFill>
                  <a:schemeClr val="tx1">
                    <a:lumMod val="75000"/>
                    <a:lumOff val="25000"/>
                  </a:schemeClr>
                </a:solidFill>
                <a:latin typeface="Impact" pitchFamily="34" charset="0"/>
                <a:ea typeface="Open Sans" pitchFamily="34" charset="0"/>
                <a:cs typeface="Open Sans" pitchFamily="34" charset="0"/>
              </a:rPr>
              <a:t>-65%</a:t>
            </a:r>
            <a:endParaRPr lang="ar-SA" sz="2200" kern="0" dirty="0">
              <a:solidFill>
                <a:schemeClr val="tx1">
                  <a:lumMod val="75000"/>
                  <a:lumOff val="25000"/>
                </a:schemeClr>
              </a:solidFill>
              <a:latin typeface="Impact" pitchFamily="34" charset="0"/>
              <a:ea typeface="Open Sans" pitchFamily="34" charset="0"/>
            </a:endParaRPr>
          </a:p>
        </p:txBody>
      </p:sp>
      <p:sp>
        <p:nvSpPr>
          <p:cNvPr id="29" name="矩形 1"/>
          <p:cNvSpPr>
            <a:spLocks noChangeArrowheads="1"/>
          </p:cNvSpPr>
          <p:nvPr/>
        </p:nvSpPr>
        <p:spPr bwMode="auto">
          <a:xfrm>
            <a:off x="785813" y="3725425"/>
            <a:ext cx="18415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defRPr/>
            </a:pPr>
            <a:r>
              <a:rPr lang="zh-CN" altLang="en-US" sz="900" kern="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随着计算机技术，的发展及印刷技术进步，平面设计在视觉感观领域的表现也越来越丰富这真正的对今天的平面设计的。</a:t>
            </a:r>
          </a:p>
        </p:txBody>
      </p:sp>
      <p:sp>
        <p:nvSpPr>
          <p:cNvPr id="30" name="矩形 1"/>
          <p:cNvSpPr>
            <a:spLocks noChangeArrowheads="1"/>
          </p:cNvSpPr>
          <p:nvPr/>
        </p:nvSpPr>
        <p:spPr bwMode="auto">
          <a:xfrm>
            <a:off x="2690813" y="3725425"/>
            <a:ext cx="18415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defRPr/>
            </a:pPr>
            <a:r>
              <a:rPr lang="zh-CN" altLang="en-US" sz="900" kern="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随着计算机技术，的发展及印刷技术进步，平面设计在视觉感观领域的表现也越来越丰富这真正的对今天的平面设计的。</a:t>
            </a:r>
          </a:p>
        </p:txBody>
      </p:sp>
      <p:sp>
        <p:nvSpPr>
          <p:cNvPr id="31" name="矩形 1"/>
          <p:cNvSpPr>
            <a:spLocks noChangeArrowheads="1"/>
          </p:cNvSpPr>
          <p:nvPr/>
        </p:nvSpPr>
        <p:spPr bwMode="auto">
          <a:xfrm>
            <a:off x="4594225" y="3725425"/>
            <a:ext cx="18415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defRPr/>
            </a:pPr>
            <a:r>
              <a:rPr lang="zh-CN" altLang="en-US" sz="900" kern="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随着计算机技术，的发展及印刷技术进步，平面设计在视觉感观领域的表现也越来越丰富这真正的对今天的平面设计的。</a:t>
            </a:r>
          </a:p>
        </p:txBody>
      </p:sp>
      <p:sp>
        <p:nvSpPr>
          <p:cNvPr id="32" name="矩形 1"/>
          <p:cNvSpPr>
            <a:spLocks noChangeArrowheads="1"/>
          </p:cNvSpPr>
          <p:nvPr/>
        </p:nvSpPr>
        <p:spPr bwMode="auto">
          <a:xfrm>
            <a:off x="6499225" y="3725425"/>
            <a:ext cx="18415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defRPr/>
            </a:pPr>
            <a:r>
              <a:rPr lang="zh-CN" altLang="en-US" sz="900" kern="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随着计算机技术，的发展及印刷技术进步，平面设计在视觉感观领域的表现也越来越丰富这真正的对今天的平面设计的。</a:t>
            </a:r>
          </a:p>
        </p:txBody>
      </p:sp>
      <p:sp>
        <p:nvSpPr>
          <p:cNvPr id="7" name="矩形 6"/>
          <p:cNvSpPr/>
          <p:nvPr/>
        </p:nvSpPr>
        <p:spPr>
          <a:xfrm>
            <a:off x="3809395" y="1162308"/>
            <a:ext cx="1569660" cy="369332"/>
          </a:xfrm>
          <a:prstGeom prst="rect">
            <a:avLst/>
          </a:prstGeom>
        </p:spPr>
        <p:txBody>
          <a:bodyPr wrap="none">
            <a:spAutoFit/>
          </a:bodyPr>
          <a:lstStyle/>
          <a:p>
            <a:r>
              <a:rPr lang="zh-CN" altLang="en-US" b="1" dirty="0">
                <a:solidFill>
                  <a:srgbClr val="7C5C40"/>
                </a:solidFill>
                <a:latin typeface="Microsoft YaHei" panose="020B0503020204020204" pitchFamily="34" charset="-122"/>
                <a:ea typeface="Microsoft YaHei" panose="020B0503020204020204" pitchFamily="34" charset="-122"/>
              </a:rPr>
              <a:t>养成低碳习惯</a:t>
            </a:r>
            <a:endParaRPr lang="zh-CN" altLang="en-US" b="1" i="0" dirty="0">
              <a:solidFill>
                <a:srgbClr val="7C5C40"/>
              </a:solidFill>
              <a:effectLst/>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161006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6"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700"/>
                                        <p:tgtEl>
                                          <p:spTgt spid="2"/>
                                        </p:tgtEl>
                                      </p:cBhvr>
                                    </p:animEffect>
                                    <p:anim calcmode="lin" valueType="num">
                                      <p:cBhvr>
                                        <p:cTn id="12" dur="700" fill="hold"/>
                                        <p:tgtEl>
                                          <p:spTgt spid="2"/>
                                        </p:tgtEl>
                                        <p:attrNameLst>
                                          <p:attrName>ppt_x</p:attrName>
                                        </p:attrNameLst>
                                      </p:cBhvr>
                                      <p:tavLst>
                                        <p:tav tm="0">
                                          <p:val>
                                            <p:strVal val="#ppt_x"/>
                                          </p:val>
                                        </p:tav>
                                        <p:tav tm="100000">
                                          <p:val>
                                            <p:strVal val="#ppt_x"/>
                                          </p:val>
                                        </p:tav>
                                      </p:tavLst>
                                    </p:anim>
                                    <p:anim calcmode="lin" valueType="num">
                                      <p:cBhvr>
                                        <p:cTn id="13" dur="700" fill="hold"/>
                                        <p:tgtEl>
                                          <p:spTgt spid="2"/>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0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00"/>
                                        <p:tgtEl>
                                          <p:spTgt spid="3"/>
                                        </p:tgtEl>
                                      </p:cBhvr>
                                    </p:animEffect>
                                    <p:anim calcmode="lin" valueType="num">
                                      <p:cBhvr>
                                        <p:cTn id="17" dur="700" fill="hold"/>
                                        <p:tgtEl>
                                          <p:spTgt spid="3"/>
                                        </p:tgtEl>
                                        <p:attrNameLst>
                                          <p:attrName>ppt_x</p:attrName>
                                        </p:attrNameLst>
                                      </p:cBhvr>
                                      <p:tavLst>
                                        <p:tav tm="0">
                                          <p:val>
                                            <p:strVal val="#ppt_x"/>
                                          </p:val>
                                        </p:tav>
                                        <p:tav tm="100000">
                                          <p:val>
                                            <p:strVal val="#ppt_x"/>
                                          </p:val>
                                        </p:tav>
                                      </p:tavLst>
                                    </p:anim>
                                    <p:anim calcmode="lin" valueType="num">
                                      <p:cBhvr>
                                        <p:cTn id="18" dur="700" fill="hold"/>
                                        <p:tgtEl>
                                          <p:spTgt spid="3"/>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30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700"/>
                                        <p:tgtEl>
                                          <p:spTgt spid="4"/>
                                        </p:tgtEl>
                                      </p:cBhvr>
                                    </p:animEffect>
                                    <p:anim calcmode="lin" valueType="num">
                                      <p:cBhvr>
                                        <p:cTn id="22" dur="700" fill="hold"/>
                                        <p:tgtEl>
                                          <p:spTgt spid="4"/>
                                        </p:tgtEl>
                                        <p:attrNameLst>
                                          <p:attrName>ppt_x</p:attrName>
                                        </p:attrNameLst>
                                      </p:cBhvr>
                                      <p:tavLst>
                                        <p:tav tm="0">
                                          <p:val>
                                            <p:strVal val="#ppt_x"/>
                                          </p:val>
                                        </p:tav>
                                        <p:tav tm="100000">
                                          <p:val>
                                            <p:strVal val="#ppt_x"/>
                                          </p:val>
                                        </p:tav>
                                      </p:tavLst>
                                    </p:anim>
                                    <p:anim calcmode="lin" valueType="num">
                                      <p:cBhvr>
                                        <p:cTn id="23" dur="700" fill="hold"/>
                                        <p:tgtEl>
                                          <p:spTgt spid="4"/>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50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700"/>
                                        <p:tgtEl>
                                          <p:spTgt spid="5"/>
                                        </p:tgtEl>
                                      </p:cBhvr>
                                    </p:animEffect>
                                    <p:anim calcmode="lin" valueType="num">
                                      <p:cBhvr>
                                        <p:cTn id="27" dur="700" fill="hold"/>
                                        <p:tgtEl>
                                          <p:spTgt spid="5"/>
                                        </p:tgtEl>
                                        <p:attrNameLst>
                                          <p:attrName>ppt_x</p:attrName>
                                        </p:attrNameLst>
                                      </p:cBhvr>
                                      <p:tavLst>
                                        <p:tav tm="0">
                                          <p:val>
                                            <p:strVal val="#ppt_x"/>
                                          </p:val>
                                        </p:tav>
                                        <p:tav tm="100000">
                                          <p:val>
                                            <p:strVal val="#ppt_x"/>
                                          </p:val>
                                        </p:tav>
                                      </p:tavLst>
                                    </p:anim>
                                    <p:anim calcmode="lin" valueType="num">
                                      <p:cBhvr>
                                        <p:cTn id="28" dur="700" fill="hold"/>
                                        <p:tgtEl>
                                          <p:spTgt spid="5"/>
                                        </p:tgtEl>
                                        <p:attrNameLst>
                                          <p:attrName>ppt_y</p:attrName>
                                        </p:attrNameLst>
                                      </p:cBhvr>
                                      <p:tavLst>
                                        <p:tav tm="0">
                                          <p:val>
                                            <p:strVal val="#ppt_y+.1"/>
                                          </p:val>
                                        </p:tav>
                                        <p:tav tm="100000">
                                          <p:val>
                                            <p:strVal val="#ppt_y"/>
                                          </p:val>
                                        </p:tav>
                                      </p:tavLst>
                                    </p:anim>
                                  </p:childTnLst>
                                </p:cTn>
                              </p:par>
                            </p:childTnLst>
                          </p:cTn>
                        </p:par>
                        <p:par>
                          <p:cTn id="29" fill="hold" nodeType="afterGroup">
                            <p:stCondLst>
                              <p:cond delay="3200"/>
                            </p:stCondLst>
                            <p:childTnLst>
                              <p:par>
                                <p:cTn id="30" presetID="10" presetClass="entr" presetSubtype="0"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par>
                                <p:cTn id="33" presetID="10" presetClass="entr" presetSubtype="0" fill="hold" nodeType="withEffect">
                                  <p:stCondLst>
                                    <p:cond delay="20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par>
                                <p:cTn id="36" presetID="10" presetClass="entr" presetSubtype="0" fill="hold" nodeType="withEffect">
                                  <p:stCondLst>
                                    <p:cond delay="40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par>
                                <p:cTn id="39" presetID="10" presetClass="entr" presetSubtype="0" fill="hold" nodeType="withEffect">
                                  <p:stCondLst>
                                    <p:cond delay="60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childTnLst>
                          </p:cTn>
                        </p:par>
                        <p:par>
                          <p:cTn id="42" fill="hold" nodeType="afterGroup">
                            <p:stCondLst>
                              <p:cond delay="4300"/>
                            </p:stCondLst>
                            <p:childTnLst>
                              <p:par>
                                <p:cTn id="43" presetID="2" presetClass="entr" presetSubtype="1"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ppt_x"/>
                                          </p:val>
                                        </p:tav>
                                        <p:tav tm="100000">
                                          <p:val>
                                            <p:strVal val="#ppt_x"/>
                                          </p:val>
                                        </p:tav>
                                      </p:tavLst>
                                    </p:anim>
                                    <p:anim calcmode="lin" valueType="num">
                                      <p:cBhvr additive="base">
                                        <p:cTn id="46" dur="500" fill="hold"/>
                                        <p:tgtEl>
                                          <p:spTgt spid="10"/>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stCondLst>
                                    <p:cond delay="10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fill="hold"/>
                                        <p:tgtEl>
                                          <p:spTgt spid="15"/>
                                        </p:tgtEl>
                                        <p:attrNameLst>
                                          <p:attrName>ppt_x</p:attrName>
                                        </p:attrNameLst>
                                      </p:cBhvr>
                                      <p:tavLst>
                                        <p:tav tm="0">
                                          <p:val>
                                            <p:strVal val="#ppt_x"/>
                                          </p:val>
                                        </p:tav>
                                        <p:tav tm="100000">
                                          <p:val>
                                            <p:strVal val="#ppt_x"/>
                                          </p:val>
                                        </p:tav>
                                      </p:tavLst>
                                    </p:anim>
                                    <p:anim calcmode="lin" valueType="num">
                                      <p:cBhvr additive="base">
                                        <p:cTn id="50" dur="500" fill="hold"/>
                                        <p:tgtEl>
                                          <p:spTgt spid="15"/>
                                        </p:tgtEl>
                                        <p:attrNameLst>
                                          <p:attrName>ppt_y</p:attrName>
                                        </p:attrNameLst>
                                      </p:cBhvr>
                                      <p:tavLst>
                                        <p:tav tm="0">
                                          <p:val>
                                            <p:strVal val="0-#ppt_h/2"/>
                                          </p:val>
                                        </p:tav>
                                        <p:tav tm="100000">
                                          <p:val>
                                            <p:strVal val="#ppt_y"/>
                                          </p:val>
                                        </p:tav>
                                      </p:tavLst>
                                    </p:anim>
                                  </p:childTnLst>
                                </p:cTn>
                              </p:par>
                              <p:par>
                                <p:cTn id="51" presetID="2" presetClass="entr" presetSubtype="1" fill="hold" grpId="0" nodeType="withEffect">
                                  <p:stCondLst>
                                    <p:cond delay="200"/>
                                  </p:stCondLst>
                                  <p:childTnLst>
                                    <p:set>
                                      <p:cBhvr>
                                        <p:cTn id="52" dur="1" fill="hold">
                                          <p:stCondLst>
                                            <p:cond delay="0"/>
                                          </p:stCondLst>
                                        </p:cTn>
                                        <p:tgtEl>
                                          <p:spTgt spid="20"/>
                                        </p:tgtEl>
                                        <p:attrNameLst>
                                          <p:attrName>style.visibility</p:attrName>
                                        </p:attrNameLst>
                                      </p:cBhvr>
                                      <p:to>
                                        <p:strVal val="visible"/>
                                      </p:to>
                                    </p:set>
                                    <p:anim calcmode="lin" valueType="num">
                                      <p:cBhvr additive="base">
                                        <p:cTn id="53" dur="500" fill="hold"/>
                                        <p:tgtEl>
                                          <p:spTgt spid="20"/>
                                        </p:tgtEl>
                                        <p:attrNameLst>
                                          <p:attrName>ppt_x</p:attrName>
                                        </p:attrNameLst>
                                      </p:cBhvr>
                                      <p:tavLst>
                                        <p:tav tm="0">
                                          <p:val>
                                            <p:strVal val="#ppt_x"/>
                                          </p:val>
                                        </p:tav>
                                        <p:tav tm="100000">
                                          <p:val>
                                            <p:strVal val="#ppt_x"/>
                                          </p:val>
                                        </p:tav>
                                      </p:tavLst>
                                    </p:anim>
                                    <p:anim calcmode="lin" valueType="num">
                                      <p:cBhvr additive="base">
                                        <p:cTn id="54" dur="500" fill="hold"/>
                                        <p:tgtEl>
                                          <p:spTgt spid="20"/>
                                        </p:tgtEl>
                                        <p:attrNameLst>
                                          <p:attrName>ppt_y</p:attrName>
                                        </p:attrNameLst>
                                      </p:cBhvr>
                                      <p:tavLst>
                                        <p:tav tm="0">
                                          <p:val>
                                            <p:strVal val="0-#ppt_h/2"/>
                                          </p:val>
                                        </p:tav>
                                        <p:tav tm="100000">
                                          <p:val>
                                            <p:strVal val="#ppt_y"/>
                                          </p:val>
                                        </p:tav>
                                      </p:tavLst>
                                    </p:anim>
                                  </p:childTnLst>
                                </p:cTn>
                              </p:par>
                              <p:par>
                                <p:cTn id="55" presetID="2" presetClass="entr" presetSubtype="1" fill="hold" grpId="0" nodeType="withEffect">
                                  <p:stCondLst>
                                    <p:cond delay="300"/>
                                  </p:stCondLst>
                                  <p:childTnLst>
                                    <p:set>
                                      <p:cBhvr>
                                        <p:cTn id="56" dur="1" fill="hold">
                                          <p:stCondLst>
                                            <p:cond delay="0"/>
                                          </p:stCondLst>
                                        </p:cTn>
                                        <p:tgtEl>
                                          <p:spTgt spid="27"/>
                                        </p:tgtEl>
                                        <p:attrNameLst>
                                          <p:attrName>style.visibility</p:attrName>
                                        </p:attrNameLst>
                                      </p:cBhvr>
                                      <p:to>
                                        <p:strVal val="visible"/>
                                      </p:to>
                                    </p:set>
                                    <p:anim calcmode="lin" valueType="num">
                                      <p:cBhvr additive="base">
                                        <p:cTn id="57" dur="500" fill="hold"/>
                                        <p:tgtEl>
                                          <p:spTgt spid="27"/>
                                        </p:tgtEl>
                                        <p:attrNameLst>
                                          <p:attrName>ppt_x</p:attrName>
                                        </p:attrNameLst>
                                      </p:cBhvr>
                                      <p:tavLst>
                                        <p:tav tm="0">
                                          <p:val>
                                            <p:strVal val="#ppt_x"/>
                                          </p:val>
                                        </p:tav>
                                        <p:tav tm="100000">
                                          <p:val>
                                            <p:strVal val="#ppt_x"/>
                                          </p:val>
                                        </p:tav>
                                      </p:tavLst>
                                    </p:anim>
                                    <p:anim calcmode="lin" valueType="num">
                                      <p:cBhvr additive="base">
                                        <p:cTn id="58" dur="500" fill="hold"/>
                                        <p:tgtEl>
                                          <p:spTgt spid="27"/>
                                        </p:tgtEl>
                                        <p:attrNameLst>
                                          <p:attrName>ppt_y</p:attrName>
                                        </p:attrNameLst>
                                      </p:cBhvr>
                                      <p:tavLst>
                                        <p:tav tm="0">
                                          <p:val>
                                            <p:strVal val="0-#ppt_h/2"/>
                                          </p:val>
                                        </p:tav>
                                        <p:tav tm="100000">
                                          <p:val>
                                            <p:strVal val="#ppt_y"/>
                                          </p:val>
                                        </p:tav>
                                      </p:tavLst>
                                    </p:anim>
                                  </p:childTnLst>
                                </p:cTn>
                              </p:par>
                              <p:par>
                                <p:cTn id="59" presetID="2" presetClass="entr" presetSubtype="8" fill="hold" grpId="0" nodeType="withEffect">
                                  <p:stCondLst>
                                    <p:cond delay="300"/>
                                  </p:stCondLst>
                                  <p:childTnLst>
                                    <p:set>
                                      <p:cBhvr>
                                        <p:cTn id="60" dur="1" fill="hold">
                                          <p:stCondLst>
                                            <p:cond delay="0"/>
                                          </p:stCondLst>
                                        </p:cTn>
                                        <p:tgtEl>
                                          <p:spTgt spid="29"/>
                                        </p:tgtEl>
                                        <p:attrNameLst>
                                          <p:attrName>style.visibility</p:attrName>
                                        </p:attrNameLst>
                                      </p:cBhvr>
                                      <p:to>
                                        <p:strVal val="visible"/>
                                      </p:to>
                                    </p:set>
                                    <p:anim calcmode="lin" valueType="num">
                                      <p:cBhvr additive="base">
                                        <p:cTn id="61" dur="300" fill="hold"/>
                                        <p:tgtEl>
                                          <p:spTgt spid="29"/>
                                        </p:tgtEl>
                                        <p:attrNameLst>
                                          <p:attrName>ppt_x</p:attrName>
                                        </p:attrNameLst>
                                      </p:cBhvr>
                                      <p:tavLst>
                                        <p:tav tm="0">
                                          <p:val>
                                            <p:strVal val="0-#ppt_w/2"/>
                                          </p:val>
                                        </p:tav>
                                        <p:tav tm="100000">
                                          <p:val>
                                            <p:strVal val="#ppt_x"/>
                                          </p:val>
                                        </p:tav>
                                      </p:tavLst>
                                    </p:anim>
                                    <p:anim calcmode="lin" valueType="num">
                                      <p:cBhvr additive="base">
                                        <p:cTn id="62" dur="300" fill="hold"/>
                                        <p:tgtEl>
                                          <p:spTgt spid="29"/>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300"/>
                                  </p:stCondLst>
                                  <p:childTnLst>
                                    <p:set>
                                      <p:cBhvr>
                                        <p:cTn id="64" dur="1" fill="hold">
                                          <p:stCondLst>
                                            <p:cond delay="0"/>
                                          </p:stCondLst>
                                        </p:cTn>
                                        <p:tgtEl>
                                          <p:spTgt spid="30"/>
                                        </p:tgtEl>
                                        <p:attrNameLst>
                                          <p:attrName>style.visibility</p:attrName>
                                        </p:attrNameLst>
                                      </p:cBhvr>
                                      <p:to>
                                        <p:strVal val="visible"/>
                                      </p:to>
                                    </p:set>
                                    <p:anim calcmode="lin" valueType="num">
                                      <p:cBhvr additive="base">
                                        <p:cTn id="65" dur="300" fill="hold"/>
                                        <p:tgtEl>
                                          <p:spTgt spid="30"/>
                                        </p:tgtEl>
                                        <p:attrNameLst>
                                          <p:attrName>ppt_x</p:attrName>
                                        </p:attrNameLst>
                                      </p:cBhvr>
                                      <p:tavLst>
                                        <p:tav tm="0">
                                          <p:val>
                                            <p:strVal val="0-#ppt_w/2"/>
                                          </p:val>
                                        </p:tav>
                                        <p:tav tm="100000">
                                          <p:val>
                                            <p:strVal val="#ppt_x"/>
                                          </p:val>
                                        </p:tav>
                                      </p:tavLst>
                                    </p:anim>
                                    <p:anim calcmode="lin" valueType="num">
                                      <p:cBhvr additive="base">
                                        <p:cTn id="66" dur="300" fill="hold"/>
                                        <p:tgtEl>
                                          <p:spTgt spid="30"/>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300"/>
                                  </p:stCondLst>
                                  <p:childTnLst>
                                    <p:set>
                                      <p:cBhvr>
                                        <p:cTn id="68" dur="1" fill="hold">
                                          <p:stCondLst>
                                            <p:cond delay="0"/>
                                          </p:stCondLst>
                                        </p:cTn>
                                        <p:tgtEl>
                                          <p:spTgt spid="31"/>
                                        </p:tgtEl>
                                        <p:attrNameLst>
                                          <p:attrName>style.visibility</p:attrName>
                                        </p:attrNameLst>
                                      </p:cBhvr>
                                      <p:to>
                                        <p:strVal val="visible"/>
                                      </p:to>
                                    </p:set>
                                    <p:anim calcmode="lin" valueType="num">
                                      <p:cBhvr additive="base">
                                        <p:cTn id="69" dur="300" fill="hold"/>
                                        <p:tgtEl>
                                          <p:spTgt spid="31"/>
                                        </p:tgtEl>
                                        <p:attrNameLst>
                                          <p:attrName>ppt_x</p:attrName>
                                        </p:attrNameLst>
                                      </p:cBhvr>
                                      <p:tavLst>
                                        <p:tav tm="0">
                                          <p:val>
                                            <p:strVal val="0-#ppt_w/2"/>
                                          </p:val>
                                        </p:tav>
                                        <p:tav tm="100000">
                                          <p:val>
                                            <p:strVal val="#ppt_x"/>
                                          </p:val>
                                        </p:tav>
                                      </p:tavLst>
                                    </p:anim>
                                    <p:anim calcmode="lin" valueType="num">
                                      <p:cBhvr additive="base">
                                        <p:cTn id="70" dur="300" fill="hold"/>
                                        <p:tgtEl>
                                          <p:spTgt spid="31"/>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300"/>
                                  </p:stCondLst>
                                  <p:childTnLst>
                                    <p:set>
                                      <p:cBhvr>
                                        <p:cTn id="72" dur="1" fill="hold">
                                          <p:stCondLst>
                                            <p:cond delay="0"/>
                                          </p:stCondLst>
                                        </p:cTn>
                                        <p:tgtEl>
                                          <p:spTgt spid="32"/>
                                        </p:tgtEl>
                                        <p:attrNameLst>
                                          <p:attrName>style.visibility</p:attrName>
                                        </p:attrNameLst>
                                      </p:cBhvr>
                                      <p:to>
                                        <p:strVal val="visible"/>
                                      </p:to>
                                    </p:set>
                                    <p:anim calcmode="lin" valueType="num">
                                      <p:cBhvr additive="base">
                                        <p:cTn id="73" dur="300" fill="hold"/>
                                        <p:tgtEl>
                                          <p:spTgt spid="32"/>
                                        </p:tgtEl>
                                        <p:attrNameLst>
                                          <p:attrName>ppt_x</p:attrName>
                                        </p:attrNameLst>
                                      </p:cBhvr>
                                      <p:tavLst>
                                        <p:tav tm="0">
                                          <p:val>
                                            <p:strVal val="0-#ppt_w/2"/>
                                          </p:val>
                                        </p:tav>
                                        <p:tav tm="100000">
                                          <p:val>
                                            <p:strVal val="#ppt_x"/>
                                          </p:val>
                                        </p:tav>
                                      </p:tavLst>
                                    </p:anim>
                                    <p:anim calcmode="lin" valueType="num">
                                      <p:cBhvr additive="base">
                                        <p:cTn id="74" dur="3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P spid="20" grpId="0"/>
      <p:bldP spid="27" grpId="0"/>
      <p:bldP spid="29" grpId="0"/>
      <p:bldP spid="30" grpId="0"/>
      <p:bldP spid="31" grpId="0"/>
      <p:bldP spid="32"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3" name="Group 109"/>
          <p:cNvGrpSpPr/>
          <p:nvPr/>
        </p:nvGrpSpPr>
        <p:grpSpPr>
          <a:xfrm>
            <a:off x="3538424" y="2581924"/>
            <a:ext cx="1688554" cy="2071832"/>
            <a:chOff x="3823109" y="2168501"/>
            <a:chExt cx="1688554" cy="2071832"/>
          </a:xfrm>
        </p:grpSpPr>
        <p:sp>
          <p:nvSpPr>
            <p:cNvPr id="284" name="Freeform 5"/>
            <p:cNvSpPr>
              <a:spLocks/>
            </p:cNvSpPr>
            <p:nvPr/>
          </p:nvSpPr>
          <p:spPr bwMode="auto">
            <a:xfrm>
              <a:off x="3823109" y="2168501"/>
              <a:ext cx="1688554" cy="2071832"/>
            </a:xfrm>
            <a:custGeom>
              <a:avLst/>
              <a:gdLst/>
              <a:ahLst/>
              <a:cxnLst>
                <a:cxn ang="0">
                  <a:pos x="169" y="528"/>
                </a:cxn>
                <a:cxn ang="0">
                  <a:pos x="121" y="430"/>
                </a:cxn>
                <a:cxn ang="0">
                  <a:pos x="54" y="428"/>
                </a:cxn>
                <a:cxn ang="0">
                  <a:pos x="46" y="390"/>
                </a:cxn>
                <a:cxn ang="0">
                  <a:pos x="28" y="376"/>
                </a:cxn>
                <a:cxn ang="0">
                  <a:pos x="42" y="366"/>
                </a:cxn>
                <a:cxn ang="0">
                  <a:pos x="24" y="356"/>
                </a:cxn>
                <a:cxn ang="0">
                  <a:pos x="19" y="332"/>
                </a:cxn>
                <a:cxn ang="0">
                  <a:pos x="9" y="305"/>
                </a:cxn>
                <a:cxn ang="0">
                  <a:pos x="49" y="233"/>
                </a:cxn>
                <a:cxn ang="0">
                  <a:pos x="133" y="58"/>
                </a:cxn>
                <a:cxn ang="0">
                  <a:pos x="404" y="174"/>
                </a:cxn>
                <a:cxn ang="0">
                  <a:pos x="336" y="387"/>
                </a:cxn>
                <a:cxn ang="0">
                  <a:pos x="347" y="534"/>
                </a:cxn>
                <a:cxn ang="0">
                  <a:pos x="168" y="534"/>
                </a:cxn>
                <a:cxn ang="0">
                  <a:pos x="169" y="528"/>
                </a:cxn>
              </a:cxnLst>
              <a:rect l="0" t="0" r="r" b="b"/>
              <a:pathLst>
                <a:path w="436" h="534">
                  <a:moveTo>
                    <a:pt x="169" y="528"/>
                  </a:moveTo>
                  <a:cubicBezTo>
                    <a:pt x="169" y="528"/>
                    <a:pt x="171" y="428"/>
                    <a:pt x="121" y="430"/>
                  </a:cubicBezTo>
                  <a:cubicBezTo>
                    <a:pt x="71" y="432"/>
                    <a:pt x="66" y="446"/>
                    <a:pt x="54" y="428"/>
                  </a:cubicBezTo>
                  <a:cubicBezTo>
                    <a:pt x="42" y="409"/>
                    <a:pt x="54" y="398"/>
                    <a:pt x="46" y="390"/>
                  </a:cubicBezTo>
                  <a:cubicBezTo>
                    <a:pt x="46" y="390"/>
                    <a:pt x="28" y="384"/>
                    <a:pt x="28" y="376"/>
                  </a:cubicBezTo>
                  <a:cubicBezTo>
                    <a:pt x="28" y="368"/>
                    <a:pt x="42" y="366"/>
                    <a:pt x="42" y="366"/>
                  </a:cubicBezTo>
                  <a:cubicBezTo>
                    <a:pt x="42" y="366"/>
                    <a:pt x="24" y="365"/>
                    <a:pt x="24" y="356"/>
                  </a:cubicBezTo>
                  <a:cubicBezTo>
                    <a:pt x="23" y="348"/>
                    <a:pt x="33" y="338"/>
                    <a:pt x="19" y="332"/>
                  </a:cubicBezTo>
                  <a:cubicBezTo>
                    <a:pt x="5" y="326"/>
                    <a:pt x="0" y="320"/>
                    <a:pt x="9" y="305"/>
                  </a:cubicBezTo>
                  <a:cubicBezTo>
                    <a:pt x="18" y="290"/>
                    <a:pt x="52" y="251"/>
                    <a:pt x="49" y="233"/>
                  </a:cubicBezTo>
                  <a:cubicBezTo>
                    <a:pt x="46" y="216"/>
                    <a:pt x="29" y="117"/>
                    <a:pt x="133" y="58"/>
                  </a:cubicBezTo>
                  <a:cubicBezTo>
                    <a:pt x="238" y="0"/>
                    <a:pt x="372" y="49"/>
                    <a:pt x="404" y="174"/>
                  </a:cubicBezTo>
                  <a:cubicBezTo>
                    <a:pt x="436" y="300"/>
                    <a:pt x="336" y="387"/>
                    <a:pt x="336" y="387"/>
                  </a:cubicBezTo>
                  <a:cubicBezTo>
                    <a:pt x="336" y="387"/>
                    <a:pt x="302" y="480"/>
                    <a:pt x="347" y="534"/>
                  </a:cubicBezTo>
                  <a:cubicBezTo>
                    <a:pt x="168" y="534"/>
                    <a:pt x="168" y="534"/>
                    <a:pt x="168" y="534"/>
                  </a:cubicBezTo>
                  <a:lnTo>
                    <a:pt x="169" y="528"/>
                  </a:lnTo>
                  <a:close/>
                </a:path>
              </a:pathLst>
            </a:custGeom>
            <a:solidFill>
              <a:schemeClr val="bg1">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285" name="Group 51"/>
            <p:cNvGrpSpPr/>
            <p:nvPr/>
          </p:nvGrpSpPr>
          <p:grpSpPr>
            <a:xfrm>
              <a:off x="4104437" y="2380079"/>
              <a:ext cx="1229523" cy="1099028"/>
              <a:chOff x="5778501" y="3379787"/>
              <a:chExt cx="1630363" cy="1457326"/>
            </a:xfrm>
            <a:solidFill>
              <a:schemeClr val="bg1">
                <a:lumMod val="95000"/>
              </a:schemeClr>
            </a:solidFill>
          </p:grpSpPr>
          <p:sp>
            <p:nvSpPr>
              <p:cNvPr id="286" name="Freeform 94"/>
              <p:cNvSpPr>
                <a:spLocks/>
              </p:cNvSpPr>
              <p:nvPr/>
            </p:nvSpPr>
            <p:spPr bwMode="auto">
              <a:xfrm>
                <a:off x="6265856" y="3629025"/>
                <a:ext cx="600075" cy="434975"/>
              </a:xfrm>
              <a:custGeom>
                <a:avLst/>
                <a:gdLst/>
                <a:ahLst/>
                <a:cxnLst>
                  <a:cxn ang="0">
                    <a:pos x="241" y="389"/>
                  </a:cxn>
                  <a:cxn ang="0">
                    <a:pos x="410" y="422"/>
                  </a:cxn>
                  <a:cxn ang="0">
                    <a:pos x="517" y="385"/>
                  </a:cxn>
                  <a:cxn ang="0">
                    <a:pos x="626" y="183"/>
                  </a:cxn>
                  <a:cxn ang="0">
                    <a:pos x="473" y="18"/>
                  </a:cxn>
                  <a:cxn ang="0">
                    <a:pos x="305" y="99"/>
                  </a:cxn>
                  <a:cxn ang="0">
                    <a:pos x="286" y="112"/>
                  </a:cxn>
                  <a:cxn ang="0">
                    <a:pos x="265" y="102"/>
                  </a:cxn>
                  <a:cxn ang="0">
                    <a:pos x="115" y="81"/>
                  </a:cxn>
                  <a:cxn ang="0">
                    <a:pos x="0" y="197"/>
                  </a:cxn>
                  <a:cxn ang="0">
                    <a:pos x="15" y="207"/>
                  </a:cxn>
                  <a:cxn ang="0">
                    <a:pos x="144" y="456"/>
                  </a:cxn>
                  <a:cxn ang="0">
                    <a:pos x="241" y="389"/>
                  </a:cxn>
                </a:cxnLst>
                <a:rect l="0" t="0" r="r" b="b"/>
                <a:pathLst>
                  <a:path w="630" h="456">
                    <a:moveTo>
                      <a:pt x="241" y="389"/>
                    </a:moveTo>
                    <a:cubicBezTo>
                      <a:pt x="322" y="372"/>
                      <a:pt x="383" y="404"/>
                      <a:pt x="410" y="422"/>
                    </a:cubicBezTo>
                    <a:cubicBezTo>
                      <a:pt x="430" y="411"/>
                      <a:pt x="469" y="392"/>
                      <a:pt x="517" y="385"/>
                    </a:cubicBezTo>
                    <a:cubicBezTo>
                      <a:pt x="518" y="326"/>
                      <a:pt x="543" y="229"/>
                      <a:pt x="626" y="183"/>
                    </a:cubicBezTo>
                    <a:cubicBezTo>
                      <a:pt x="630" y="140"/>
                      <a:pt x="596" y="38"/>
                      <a:pt x="473" y="18"/>
                    </a:cubicBezTo>
                    <a:cubicBezTo>
                      <a:pt x="360" y="0"/>
                      <a:pt x="308" y="95"/>
                      <a:pt x="305" y="99"/>
                    </a:cubicBezTo>
                    <a:cubicBezTo>
                      <a:pt x="302" y="106"/>
                      <a:pt x="294" y="111"/>
                      <a:pt x="286" y="112"/>
                    </a:cubicBezTo>
                    <a:cubicBezTo>
                      <a:pt x="278" y="112"/>
                      <a:pt x="270" y="109"/>
                      <a:pt x="265" y="102"/>
                    </a:cubicBezTo>
                    <a:cubicBezTo>
                      <a:pt x="263" y="100"/>
                      <a:pt x="226" y="54"/>
                      <a:pt x="115" y="81"/>
                    </a:cubicBezTo>
                    <a:cubicBezTo>
                      <a:pt x="23" y="102"/>
                      <a:pt x="4" y="172"/>
                      <a:pt x="0" y="197"/>
                    </a:cubicBezTo>
                    <a:cubicBezTo>
                      <a:pt x="5" y="200"/>
                      <a:pt x="10" y="203"/>
                      <a:pt x="15" y="207"/>
                    </a:cubicBezTo>
                    <a:cubicBezTo>
                      <a:pt x="108" y="274"/>
                      <a:pt x="136" y="382"/>
                      <a:pt x="144" y="456"/>
                    </a:cubicBezTo>
                    <a:cubicBezTo>
                      <a:pt x="163" y="426"/>
                      <a:pt x="194" y="398"/>
                      <a:pt x="241" y="38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accent1"/>
                  </a:solidFill>
                </a:endParaRPr>
              </a:p>
            </p:txBody>
          </p:sp>
          <p:sp>
            <p:nvSpPr>
              <p:cNvPr id="287" name="Freeform 95"/>
              <p:cNvSpPr>
                <a:spLocks/>
              </p:cNvSpPr>
              <p:nvPr/>
            </p:nvSpPr>
            <p:spPr bwMode="auto">
              <a:xfrm>
                <a:off x="5778501" y="3379787"/>
                <a:ext cx="1630363" cy="1457326"/>
              </a:xfrm>
              <a:custGeom>
                <a:avLst/>
                <a:gdLst/>
                <a:ahLst/>
                <a:cxnLst>
                  <a:cxn ang="0">
                    <a:pos x="1586" y="533"/>
                  </a:cxn>
                  <a:cxn ang="0">
                    <a:pos x="1180" y="215"/>
                  </a:cxn>
                  <a:cxn ang="0">
                    <a:pos x="327" y="309"/>
                  </a:cxn>
                  <a:cxn ang="0">
                    <a:pos x="446" y="934"/>
                  </a:cxn>
                  <a:cxn ang="0">
                    <a:pos x="498" y="508"/>
                  </a:cxn>
                  <a:cxn ang="0">
                    <a:pos x="264" y="643"/>
                  </a:cxn>
                  <a:cxn ang="0">
                    <a:pos x="415" y="697"/>
                  </a:cxn>
                  <a:cxn ang="0">
                    <a:pos x="434" y="741"/>
                  </a:cxn>
                  <a:cxn ang="0">
                    <a:pos x="219" y="660"/>
                  </a:cxn>
                  <a:cxn ang="0">
                    <a:pos x="466" y="438"/>
                  </a:cxn>
                  <a:cxn ang="0">
                    <a:pos x="790" y="314"/>
                  </a:cxn>
                  <a:cxn ang="0">
                    <a:pos x="1145" y="323"/>
                  </a:cxn>
                  <a:cxn ang="0">
                    <a:pos x="1449" y="496"/>
                  </a:cxn>
                  <a:cxn ang="0">
                    <a:pos x="1556" y="882"/>
                  </a:cxn>
                  <a:cxn ang="0">
                    <a:pos x="1272" y="974"/>
                  </a:cxn>
                  <a:cxn ang="0">
                    <a:pos x="807" y="1047"/>
                  </a:cxn>
                  <a:cxn ang="0">
                    <a:pos x="717" y="974"/>
                  </a:cxn>
                  <a:cxn ang="0">
                    <a:pos x="760" y="954"/>
                  </a:cxn>
                  <a:cxn ang="0">
                    <a:pos x="942" y="931"/>
                  </a:cxn>
                  <a:cxn ang="0">
                    <a:pos x="1454" y="953"/>
                  </a:cxn>
                  <a:cxn ang="0">
                    <a:pos x="1460" y="727"/>
                  </a:cxn>
                  <a:cxn ang="0">
                    <a:pos x="1415" y="530"/>
                  </a:cxn>
                  <a:cxn ang="0">
                    <a:pos x="1076" y="644"/>
                  </a:cxn>
                  <a:cxn ang="0">
                    <a:pos x="1264" y="785"/>
                  </a:cxn>
                  <a:cxn ang="0">
                    <a:pos x="934" y="733"/>
                  </a:cxn>
                  <a:cxn ang="0">
                    <a:pos x="762" y="698"/>
                  </a:cxn>
                  <a:cxn ang="0">
                    <a:pos x="649" y="831"/>
                  </a:cxn>
                  <a:cxn ang="0">
                    <a:pos x="467" y="1053"/>
                  </a:cxn>
                  <a:cxn ang="0">
                    <a:pos x="817" y="1278"/>
                  </a:cxn>
                  <a:cxn ang="0">
                    <a:pos x="1161" y="1148"/>
                  </a:cxn>
                  <a:cxn ang="0">
                    <a:pos x="1107" y="1079"/>
                  </a:cxn>
                  <a:cxn ang="0">
                    <a:pos x="1206" y="1132"/>
                  </a:cxn>
                  <a:cxn ang="0">
                    <a:pos x="1176" y="1277"/>
                  </a:cxn>
                  <a:cxn ang="0">
                    <a:pos x="837" y="1335"/>
                  </a:cxn>
                  <a:cxn ang="0">
                    <a:pos x="1340" y="1413"/>
                  </a:cxn>
                  <a:cxn ang="0">
                    <a:pos x="1704" y="806"/>
                  </a:cxn>
                </a:cxnLst>
                <a:rect l="0" t="0" r="r" b="b"/>
                <a:pathLst>
                  <a:path w="1711" h="1531">
                    <a:moveTo>
                      <a:pt x="1704" y="806"/>
                    </a:moveTo>
                    <a:cubicBezTo>
                      <a:pt x="1698" y="609"/>
                      <a:pt x="1586" y="533"/>
                      <a:pt x="1586" y="533"/>
                    </a:cubicBezTo>
                    <a:cubicBezTo>
                      <a:pt x="1586" y="533"/>
                      <a:pt x="1573" y="438"/>
                      <a:pt x="1486" y="336"/>
                    </a:cubicBezTo>
                    <a:cubicBezTo>
                      <a:pt x="1352" y="188"/>
                      <a:pt x="1180" y="215"/>
                      <a:pt x="1180" y="215"/>
                    </a:cubicBezTo>
                    <a:cubicBezTo>
                      <a:pt x="959" y="0"/>
                      <a:pt x="732" y="165"/>
                      <a:pt x="732" y="165"/>
                    </a:cubicBezTo>
                    <a:cubicBezTo>
                      <a:pt x="417" y="62"/>
                      <a:pt x="327" y="309"/>
                      <a:pt x="327" y="309"/>
                    </a:cubicBezTo>
                    <a:cubicBezTo>
                      <a:pt x="147" y="328"/>
                      <a:pt x="0" y="540"/>
                      <a:pt x="132" y="766"/>
                    </a:cubicBezTo>
                    <a:cubicBezTo>
                      <a:pt x="233" y="940"/>
                      <a:pt x="382" y="942"/>
                      <a:pt x="446" y="934"/>
                    </a:cubicBezTo>
                    <a:cubicBezTo>
                      <a:pt x="466" y="879"/>
                      <a:pt x="511" y="818"/>
                      <a:pt x="608" y="791"/>
                    </a:cubicBezTo>
                    <a:cubicBezTo>
                      <a:pt x="609" y="782"/>
                      <a:pt x="621" y="597"/>
                      <a:pt x="498" y="508"/>
                    </a:cubicBezTo>
                    <a:cubicBezTo>
                      <a:pt x="424" y="455"/>
                      <a:pt x="342" y="468"/>
                      <a:pt x="297" y="503"/>
                    </a:cubicBezTo>
                    <a:cubicBezTo>
                      <a:pt x="254" y="536"/>
                      <a:pt x="242" y="587"/>
                      <a:pt x="264" y="643"/>
                    </a:cubicBezTo>
                    <a:cubicBezTo>
                      <a:pt x="275" y="671"/>
                      <a:pt x="292" y="690"/>
                      <a:pt x="316" y="700"/>
                    </a:cubicBezTo>
                    <a:cubicBezTo>
                      <a:pt x="361" y="719"/>
                      <a:pt x="415" y="697"/>
                      <a:pt x="415" y="697"/>
                    </a:cubicBezTo>
                    <a:cubicBezTo>
                      <a:pt x="427" y="692"/>
                      <a:pt x="441" y="697"/>
                      <a:pt x="447" y="710"/>
                    </a:cubicBezTo>
                    <a:cubicBezTo>
                      <a:pt x="452" y="722"/>
                      <a:pt x="446" y="736"/>
                      <a:pt x="434" y="741"/>
                    </a:cubicBezTo>
                    <a:cubicBezTo>
                      <a:pt x="431" y="742"/>
                      <a:pt x="361" y="771"/>
                      <a:pt x="297" y="744"/>
                    </a:cubicBezTo>
                    <a:cubicBezTo>
                      <a:pt x="262" y="730"/>
                      <a:pt x="235" y="701"/>
                      <a:pt x="219" y="660"/>
                    </a:cubicBezTo>
                    <a:cubicBezTo>
                      <a:pt x="189" y="584"/>
                      <a:pt x="208" y="511"/>
                      <a:pt x="268" y="465"/>
                    </a:cubicBezTo>
                    <a:cubicBezTo>
                      <a:pt x="323" y="422"/>
                      <a:pt x="398" y="413"/>
                      <a:pt x="466" y="438"/>
                    </a:cubicBezTo>
                    <a:cubicBezTo>
                      <a:pt x="478" y="387"/>
                      <a:pt x="518" y="319"/>
                      <a:pt x="614" y="296"/>
                    </a:cubicBezTo>
                    <a:cubicBezTo>
                      <a:pt x="707" y="274"/>
                      <a:pt x="762" y="295"/>
                      <a:pt x="790" y="314"/>
                    </a:cubicBezTo>
                    <a:cubicBezTo>
                      <a:pt x="824" y="270"/>
                      <a:pt x="893" y="217"/>
                      <a:pt x="992" y="233"/>
                    </a:cubicBezTo>
                    <a:cubicBezTo>
                      <a:pt x="1074" y="246"/>
                      <a:pt x="1121" y="289"/>
                      <a:pt x="1145" y="323"/>
                    </a:cubicBezTo>
                    <a:cubicBezTo>
                      <a:pt x="1168" y="355"/>
                      <a:pt x="1182" y="392"/>
                      <a:pt x="1185" y="426"/>
                    </a:cubicBezTo>
                    <a:cubicBezTo>
                      <a:pt x="1278" y="403"/>
                      <a:pt x="1386" y="432"/>
                      <a:pt x="1449" y="496"/>
                    </a:cubicBezTo>
                    <a:cubicBezTo>
                      <a:pt x="1501" y="549"/>
                      <a:pt x="1519" y="621"/>
                      <a:pt x="1500" y="699"/>
                    </a:cubicBezTo>
                    <a:cubicBezTo>
                      <a:pt x="1524" y="723"/>
                      <a:pt x="1570" y="782"/>
                      <a:pt x="1556" y="882"/>
                    </a:cubicBezTo>
                    <a:cubicBezTo>
                      <a:pt x="1549" y="935"/>
                      <a:pt x="1520" y="976"/>
                      <a:pt x="1474" y="997"/>
                    </a:cubicBezTo>
                    <a:cubicBezTo>
                      <a:pt x="1416" y="1024"/>
                      <a:pt x="1336" y="1015"/>
                      <a:pt x="1272" y="974"/>
                    </a:cubicBezTo>
                    <a:cubicBezTo>
                      <a:pt x="1180" y="916"/>
                      <a:pt x="1038" y="913"/>
                      <a:pt x="972" y="968"/>
                    </a:cubicBezTo>
                    <a:cubicBezTo>
                      <a:pt x="922" y="1010"/>
                      <a:pt x="863" y="1052"/>
                      <a:pt x="807" y="1047"/>
                    </a:cubicBezTo>
                    <a:cubicBezTo>
                      <a:pt x="803" y="1047"/>
                      <a:pt x="799" y="1046"/>
                      <a:pt x="794" y="1045"/>
                    </a:cubicBezTo>
                    <a:cubicBezTo>
                      <a:pt x="762" y="1038"/>
                      <a:pt x="735" y="1014"/>
                      <a:pt x="717" y="974"/>
                    </a:cubicBezTo>
                    <a:cubicBezTo>
                      <a:pt x="711" y="962"/>
                      <a:pt x="716" y="948"/>
                      <a:pt x="728" y="942"/>
                    </a:cubicBezTo>
                    <a:cubicBezTo>
                      <a:pt x="740" y="937"/>
                      <a:pt x="754" y="942"/>
                      <a:pt x="760" y="954"/>
                    </a:cubicBezTo>
                    <a:cubicBezTo>
                      <a:pt x="772" y="980"/>
                      <a:pt x="787" y="994"/>
                      <a:pt x="805" y="998"/>
                    </a:cubicBezTo>
                    <a:cubicBezTo>
                      <a:pt x="844" y="1007"/>
                      <a:pt x="902" y="964"/>
                      <a:pt x="942" y="931"/>
                    </a:cubicBezTo>
                    <a:cubicBezTo>
                      <a:pt x="1024" y="862"/>
                      <a:pt x="1187" y="864"/>
                      <a:pt x="1297" y="934"/>
                    </a:cubicBezTo>
                    <a:cubicBezTo>
                      <a:pt x="1348" y="966"/>
                      <a:pt x="1410" y="974"/>
                      <a:pt x="1454" y="953"/>
                    </a:cubicBezTo>
                    <a:cubicBezTo>
                      <a:pt x="1485" y="939"/>
                      <a:pt x="1504" y="912"/>
                      <a:pt x="1509" y="876"/>
                    </a:cubicBezTo>
                    <a:cubicBezTo>
                      <a:pt x="1523" y="774"/>
                      <a:pt x="1460" y="728"/>
                      <a:pt x="1460" y="727"/>
                    </a:cubicBezTo>
                    <a:cubicBezTo>
                      <a:pt x="1451" y="721"/>
                      <a:pt x="1448" y="711"/>
                      <a:pt x="1450" y="701"/>
                    </a:cubicBezTo>
                    <a:cubicBezTo>
                      <a:pt x="1470" y="633"/>
                      <a:pt x="1458" y="574"/>
                      <a:pt x="1415" y="530"/>
                    </a:cubicBezTo>
                    <a:cubicBezTo>
                      <a:pt x="1363" y="476"/>
                      <a:pt x="1272" y="453"/>
                      <a:pt x="1195" y="473"/>
                    </a:cubicBezTo>
                    <a:cubicBezTo>
                      <a:pt x="1093" y="499"/>
                      <a:pt x="1078" y="609"/>
                      <a:pt x="1076" y="644"/>
                    </a:cubicBezTo>
                    <a:cubicBezTo>
                      <a:pt x="1136" y="647"/>
                      <a:pt x="1204" y="674"/>
                      <a:pt x="1267" y="751"/>
                    </a:cubicBezTo>
                    <a:cubicBezTo>
                      <a:pt x="1275" y="762"/>
                      <a:pt x="1274" y="777"/>
                      <a:pt x="1264" y="785"/>
                    </a:cubicBezTo>
                    <a:cubicBezTo>
                      <a:pt x="1253" y="794"/>
                      <a:pt x="1238" y="792"/>
                      <a:pt x="1230" y="782"/>
                    </a:cubicBezTo>
                    <a:cubicBezTo>
                      <a:pt x="1095" y="617"/>
                      <a:pt x="941" y="728"/>
                      <a:pt x="934" y="733"/>
                    </a:cubicBezTo>
                    <a:cubicBezTo>
                      <a:pt x="925" y="740"/>
                      <a:pt x="912" y="739"/>
                      <a:pt x="904" y="732"/>
                    </a:cubicBezTo>
                    <a:cubicBezTo>
                      <a:pt x="902" y="730"/>
                      <a:pt x="845" y="681"/>
                      <a:pt x="762" y="698"/>
                    </a:cubicBezTo>
                    <a:cubicBezTo>
                      <a:pt x="683" y="714"/>
                      <a:pt x="669" y="810"/>
                      <a:pt x="669" y="811"/>
                    </a:cubicBezTo>
                    <a:cubicBezTo>
                      <a:pt x="667" y="821"/>
                      <a:pt x="659" y="829"/>
                      <a:pt x="649" y="831"/>
                    </a:cubicBezTo>
                    <a:cubicBezTo>
                      <a:pt x="466" y="864"/>
                      <a:pt x="476" y="1025"/>
                      <a:pt x="476" y="1032"/>
                    </a:cubicBezTo>
                    <a:cubicBezTo>
                      <a:pt x="477" y="1040"/>
                      <a:pt x="473" y="1048"/>
                      <a:pt x="467" y="1053"/>
                    </a:cubicBezTo>
                    <a:cubicBezTo>
                      <a:pt x="495" y="1292"/>
                      <a:pt x="815" y="1270"/>
                      <a:pt x="815" y="1270"/>
                    </a:cubicBezTo>
                    <a:cubicBezTo>
                      <a:pt x="816" y="1273"/>
                      <a:pt x="816" y="1276"/>
                      <a:pt x="817" y="1278"/>
                    </a:cubicBezTo>
                    <a:cubicBezTo>
                      <a:pt x="826" y="1282"/>
                      <a:pt x="1041" y="1363"/>
                      <a:pt x="1138" y="1248"/>
                    </a:cubicBezTo>
                    <a:cubicBezTo>
                      <a:pt x="1162" y="1208"/>
                      <a:pt x="1170" y="1174"/>
                      <a:pt x="1161" y="1148"/>
                    </a:cubicBezTo>
                    <a:cubicBezTo>
                      <a:pt x="1151" y="1120"/>
                      <a:pt x="1122" y="1110"/>
                      <a:pt x="1122" y="1110"/>
                    </a:cubicBezTo>
                    <a:cubicBezTo>
                      <a:pt x="1109" y="1106"/>
                      <a:pt x="1103" y="1092"/>
                      <a:pt x="1107" y="1079"/>
                    </a:cubicBezTo>
                    <a:cubicBezTo>
                      <a:pt x="1111" y="1067"/>
                      <a:pt x="1125" y="1060"/>
                      <a:pt x="1138" y="1064"/>
                    </a:cubicBezTo>
                    <a:cubicBezTo>
                      <a:pt x="1140" y="1065"/>
                      <a:pt x="1188" y="1082"/>
                      <a:pt x="1206" y="1132"/>
                    </a:cubicBezTo>
                    <a:cubicBezTo>
                      <a:pt x="1221" y="1172"/>
                      <a:pt x="1211" y="1220"/>
                      <a:pt x="1178" y="1274"/>
                    </a:cubicBezTo>
                    <a:cubicBezTo>
                      <a:pt x="1177" y="1275"/>
                      <a:pt x="1177" y="1276"/>
                      <a:pt x="1176" y="1277"/>
                    </a:cubicBezTo>
                    <a:cubicBezTo>
                      <a:pt x="1116" y="1350"/>
                      <a:pt x="1024" y="1363"/>
                      <a:pt x="946" y="1356"/>
                    </a:cubicBezTo>
                    <a:cubicBezTo>
                      <a:pt x="903" y="1353"/>
                      <a:pt x="864" y="1343"/>
                      <a:pt x="837" y="1335"/>
                    </a:cubicBezTo>
                    <a:cubicBezTo>
                      <a:pt x="893" y="1460"/>
                      <a:pt x="1019" y="1517"/>
                      <a:pt x="1153" y="1523"/>
                    </a:cubicBezTo>
                    <a:cubicBezTo>
                      <a:pt x="1310" y="1531"/>
                      <a:pt x="1340" y="1413"/>
                      <a:pt x="1340" y="1413"/>
                    </a:cubicBezTo>
                    <a:cubicBezTo>
                      <a:pt x="1551" y="1329"/>
                      <a:pt x="1506" y="1116"/>
                      <a:pt x="1506" y="1116"/>
                    </a:cubicBezTo>
                    <a:cubicBezTo>
                      <a:pt x="1594" y="1103"/>
                      <a:pt x="1711" y="1004"/>
                      <a:pt x="1704" y="80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accent1"/>
                  </a:solidFill>
                </a:endParaRPr>
              </a:p>
            </p:txBody>
          </p:sp>
        </p:grpSp>
      </p:grpSp>
      <p:sp>
        <p:nvSpPr>
          <p:cNvPr id="7" name="矩形标注 6"/>
          <p:cNvSpPr/>
          <p:nvPr/>
        </p:nvSpPr>
        <p:spPr>
          <a:xfrm>
            <a:off x="6395201" y="3596634"/>
            <a:ext cx="2021735" cy="1010121"/>
          </a:xfrm>
          <a:prstGeom prst="wedgeRectCallout">
            <a:avLst>
              <a:gd name="adj1" fmla="val 41393"/>
              <a:gd name="adj2" fmla="val -19934"/>
            </a:avLst>
          </a:prstGeom>
          <a:solidFill>
            <a:schemeClr val="accent4"/>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defTabSz="912019">
              <a:spcBef>
                <a:spcPct val="20000"/>
              </a:spcBef>
            </a:pPr>
            <a:r>
              <a:rPr lang="zh-CN" altLang="en-US" sz="1200" dirty="0">
                <a:solidFill>
                  <a:schemeClr val="bg1"/>
                </a:solidFill>
                <a:latin typeface="微软雅黑" pitchFamily="34" charset="-122"/>
                <a:ea typeface="微软雅黑" pitchFamily="34" charset="-122"/>
                <a:sym typeface="Arial" pitchFamily="34" charset="0"/>
              </a:rPr>
              <a:t>     </a:t>
            </a:r>
            <a:r>
              <a:rPr lang="zh-CN" altLang="en-US" sz="1200" dirty="0" smtClean="0">
                <a:solidFill>
                  <a:schemeClr val="bg1"/>
                </a:solidFill>
                <a:latin typeface="微软雅黑" pitchFamily="34" charset="-122"/>
                <a:ea typeface="微软雅黑" pitchFamily="34" charset="-122"/>
                <a:sym typeface="Arial" pitchFamily="34" charset="0"/>
              </a:rPr>
              <a:t>避免使用一次性物品</a:t>
            </a:r>
            <a:endParaRPr lang="en-US" altLang="zh-CN" sz="1200" dirty="0" smtClean="0">
              <a:solidFill>
                <a:schemeClr val="bg1"/>
              </a:solidFill>
              <a:latin typeface="微软雅黑" pitchFamily="34" charset="-122"/>
              <a:ea typeface="微软雅黑" pitchFamily="34" charset="-122"/>
              <a:sym typeface="Arial" pitchFamily="34" charset="0"/>
            </a:endParaRPr>
          </a:p>
          <a:p>
            <a:pPr defTabSz="912019">
              <a:spcBef>
                <a:spcPct val="20000"/>
              </a:spcBef>
            </a:pPr>
            <a:r>
              <a:rPr lang="zh-CN" altLang="en-US" sz="900" dirty="0" smtClean="0"/>
              <a:t>出门</a:t>
            </a:r>
            <a:r>
              <a:rPr lang="zh-CN" altLang="en-US" sz="900" dirty="0"/>
              <a:t>购物，尽量自己带环保袋，无论是免费或者收费的塑料袋，都减少使用</a:t>
            </a:r>
            <a:endParaRPr lang="en-US" altLang="zh-CN" sz="900" dirty="0">
              <a:solidFill>
                <a:schemeClr val="bg1"/>
              </a:solidFill>
              <a:latin typeface="微软雅黑" pitchFamily="34" charset="-122"/>
              <a:ea typeface="微软雅黑" pitchFamily="34" charset="-122"/>
            </a:endParaRPr>
          </a:p>
        </p:txBody>
      </p:sp>
      <p:sp>
        <p:nvSpPr>
          <p:cNvPr id="8" name="矩形标注 7"/>
          <p:cNvSpPr/>
          <p:nvPr/>
        </p:nvSpPr>
        <p:spPr>
          <a:xfrm>
            <a:off x="4523538" y="3596634"/>
            <a:ext cx="1871663" cy="1010121"/>
          </a:xfrm>
          <a:prstGeom prst="wedgeRectCallout">
            <a:avLst>
              <a:gd name="adj1" fmla="val 59514"/>
              <a:gd name="adj2" fmla="val -21196"/>
            </a:avLst>
          </a:prstGeom>
          <a:solidFill>
            <a:schemeClr val="accent3"/>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defTabSz="912019">
              <a:spcBef>
                <a:spcPct val="20000"/>
              </a:spcBef>
            </a:pPr>
            <a:r>
              <a:rPr lang="zh-CN" altLang="en-US" sz="1200" dirty="0">
                <a:solidFill>
                  <a:schemeClr val="bg1"/>
                </a:solidFill>
                <a:latin typeface="微软雅黑" pitchFamily="34" charset="-122"/>
                <a:ea typeface="微软雅黑" pitchFamily="34" charset="-122"/>
                <a:sym typeface="Arial" pitchFamily="34" charset="0"/>
              </a:rPr>
              <a:t>     </a:t>
            </a:r>
            <a:r>
              <a:rPr lang="zh-CN" altLang="en-US" sz="1200" dirty="0" smtClean="0">
                <a:solidFill>
                  <a:schemeClr val="bg1"/>
                </a:solidFill>
                <a:latin typeface="微软雅黑" pitchFamily="34" charset="-122"/>
                <a:ea typeface="微软雅黑" pitchFamily="34" charset="-122"/>
                <a:sym typeface="Arial" pitchFamily="34" charset="0"/>
              </a:rPr>
              <a:t>生活用品重复使用</a:t>
            </a:r>
            <a:endParaRPr lang="en-US" altLang="zh-CN" sz="1200" dirty="0" smtClean="0">
              <a:solidFill>
                <a:schemeClr val="bg1"/>
              </a:solidFill>
              <a:latin typeface="微软雅黑" pitchFamily="34" charset="-122"/>
              <a:ea typeface="微软雅黑" pitchFamily="34" charset="-122"/>
              <a:sym typeface="Arial" pitchFamily="34" charset="0"/>
            </a:endParaRPr>
          </a:p>
          <a:p>
            <a:pPr defTabSz="912019">
              <a:spcBef>
                <a:spcPct val="20000"/>
              </a:spcBef>
            </a:pPr>
            <a:r>
              <a:rPr lang="zh-CN" altLang="en-US" sz="900" dirty="0" smtClean="0"/>
              <a:t>用</a:t>
            </a:r>
            <a:r>
              <a:rPr lang="zh-CN" altLang="en-US" sz="900" dirty="0"/>
              <a:t>过的面膜纸可以用它来擦首饰、擦家具的表面或者擦皮带，不仅擦得亮还能留下面膜纸的香气</a:t>
            </a:r>
            <a:endParaRPr lang="en-US" altLang="zh-CN" sz="900" dirty="0">
              <a:solidFill>
                <a:schemeClr val="bg1"/>
              </a:solidFill>
              <a:latin typeface="微软雅黑" pitchFamily="34" charset="-122"/>
              <a:ea typeface="微软雅黑" pitchFamily="34" charset="-122"/>
            </a:endParaRPr>
          </a:p>
        </p:txBody>
      </p:sp>
      <p:sp>
        <p:nvSpPr>
          <p:cNvPr id="9" name="矩形标注 8"/>
          <p:cNvSpPr/>
          <p:nvPr/>
        </p:nvSpPr>
        <p:spPr>
          <a:xfrm>
            <a:off x="2651876" y="3596634"/>
            <a:ext cx="1871663" cy="1010121"/>
          </a:xfrm>
          <a:prstGeom prst="wedgeRectCallout">
            <a:avLst>
              <a:gd name="adj1" fmla="val 59514"/>
              <a:gd name="adj2" fmla="val -21196"/>
            </a:avLst>
          </a:prstGeom>
          <a:solidFill>
            <a:schemeClr val="accent2"/>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defTabSz="912019">
              <a:spcBef>
                <a:spcPct val="20000"/>
              </a:spcBef>
            </a:pPr>
            <a:r>
              <a:rPr lang="zh-CN" altLang="en-US" sz="1200" dirty="0">
                <a:solidFill>
                  <a:schemeClr val="bg1"/>
                </a:solidFill>
                <a:latin typeface="微软雅黑" pitchFamily="34" charset="-122"/>
                <a:ea typeface="微软雅黑" pitchFamily="34" charset="-122"/>
                <a:sym typeface="Arial" pitchFamily="34" charset="0"/>
              </a:rPr>
              <a:t>     </a:t>
            </a:r>
            <a:r>
              <a:rPr lang="zh-CN" altLang="en-US" sz="1200" dirty="0" smtClean="0">
                <a:solidFill>
                  <a:schemeClr val="bg1"/>
                </a:solidFill>
                <a:latin typeface="微软雅黑" pitchFamily="34" charset="-122"/>
                <a:ea typeface="微软雅黑" pitchFamily="34" charset="-122"/>
                <a:sym typeface="Arial" pitchFamily="34" charset="0"/>
              </a:rPr>
              <a:t>纸资源智能利用</a:t>
            </a:r>
            <a:endParaRPr lang="en-US" altLang="zh-CN" sz="1200" dirty="0" smtClean="0">
              <a:solidFill>
                <a:schemeClr val="bg1"/>
              </a:solidFill>
              <a:latin typeface="微软雅黑" pitchFamily="34" charset="-122"/>
              <a:ea typeface="微软雅黑" pitchFamily="34" charset="-122"/>
              <a:sym typeface="Arial" pitchFamily="34" charset="0"/>
            </a:endParaRPr>
          </a:p>
          <a:p>
            <a:pPr defTabSz="912019">
              <a:spcBef>
                <a:spcPct val="20000"/>
              </a:spcBef>
            </a:pPr>
            <a:r>
              <a:rPr lang="zh-CN" altLang="en-US" sz="900" dirty="0" smtClean="0"/>
              <a:t>将</a:t>
            </a:r>
            <a:r>
              <a:rPr lang="zh-CN" altLang="en-US" sz="900" dirty="0"/>
              <a:t>废旧报纸铺垫在衣橱的最底层，不仅可以吸潮，还能吸收衣柜中的异味；还可以擦洗</a:t>
            </a:r>
            <a:r>
              <a:rPr lang="zh-CN" altLang="en-US" sz="900" dirty="0" smtClean="0"/>
              <a:t>玻璃</a:t>
            </a:r>
            <a:endParaRPr lang="en-US" altLang="zh-CN" sz="900" dirty="0">
              <a:solidFill>
                <a:schemeClr val="bg1"/>
              </a:solidFill>
              <a:latin typeface="微软雅黑" pitchFamily="34" charset="-122"/>
              <a:ea typeface="微软雅黑" pitchFamily="34" charset="-122"/>
            </a:endParaRPr>
          </a:p>
        </p:txBody>
      </p:sp>
      <p:sp>
        <p:nvSpPr>
          <p:cNvPr id="10" name="矩形标注 9"/>
          <p:cNvSpPr/>
          <p:nvPr/>
        </p:nvSpPr>
        <p:spPr>
          <a:xfrm>
            <a:off x="780213" y="3596634"/>
            <a:ext cx="1871663" cy="1010121"/>
          </a:xfrm>
          <a:prstGeom prst="wedgeRectCallout">
            <a:avLst>
              <a:gd name="adj1" fmla="val 59514"/>
              <a:gd name="adj2" fmla="val -21196"/>
            </a:avLst>
          </a:prstGeom>
          <a:solidFill>
            <a:schemeClr val="accent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defTabSz="912019">
              <a:spcBef>
                <a:spcPct val="20000"/>
              </a:spcBef>
            </a:pPr>
            <a:r>
              <a:rPr lang="zh-CN" altLang="en-US" sz="1200" dirty="0" smtClean="0">
                <a:solidFill>
                  <a:schemeClr val="bg1"/>
                </a:solidFill>
                <a:latin typeface="微软雅黑" pitchFamily="34" charset="-122"/>
                <a:ea typeface="微软雅黑" pitchFamily="34" charset="-122"/>
                <a:sym typeface="Arial" pitchFamily="34" charset="0"/>
              </a:rPr>
              <a:t>水资源重复利用</a:t>
            </a:r>
            <a:endParaRPr lang="en-US" altLang="zh-CN" sz="1200" dirty="0" smtClean="0">
              <a:solidFill>
                <a:schemeClr val="bg1"/>
              </a:solidFill>
              <a:latin typeface="微软雅黑" pitchFamily="34" charset="-122"/>
              <a:ea typeface="微软雅黑" pitchFamily="34" charset="-122"/>
              <a:sym typeface="Arial" pitchFamily="34" charset="0"/>
            </a:endParaRPr>
          </a:p>
          <a:p>
            <a:pPr defTabSz="912019">
              <a:spcBef>
                <a:spcPct val="20000"/>
              </a:spcBef>
            </a:pPr>
            <a:r>
              <a:rPr lang="zh-CN" altLang="en-US" sz="900" dirty="0" smtClean="0"/>
              <a:t>每天</a:t>
            </a:r>
            <a:r>
              <a:rPr lang="zh-CN" altLang="en-US" sz="900" dirty="0"/>
              <a:t>的淘米水可以用来洗手、洗脸、洗去含油污的餐具、擦家具、浇花等。干净卫生，天然滋润。</a:t>
            </a:r>
            <a:endParaRPr lang="en-US" altLang="zh-CN" sz="900" dirty="0">
              <a:solidFill>
                <a:schemeClr val="bg1"/>
              </a:solidFill>
              <a:latin typeface="微软雅黑" pitchFamily="34" charset="-122"/>
              <a:ea typeface="微软雅黑" pitchFamily="34" charset="-122"/>
            </a:endParaRPr>
          </a:p>
        </p:txBody>
      </p:sp>
      <p:grpSp>
        <p:nvGrpSpPr>
          <p:cNvPr id="148" name="Group 191"/>
          <p:cNvGrpSpPr/>
          <p:nvPr/>
        </p:nvGrpSpPr>
        <p:grpSpPr>
          <a:xfrm>
            <a:off x="5832140" y="1672444"/>
            <a:ext cx="466725" cy="549276"/>
            <a:chOff x="5928512" y="1909354"/>
            <a:chExt cx="466725" cy="549276"/>
          </a:xfrm>
        </p:grpSpPr>
        <p:grpSp>
          <p:nvGrpSpPr>
            <p:cNvPr id="149" name="Group 108"/>
            <p:cNvGrpSpPr/>
            <p:nvPr/>
          </p:nvGrpSpPr>
          <p:grpSpPr>
            <a:xfrm rot="2441522">
              <a:off x="5928512" y="1909354"/>
              <a:ext cx="466725" cy="549276"/>
              <a:chOff x="7913688" y="2678112"/>
              <a:chExt cx="466725" cy="549276"/>
            </a:xfrm>
            <a:solidFill>
              <a:schemeClr val="accent3"/>
            </a:solidFill>
          </p:grpSpPr>
          <p:sp>
            <p:nvSpPr>
              <p:cNvPr id="151" name="Oval 10"/>
              <p:cNvSpPr>
                <a:spLocks noChangeArrowheads="1"/>
              </p:cNvSpPr>
              <p:nvPr/>
            </p:nvSpPr>
            <p:spPr bwMode="auto">
              <a:xfrm>
                <a:off x="7913688" y="2678112"/>
                <a:ext cx="466725" cy="468313"/>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 name="Freeform 11"/>
              <p:cNvSpPr>
                <a:spLocks/>
              </p:cNvSpPr>
              <p:nvPr/>
            </p:nvSpPr>
            <p:spPr bwMode="auto">
              <a:xfrm>
                <a:off x="8031163" y="3114675"/>
                <a:ext cx="122238" cy="112713"/>
              </a:xfrm>
              <a:custGeom>
                <a:avLst/>
                <a:gdLst/>
                <a:ahLst/>
                <a:cxnLst>
                  <a:cxn ang="0">
                    <a:pos x="0" y="0"/>
                  </a:cxn>
                  <a:cxn ang="0">
                    <a:pos x="8" y="71"/>
                  </a:cxn>
                  <a:cxn ang="0">
                    <a:pos x="77" y="13"/>
                  </a:cxn>
                  <a:cxn ang="0">
                    <a:pos x="0" y="0"/>
                  </a:cxn>
                </a:cxnLst>
                <a:rect l="0" t="0" r="r" b="b"/>
                <a:pathLst>
                  <a:path w="77" h="71">
                    <a:moveTo>
                      <a:pt x="0" y="0"/>
                    </a:moveTo>
                    <a:lnTo>
                      <a:pt x="8" y="71"/>
                    </a:lnTo>
                    <a:lnTo>
                      <a:pt x="77" y="13"/>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50" name="Freeform 65"/>
            <p:cNvSpPr>
              <a:spLocks noEditPoints="1"/>
            </p:cNvSpPr>
            <p:nvPr/>
          </p:nvSpPr>
          <p:spPr bwMode="auto">
            <a:xfrm>
              <a:off x="6045507" y="1995680"/>
              <a:ext cx="261619" cy="290891"/>
            </a:xfrm>
            <a:custGeom>
              <a:avLst/>
              <a:gdLst/>
              <a:ahLst/>
              <a:cxnLst>
                <a:cxn ang="0">
                  <a:pos x="151" y="125"/>
                </a:cxn>
                <a:cxn ang="0">
                  <a:pos x="144" y="120"/>
                </a:cxn>
                <a:cxn ang="0">
                  <a:pos x="107" y="104"/>
                </a:cxn>
                <a:cxn ang="0">
                  <a:pos x="105" y="102"/>
                </a:cxn>
                <a:cxn ang="0">
                  <a:pos x="102" y="95"/>
                </a:cxn>
                <a:cxn ang="0">
                  <a:pos x="100" y="91"/>
                </a:cxn>
                <a:cxn ang="0">
                  <a:pos x="99" y="89"/>
                </a:cxn>
                <a:cxn ang="0">
                  <a:pos x="102" y="73"/>
                </a:cxn>
                <a:cxn ang="0">
                  <a:pos x="102" y="72"/>
                </a:cxn>
                <a:cxn ang="0">
                  <a:pos x="108" y="57"/>
                </a:cxn>
                <a:cxn ang="0">
                  <a:pos x="108" y="57"/>
                </a:cxn>
                <a:cxn ang="0">
                  <a:pos x="109" y="47"/>
                </a:cxn>
                <a:cxn ang="0">
                  <a:pos x="108" y="45"/>
                </a:cxn>
                <a:cxn ang="0">
                  <a:pos x="106" y="42"/>
                </a:cxn>
                <a:cxn ang="0">
                  <a:pos x="106" y="27"/>
                </a:cxn>
                <a:cxn ang="0">
                  <a:pos x="102" y="17"/>
                </a:cxn>
                <a:cxn ang="0">
                  <a:pos x="97" y="13"/>
                </a:cxn>
                <a:cxn ang="0">
                  <a:pos x="97" y="13"/>
                </a:cxn>
                <a:cxn ang="0">
                  <a:pos x="95" y="6"/>
                </a:cxn>
                <a:cxn ang="0">
                  <a:pos x="99" y="4"/>
                </a:cxn>
                <a:cxn ang="0">
                  <a:pos x="83" y="3"/>
                </a:cxn>
                <a:cxn ang="0">
                  <a:pos x="82" y="3"/>
                </a:cxn>
                <a:cxn ang="0">
                  <a:pos x="79" y="4"/>
                </a:cxn>
                <a:cxn ang="0">
                  <a:pos x="59" y="13"/>
                </a:cxn>
                <a:cxn ang="0">
                  <a:pos x="51" y="25"/>
                </a:cxn>
                <a:cxn ang="0">
                  <a:pos x="51" y="34"/>
                </a:cxn>
                <a:cxn ang="0">
                  <a:pos x="51" y="42"/>
                </a:cxn>
                <a:cxn ang="0">
                  <a:pos x="50" y="44"/>
                </a:cxn>
                <a:cxn ang="0">
                  <a:pos x="48" y="48"/>
                </a:cxn>
                <a:cxn ang="0">
                  <a:pos x="49" y="51"/>
                </a:cxn>
                <a:cxn ang="0">
                  <a:pos x="51" y="59"/>
                </a:cxn>
                <a:cxn ang="0">
                  <a:pos x="53" y="66"/>
                </a:cxn>
                <a:cxn ang="0">
                  <a:pos x="58" y="77"/>
                </a:cxn>
                <a:cxn ang="0">
                  <a:pos x="59" y="79"/>
                </a:cxn>
                <a:cxn ang="0">
                  <a:pos x="58" y="89"/>
                </a:cxn>
                <a:cxn ang="0">
                  <a:pos x="57" y="91"/>
                </a:cxn>
                <a:cxn ang="0">
                  <a:pos x="54" y="95"/>
                </a:cxn>
                <a:cxn ang="0">
                  <a:pos x="51" y="102"/>
                </a:cxn>
                <a:cxn ang="0">
                  <a:pos x="50" y="103"/>
                </a:cxn>
                <a:cxn ang="0">
                  <a:pos x="38" y="108"/>
                </a:cxn>
                <a:cxn ang="0">
                  <a:pos x="25" y="114"/>
                </a:cxn>
                <a:cxn ang="0">
                  <a:pos x="13" y="120"/>
                </a:cxn>
                <a:cxn ang="0">
                  <a:pos x="6" y="125"/>
                </a:cxn>
                <a:cxn ang="0">
                  <a:pos x="0" y="149"/>
                </a:cxn>
                <a:cxn ang="0">
                  <a:pos x="61" y="170"/>
                </a:cxn>
                <a:cxn ang="0">
                  <a:pos x="61" y="170"/>
                </a:cxn>
                <a:cxn ang="0">
                  <a:pos x="90" y="171"/>
                </a:cxn>
                <a:cxn ang="0">
                  <a:pos x="97" y="169"/>
                </a:cxn>
                <a:cxn ang="0">
                  <a:pos x="157" y="149"/>
                </a:cxn>
                <a:cxn ang="0">
                  <a:pos x="151" y="125"/>
                </a:cxn>
                <a:cxn ang="0">
                  <a:pos x="62" y="158"/>
                </a:cxn>
                <a:cxn ang="0">
                  <a:pos x="62" y="157"/>
                </a:cxn>
                <a:cxn ang="0">
                  <a:pos x="62" y="157"/>
                </a:cxn>
                <a:cxn ang="0">
                  <a:pos x="62" y="158"/>
                </a:cxn>
              </a:cxnLst>
              <a:rect l="0" t="0" r="r" b="b"/>
              <a:pathLst>
                <a:path w="157" h="175">
                  <a:moveTo>
                    <a:pt x="151" y="125"/>
                  </a:moveTo>
                  <a:cubicBezTo>
                    <a:pt x="149" y="123"/>
                    <a:pt x="147" y="121"/>
                    <a:pt x="144" y="120"/>
                  </a:cubicBezTo>
                  <a:cubicBezTo>
                    <a:pt x="132" y="114"/>
                    <a:pt x="120" y="109"/>
                    <a:pt x="107" y="104"/>
                  </a:cubicBezTo>
                  <a:cubicBezTo>
                    <a:pt x="106" y="103"/>
                    <a:pt x="105" y="103"/>
                    <a:pt x="105" y="102"/>
                  </a:cubicBezTo>
                  <a:cubicBezTo>
                    <a:pt x="104" y="99"/>
                    <a:pt x="103" y="97"/>
                    <a:pt x="102" y="95"/>
                  </a:cubicBezTo>
                  <a:cubicBezTo>
                    <a:pt x="102" y="93"/>
                    <a:pt x="101" y="92"/>
                    <a:pt x="100" y="91"/>
                  </a:cubicBezTo>
                  <a:cubicBezTo>
                    <a:pt x="99" y="91"/>
                    <a:pt x="99" y="90"/>
                    <a:pt x="99" y="89"/>
                  </a:cubicBezTo>
                  <a:cubicBezTo>
                    <a:pt x="99" y="84"/>
                    <a:pt x="97" y="78"/>
                    <a:pt x="102" y="73"/>
                  </a:cubicBezTo>
                  <a:cubicBezTo>
                    <a:pt x="102" y="73"/>
                    <a:pt x="102" y="73"/>
                    <a:pt x="102" y="72"/>
                  </a:cubicBezTo>
                  <a:cubicBezTo>
                    <a:pt x="104" y="68"/>
                    <a:pt x="105" y="62"/>
                    <a:pt x="108" y="57"/>
                  </a:cubicBezTo>
                  <a:cubicBezTo>
                    <a:pt x="108" y="57"/>
                    <a:pt x="108" y="57"/>
                    <a:pt x="108" y="57"/>
                  </a:cubicBezTo>
                  <a:cubicBezTo>
                    <a:pt x="108" y="54"/>
                    <a:pt x="108" y="50"/>
                    <a:pt x="109" y="47"/>
                  </a:cubicBezTo>
                  <a:cubicBezTo>
                    <a:pt x="109" y="46"/>
                    <a:pt x="108" y="46"/>
                    <a:pt x="108" y="45"/>
                  </a:cubicBezTo>
                  <a:cubicBezTo>
                    <a:pt x="106" y="45"/>
                    <a:pt x="106" y="43"/>
                    <a:pt x="106" y="42"/>
                  </a:cubicBezTo>
                  <a:cubicBezTo>
                    <a:pt x="106" y="35"/>
                    <a:pt x="106" y="34"/>
                    <a:pt x="106" y="27"/>
                  </a:cubicBezTo>
                  <a:cubicBezTo>
                    <a:pt x="106" y="24"/>
                    <a:pt x="105" y="20"/>
                    <a:pt x="102" y="17"/>
                  </a:cubicBezTo>
                  <a:cubicBezTo>
                    <a:pt x="100" y="16"/>
                    <a:pt x="99" y="14"/>
                    <a:pt x="97" y="13"/>
                  </a:cubicBezTo>
                  <a:cubicBezTo>
                    <a:pt x="97" y="13"/>
                    <a:pt x="97" y="13"/>
                    <a:pt x="97" y="13"/>
                  </a:cubicBezTo>
                  <a:cubicBezTo>
                    <a:pt x="97" y="13"/>
                    <a:pt x="92" y="9"/>
                    <a:pt x="95" y="6"/>
                  </a:cubicBezTo>
                  <a:cubicBezTo>
                    <a:pt x="96" y="4"/>
                    <a:pt x="99" y="4"/>
                    <a:pt x="99" y="4"/>
                  </a:cubicBezTo>
                  <a:cubicBezTo>
                    <a:pt x="99" y="4"/>
                    <a:pt x="95" y="0"/>
                    <a:pt x="83" y="3"/>
                  </a:cubicBezTo>
                  <a:cubicBezTo>
                    <a:pt x="82" y="3"/>
                    <a:pt x="82" y="3"/>
                    <a:pt x="82" y="3"/>
                  </a:cubicBezTo>
                  <a:cubicBezTo>
                    <a:pt x="81" y="3"/>
                    <a:pt x="80" y="4"/>
                    <a:pt x="79" y="4"/>
                  </a:cubicBezTo>
                  <a:cubicBezTo>
                    <a:pt x="72" y="6"/>
                    <a:pt x="65" y="8"/>
                    <a:pt x="59" y="13"/>
                  </a:cubicBezTo>
                  <a:cubicBezTo>
                    <a:pt x="55" y="16"/>
                    <a:pt x="52" y="20"/>
                    <a:pt x="51" y="25"/>
                  </a:cubicBezTo>
                  <a:cubicBezTo>
                    <a:pt x="51" y="28"/>
                    <a:pt x="51" y="31"/>
                    <a:pt x="51" y="34"/>
                  </a:cubicBezTo>
                  <a:cubicBezTo>
                    <a:pt x="51" y="38"/>
                    <a:pt x="51" y="37"/>
                    <a:pt x="51" y="42"/>
                  </a:cubicBezTo>
                  <a:cubicBezTo>
                    <a:pt x="51" y="43"/>
                    <a:pt x="51" y="44"/>
                    <a:pt x="50" y="44"/>
                  </a:cubicBezTo>
                  <a:cubicBezTo>
                    <a:pt x="48" y="45"/>
                    <a:pt x="48" y="46"/>
                    <a:pt x="48" y="48"/>
                  </a:cubicBezTo>
                  <a:cubicBezTo>
                    <a:pt x="49" y="49"/>
                    <a:pt x="48" y="50"/>
                    <a:pt x="49" y="51"/>
                  </a:cubicBezTo>
                  <a:cubicBezTo>
                    <a:pt x="49" y="54"/>
                    <a:pt x="50" y="57"/>
                    <a:pt x="51" y="59"/>
                  </a:cubicBezTo>
                  <a:cubicBezTo>
                    <a:pt x="51" y="62"/>
                    <a:pt x="53" y="64"/>
                    <a:pt x="53" y="66"/>
                  </a:cubicBezTo>
                  <a:cubicBezTo>
                    <a:pt x="54" y="70"/>
                    <a:pt x="55" y="74"/>
                    <a:pt x="58" y="77"/>
                  </a:cubicBezTo>
                  <a:cubicBezTo>
                    <a:pt x="59" y="78"/>
                    <a:pt x="59" y="79"/>
                    <a:pt x="59" y="79"/>
                  </a:cubicBezTo>
                  <a:cubicBezTo>
                    <a:pt x="59" y="83"/>
                    <a:pt x="58" y="86"/>
                    <a:pt x="58" y="89"/>
                  </a:cubicBezTo>
                  <a:cubicBezTo>
                    <a:pt x="58" y="90"/>
                    <a:pt x="57" y="91"/>
                    <a:pt x="57" y="91"/>
                  </a:cubicBezTo>
                  <a:cubicBezTo>
                    <a:pt x="54" y="91"/>
                    <a:pt x="54" y="93"/>
                    <a:pt x="54" y="95"/>
                  </a:cubicBezTo>
                  <a:cubicBezTo>
                    <a:pt x="53" y="97"/>
                    <a:pt x="52" y="99"/>
                    <a:pt x="51" y="102"/>
                  </a:cubicBezTo>
                  <a:cubicBezTo>
                    <a:pt x="51" y="102"/>
                    <a:pt x="50" y="103"/>
                    <a:pt x="50" y="103"/>
                  </a:cubicBezTo>
                  <a:cubicBezTo>
                    <a:pt x="46" y="105"/>
                    <a:pt x="42" y="107"/>
                    <a:pt x="38" y="108"/>
                  </a:cubicBezTo>
                  <a:cubicBezTo>
                    <a:pt x="33" y="110"/>
                    <a:pt x="29" y="112"/>
                    <a:pt x="25" y="114"/>
                  </a:cubicBezTo>
                  <a:cubicBezTo>
                    <a:pt x="21" y="116"/>
                    <a:pt x="17" y="118"/>
                    <a:pt x="13" y="120"/>
                  </a:cubicBezTo>
                  <a:cubicBezTo>
                    <a:pt x="10" y="122"/>
                    <a:pt x="8" y="123"/>
                    <a:pt x="6" y="125"/>
                  </a:cubicBezTo>
                  <a:cubicBezTo>
                    <a:pt x="0" y="149"/>
                    <a:pt x="0" y="149"/>
                    <a:pt x="0" y="149"/>
                  </a:cubicBezTo>
                  <a:cubicBezTo>
                    <a:pt x="24" y="149"/>
                    <a:pt x="39" y="165"/>
                    <a:pt x="61" y="170"/>
                  </a:cubicBezTo>
                  <a:cubicBezTo>
                    <a:pt x="61" y="170"/>
                    <a:pt x="61" y="170"/>
                    <a:pt x="61" y="170"/>
                  </a:cubicBezTo>
                  <a:cubicBezTo>
                    <a:pt x="61" y="170"/>
                    <a:pt x="77" y="175"/>
                    <a:pt x="90" y="171"/>
                  </a:cubicBezTo>
                  <a:cubicBezTo>
                    <a:pt x="93" y="171"/>
                    <a:pt x="95" y="170"/>
                    <a:pt x="97" y="169"/>
                  </a:cubicBezTo>
                  <a:cubicBezTo>
                    <a:pt x="117" y="162"/>
                    <a:pt x="143" y="149"/>
                    <a:pt x="157" y="149"/>
                  </a:cubicBezTo>
                  <a:lnTo>
                    <a:pt x="151" y="125"/>
                  </a:lnTo>
                  <a:close/>
                  <a:moveTo>
                    <a:pt x="62" y="158"/>
                  </a:moveTo>
                  <a:cubicBezTo>
                    <a:pt x="62" y="157"/>
                    <a:pt x="62" y="157"/>
                    <a:pt x="62" y="157"/>
                  </a:cubicBezTo>
                  <a:cubicBezTo>
                    <a:pt x="62" y="157"/>
                    <a:pt x="62" y="157"/>
                    <a:pt x="62" y="157"/>
                  </a:cubicBezTo>
                  <a:lnTo>
                    <a:pt x="62" y="158"/>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53" name="Group 219"/>
          <p:cNvGrpSpPr/>
          <p:nvPr/>
        </p:nvGrpSpPr>
        <p:grpSpPr>
          <a:xfrm>
            <a:off x="1972839" y="2471466"/>
            <a:ext cx="472396" cy="402253"/>
            <a:chOff x="2069211" y="3091077"/>
            <a:chExt cx="472396" cy="402253"/>
          </a:xfrm>
        </p:grpSpPr>
        <p:grpSp>
          <p:nvGrpSpPr>
            <p:cNvPr id="154" name="Group 120"/>
            <p:cNvGrpSpPr/>
            <p:nvPr/>
          </p:nvGrpSpPr>
          <p:grpSpPr>
            <a:xfrm rot="17999093">
              <a:off x="2104282" y="3056006"/>
              <a:ext cx="402253" cy="472396"/>
              <a:chOff x="3071813" y="2624138"/>
              <a:chExt cx="446088" cy="523875"/>
            </a:xfrm>
            <a:solidFill>
              <a:schemeClr val="accent2"/>
            </a:solidFill>
          </p:grpSpPr>
          <p:sp>
            <p:nvSpPr>
              <p:cNvPr id="156" name="Oval 26"/>
              <p:cNvSpPr>
                <a:spLocks noChangeArrowheads="1"/>
              </p:cNvSpPr>
              <p:nvPr/>
            </p:nvSpPr>
            <p:spPr bwMode="auto">
              <a:xfrm>
                <a:off x="3071813" y="2624138"/>
                <a:ext cx="446088" cy="447675"/>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7" name="Freeform 27"/>
              <p:cNvSpPr>
                <a:spLocks/>
              </p:cNvSpPr>
              <p:nvPr/>
            </p:nvSpPr>
            <p:spPr bwMode="auto">
              <a:xfrm>
                <a:off x="3290888" y="3040063"/>
                <a:ext cx="114300" cy="107950"/>
              </a:xfrm>
              <a:custGeom>
                <a:avLst/>
                <a:gdLst/>
                <a:ahLst/>
                <a:cxnLst>
                  <a:cxn ang="0">
                    <a:pos x="72" y="0"/>
                  </a:cxn>
                  <a:cxn ang="0">
                    <a:pos x="67" y="68"/>
                  </a:cxn>
                  <a:cxn ang="0">
                    <a:pos x="0" y="11"/>
                  </a:cxn>
                  <a:cxn ang="0">
                    <a:pos x="72" y="0"/>
                  </a:cxn>
                </a:cxnLst>
                <a:rect l="0" t="0" r="r" b="b"/>
                <a:pathLst>
                  <a:path w="72" h="68">
                    <a:moveTo>
                      <a:pt x="72" y="0"/>
                    </a:moveTo>
                    <a:lnTo>
                      <a:pt x="67" y="68"/>
                    </a:lnTo>
                    <a:lnTo>
                      <a:pt x="0" y="11"/>
                    </a:lnTo>
                    <a:lnTo>
                      <a:pt x="7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55" name="Freeform 145"/>
            <p:cNvSpPr>
              <a:spLocks/>
            </p:cNvSpPr>
            <p:nvPr/>
          </p:nvSpPr>
          <p:spPr bwMode="auto">
            <a:xfrm>
              <a:off x="2161841" y="3165937"/>
              <a:ext cx="219075" cy="188913"/>
            </a:xfrm>
            <a:custGeom>
              <a:avLst/>
              <a:gdLst/>
              <a:ahLst/>
              <a:cxnLst>
                <a:cxn ang="0">
                  <a:pos x="64" y="51"/>
                </a:cxn>
                <a:cxn ang="0">
                  <a:pos x="60" y="55"/>
                </a:cxn>
                <a:cxn ang="0">
                  <a:pos x="49" y="55"/>
                </a:cxn>
                <a:cxn ang="0">
                  <a:pos x="45" y="51"/>
                </a:cxn>
                <a:cxn ang="0">
                  <a:pos x="45" y="40"/>
                </a:cxn>
                <a:cxn ang="0">
                  <a:pos x="49" y="36"/>
                </a:cxn>
                <a:cxn ang="0">
                  <a:pos x="52" y="36"/>
                </a:cxn>
                <a:cxn ang="0">
                  <a:pos x="52" y="30"/>
                </a:cxn>
                <a:cxn ang="0">
                  <a:pos x="34" y="30"/>
                </a:cxn>
                <a:cxn ang="0">
                  <a:pos x="34" y="36"/>
                </a:cxn>
                <a:cxn ang="0">
                  <a:pos x="37" y="36"/>
                </a:cxn>
                <a:cxn ang="0">
                  <a:pos x="41" y="40"/>
                </a:cxn>
                <a:cxn ang="0">
                  <a:pos x="41" y="51"/>
                </a:cxn>
                <a:cxn ang="0">
                  <a:pos x="37" y="55"/>
                </a:cxn>
                <a:cxn ang="0">
                  <a:pos x="26" y="55"/>
                </a:cxn>
                <a:cxn ang="0">
                  <a:pos x="23" y="51"/>
                </a:cxn>
                <a:cxn ang="0">
                  <a:pos x="23" y="40"/>
                </a:cxn>
                <a:cxn ang="0">
                  <a:pos x="26" y="36"/>
                </a:cxn>
                <a:cxn ang="0">
                  <a:pos x="29" y="36"/>
                </a:cxn>
                <a:cxn ang="0">
                  <a:pos x="29" y="30"/>
                </a:cxn>
                <a:cxn ang="0">
                  <a:pos x="11" y="30"/>
                </a:cxn>
                <a:cxn ang="0">
                  <a:pos x="11" y="36"/>
                </a:cxn>
                <a:cxn ang="0">
                  <a:pos x="15" y="36"/>
                </a:cxn>
                <a:cxn ang="0">
                  <a:pos x="18" y="40"/>
                </a:cxn>
                <a:cxn ang="0">
                  <a:pos x="18" y="51"/>
                </a:cxn>
                <a:cxn ang="0">
                  <a:pos x="15" y="55"/>
                </a:cxn>
                <a:cxn ang="0">
                  <a:pos x="3" y="55"/>
                </a:cxn>
                <a:cxn ang="0">
                  <a:pos x="0" y="51"/>
                </a:cxn>
                <a:cxn ang="0">
                  <a:pos x="0" y="40"/>
                </a:cxn>
                <a:cxn ang="0">
                  <a:pos x="3" y="36"/>
                </a:cxn>
                <a:cxn ang="0">
                  <a:pos x="7" y="36"/>
                </a:cxn>
                <a:cxn ang="0">
                  <a:pos x="7" y="30"/>
                </a:cxn>
                <a:cxn ang="0">
                  <a:pos x="11" y="25"/>
                </a:cxn>
                <a:cxn ang="0">
                  <a:pos x="29" y="25"/>
                </a:cxn>
                <a:cxn ang="0">
                  <a:pos x="29" y="18"/>
                </a:cxn>
                <a:cxn ang="0">
                  <a:pos x="26" y="18"/>
                </a:cxn>
                <a:cxn ang="0">
                  <a:pos x="23" y="15"/>
                </a:cxn>
                <a:cxn ang="0">
                  <a:pos x="23" y="3"/>
                </a:cxn>
                <a:cxn ang="0">
                  <a:pos x="26" y="0"/>
                </a:cxn>
                <a:cxn ang="0">
                  <a:pos x="37" y="0"/>
                </a:cxn>
                <a:cxn ang="0">
                  <a:pos x="41" y="3"/>
                </a:cxn>
                <a:cxn ang="0">
                  <a:pos x="41" y="15"/>
                </a:cxn>
                <a:cxn ang="0">
                  <a:pos x="37" y="18"/>
                </a:cxn>
                <a:cxn ang="0">
                  <a:pos x="34" y="18"/>
                </a:cxn>
                <a:cxn ang="0">
                  <a:pos x="34" y="25"/>
                </a:cxn>
                <a:cxn ang="0">
                  <a:pos x="52" y="25"/>
                </a:cxn>
                <a:cxn ang="0">
                  <a:pos x="57" y="30"/>
                </a:cxn>
                <a:cxn ang="0">
                  <a:pos x="57" y="36"/>
                </a:cxn>
                <a:cxn ang="0">
                  <a:pos x="60" y="36"/>
                </a:cxn>
                <a:cxn ang="0">
                  <a:pos x="64" y="40"/>
                </a:cxn>
                <a:cxn ang="0">
                  <a:pos x="64" y="51"/>
                </a:cxn>
              </a:cxnLst>
              <a:rect l="0" t="0" r="r" b="b"/>
              <a:pathLst>
                <a:path w="64" h="55">
                  <a:moveTo>
                    <a:pt x="64" y="51"/>
                  </a:moveTo>
                  <a:cubicBezTo>
                    <a:pt x="64" y="53"/>
                    <a:pt x="62" y="55"/>
                    <a:pt x="60" y="55"/>
                  </a:cubicBezTo>
                  <a:cubicBezTo>
                    <a:pt x="49" y="55"/>
                    <a:pt x="49" y="55"/>
                    <a:pt x="49" y="55"/>
                  </a:cubicBezTo>
                  <a:cubicBezTo>
                    <a:pt x="47" y="55"/>
                    <a:pt x="45" y="53"/>
                    <a:pt x="45" y="51"/>
                  </a:cubicBezTo>
                  <a:cubicBezTo>
                    <a:pt x="45" y="40"/>
                    <a:pt x="45" y="40"/>
                    <a:pt x="45" y="40"/>
                  </a:cubicBezTo>
                  <a:cubicBezTo>
                    <a:pt x="45" y="38"/>
                    <a:pt x="47" y="36"/>
                    <a:pt x="49" y="36"/>
                  </a:cubicBezTo>
                  <a:cubicBezTo>
                    <a:pt x="52" y="36"/>
                    <a:pt x="52" y="36"/>
                    <a:pt x="52" y="36"/>
                  </a:cubicBezTo>
                  <a:cubicBezTo>
                    <a:pt x="52" y="30"/>
                    <a:pt x="52" y="30"/>
                    <a:pt x="52" y="30"/>
                  </a:cubicBezTo>
                  <a:cubicBezTo>
                    <a:pt x="34" y="30"/>
                    <a:pt x="34" y="30"/>
                    <a:pt x="34" y="30"/>
                  </a:cubicBezTo>
                  <a:cubicBezTo>
                    <a:pt x="34" y="36"/>
                    <a:pt x="34" y="36"/>
                    <a:pt x="34" y="36"/>
                  </a:cubicBezTo>
                  <a:cubicBezTo>
                    <a:pt x="37" y="36"/>
                    <a:pt x="37" y="36"/>
                    <a:pt x="37" y="36"/>
                  </a:cubicBezTo>
                  <a:cubicBezTo>
                    <a:pt x="39" y="36"/>
                    <a:pt x="41" y="38"/>
                    <a:pt x="41" y="40"/>
                  </a:cubicBezTo>
                  <a:cubicBezTo>
                    <a:pt x="41" y="51"/>
                    <a:pt x="41" y="51"/>
                    <a:pt x="41" y="51"/>
                  </a:cubicBezTo>
                  <a:cubicBezTo>
                    <a:pt x="41" y="53"/>
                    <a:pt x="39" y="55"/>
                    <a:pt x="37" y="55"/>
                  </a:cubicBezTo>
                  <a:cubicBezTo>
                    <a:pt x="26" y="55"/>
                    <a:pt x="26" y="55"/>
                    <a:pt x="26" y="55"/>
                  </a:cubicBezTo>
                  <a:cubicBezTo>
                    <a:pt x="24" y="55"/>
                    <a:pt x="23" y="53"/>
                    <a:pt x="23" y="51"/>
                  </a:cubicBezTo>
                  <a:cubicBezTo>
                    <a:pt x="23" y="40"/>
                    <a:pt x="23" y="40"/>
                    <a:pt x="23" y="40"/>
                  </a:cubicBezTo>
                  <a:cubicBezTo>
                    <a:pt x="23" y="38"/>
                    <a:pt x="24" y="36"/>
                    <a:pt x="26" y="36"/>
                  </a:cubicBezTo>
                  <a:cubicBezTo>
                    <a:pt x="29" y="36"/>
                    <a:pt x="29" y="36"/>
                    <a:pt x="29" y="36"/>
                  </a:cubicBezTo>
                  <a:cubicBezTo>
                    <a:pt x="29" y="30"/>
                    <a:pt x="29" y="30"/>
                    <a:pt x="29" y="30"/>
                  </a:cubicBezTo>
                  <a:cubicBezTo>
                    <a:pt x="11" y="30"/>
                    <a:pt x="11" y="30"/>
                    <a:pt x="11" y="30"/>
                  </a:cubicBezTo>
                  <a:cubicBezTo>
                    <a:pt x="11" y="36"/>
                    <a:pt x="11" y="36"/>
                    <a:pt x="11" y="36"/>
                  </a:cubicBezTo>
                  <a:cubicBezTo>
                    <a:pt x="15" y="36"/>
                    <a:pt x="15" y="36"/>
                    <a:pt x="15" y="36"/>
                  </a:cubicBezTo>
                  <a:cubicBezTo>
                    <a:pt x="17" y="36"/>
                    <a:pt x="18" y="38"/>
                    <a:pt x="18" y="40"/>
                  </a:cubicBezTo>
                  <a:cubicBezTo>
                    <a:pt x="18" y="51"/>
                    <a:pt x="18" y="51"/>
                    <a:pt x="18" y="51"/>
                  </a:cubicBezTo>
                  <a:cubicBezTo>
                    <a:pt x="18" y="53"/>
                    <a:pt x="17" y="55"/>
                    <a:pt x="15" y="55"/>
                  </a:cubicBezTo>
                  <a:cubicBezTo>
                    <a:pt x="3" y="55"/>
                    <a:pt x="3" y="55"/>
                    <a:pt x="3" y="55"/>
                  </a:cubicBezTo>
                  <a:cubicBezTo>
                    <a:pt x="1" y="55"/>
                    <a:pt x="0" y="53"/>
                    <a:pt x="0" y="51"/>
                  </a:cubicBezTo>
                  <a:cubicBezTo>
                    <a:pt x="0" y="40"/>
                    <a:pt x="0" y="40"/>
                    <a:pt x="0" y="40"/>
                  </a:cubicBezTo>
                  <a:cubicBezTo>
                    <a:pt x="0" y="38"/>
                    <a:pt x="1" y="36"/>
                    <a:pt x="3" y="36"/>
                  </a:cubicBezTo>
                  <a:cubicBezTo>
                    <a:pt x="7" y="36"/>
                    <a:pt x="7" y="36"/>
                    <a:pt x="7" y="36"/>
                  </a:cubicBezTo>
                  <a:cubicBezTo>
                    <a:pt x="7" y="30"/>
                    <a:pt x="7" y="30"/>
                    <a:pt x="7" y="30"/>
                  </a:cubicBezTo>
                  <a:cubicBezTo>
                    <a:pt x="7" y="27"/>
                    <a:pt x="9" y="25"/>
                    <a:pt x="11" y="25"/>
                  </a:cubicBezTo>
                  <a:cubicBezTo>
                    <a:pt x="29" y="25"/>
                    <a:pt x="29" y="25"/>
                    <a:pt x="29" y="25"/>
                  </a:cubicBezTo>
                  <a:cubicBezTo>
                    <a:pt x="29" y="18"/>
                    <a:pt x="29" y="18"/>
                    <a:pt x="29" y="18"/>
                  </a:cubicBezTo>
                  <a:cubicBezTo>
                    <a:pt x="26" y="18"/>
                    <a:pt x="26" y="18"/>
                    <a:pt x="26" y="18"/>
                  </a:cubicBezTo>
                  <a:cubicBezTo>
                    <a:pt x="24" y="18"/>
                    <a:pt x="23" y="17"/>
                    <a:pt x="23" y="15"/>
                  </a:cubicBezTo>
                  <a:cubicBezTo>
                    <a:pt x="23" y="3"/>
                    <a:pt x="23" y="3"/>
                    <a:pt x="23" y="3"/>
                  </a:cubicBezTo>
                  <a:cubicBezTo>
                    <a:pt x="23" y="1"/>
                    <a:pt x="24" y="0"/>
                    <a:pt x="26" y="0"/>
                  </a:cubicBezTo>
                  <a:cubicBezTo>
                    <a:pt x="37" y="0"/>
                    <a:pt x="37" y="0"/>
                    <a:pt x="37" y="0"/>
                  </a:cubicBezTo>
                  <a:cubicBezTo>
                    <a:pt x="39" y="0"/>
                    <a:pt x="41" y="1"/>
                    <a:pt x="41" y="3"/>
                  </a:cubicBezTo>
                  <a:cubicBezTo>
                    <a:pt x="41" y="15"/>
                    <a:pt x="41" y="15"/>
                    <a:pt x="41" y="15"/>
                  </a:cubicBezTo>
                  <a:cubicBezTo>
                    <a:pt x="41" y="17"/>
                    <a:pt x="39" y="18"/>
                    <a:pt x="37" y="18"/>
                  </a:cubicBezTo>
                  <a:cubicBezTo>
                    <a:pt x="34" y="18"/>
                    <a:pt x="34" y="18"/>
                    <a:pt x="34" y="18"/>
                  </a:cubicBezTo>
                  <a:cubicBezTo>
                    <a:pt x="34" y="25"/>
                    <a:pt x="34" y="25"/>
                    <a:pt x="34" y="25"/>
                  </a:cubicBezTo>
                  <a:cubicBezTo>
                    <a:pt x="52" y="25"/>
                    <a:pt x="52" y="25"/>
                    <a:pt x="52" y="25"/>
                  </a:cubicBezTo>
                  <a:cubicBezTo>
                    <a:pt x="55" y="25"/>
                    <a:pt x="57" y="27"/>
                    <a:pt x="57" y="30"/>
                  </a:cubicBezTo>
                  <a:cubicBezTo>
                    <a:pt x="57" y="36"/>
                    <a:pt x="57" y="36"/>
                    <a:pt x="57" y="36"/>
                  </a:cubicBezTo>
                  <a:cubicBezTo>
                    <a:pt x="60" y="36"/>
                    <a:pt x="60" y="36"/>
                    <a:pt x="60" y="36"/>
                  </a:cubicBezTo>
                  <a:cubicBezTo>
                    <a:pt x="62" y="36"/>
                    <a:pt x="64" y="38"/>
                    <a:pt x="64" y="40"/>
                  </a:cubicBezTo>
                  <a:lnTo>
                    <a:pt x="64" y="5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58" name="Group 221"/>
          <p:cNvGrpSpPr/>
          <p:nvPr/>
        </p:nvGrpSpPr>
        <p:grpSpPr>
          <a:xfrm>
            <a:off x="2824944" y="1557643"/>
            <a:ext cx="447675" cy="523875"/>
            <a:chOff x="2921316" y="2177254"/>
            <a:chExt cx="447675" cy="523875"/>
          </a:xfrm>
        </p:grpSpPr>
        <p:grpSp>
          <p:nvGrpSpPr>
            <p:cNvPr id="159" name="Group 87"/>
            <p:cNvGrpSpPr/>
            <p:nvPr/>
          </p:nvGrpSpPr>
          <p:grpSpPr>
            <a:xfrm rot="19549848">
              <a:off x="2921316" y="2177254"/>
              <a:ext cx="447675" cy="523875"/>
              <a:chOff x="3359150" y="1438275"/>
              <a:chExt cx="447675" cy="523875"/>
            </a:xfrm>
            <a:solidFill>
              <a:schemeClr val="accent6"/>
            </a:solidFill>
          </p:grpSpPr>
          <p:sp>
            <p:nvSpPr>
              <p:cNvPr id="161" name="Oval 20"/>
              <p:cNvSpPr>
                <a:spLocks noChangeArrowheads="1"/>
              </p:cNvSpPr>
              <p:nvPr/>
            </p:nvSpPr>
            <p:spPr bwMode="auto">
              <a:xfrm>
                <a:off x="3359150" y="1438275"/>
                <a:ext cx="447675" cy="447675"/>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2" name="Freeform 21"/>
              <p:cNvSpPr>
                <a:spLocks/>
              </p:cNvSpPr>
              <p:nvPr/>
            </p:nvSpPr>
            <p:spPr bwMode="auto">
              <a:xfrm>
                <a:off x="3579813" y="1854200"/>
                <a:ext cx="114300" cy="107950"/>
              </a:xfrm>
              <a:custGeom>
                <a:avLst/>
                <a:gdLst/>
                <a:ahLst/>
                <a:cxnLst>
                  <a:cxn ang="0">
                    <a:pos x="72" y="0"/>
                  </a:cxn>
                  <a:cxn ang="0">
                    <a:pos x="65" y="68"/>
                  </a:cxn>
                  <a:cxn ang="0">
                    <a:pos x="0" y="11"/>
                  </a:cxn>
                  <a:cxn ang="0">
                    <a:pos x="72" y="0"/>
                  </a:cxn>
                </a:cxnLst>
                <a:rect l="0" t="0" r="r" b="b"/>
                <a:pathLst>
                  <a:path w="72" h="68">
                    <a:moveTo>
                      <a:pt x="72" y="0"/>
                    </a:moveTo>
                    <a:lnTo>
                      <a:pt x="65" y="68"/>
                    </a:lnTo>
                    <a:lnTo>
                      <a:pt x="0" y="11"/>
                    </a:lnTo>
                    <a:lnTo>
                      <a:pt x="7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60" name="Freeform 64"/>
            <p:cNvSpPr>
              <a:spLocks noEditPoints="1"/>
            </p:cNvSpPr>
            <p:nvPr/>
          </p:nvSpPr>
          <p:spPr bwMode="auto">
            <a:xfrm>
              <a:off x="2981926" y="2290659"/>
              <a:ext cx="265113" cy="220663"/>
            </a:xfrm>
            <a:custGeom>
              <a:avLst/>
              <a:gdLst/>
              <a:ahLst/>
              <a:cxnLst>
                <a:cxn ang="0">
                  <a:pos x="77" y="51"/>
                </a:cxn>
                <a:cxn ang="0">
                  <a:pos x="75" y="55"/>
                </a:cxn>
                <a:cxn ang="0">
                  <a:pos x="59" y="63"/>
                </a:cxn>
                <a:cxn ang="0">
                  <a:pos x="57" y="64"/>
                </a:cxn>
                <a:cxn ang="0">
                  <a:pos x="55" y="63"/>
                </a:cxn>
                <a:cxn ang="0">
                  <a:pos x="39" y="55"/>
                </a:cxn>
                <a:cxn ang="0">
                  <a:pos x="39" y="55"/>
                </a:cxn>
                <a:cxn ang="0">
                  <a:pos x="38" y="55"/>
                </a:cxn>
                <a:cxn ang="0">
                  <a:pos x="22" y="63"/>
                </a:cxn>
                <a:cxn ang="0">
                  <a:pos x="20" y="64"/>
                </a:cxn>
                <a:cxn ang="0">
                  <a:pos x="18" y="63"/>
                </a:cxn>
                <a:cxn ang="0">
                  <a:pos x="2" y="55"/>
                </a:cxn>
                <a:cxn ang="0">
                  <a:pos x="0" y="51"/>
                </a:cxn>
                <a:cxn ang="0">
                  <a:pos x="0" y="37"/>
                </a:cxn>
                <a:cxn ang="0">
                  <a:pos x="3" y="32"/>
                </a:cxn>
                <a:cxn ang="0">
                  <a:pos x="18" y="26"/>
                </a:cxn>
                <a:cxn ang="0">
                  <a:pos x="18" y="11"/>
                </a:cxn>
                <a:cxn ang="0">
                  <a:pos x="21" y="7"/>
                </a:cxn>
                <a:cxn ang="0">
                  <a:pos x="37" y="0"/>
                </a:cxn>
                <a:cxn ang="0">
                  <a:pos x="39" y="0"/>
                </a:cxn>
                <a:cxn ang="0">
                  <a:pos x="40" y="0"/>
                </a:cxn>
                <a:cxn ang="0">
                  <a:pos x="56" y="7"/>
                </a:cxn>
                <a:cxn ang="0">
                  <a:pos x="59" y="11"/>
                </a:cxn>
                <a:cxn ang="0">
                  <a:pos x="59" y="26"/>
                </a:cxn>
                <a:cxn ang="0">
                  <a:pos x="75" y="32"/>
                </a:cxn>
                <a:cxn ang="0">
                  <a:pos x="77" y="37"/>
                </a:cxn>
                <a:cxn ang="0">
                  <a:pos x="77" y="51"/>
                </a:cxn>
                <a:cxn ang="0">
                  <a:pos x="35" y="36"/>
                </a:cxn>
                <a:cxn ang="0">
                  <a:pos x="20" y="30"/>
                </a:cxn>
                <a:cxn ang="0">
                  <a:pos x="6" y="36"/>
                </a:cxn>
                <a:cxn ang="0">
                  <a:pos x="20" y="42"/>
                </a:cxn>
                <a:cxn ang="0">
                  <a:pos x="35" y="36"/>
                </a:cxn>
                <a:cxn ang="0">
                  <a:pos x="36" y="51"/>
                </a:cxn>
                <a:cxn ang="0">
                  <a:pos x="36" y="40"/>
                </a:cxn>
                <a:cxn ang="0">
                  <a:pos x="23" y="46"/>
                </a:cxn>
                <a:cxn ang="0">
                  <a:pos x="23" y="58"/>
                </a:cxn>
                <a:cxn ang="0">
                  <a:pos x="36" y="51"/>
                </a:cxn>
                <a:cxn ang="0">
                  <a:pos x="54" y="11"/>
                </a:cxn>
                <a:cxn ang="0">
                  <a:pos x="39" y="5"/>
                </a:cxn>
                <a:cxn ang="0">
                  <a:pos x="23" y="11"/>
                </a:cxn>
                <a:cxn ang="0">
                  <a:pos x="39" y="18"/>
                </a:cxn>
                <a:cxn ang="0">
                  <a:pos x="54" y="11"/>
                </a:cxn>
                <a:cxn ang="0">
                  <a:pos x="55" y="26"/>
                </a:cxn>
                <a:cxn ang="0">
                  <a:pos x="55" y="16"/>
                </a:cxn>
                <a:cxn ang="0">
                  <a:pos x="41" y="22"/>
                </a:cxn>
                <a:cxn ang="0">
                  <a:pos x="41" y="32"/>
                </a:cxn>
                <a:cxn ang="0">
                  <a:pos x="55" y="26"/>
                </a:cxn>
                <a:cxn ang="0">
                  <a:pos x="71" y="36"/>
                </a:cxn>
                <a:cxn ang="0">
                  <a:pos x="57" y="30"/>
                </a:cxn>
                <a:cxn ang="0">
                  <a:pos x="42" y="36"/>
                </a:cxn>
                <a:cxn ang="0">
                  <a:pos x="57" y="42"/>
                </a:cxn>
                <a:cxn ang="0">
                  <a:pos x="71" y="36"/>
                </a:cxn>
                <a:cxn ang="0">
                  <a:pos x="73" y="51"/>
                </a:cxn>
                <a:cxn ang="0">
                  <a:pos x="73" y="40"/>
                </a:cxn>
                <a:cxn ang="0">
                  <a:pos x="59" y="46"/>
                </a:cxn>
                <a:cxn ang="0">
                  <a:pos x="59" y="58"/>
                </a:cxn>
                <a:cxn ang="0">
                  <a:pos x="73" y="51"/>
                </a:cxn>
              </a:cxnLst>
              <a:rect l="0" t="0" r="r" b="b"/>
              <a:pathLst>
                <a:path w="77" h="64">
                  <a:moveTo>
                    <a:pt x="77" y="51"/>
                  </a:moveTo>
                  <a:cubicBezTo>
                    <a:pt x="77" y="53"/>
                    <a:pt x="76" y="55"/>
                    <a:pt x="75" y="55"/>
                  </a:cubicBezTo>
                  <a:cubicBezTo>
                    <a:pt x="59" y="63"/>
                    <a:pt x="59" y="63"/>
                    <a:pt x="59" y="63"/>
                  </a:cubicBezTo>
                  <a:cubicBezTo>
                    <a:pt x="58" y="64"/>
                    <a:pt x="58" y="64"/>
                    <a:pt x="57" y="64"/>
                  </a:cubicBezTo>
                  <a:cubicBezTo>
                    <a:pt x="56" y="64"/>
                    <a:pt x="55" y="64"/>
                    <a:pt x="55" y="63"/>
                  </a:cubicBezTo>
                  <a:cubicBezTo>
                    <a:pt x="39" y="55"/>
                    <a:pt x="39" y="55"/>
                    <a:pt x="39" y="55"/>
                  </a:cubicBezTo>
                  <a:cubicBezTo>
                    <a:pt x="39" y="55"/>
                    <a:pt x="39" y="55"/>
                    <a:pt x="39" y="55"/>
                  </a:cubicBezTo>
                  <a:cubicBezTo>
                    <a:pt x="39" y="55"/>
                    <a:pt x="38" y="55"/>
                    <a:pt x="38" y="55"/>
                  </a:cubicBezTo>
                  <a:cubicBezTo>
                    <a:pt x="22" y="63"/>
                    <a:pt x="22" y="63"/>
                    <a:pt x="22" y="63"/>
                  </a:cubicBezTo>
                  <a:cubicBezTo>
                    <a:pt x="22" y="64"/>
                    <a:pt x="21" y="64"/>
                    <a:pt x="20" y="64"/>
                  </a:cubicBezTo>
                  <a:cubicBezTo>
                    <a:pt x="20" y="64"/>
                    <a:pt x="19" y="64"/>
                    <a:pt x="18" y="63"/>
                  </a:cubicBezTo>
                  <a:cubicBezTo>
                    <a:pt x="2" y="55"/>
                    <a:pt x="2" y="55"/>
                    <a:pt x="2" y="55"/>
                  </a:cubicBezTo>
                  <a:cubicBezTo>
                    <a:pt x="1" y="55"/>
                    <a:pt x="0" y="53"/>
                    <a:pt x="0" y="51"/>
                  </a:cubicBezTo>
                  <a:cubicBezTo>
                    <a:pt x="0" y="37"/>
                    <a:pt x="0" y="37"/>
                    <a:pt x="0" y="37"/>
                  </a:cubicBezTo>
                  <a:cubicBezTo>
                    <a:pt x="0" y="35"/>
                    <a:pt x="1" y="33"/>
                    <a:pt x="3" y="32"/>
                  </a:cubicBezTo>
                  <a:cubicBezTo>
                    <a:pt x="18" y="26"/>
                    <a:pt x="18" y="26"/>
                    <a:pt x="18" y="26"/>
                  </a:cubicBezTo>
                  <a:cubicBezTo>
                    <a:pt x="18" y="11"/>
                    <a:pt x="18" y="11"/>
                    <a:pt x="18" y="11"/>
                  </a:cubicBezTo>
                  <a:cubicBezTo>
                    <a:pt x="18" y="10"/>
                    <a:pt x="19" y="8"/>
                    <a:pt x="21" y="7"/>
                  </a:cubicBezTo>
                  <a:cubicBezTo>
                    <a:pt x="37" y="0"/>
                    <a:pt x="37" y="0"/>
                    <a:pt x="37" y="0"/>
                  </a:cubicBezTo>
                  <a:cubicBezTo>
                    <a:pt x="37" y="0"/>
                    <a:pt x="38" y="0"/>
                    <a:pt x="39" y="0"/>
                  </a:cubicBezTo>
                  <a:cubicBezTo>
                    <a:pt x="39" y="0"/>
                    <a:pt x="40" y="0"/>
                    <a:pt x="40" y="0"/>
                  </a:cubicBezTo>
                  <a:cubicBezTo>
                    <a:pt x="56" y="7"/>
                    <a:pt x="56" y="7"/>
                    <a:pt x="56" y="7"/>
                  </a:cubicBezTo>
                  <a:cubicBezTo>
                    <a:pt x="58" y="8"/>
                    <a:pt x="59" y="10"/>
                    <a:pt x="59" y="11"/>
                  </a:cubicBezTo>
                  <a:cubicBezTo>
                    <a:pt x="59" y="26"/>
                    <a:pt x="59" y="26"/>
                    <a:pt x="59" y="26"/>
                  </a:cubicBezTo>
                  <a:cubicBezTo>
                    <a:pt x="75" y="32"/>
                    <a:pt x="75" y="32"/>
                    <a:pt x="75" y="32"/>
                  </a:cubicBezTo>
                  <a:cubicBezTo>
                    <a:pt x="76" y="33"/>
                    <a:pt x="77" y="35"/>
                    <a:pt x="77" y="37"/>
                  </a:cubicBezTo>
                  <a:lnTo>
                    <a:pt x="77" y="51"/>
                  </a:lnTo>
                  <a:close/>
                  <a:moveTo>
                    <a:pt x="35" y="36"/>
                  </a:moveTo>
                  <a:cubicBezTo>
                    <a:pt x="20" y="30"/>
                    <a:pt x="20" y="30"/>
                    <a:pt x="20" y="30"/>
                  </a:cubicBezTo>
                  <a:cubicBezTo>
                    <a:pt x="6" y="36"/>
                    <a:pt x="6" y="36"/>
                    <a:pt x="6" y="36"/>
                  </a:cubicBezTo>
                  <a:cubicBezTo>
                    <a:pt x="20" y="42"/>
                    <a:pt x="20" y="42"/>
                    <a:pt x="20" y="42"/>
                  </a:cubicBezTo>
                  <a:lnTo>
                    <a:pt x="35" y="36"/>
                  </a:lnTo>
                  <a:close/>
                  <a:moveTo>
                    <a:pt x="36" y="51"/>
                  </a:moveTo>
                  <a:cubicBezTo>
                    <a:pt x="36" y="40"/>
                    <a:pt x="36" y="40"/>
                    <a:pt x="36" y="40"/>
                  </a:cubicBezTo>
                  <a:cubicBezTo>
                    <a:pt x="23" y="46"/>
                    <a:pt x="23" y="46"/>
                    <a:pt x="23" y="46"/>
                  </a:cubicBezTo>
                  <a:cubicBezTo>
                    <a:pt x="23" y="58"/>
                    <a:pt x="23" y="58"/>
                    <a:pt x="23" y="58"/>
                  </a:cubicBezTo>
                  <a:lnTo>
                    <a:pt x="36" y="51"/>
                  </a:lnTo>
                  <a:close/>
                  <a:moveTo>
                    <a:pt x="54" y="11"/>
                  </a:moveTo>
                  <a:cubicBezTo>
                    <a:pt x="39" y="5"/>
                    <a:pt x="39" y="5"/>
                    <a:pt x="39" y="5"/>
                  </a:cubicBezTo>
                  <a:cubicBezTo>
                    <a:pt x="23" y="11"/>
                    <a:pt x="23" y="11"/>
                    <a:pt x="23" y="11"/>
                  </a:cubicBezTo>
                  <a:cubicBezTo>
                    <a:pt x="39" y="18"/>
                    <a:pt x="39" y="18"/>
                    <a:pt x="39" y="18"/>
                  </a:cubicBezTo>
                  <a:lnTo>
                    <a:pt x="54" y="11"/>
                  </a:lnTo>
                  <a:close/>
                  <a:moveTo>
                    <a:pt x="55" y="26"/>
                  </a:moveTo>
                  <a:cubicBezTo>
                    <a:pt x="55" y="16"/>
                    <a:pt x="55" y="16"/>
                    <a:pt x="55" y="16"/>
                  </a:cubicBezTo>
                  <a:cubicBezTo>
                    <a:pt x="41" y="22"/>
                    <a:pt x="41" y="22"/>
                    <a:pt x="41" y="22"/>
                  </a:cubicBezTo>
                  <a:cubicBezTo>
                    <a:pt x="41" y="32"/>
                    <a:pt x="41" y="32"/>
                    <a:pt x="41" y="32"/>
                  </a:cubicBezTo>
                  <a:lnTo>
                    <a:pt x="55" y="26"/>
                  </a:lnTo>
                  <a:close/>
                  <a:moveTo>
                    <a:pt x="71" y="36"/>
                  </a:moveTo>
                  <a:cubicBezTo>
                    <a:pt x="57" y="30"/>
                    <a:pt x="57" y="30"/>
                    <a:pt x="57" y="30"/>
                  </a:cubicBezTo>
                  <a:cubicBezTo>
                    <a:pt x="42" y="36"/>
                    <a:pt x="42" y="36"/>
                    <a:pt x="42" y="36"/>
                  </a:cubicBezTo>
                  <a:cubicBezTo>
                    <a:pt x="57" y="42"/>
                    <a:pt x="57" y="42"/>
                    <a:pt x="57" y="42"/>
                  </a:cubicBezTo>
                  <a:lnTo>
                    <a:pt x="71" y="36"/>
                  </a:lnTo>
                  <a:close/>
                  <a:moveTo>
                    <a:pt x="73" y="51"/>
                  </a:moveTo>
                  <a:cubicBezTo>
                    <a:pt x="73" y="40"/>
                    <a:pt x="73" y="40"/>
                    <a:pt x="73" y="40"/>
                  </a:cubicBezTo>
                  <a:cubicBezTo>
                    <a:pt x="59" y="46"/>
                    <a:pt x="59" y="46"/>
                    <a:pt x="59" y="46"/>
                  </a:cubicBezTo>
                  <a:cubicBezTo>
                    <a:pt x="59" y="58"/>
                    <a:pt x="59" y="58"/>
                    <a:pt x="59" y="58"/>
                  </a:cubicBezTo>
                  <a:lnTo>
                    <a:pt x="73" y="5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63" name="Group 223"/>
          <p:cNvGrpSpPr/>
          <p:nvPr/>
        </p:nvGrpSpPr>
        <p:grpSpPr>
          <a:xfrm>
            <a:off x="4363371" y="1154064"/>
            <a:ext cx="447675" cy="522288"/>
            <a:chOff x="4459743" y="1773675"/>
            <a:chExt cx="447675" cy="522288"/>
          </a:xfrm>
        </p:grpSpPr>
        <p:grpSp>
          <p:nvGrpSpPr>
            <p:cNvPr id="164" name="Group 93"/>
            <p:cNvGrpSpPr/>
            <p:nvPr/>
          </p:nvGrpSpPr>
          <p:grpSpPr>
            <a:xfrm rot="1782731">
              <a:off x="4459743" y="1773675"/>
              <a:ext cx="447675" cy="522288"/>
              <a:chOff x="4392613" y="2482850"/>
              <a:chExt cx="447675" cy="522288"/>
            </a:xfrm>
            <a:solidFill>
              <a:schemeClr val="accent5"/>
            </a:solidFill>
          </p:grpSpPr>
          <p:sp>
            <p:nvSpPr>
              <p:cNvPr id="166" name="Oval 24"/>
              <p:cNvSpPr>
                <a:spLocks noChangeArrowheads="1"/>
              </p:cNvSpPr>
              <p:nvPr/>
            </p:nvSpPr>
            <p:spPr bwMode="auto">
              <a:xfrm>
                <a:off x="4392613" y="2482850"/>
                <a:ext cx="447675" cy="447675"/>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7" name="Freeform 25"/>
              <p:cNvSpPr>
                <a:spLocks/>
              </p:cNvSpPr>
              <p:nvPr/>
            </p:nvSpPr>
            <p:spPr bwMode="auto">
              <a:xfrm>
                <a:off x="4611688" y="2898775"/>
                <a:ext cx="115888" cy="106363"/>
              </a:xfrm>
              <a:custGeom>
                <a:avLst/>
                <a:gdLst/>
                <a:ahLst/>
                <a:cxnLst>
                  <a:cxn ang="0">
                    <a:pos x="73" y="0"/>
                  </a:cxn>
                  <a:cxn ang="0">
                    <a:pos x="68" y="67"/>
                  </a:cxn>
                  <a:cxn ang="0">
                    <a:pos x="0" y="13"/>
                  </a:cxn>
                  <a:cxn ang="0">
                    <a:pos x="73" y="0"/>
                  </a:cxn>
                </a:cxnLst>
                <a:rect l="0" t="0" r="r" b="b"/>
                <a:pathLst>
                  <a:path w="73" h="67">
                    <a:moveTo>
                      <a:pt x="73" y="0"/>
                    </a:moveTo>
                    <a:lnTo>
                      <a:pt x="68" y="67"/>
                    </a:lnTo>
                    <a:lnTo>
                      <a:pt x="0" y="13"/>
                    </a:lnTo>
                    <a:lnTo>
                      <a:pt x="73"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65" name="Freeform 24"/>
            <p:cNvSpPr>
              <a:spLocks noEditPoints="1"/>
            </p:cNvSpPr>
            <p:nvPr/>
          </p:nvSpPr>
          <p:spPr bwMode="auto">
            <a:xfrm>
              <a:off x="4596000" y="1887785"/>
              <a:ext cx="203200" cy="220663"/>
            </a:xfrm>
            <a:custGeom>
              <a:avLst/>
              <a:gdLst/>
              <a:ahLst/>
              <a:cxnLst>
                <a:cxn ang="0">
                  <a:pos x="55" y="55"/>
                </a:cxn>
                <a:cxn ang="0">
                  <a:pos x="39" y="55"/>
                </a:cxn>
                <a:cxn ang="0">
                  <a:pos x="30" y="64"/>
                </a:cxn>
                <a:cxn ang="0">
                  <a:pos x="21" y="55"/>
                </a:cxn>
                <a:cxn ang="0">
                  <a:pos x="5" y="55"/>
                </a:cxn>
                <a:cxn ang="0">
                  <a:pos x="0" y="50"/>
                </a:cxn>
                <a:cxn ang="0">
                  <a:pos x="11" y="20"/>
                </a:cxn>
                <a:cxn ang="0">
                  <a:pos x="27" y="5"/>
                </a:cxn>
                <a:cxn ang="0">
                  <a:pos x="26" y="3"/>
                </a:cxn>
                <a:cxn ang="0">
                  <a:pos x="30" y="0"/>
                </a:cxn>
                <a:cxn ang="0">
                  <a:pos x="33" y="3"/>
                </a:cxn>
                <a:cxn ang="0">
                  <a:pos x="33" y="5"/>
                </a:cxn>
                <a:cxn ang="0">
                  <a:pos x="48" y="20"/>
                </a:cxn>
                <a:cxn ang="0">
                  <a:pos x="59" y="50"/>
                </a:cxn>
                <a:cxn ang="0">
                  <a:pos x="55" y="55"/>
                </a:cxn>
                <a:cxn ang="0">
                  <a:pos x="30" y="60"/>
                </a:cxn>
                <a:cxn ang="0">
                  <a:pos x="25" y="55"/>
                </a:cxn>
                <a:cxn ang="0">
                  <a:pos x="24" y="54"/>
                </a:cxn>
                <a:cxn ang="0">
                  <a:pos x="23" y="55"/>
                </a:cxn>
                <a:cxn ang="0">
                  <a:pos x="30" y="61"/>
                </a:cxn>
                <a:cxn ang="0">
                  <a:pos x="30" y="60"/>
                </a:cxn>
                <a:cxn ang="0">
                  <a:pos x="30" y="60"/>
                </a:cxn>
              </a:cxnLst>
              <a:rect l="0" t="0" r="r" b="b"/>
              <a:pathLst>
                <a:path w="59" h="64">
                  <a:moveTo>
                    <a:pt x="55" y="55"/>
                  </a:moveTo>
                  <a:cubicBezTo>
                    <a:pt x="39" y="55"/>
                    <a:pt x="39" y="55"/>
                    <a:pt x="39" y="55"/>
                  </a:cubicBezTo>
                  <a:cubicBezTo>
                    <a:pt x="39" y="60"/>
                    <a:pt x="35" y="64"/>
                    <a:pt x="30" y="64"/>
                  </a:cubicBezTo>
                  <a:cubicBezTo>
                    <a:pt x="25" y="64"/>
                    <a:pt x="21" y="60"/>
                    <a:pt x="21" y="55"/>
                  </a:cubicBezTo>
                  <a:cubicBezTo>
                    <a:pt x="5" y="55"/>
                    <a:pt x="5" y="55"/>
                    <a:pt x="5" y="55"/>
                  </a:cubicBezTo>
                  <a:cubicBezTo>
                    <a:pt x="2" y="55"/>
                    <a:pt x="0" y="53"/>
                    <a:pt x="0" y="50"/>
                  </a:cubicBezTo>
                  <a:cubicBezTo>
                    <a:pt x="5" y="46"/>
                    <a:pt x="11" y="38"/>
                    <a:pt x="11" y="20"/>
                  </a:cubicBezTo>
                  <a:cubicBezTo>
                    <a:pt x="11" y="13"/>
                    <a:pt x="17" y="6"/>
                    <a:pt x="27" y="5"/>
                  </a:cubicBezTo>
                  <a:cubicBezTo>
                    <a:pt x="26" y="4"/>
                    <a:pt x="26" y="4"/>
                    <a:pt x="26" y="3"/>
                  </a:cubicBezTo>
                  <a:cubicBezTo>
                    <a:pt x="26" y="1"/>
                    <a:pt x="28" y="0"/>
                    <a:pt x="30" y="0"/>
                  </a:cubicBezTo>
                  <a:cubicBezTo>
                    <a:pt x="32" y="0"/>
                    <a:pt x="33" y="1"/>
                    <a:pt x="33" y="3"/>
                  </a:cubicBezTo>
                  <a:cubicBezTo>
                    <a:pt x="33" y="4"/>
                    <a:pt x="33" y="4"/>
                    <a:pt x="33" y="5"/>
                  </a:cubicBezTo>
                  <a:cubicBezTo>
                    <a:pt x="42" y="6"/>
                    <a:pt x="48" y="13"/>
                    <a:pt x="48" y="20"/>
                  </a:cubicBezTo>
                  <a:cubicBezTo>
                    <a:pt x="48" y="38"/>
                    <a:pt x="54" y="46"/>
                    <a:pt x="59" y="50"/>
                  </a:cubicBezTo>
                  <a:cubicBezTo>
                    <a:pt x="59" y="53"/>
                    <a:pt x="57" y="55"/>
                    <a:pt x="55" y="55"/>
                  </a:cubicBezTo>
                  <a:close/>
                  <a:moveTo>
                    <a:pt x="30" y="60"/>
                  </a:moveTo>
                  <a:cubicBezTo>
                    <a:pt x="27" y="60"/>
                    <a:pt x="25" y="57"/>
                    <a:pt x="25" y="55"/>
                  </a:cubicBezTo>
                  <a:cubicBezTo>
                    <a:pt x="25" y="54"/>
                    <a:pt x="24" y="54"/>
                    <a:pt x="24" y="54"/>
                  </a:cubicBezTo>
                  <a:cubicBezTo>
                    <a:pt x="24" y="54"/>
                    <a:pt x="23" y="54"/>
                    <a:pt x="23" y="55"/>
                  </a:cubicBezTo>
                  <a:cubicBezTo>
                    <a:pt x="23" y="58"/>
                    <a:pt x="26" y="61"/>
                    <a:pt x="30" y="61"/>
                  </a:cubicBezTo>
                  <a:cubicBezTo>
                    <a:pt x="30" y="61"/>
                    <a:pt x="30" y="61"/>
                    <a:pt x="30" y="60"/>
                  </a:cubicBezTo>
                  <a:cubicBezTo>
                    <a:pt x="30" y="60"/>
                    <a:pt x="30" y="60"/>
                    <a:pt x="30" y="60"/>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68" name="Group 225"/>
          <p:cNvGrpSpPr/>
          <p:nvPr/>
        </p:nvGrpSpPr>
        <p:grpSpPr>
          <a:xfrm>
            <a:off x="3243696" y="912711"/>
            <a:ext cx="527050" cy="447675"/>
            <a:chOff x="3340068" y="1532322"/>
            <a:chExt cx="527050" cy="447675"/>
          </a:xfrm>
        </p:grpSpPr>
        <p:grpSp>
          <p:nvGrpSpPr>
            <p:cNvPr id="169" name="Group 81"/>
            <p:cNvGrpSpPr/>
            <p:nvPr/>
          </p:nvGrpSpPr>
          <p:grpSpPr>
            <a:xfrm rot="18646149">
              <a:off x="3379755" y="1492635"/>
              <a:ext cx="447675" cy="527050"/>
              <a:chOff x="5732463" y="2325688"/>
              <a:chExt cx="447675" cy="527050"/>
            </a:xfrm>
            <a:solidFill>
              <a:schemeClr val="accent2"/>
            </a:solidFill>
          </p:grpSpPr>
          <p:sp>
            <p:nvSpPr>
              <p:cNvPr id="171" name="Oval 16"/>
              <p:cNvSpPr>
                <a:spLocks noChangeArrowheads="1"/>
              </p:cNvSpPr>
              <p:nvPr/>
            </p:nvSpPr>
            <p:spPr bwMode="auto">
              <a:xfrm>
                <a:off x="5732463" y="2325688"/>
                <a:ext cx="447675" cy="449263"/>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2" name="Freeform 17"/>
              <p:cNvSpPr>
                <a:spLocks/>
              </p:cNvSpPr>
              <p:nvPr/>
            </p:nvSpPr>
            <p:spPr bwMode="auto">
              <a:xfrm>
                <a:off x="5845175" y="2743200"/>
                <a:ext cx="115888" cy="109538"/>
              </a:xfrm>
              <a:custGeom>
                <a:avLst/>
                <a:gdLst/>
                <a:ahLst/>
                <a:cxnLst>
                  <a:cxn ang="0">
                    <a:pos x="0" y="0"/>
                  </a:cxn>
                  <a:cxn ang="0">
                    <a:pos x="7" y="69"/>
                  </a:cxn>
                  <a:cxn ang="0">
                    <a:pos x="73" y="12"/>
                  </a:cxn>
                  <a:cxn ang="0">
                    <a:pos x="0" y="0"/>
                  </a:cxn>
                </a:cxnLst>
                <a:rect l="0" t="0" r="r" b="b"/>
                <a:pathLst>
                  <a:path w="73" h="69">
                    <a:moveTo>
                      <a:pt x="0" y="0"/>
                    </a:moveTo>
                    <a:lnTo>
                      <a:pt x="7" y="69"/>
                    </a:lnTo>
                    <a:lnTo>
                      <a:pt x="73" y="12"/>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70" name="Freeform 100"/>
            <p:cNvSpPr>
              <a:spLocks noEditPoints="1"/>
            </p:cNvSpPr>
            <p:nvPr/>
          </p:nvSpPr>
          <p:spPr bwMode="auto">
            <a:xfrm>
              <a:off x="3453892" y="1622919"/>
              <a:ext cx="230188" cy="220663"/>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73" name="Group 227"/>
          <p:cNvGrpSpPr/>
          <p:nvPr/>
        </p:nvGrpSpPr>
        <p:grpSpPr>
          <a:xfrm>
            <a:off x="2276267" y="1391702"/>
            <a:ext cx="402253" cy="472396"/>
            <a:chOff x="2372639" y="2011313"/>
            <a:chExt cx="402253" cy="472396"/>
          </a:xfrm>
        </p:grpSpPr>
        <p:grpSp>
          <p:nvGrpSpPr>
            <p:cNvPr id="174" name="Group 123"/>
            <p:cNvGrpSpPr/>
            <p:nvPr/>
          </p:nvGrpSpPr>
          <p:grpSpPr>
            <a:xfrm rot="20582167">
              <a:off x="2372639" y="2011313"/>
              <a:ext cx="402253" cy="472396"/>
              <a:chOff x="3071813" y="2624138"/>
              <a:chExt cx="446088" cy="523875"/>
            </a:xfrm>
            <a:solidFill>
              <a:schemeClr val="accent1"/>
            </a:solidFill>
          </p:grpSpPr>
          <p:sp>
            <p:nvSpPr>
              <p:cNvPr id="176" name="Oval 26"/>
              <p:cNvSpPr>
                <a:spLocks noChangeArrowheads="1"/>
              </p:cNvSpPr>
              <p:nvPr/>
            </p:nvSpPr>
            <p:spPr bwMode="auto">
              <a:xfrm>
                <a:off x="3071813" y="2624138"/>
                <a:ext cx="446088" cy="447675"/>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Freeform 27"/>
              <p:cNvSpPr>
                <a:spLocks/>
              </p:cNvSpPr>
              <p:nvPr/>
            </p:nvSpPr>
            <p:spPr bwMode="auto">
              <a:xfrm>
                <a:off x="3290888" y="3040063"/>
                <a:ext cx="114300" cy="107950"/>
              </a:xfrm>
              <a:custGeom>
                <a:avLst/>
                <a:gdLst/>
                <a:ahLst/>
                <a:cxnLst>
                  <a:cxn ang="0">
                    <a:pos x="72" y="0"/>
                  </a:cxn>
                  <a:cxn ang="0">
                    <a:pos x="67" y="68"/>
                  </a:cxn>
                  <a:cxn ang="0">
                    <a:pos x="0" y="11"/>
                  </a:cxn>
                  <a:cxn ang="0">
                    <a:pos x="72" y="0"/>
                  </a:cxn>
                </a:cxnLst>
                <a:rect l="0" t="0" r="r" b="b"/>
                <a:pathLst>
                  <a:path w="72" h="68">
                    <a:moveTo>
                      <a:pt x="72" y="0"/>
                    </a:moveTo>
                    <a:lnTo>
                      <a:pt x="67" y="68"/>
                    </a:lnTo>
                    <a:lnTo>
                      <a:pt x="0" y="11"/>
                    </a:lnTo>
                    <a:lnTo>
                      <a:pt x="7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75" name="Freeform 131"/>
            <p:cNvSpPr>
              <a:spLocks/>
            </p:cNvSpPr>
            <p:nvPr/>
          </p:nvSpPr>
          <p:spPr bwMode="auto">
            <a:xfrm>
              <a:off x="2442943" y="2104571"/>
              <a:ext cx="209550" cy="212725"/>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78" name="Group 229"/>
          <p:cNvGrpSpPr/>
          <p:nvPr/>
        </p:nvGrpSpPr>
        <p:grpSpPr>
          <a:xfrm>
            <a:off x="4526507" y="1727068"/>
            <a:ext cx="715963" cy="838200"/>
            <a:chOff x="4622879" y="2346679"/>
            <a:chExt cx="715963" cy="838200"/>
          </a:xfrm>
        </p:grpSpPr>
        <p:grpSp>
          <p:nvGrpSpPr>
            <p:cNvPr id="179" name="Group 69"/>
            <p:cNvGrpSpPr/>
            <p:nvPr/>
          </p:nvGrpSpPr>
          <p:grpSpPr>
            <a:xfrm>
              <a:off x="4622879" y="2346679"/>
              <a:ext cx="715963" cy="838200"/>
              <a:chOff x="4364038" y="3074988"/>
              <a:chExt cx="715963" cy="838200"/>
            </a:xfrm>
            <a:solidFill>
              <a:schemeClr val="accent3"/>
            </a:solidFill>
          </p:grpSpPr>
          <p:sp>
            <p:nvSpPr>
              <p:cNvPr id="181" name="Oval 8"/>
              <p:cNvSpPr>
                <a:spLocks noChangeArrowheads="1"/>
              </p:cNvSpPr>
              <p:nvPr/>
            </p:nvSpPr>
            <p:spPr bwMode="auto">
              <a:xfrm>
                <a:off x="4364038" y="3074988"/>
                <a:ext cx="715963" cy="717550"/>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2" name="Freeform 9"/>
              <p:cNvSpPr>
                <a:spLocks/>
              </p:cNvSpPr>
              <p:nvPr/>
            </p:nvSpPr>
            <p:spPr bwMode="auto">
              <a:xfrm>
                <a:off x="4546600" y="3743325"/>
                <a:ext cx="184150" cy="169863"/>
              </a:xfrm>
              <a:custGeom>
                <a:avLst/>
                <a:gdLst/>
                <a:ahLst/>
                <a:cxnLst>
                  <a:cxn ang="0">
                    <a:pos x="0" y="0"/>
                  </a:cxn>
                  <a:cxn ang="0">
                    <a:pos x="11" y="107"/>
                  </a:cxn>
                  <a:cxn ang="0">
                    <a:pos x="116" y="18"/>
                  </a:cxn>
                  <a:cxn ang="0">
                    <a:pos x="0" y="0"/>
                  </a:cxn>
                </a:cxnLst>
                <a:rect l="0" t="0" r="r" b="b"/>
                <a:pathLst>
                  <a:path w="116" h="107">
                    <a:moveTo>
                      <a:pt x="0" y="0"/>
                    </a:moveTo>
                    <a:lnTo>
                      <a:pt x="11" y="107"/>
                    </a:lnTo>
                    <a:lnTo>
                      <a:pt x="116" y="18"/>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80" name="Freeform 66"/>
            <p:cNvSpPr>
              <a:spLocks noEditPoints="1"/>
            </p:cNvSpPr>
            <p:nvPr/>
          </p:nvSpPr>
          <p:spPr bwMode="auto">
            <a:xfrm>
              <a:off x="4776551" y="2535207"/>
              <a:ext cx="426080" cy="330486"/>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83" name="Group 231"/>
          <p:cNvGrpSpPr/>
          <p:nvPr/>
        </p:nvGrpSpPr>
        <p:grpSpPr>
          <a:xfrm>
            <a:off x="2261312" y="1928227"/>
            <a:ext cx="782308" cy="666148"/>
            <a:chOff x="2357684" y="2547838"/>
            <a:chExt cx="782308" cy="666148"/>
          </a:xfrm>
        </p:grpSpPr>
        <p:grpSp>
          <p:nvGrpSpPr>
            <p:cNvPr id="184" name="Group 117"/>
            <p:cNvGrpSpPr/>
            <p:nvPr/>
          </p:nvGrpSpPr>
          <p:grpSpPr>
            <a:xfrm rot="17590240">
              <a:off x="2415764" y="2489758"/>
              <a:ext cx="666148" cy="782308"/>
              <a:chOff x="3071813" y="2624138"/>
              <a:chExt cx="446088" cy="523875"/>
            </a:xfrm>
            <a:solidFill>
              <a:schemeClr val="accent3"/>
            </a:solidFill>
          </p:grpSpPr>
          <p:sp>
            <p:nvSpPr>
              <p:cNvPr id="186" name="Oval 26"/>
              <p:cNvSpPr>
                <a:spLocks noChangeArrowheads="1"/>
              </p:cNvSpPr>
              <p:nvPr/>
            </p:nvSpPr>
            <p:spPr bwMode="auto">
              <a:xfrm>
                <a:off x="3071813" y="2624138"/>
                <a:ext cx="446088" cy="447675"/>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7" name="Freeform 27"/>
              <p:cNvSpPr>
                <a:spLocks/>
              </p:cNvSpPr>
              <p:nvPr/>
            </p:nvSpPr>
            <p:spPr bwMode="auto">
              <a:xfrm>
                <a:off x="3290888" y="3040063"/>
                <a:ext cx="114300" cy="107950"/>
              </a:xfrm>
              <a:custGeom>
                <a:avLst/>
                <a:gdLst/>
                <a:ahLst/>
                <a:cxnLst>
                  <a:cxn ang="0">
                    <a:pos x="72" y="0"/>
                  </a:cxn>
                  <a:cxn ang="0">
                    <a:pos x="67" y="68"/>
                  </a:cxn>
                  <a:cxn ang="0">
                    <a:pos x="0" y="11"/>
                  </a:cxn>
                  <a:cxn ang="0">
                    <a:pos x="72" y="0"/>
                  </a:cxn>
                </a:cxnLst>
                <a:rect l="0" t="0" r="r" b="b"/>
                <a:pathLst>
                  <a:path w="72" h="68">
                    <a:moveTo>
                      <a:pt x="72" y="0"/>
                    </a:moveTo>
                    <a:lnTo>
                      <a:pt x="67" y="68"/>
                    </a:lnTo>
                    <a:lnTo>
                      <a:pt x="0" y="11"/>
                    </a:lnTo>
                    <a:lnTo>
                      <a:pt x="7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85" name="Freeform 171"/>
            <p:cNvSpPr>
              <a:spLocks/>
            </p:cNvSpPr>
            <p:nvPr/>
          </p:nvSpPr>
          <p:spPr bwMode="auto">
            <a:xfrm>
              <a:off x="2531943" y="2737119"/>
              <a:ext cx="354864" cy="257148"/>
            </a:xfrm>
            <a:custGeom>
              <a:avLst/>
              <a:gdLst/>
              <a:ahLst/>
              <a:cxnLst>
                <a:cxn ang="0">
                  <a:pos x="64" y="42"/>
                </a:cxn>
                <a:cxn ang="0">
                  <a:pos x="62" y="44"/>
                </a:cxn>
                <a:cxn ang="0">
                  <a:pos x="61" y="45"/>
                </a:cxn>
                <a:cxn ang="0">
                  <a:pos x="60" y="44"/>
                </a:cxn>
                <a:cxn ang="0">
                  <a:pos x="45" y="30"/>
                </a:cxn>
                <a:cxn ang="0">
                  <a:pos x="45" y="36"/>
                </a:cxn>
                <a:cxn ang="0">
                  <a:pos x="35" y="46"/>
                </a:cxn>
                <a:cxn ang="0">
                  <a:pos x="10" y="46"/>
                </a:cxn>
                <a:cxn ang="0">
                  <a:pos x="0" y="36"/>
                </a:cxn>
                <a:cxn ang="0">
                  <a:pos x="0" y="10"/>
                </a:cxn>
                <a:cxn ang="0">
                  <a:pos x="10" y="0"/>
                </a:cxn>
                <a:cxn ang="0">
                  <a:pos x="35" y="0"/>
                </a:cxn>
                <a:cxn ang="0">
                  <a:pos x="45" y="10"/>
                </a:cxn>
                <a:cxn ang="0">
                  <a:pos x="45" y="16"/>
                </a:cxn>
                <a:cxn ang="0">
                  <a:pos x="60" y="2"/>
                </a:cxn>
                <a:cxn ang="0">
                  <a:pos x="61" y="1"/>
                </a:cxn>
                <a:cxn ang="0">
                  <a:pos x="62" y="1"/>
                </a:cxn>
                <a:cxn ang="0">
                  <a:pos x="64" y="4"/>
                </a:cxn>
                <a:cxn ang="0">
                  <a:pos x="64" y="42"/>
                </a:cxn>
              </a:cxnLst>
              <a:rect l="0" t="0" r="r" b="b"/>
              <a:pathLst>
                <a:path w="64" h="46">
                  <a:moveTo>
                    <a:pt x="64" y="42"/>
                  </a:moveTo>
                  <a:cubicBezTo>
                    <a:pt x="64" y="43"/>
                    <a:pt x="63" y="44"/>
                    <a:pt x="62" y="44"/>
                  </a:cubicBezTo>
                  <a:cubicBezTo>
                    <a:pt x="62" y="45"/>
                    <a:pt x="62" y="45"/>
                    <a:pt x="61" y="45"/>
                  </a:cubicBezTo>
                  <a:cubicBezTo>
                    <a:pt x="61" y="45"/>
                    <a:pt x="60" y="44"/>
                    <a:pt x="60" y="44"/>
                  </a:cubicBezTo>
                  <a:cubicBezTo>
                    <a:pt x="45" y="30"/>
                    <a:pt x="45" y="30"/>
                    <a:pt x="45" y="30"/>
                  </a:cubicBezTo>
                  <a:cubicBezTo>
                    <a:pt x="45" y="36"/>
                    <a:pt x="45" y="36"/>
                    <a:pt x="45" y="36"/>
                  </a:cubicBezTo>
                  <a:cubicBezTo>
                    <a:pt x="45" y="41"/>
                    <a:pt x="41" y="46"/>
                    <a:pt x="35" y="46"/>
                  </a:cubicBezTo>
                  <a:cubicBezTo>
                    <a:pt x="10" y="46"/>
                    <a:pt x="10" y="46"/>
                    <a:pt x="10" y="46"/>
                  </a:cubicBezTo>
                  <a:cubicBezTo>
                    <a:pt x="4" y="46"/>
                    <a:pt x="0" y="41"/>
                    <a:pt x="0" y="36"/>
                  </a:cubicBezTo>
                  <a:cubicBezTo>
                    <a:pt x="0" y="10"/>
                    <a:pt x="0" y="10"/>
                    <a:pt x="0" y="10"/>
                  </a:cubicBezTo>
                  <a:cubicBezTo>
                    <a:pt x="0" y="5"/>
                    <a:pt x="4" y="0"/>
                    <a:pt x="10" y="0"/>
                  </a:cubicBezTo>
                  <a:cubicBezTo>
                    <a:pt x="35" y="0"/>
                    <a:pt x="35" y="0"/>
                    <a:pt x="35" y="0"/>
                  </a:cubicBezTo>
                  <a:cubicBezTo>
                    <a:pt x="41" y="0"/>
                    <a:pt x="45" y="5"/>
                    <a:pt x="45" y="10"/>
                  </a:cubicBezTo>
                  <a:cubicBezTo>
                    <a:pt x="45" y="16"/>
                    <a:pt x="45" y="16"/>
                    <a:pt x="45" y="16"/>
                  </a:cubicBezTo>
                  <a:cubicBezTo>
                    <a:pt x="60" y="2"/>
                    <a:pt x="60" y="2"/>
                    <a:pt x="60" y="2"/>
                  </a:cubicBezTo>
                  <a:cubicBezTo>
                    <a:pt x="60" y="1"/>
                    <a:pt x="61" y="1"/>
                    <a:pt x="61" y="1"/>
                  </a:cubicBezTo>
                  <a:cubicBezTo>
                    <a:pt x="62" y="1"/>
                    <a:pt x="62" y="1"/>
                    <a:pt x="62" y="1"/>
                  </a:cubicBezTo>
                  <a:cubicBezTo>
                    <a:pt x="63" y="2"/>
                    <a:pt x="64" y="3"/>
                    <a:pt x="64" y="4"/>
                  </a:cubicBezTo>
                  <a:lnTo>
                    <a:pt x="64" y="4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88" name="Group 233"/>
          <p:cNvGrpSpPr/>
          <p:nvPr/>
        </p:nvGrpSpPr>
        <p:grpSpPr>
          <a:xfrm>
            <a:off x="3330872" y="2101794"/>
            <a:ext cx="446088" cy="523875"/>
            <a:chOff x="3427244" y="2721405"/>
            <a:chExt cx="446088" cy="523875"/>
          </a:xfrm>
        </p:grpSpPr>
        <p:grpSp>
          <p:nvGrpSpPr>
            <p:cNvPr id="189" name="Group 96"/>
            <p:cNvGrpSpPr/>
            <p:nvPr/>
          </p:nvGrpSpPr>
          <p:grpSpPr>
            <a:xfrm rot="18992570">
              <a:off x="3427244" y="2721405"/>
              <a:ext cx="446088" cy="523875"/>
              <a:chOff x="3071813" y="2624138"/>
              <a:chExt cx="446088" cy="523875"/>
            </a:xfrm>
            <a:solidFill>
              <a:schemeClr val="accent3">
                <a:lumMod val="60000"/>
                <a:lumOff val="40000"/>
              </a:schemeClr>
            </a:solidFill>
          </p:grpSpPr>
          <p:sp>
            <p:nvSpPr>
              <p:cNvPr id="191" name="Oval 26"/>
              <p:cNvSpPr>
                <a:spLocks noChangeArrowheads="1"/>
              </p:cNvSpPr>
              <p:nvPr/>
            </p:nvSpPr>
            <p:spPr bwMode="auto">
              <a:xfrm>
                <a:off x="3071813" y="2624138"/>
                <a:ext cx="446088" cy="447675"/>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2" name="Freeform 27"/>
              <p:cNvSpPr>
                <a:spLocks/>
              </p:cNvSpPr>
              <p:nvPr/>
            </p:nvSpPr>
            <p:spPr bwMode="auto">
              <a:xfrm>
                <a:off x="3290888" y="3040063"/>
                <a:ext cx="114300" cy="107950"/>
              </a:xfrm>
              <a:custGeom>
                <a:avLst/>
                <a:gdLst/>
                <a:ahLst/>
                <a:cxnLst>
                  <a:cxn ang="0">
                    <a:pos x="72" y="0"/>
                  </a:cxn>
                  <a:cxn ang="0">
                    <a:pos x="67" y="68"/>
                  </a:cxn>
                  <a:cxn ang="0">
                    <a:pos x="0" y="11"/>
                  </a:cxn>
                  <a:cxn ang="0">
                    <a:pos x="72" y="0"/>
                  </a:cxn>
                </a:cxnLst>
                <a:rect l="0" t="0" r="r" b="b"/>
                <a:pathLst>
                  <a:path w="72" h="68">
                    <a:moveTo>
                      <a:pt x="72" y="0"/>
                    </a:moveTo>
                    <a:lnTo>
                      <a:pt x="67" y="68"/>
                    </a:lnTo>
                    <a:lnTo>
                      <a:pt x="0" y="11"/>
                    </a:lnTo>
                    <a:lnTo>
                      <a:pt x="7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90" name="Freeform 115"/>
            <p:cNvSpPr>
              <a:spLocks noEditPoints="1"/>
            </p:cNvSpPr>
            <p:nvPr/>
          </p:nvSpPr>
          <p:spPr bwMode="auto">
            <a:xfrm>
              <a:off x="3514746" y="2841496"/>
              <a:ext cx="219075" cy="220663"/>
            </a:xfrm>
            <a:custGeom>
              <a:avLst/>
              <a:gdLst/>
              <a:ahLst/>
              <a:cxnLst>
                <a:cxn ang="0">
                  <a:pos x="64" y="32"/>
                </a:cxn>
                <a:cxn ang="0">
                  <a:pos x="32" y="64"/>
                </a:cxn>
                <a:cxn ang="0">
                  <a:pos x="0" y="32"/>
                </a:cxn>
                <a:cxn ang="0">
                  <a:pos x="32" y="0"/>
                </a:cxn>
                <a:cxn ang="0">
                  <a:pos x="64" y="32"/>
                </a:cxn>
                <a:cxn ang="0">
                  <a:pos x="14" y="38"/>
                </a:cxn>
                <a:cxn ang="0">
                  <a:pos x="13" y="32"/>
                </a:cxn>
                <a:cxn ang="0">
                  <a:pos x="14" y="26"/>
                </a:cxn>
                <a:cxn ang="0">
                  <a:pos x="8" y="19"/>
                </a:cxn>
                <a:cxn ang="0">
                  <a:pos x="4" y="32"/>
                </a:cxn>
                <a:cxn ang="0">
                  <a:pos x="8" y="45"/>
                </a:cxn>
                <a:cxn ang="0">
                  <a:pos x="14" y="38"/>
                </a:cxn>
                <a:cxn ang="0">
                  <a:pos x="45" y="32"/>
                </a:cxn>
                <a:cxn ang="0">
                  <a:pos x="32" y="18"/>
                </a:cxn>
                <a:cxn ang="0">
                  <a:pos x="18" y="32"/>
                </a:cxn>
                <a:cxn ang="0">
                  <a:pos x="32" y="46"/>
                </a:cxn>
                <a:cxn ang="0">
                  <a:pos x="45" y="32"/>
                </a:cxn>
                <a:cxn ang="0">
                  <a:pos x="19" y="8"/>
                </a:cxn>
                <a:cxn ang="0">
                  <a:pos x="26" y="15"/>
                </a:cxn>
                <a:cxn ang="0">
                  <a:pos x="32" y="14"/>
                </a:cxn>
                <a:cxn ang="0">
                  <a:pos x="38" y="15"/>
                </a:cxn>
                <a:cxn ang="0">
                  <a:pos x="45" y="8"/>
                </a:cxn>
                <a:cxn ang="0">
                  <a:pos x="32" y="5"/>
                </a:cxn>
                <a:cxn ang="0">
                  <a:pos x="19" y="8"/>
                </a:cxn>
                <a:cxn ang="0">
                  <a:pos x="45" y="56"/>
                </a:cxn>
                <a:cxn ang="0">
                  <a:pos x="38" y="49"/>
                </a:cxn>
                <a:cxn ang="0">
                  <a:pos x="32" y="50"/>
                </a:cxn>
                <a:cxn ang="0">
                  <a:pos x="26" y="49"/>
                </a:cxn>
                <a:cxn ang="0">
                  <a:pos x="19" y="56"/>
                </a:cxn>
                <a:cxn ang="0">
                  <a:pos x="32" y="60"/>
                </a:cxn>
                <a:cxn ang="0">
                  <a:pos x="45" y="56"/>
                </a:cxn>
                <a:cxn ang="0">
                  <a:pos x="56" y="45"/>
                </a:cxn>
                <a:cxn ang="0">
                  <a:pos x="59" y="32"/>
                </a:cxn>
                <a:cxn ang="0">
                  <a:pos x="56" y="19"/>
                </a:cxn>
                <a:cxn ang="0">
                  <a:pos x="49" y="26"/>
                </a:cxn>
                <a:cxn ang="0">
                  <a:pos x="50" y="32"/>
                </a:cxn>
                <a:cxn ang="0">
                  <a:pos x="49" y="38"/>
                </a:cxn>
                <a:cxn ang="0">
                  <a:pos x="56" y="45"/>
                </a:cxn>
              </a:cxnLst>
              <a:rect l="0" t="0" r="r" b="b"/>
              <a:pathLst>
                <a:path w="64" h="64">
                  <a:moveTo>
                    <a:pt x="64" y="32"/>
                  </a:moveTo>
                  <a:cubicBezTo>
                    <a:pt x="64" y="50"/>
                    <a:pt x="49" y="64"/>
                    <a:pt x="32" y="64"/>
                  </a:cubicBezTo>
                  <a:cubicBezTo>
                    <a:pt x="14" y="64"/>
                    <a:pt x="0" y="50"/>
                    <a:pt x="0" y="32"/>
                  </a:cubicBezTo>
                  <a:cubicBezTo>
                    <a:pt x="0" y="14"/>
                    <a:pt x="14" y="0"/>
                    <a:pt x="32" y="0"/>
                  </a:cubicBezTo>
                  <a:cubicBezTo>
                    <a:pt x="49" y="0"/>
                    <a:pt x="64" y="14"/>
                    <a:pt x="64" y="32"/>
                  </a:cubicBezTo>
                  <a:close/>
                  <a:moveTo>
                    <a:pt x="14" y="38"/>
                  </a:moveTo>
                  <a:cubicBezTo>
                    <a:pt x="14" y="36"/>
                    <a:pt x="13" y="34"/>
                    <a:pt x="13" y="32"/>
                  </a:cubicBezTo>
                  <a:cubicBezTo>
                    <a:pt x="13" y="30"/>
                    <a:pt x="14" y="28"/>
                    <a:pt x="14" y="26"/>
                  </a:cubicBezTo>
                  <a:cubicBezTo>
                    <a:pt x="8" y="19"/>
                    <a:pt x="8" y="19"/>
                    <a:pt x="8" y="19"/>
                  </a:cubicBezTo>
                  <a:cubicBezTo>
                    <a:pt x="6" y="23"/>
                    <a:pt x="4" y="28"/>
                    <a:pt x="4" y="32"/>
                  </a:cubicBezTo>
                  <a:cubicBezTo>
                    <a:pt x="4" y="37"/>
                    <a:pt x="6" y="41"/>
                    <a:pt x="8" y="45"/>
                  </a:cubicBezTo>
                  <a:lnTo>
                    <a:pt x="14" y="38"/>
                  </a:lnTo>
                  <a:close/>
                  <a:moveTo>
                    <a:pt x="45" y="32"/>
                  </a:moveTo>
                  <a:cubicBezTo>
                    <a:pt x="45" y="25"/>
                    <a:pt x="39" y="18"/>
                    <a:pt x="32" y="18"/>
                  </a:cubicBezTo>
                  <a:cubicBezTo>
                    <a:pt x="24" y="18"/>
                    <a:pt x="18" y="25"/>
                    <a:pt x="18" y="32"/>
                  </a:cubicBezTo>
                  <a:cubicBezTo>
                    <a:pt x="18" y="40"/>
                    <a:pt x="24" y="46"/>
                    <a:pt x="32" y="46"/>
                  </a:cubicBezTo>
                  <a:cubicBezTo>
                    <a:pt x="39" y="46"/>
                    <a:pt x="45" y="40"/>
                    <a:pt x="45" y="32"/>
                  </a:cubicBezTo>
                  <a:close/>
                  <a:moveTo>
                    <a:pt x="19" y="8"/>
                  </a:moveTo>
                  <a:cubicBezTo>
                    <a:pt x="26" y="15"/>
                    <a:pt x="26" y="15"/>
                    <a:pt x="26" y="15"/>
                  </a:cubicBezTo>
                  <a:cubicBezTo>
                    <a:pt x="28" y="14"/>
                    <a:pt x="30" y="14"/>
                    <a:pt x="32" y="14"/>
                  </a:cubicBezTo>
                  <a:cubicBezTo>
                    <a:pt x="34" y="14"/>
                    <a:pt x="36" y="14"/>
                    <a:pt x="38" y="15"/>
                  </a:cubicBezTo>
                  <a:cubicBezTo>
                    <a:pt x="45" y="8"/>
                    <a:pt x="45" y="8"/>
                    <a:pt x="45" y="8"/>
                  </a:cubicBezTo>
                  <a:cubicBezTo>
                    <a:pt x="41" y="6"/>
                    <a:pt x="36" y="5"/>
                    <a:pt x="32" y="5"/>
                  </a:cubicBezTo>
                  <a:cubicBezTo>
                    <a:pt x="27" y="5"/>
                    <a:pt x="23" y="6"/>
                    <a:pt x="19" y="8"/>
                  </a:cubicBezTo>
                  <a:close/>
                  <a:moveTo>
                    <a:pt x="45" y="56"/>
                  </a:moveTo>
                  <a:cubicBezTo>
                    <a:pt x="38" y="49"/>
                    <a:pt x="38" y="49"/>
                    <a:pt x="38" y="49"/>
                  </a:cubicBezTo>
                  <a:cubicBezTo>
                    <a:pt x="36" y="50"/>
                    <a:pt x="34" y="50"/>
                    <a:pt x="32" y="50"/>
                  </a:cubicBezTo>
                  <a:cubicBezTo>
                    <a:pt x="30" y="50"/>
                    <a:pt x="28" y="50"/>
                    <a:pt x="26" y="49"/>
                  </a:cubicBezTo>
                  <a:cubicBezTo>
                    <a:pt x="19" y="56"/>
                    <a:pt x="19" y="56"/>
                    <a:pt x="19" y="56"/>
                  </a:cubicBezTo>
                  <a:cubicBezTo>
                    <a:pt x="23" y="58"/>
                    <a:pt x="27" y="60"/>
                    <a:pt x="32" y="60"/>
                  </a:cubicBezTo>
                  <a:cubicBezTo>
                    <a:pt x="36" y="60"/>
                    <a:pt x="41" y="58"/>
                    <a:pt x="45" y="56"/>
                  </a:cubicBezTo>
                  <a:close/>
                  <a:moveTo>
                    <a:pt x="56" y="45"/>
                  </a:moveTo>
                  <a:cubicBezTo>
                    <a:pt x="58" y="41"/>
                    <a:pt x="59" y="37"/>
                    <a:pt x="59" y="32"/>
                  </a:cubicBezTo>
                  <a:cubicBezTo>
                    <a:pt x="59" y="28"/>
                    <a:pt x="58" y="23"/>
                    <a:pt x="56" y="19"/>
                  </a:cubicBezTo>
                  <a:cubicBezTo>
                    <a:pt x="49" y="26"/>
                    <a:pt x="49" y="26"/>
                    <a:pt x="49" y="26"/>
                  </a:cubicBezTo>
                  <a:cubicBezTo>
                    <a:pt x="50" y="28"/>
                    <a:pt x="50" y="30"/>
                    <a:pt x="50" y="32"/>
                  </a:cubicBezTo>
                  <a:cubicBezTo>
                    <a:pt x="50" y="34"/>
                    <a:pt x="50" y="36"/>
                    <a:pt x="49" y="38"/>
                  </a:cubicBezTo>
                  <a:lnTo>
                    <a:pt x="56" y="45"/>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93" name="Group 256"/>
          <p:cNvGrpSpPr/>
          <p:nvPr/>
        </p:nvGrpSpPr>
        <p:grpSpPr>
          <a:xfrm>
            <a:off x="5234527" y="1467286"/>
            <a:ext cx="422275" cy="495300"/>
            <a:chOff x="5330899" y="2086897"/>
            <a:chExt cx="422275" cy="495300"/>
          </a:xfrm>
        </p:grpSpPr>
        <p:grpSp>
          <p:nvGrpSpPr>
            <p:cNvPr id="194" name="Group 60"/>
            <p:cNvGrpSpPr/>
            <p:nvPr/>
          </p:nvGrpSpPr>
          <p:grpSpPr>
            <a:xfrm rot="1108877">
              <a:off x="5330899" y="2086897"/>
              <a:ext cx="422275" cy="495300"/>
              <a:chOff x="4935538" y="1195388"/>
              <a:chExt cx="422275" cy="495300"/>
            </a:xfrm>
            <a:solidFill>
              <a:schemeClr val="accent1">
                <a:lumMod val="60000"/>
                <a:lumOff val="40000"/>
              </a:schemeClr>
            </a:solidFill>
          </p:grpSpPr>
          <p:sp>
            <p:nvSpPr>
              <p:cNvPr id="196" name="Oval 6"/>
              <p:cNvSpPr>
                <a:spLocks noChangeArrowheads="1"/>
              </p:cNvSpPr>
              <p:nvPr/>
            </p:nvSpPr>
            <p:spPr bwMode="auto">
              <a:xfrm>
                <a:off x="4935538" y="1195388"/>
                <a:ext cx="422275" cy="422275"/>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7" name="Freeform 7"/>
              <p:cNvSpPr>
                <a:spLocks/>
              </p:cNvSpPr>
              <p:nvPr/>
            </p:nvSpPr>
            <p:spPr bwMode="auto">
              <a:xfrm>
                <a:off x="5041900" y="1589088"/>
                <a:ext cx="109538" cy="101600"/>
              </a:xfrm>
              <a:custGeom>
                <a:avLst/>
                <a:gdLst/>
                <a:ahLst/>
                <a:cxnLst>
                  <a:cxn ang="0">
                    <a:pos x="0" y="0"/>
                  </a:cxn>
                  <a:cxn ang="0">
                    <a:pos x="6" y="64"/>
                  </a:cxn>
                  <a:cxn ang="0">
                    <a:pos x="69" y="11"/>
                  </a:cxn>
                  <a:cxn ang="0">
                    <a:pos x="0" y="0"/>
                  </a:cxn>
                </a:cxnLst>
                <a:rect l="0" t="0" r="r" b="b"/>
                <a:pathLst>
                  <a:path w="69" h="64">
                    <a:moveTo>
                      <a:pt x="0" y="0"/>
                    </a:moveTo>
                    <a:lnTo>
                      <a:pt x="6" y="64"/>
                    </a:lnTo>
                    <a:lnTo>
                      <a:pt x="69" y="11"/>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95" name="Freeform 13"/>
            <p:cNvSpPr>
              <a:spLocks noEditPoints="1"/>
            </p:cNvSpPr>
            <p:nvPr/>
          </p:nvSpPr>
          <p:spPr bwMode="auto">
            <a:xfrm>
              <a:off x="5462157" y="2208744"/>
              <a:ext cx="209550" cy="209550"/>
            </a:xfrm>
            <a:custGeom>
              <a:avLst/>
              <a:gdLst/>
              <a:ahLst/>
              <a:cxnLst>
                <a:cxn ang="0">
                  <a:pos x="60" y="40"/>
                </a:cxn>
                <a:cxn ang="0">
                  <a:pos x="40" y="60"/>
                </a:cxn>
                <a:cxn ang="0">
                  <a:pos x="36" y="61"/>
                </a:cxn>
                <a:cxn ang="0">
                  <a:pos x="33" y="60"/>
                </a:cxn>
                <a:cxn ang="0">
                  <a:pos x="4" y="31"/>
                </a:cxn>
                <a:cxn ang="0">
                  <a:pos x="0" y="22"/>
                </a:cxn>
                <a:cxn ang="0">
                  <a:pos x="0" y="6"/>
                </a:cxn>
                <a:cxn ang="0">
                  <a:pos x="6" y="0"/>
                </a:cxn>
                <a:cxn ang="0">
                  <a:pos x="22" y="0"/>
                </a:cxn>
                <a:cxn ang="0">
                  <a:pos x="31" y="4"/>
                </a:cxn>
                <a:cxn ang="0">
                  <a:pos x="60" y="33"/>
                </a:cxn>
                <a:cxn ang="0">
                  <a:pos x="61" y="36"/>
                </a:cxn>
                <a:cxn ang="0">
                  <a:pos x="60" y="40"/>
                </a:cxn>
                <a:cxn ang="0">
                  <a:pos x="13" y="8"/>
                </a:cxn>
                <a:cxn ang="0">
                  <a:pos x="8" y="13"/>
                </a:cxn>
                <a:cxn ang="0">
                  <a:pos x="13" y="18"/>
                </a:cxn>
                <a:cxn ang="0">
                  <a:pos x="18" y="13"/>
                </a:cxn>
                <a:cxn ang="0">
                  <a:pos x="13" y="8"/>
                </a:cxn>
              </a:cxnLst>
              <a:rect l="0" t="0" r="r" b="b"/>
              <a:pathLst>
                <a:path w="61" h="61">
                  <a:moveTo>
                    <a:pt x="60" y="40"/>
                  </a:moveTo>
                  <a:cubicBezTo>
                    <a:pt x="40" y="60"/>
                    <a:pt x="40" y="60"/>
                    <a:pt x="40" y="60"/>
                  </a:cubicBezTo>
                  <a:cubicBezTo>
                    <a:pt x="39" y="61"/>
                    <a:pt x="38" y="61"/>
                    <a:pt x="36" y="61"/>
                  </a:cubicBezTo>
                  <a:cubicBezTo>
                    <a:pt x="35" y="61"/>
                    <a:pt x="34" y="61"/>
                    <a:pt x="33" y="60"/>
                  </a:cubicBezTo>
                  <a:cubicBezTo>
                    <a:pt x="4" y="31"/>
                    <a:pt x="4" y="31"/>
                    <a:pt x="4" y="31"/>
                  </a:cubicBezTo>
                  <a:cubicBezTo>
                    <a:pt x="2" y="29"/>
                    <a:pt x="0" y="25"/>
                    <a:pt x="0" y="22"/>
                  </a:cubicBezTo>
                  <a:cubicBezTo>
                    <a:pt x="0" y="6"/>
                    <a:pt x="0" y="6"/>
                    <a:pt x="0" y="6"/>
                  </a:cubicBezTo>
                  <a:cubicBezTo>
                    <a:pt x="0" y="3"/>
                    <a:pt x="3" y="0"/>
                    <a:pt x="6" y="0"/>
                  </a:cubicBezTo>
                  <a:cubicBezTo>
                    <a:pt x="22" y="0"/>
                    <a:pt x="22" y="0"/>
                    <a:pt x="22" y="0"/>
                  </a:cubicBezTo>
                  <a:cubicBezTo>
                    <a:pt x="25" y="0"/>
                    <a:pt x="29" y="2"/>
                    <a:pt x="31" y="4"/>
                  </a:cubicBezTo>
                  <a:cubicBezTo>
                    <a:pt x="60" y="33"/>
                    <a:pt x="60" y="33"/>
                    <a:pt x="60" y="33"/>
                  </a:cubicBezTo>
                  <a:cubicBezTo>
                    <a:pt x="61" y="34"/>
                    <a:pt x="61" y="35"/>
                    <a:pt x="61" y="36"/>
                  </a:cubicBezTo>
                  <a:cubicBezTo>
                    <a:pt x="61" y="38"/>
                    <a:pt x="61" y="39"/>
                    <a:pt x="60" y="40"/>
                  </a:cubicBezTo>
                  <a:close/>
                  <a:moveTo>
                    <a:pt x="13" y="8"/>
                  </a:moveTo>
                  <a:cubicBezTo>
                    <a:pt x="10" y="8"/>
                    <a:pt x="8" y="10"/>
                    <a:pt x="8" y="13"/>
                  </a:cubicBezTo>
                  <a:cubicBezTo>
                    <a:pt x="8" y="16"/>
                    <a:pt x="10" y="18"/>
                    <a:pt x="13" y="18"/>
                  </a:cubicBezTo>
                  <a:cubicBezTo>
                    <a:pt x="16" y="18"/>
                    <a:pt x="18" y="16"/>
                    <a:pt x="18" y="13"/>
                  </a:cubicBezTo>
                  <a:cubicBezTo>
                    <a:pt x="18" y="10"/>
                    <a:pt x="16" y="8"/>
                    <a:pt x="13" y="8"/>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98" name="Group 255"/>
          <p:cNvGrpSpPr/>
          <p:nvPr/>
        </p:nvGrpSpPr>
        <p:grpSpPr>
          <a:xfrm>
            <a:off x="4637508" y="742353"/>
            <a:ext cx="367990" cy="429837"/>
            <a:chOff x="4733880" y="1361964"/>
            <a:chExt cx="367990" cy="429837"/>
          </a:xfrm>
        </p:grpSpPr>
        <p:grpSp>
          <p:nvGrpSpPr>
            <p:cNvPr id="199" name="Group 126"/>
            <p:cNvGrpSpPr/>
            <p:nvPr/>
          </p:nvGrpSpPr>
          <p:grpSpPr>
            <a:xfrm rot="1441643" flipH="1">
              <a:off x="4733880" y="1361964"/>
              <a:ext cx="367990" cy="429837"/>
              <a:chOff x="4470400" y="1712913"/>
              <a:chExt cx="566738" cy="661988"/>
            </a:xfrm>
            <a:solidFill>
              <a:schemeClr val="accent1"/>
            </a:solidFill>
          </p:grpSpPr>
          <p:sp>
            <p:nvSpPr>
              <p:cNvPr id="201" name="Oval 14"/>
              <p:cNvSpPr>
                <a:spLocks noChangeArrowheads="1"/>
              </p:cNvSpPr>
              <p:nvPr/>
            </p:nvSpPr>
            <p:spPr bwMode="auto">
              <a:xfrm>
                <a:off x="4470400" y="1712913"/>
                <a:ext cx="566738" cy="566738"/>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2" name="Freeform 15"/>
              <p:cNvSpPr>
                <a:spLocks/>
              </p:cNvSpPr>
              <p:nvPr/>
            </p:nvSpPr>
            <p:spPr bwMode="auto">
              <a:xfrm>
                <a:off x="4614863" y="2239963"/>
                <a:ext cx="144463" cy="134938"/>
              </a:xfrm>
              <a:custGeom>
                <a:avLst/>
                <a:gdLst/>
                <a:ahLst/>
                <a:cxnLst>
                  <a:cxn ang="0">
                    <a:pos x="0" y="0"/>
                  </a:cxn>
                  <a:cxn ang="0">
                    <a:pos x="8" y="85"/>
                  </a:cxn>
                  <a:cxn ang="0">
                    <a:pos x="91" y="14"/>
                  </a:cxn>
                  <a:cxn ang="0">
                    <a:pos x="0" y="0"/>
                  </a:cxn>
                </a:cxnLst>
                <a:rect l="0" t="0" r="r" b="b"/>
                <a:pathLst>
                  <a:path w="91" h="85">
                    <a:moveTo>
                      <a:pt x="0" y="0"/>
                    </a:moveTo>
                    <a:lnTo>
                      <a:pt x="8" y="85"/>
                    </a:lnTo>
                    <a:lnTo>
                      <a:pt x="91" y="14"/>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00" name="Freeform 18"/>
            <p:cNvSpPr>
              <a:spLocks noEditPoints="1"/>
            </p:cNvSpPr>
            <p:nvPr/>
          </p:nvSpPr>
          <p:spPr bwMode="auto">
            <a:xfrm>
              <a:off x="4852748" y="1435762"/>
              <a:ext cx="144463" cy="203200"/>
            </a:xfrm>
            <a:custGeom>
              <a:avLst/>
              <a:gdLst/>
              <a:ahLst/>
              <a:cxnLst>
                <a:cxn ang="0">
                  <a:pos x="21" y="59"/>
                </a:cxn>
                <a:cxn ang="0">
                  <a:pos x="0" y="38"/>
                </a:cxn>
                <a:cxn ang="0">
                  <a:pos x="4" y="27"/>
                </a:cxn>
                <a:cxn ang="0">
                  <a:pos x="18" y="2"/>
                </a:cxn>
                <a:cxn ang="0">
                  <a:pos x="21" y="0"/>
                </a:cxn>
                <a:cxn ang="0">
                  <a:pos x="24" y="2"/>
                </a:cxn>
                <a:cxn ang="0">
                  <a:pos x="38" y="27"/>
                </a:cxn>
                <a:cxn ang="0">
                  <a:pos x="42" y="38"/>
                </a:cxn>
                <a:cxn ang="0">
                  <a:pos x="21" y="59"/>
                </a:cxn>
                <a:cxn ang="0">
                  <a:pos x="20" y="41"/>
                </a:cxn>
                <a:cxn ang="0">
                  <a:pos x="17" y="35"/>
                </a:cxn>
                <a:cxn ang="0">
                  <a:pos x="16" y="34"/>
                </a:cxn>
                <a:cxn ang="0">
                  <a:pos x="15" y="35"/>
                </a:cxn>
                <a:cxn ang="0">
                  <a:pos x="12" y="41"/>
                </a:cxn>
                <a:cxn ang="0">
                  <a:pos x="11" y="44"/>
                </a:cxn>
                <a:cxn ang="0">
                  <a:pos x="16" y="49"/>
                </a:cxn>
                <a:cxn ang="0">
                  <a:pos x="21" y="44"/>
                </a:cxn>
                <a:cxn ang="0">
                  <a:pos x="20" y="41"/>
                </a:cxn>
              </a:cxnLst>
              <a:rect l="0" t="0" r="r" b="b"/>
              <a:pathLst>
                <a:path w="42" h="59">
                  <a:moveTo>
                    <a:pt x="21" y="59"/>
                  </a:moveTo>
                  <a:cubicBezTo>
                    <a:pt x="10" y="59"/>
                    <a:pt x="0" y="50"/>
                    <a:pt x="0" y="38"/>
                  </a:cubicBezTo>
                  <a:cubicBezTo>
                    <a:pt x="0" y="34"/>
                    <a:pt x="2" y="31"/>
                    <a:pt x="4" y="27"/>
                  </a:cubicBezTo>
                  <a:cubicBezTo>
                    <a:pt x="6" y="24"/>
                    <a:pt x="14" y="13"/>
                    <a:pt x="18" y="2"/>
                  </a:cubicBezTo>
                  <a:cubicBezTo>
                    <a:pt x="18" y="1"/>
                    <a:pt x="20" y="0"/>
                    <a:pt x="21" y="0"/>
                  </a:cubicBezTo>
                  <a:cubicBezTo>
                    <a:pt x="22" y="0"/>
                    <a:pt x="24" y="1"/>
                    <a:pt x="24" y="2"/>
                  </a:cubicBezTo>
                  <a:cubicBezTo>
                    <a:pt x="28" y="13"/>
                    <a:pt x="36" y="24"/>
                    <a:pt x="38" y="27"/>
                  </a:cubicBezTo>
                  <a:cubicBezTo>
                    <a:pt x="40" y="31"/>
                    <a:pt x="42" y="34"/>
                    <a:pt x="42" y="38"/>
                  </a:cubicBezTo>
                  <a:cubicBezTo>
                    <a:pt x="42" y="50"/>
                    <a:pt x="32" y="59"/>
                    <a:pt x="21" y="59"/>
                  </a:cubicBezTo>
                  <a:close/>
                  <a:moveTo>
                    <a:pt x="20" y="41"/>
                  </a:moveTo>
                  <a:cubicBezTo>
                    <a:pt x="20" y="40"/>
                    <a:pt x="18" y="37"/>
                    <a:pt x="17" y="35"/>
                  </a:cubicBezTo>
                  <a:cubicBezTo>
                    <a:pt x="17" y="34"/>
                    <a:pt x="16" y="34"/>
                    <a:pt x="16" y="34"/>
                  </a:cubicBezTo>
                  <a:cubicBezTo>
                    <a:pt x="16" y="34"/>
                    <a:pt x="15" y="34"/>
                    <a:pt x="15" y="35"/>
                  </a:cubicBezTo>
                  <a:cubicBezTo>
                    <a:pt x="14" y="37"/>
                    <a:pt x="12" y="40"/>
                    <a:pt x="12" y="41"/>
                  </a:cubicBezTo>
                  <a:cubicBezTo>
                    <a:pt x="11" y="42"/>
                    <a:pt x="11" y="43"/>
                    <a:pt x="11" y="44"/>
                  </a:cubicBezTo>
                  <a:cubicBezTo>
                    <a:pt x="11" y="46"/>
                    <a:pt x="13" y="49"/>
                    <a:pt x="16" y="49"/>
                  </a:cubicBezTo>
                  <a:cubicBezTo>
                    <a:pt x="19" y="49"/>
                    <a:pt x="21" y="46"/>
                    <a:pt x="21" y="44"/>
                  </a:cubicBezTo>
                  <a:cubicBezTo>
                    <a:pt x="21" y="43"/>
                    <a:pt x="21" y="42"/>
                    <a:pt x="20" y="41"/>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03" name="Group 257"/>
          <p:cNvGrpSpPr/>
          <p:nvPr/>
        </p:nvGrpSpPr>
        <p:grpSpPr>
          <a:xfrm>
            <a:off x="3418373" y="1412502"/>
            <a:ext cx="446088" cy="523875"/>
            <a:chOff x="3514745" y="2032113"/>
            <a:chExt cx="446088" cy="523875"/>
          </a:xfrm>
        </p:grpSpPr>
        <p:grpSp>
          <p:nvGrpSpPr>
            <p:cNvPr id="204" name="Group 90"/>
            <p:cNvGrpSpPr/>
            <p:nvPr/>
          </p:nvGrpSpPr>
          <p:grpSpPr>
            <a:xfrm>
              <a:off x="3514745" y="2032113"/>
              <a:ext cx="446088" cy="523875"/>
              <a:chOff x="3071813" y="2022475"/>
              <a:chExt cx="446088" cy="523875"/>
            </a:xfrm>
            <a:solidFill>
              <a:schemeClr val="accent1">
                <a:lumMod val="60000"/>
                <a:lumOff val="40000"/>
              </a:schemeClr>
            </a:solidFill>
          </p:grpSpPr>
          <p:sp>
            <p:nvSpPr>
              <p:cNvPr id="206" name="Oval 22"/>
              <p:cNvSpPr>
                <a:spLocks noChangeArrowheads="1"/>
              </p:cNvSpPr>
              <p:nvPr/>
            </p:nvSpPr>
            <p:spPr bwMode="auto">
              <a:xfrm>
                <a:off x="3071813" y="2022475"/>
                <a:ext cx="446088" cy="447675"/>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7" name="Freeform 23"/>
              <p:cNvSpPr>
                <a:spLocks/>
              </p:cNvSpPr>
              <p:nvPr/>
            </p:nvSpPr>
            <p:spPr bwMode="auto">
              <a:xfrm>
                <a:off x="3290888" y="2438400"/>
                <a:ext cx="114300" cy="107950"/>
              </a:xfrm>
              <a:custGeom>
                <a:avLst/>
                <a:gdLst/>
                <a:ahLst/>
                <a:cxnLst>
                  <a:cxn ang="0">
                    <a:pos x="72" y="0"/>
                  </a:cxn>
                  <a:cxn ang="0">
                    <a:pos x="67" y="68"/>
                  </a:cxn>
                  <a:cxn ang="0">
                    <a:pos x="0" y="13"/>
                  </a:cxn>
                  <a:cxn ang="0">
                    <a:pos x="72" y="0"/>
                  </a:cxn>
                </a:cxnLst>
                <a:rect l="0" t="0" r="r" b="b"/>
                <a:pathLst>
                  <a:path w="72" h="68">
                    <a:moveTo>
                      <a:pt x="72" y="0"/>
                    </a:moveTo>
                    <a:lnTo>
                      <a:pt x="67" y="68"/>
                    </a:lnTo>
                    <a:lnTo>
                      <a:pt x="0" y="13"/>
                    </a:lnTo>
                    <a:lnTo>
                      <a:pt x="7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05" name="Freeform 48"/>
            <p:cNvSpPr>
              <a:spLocks/>
            </p:cNvSpPr>
            <p:nvPr/>
          </p:nvSpPr>
          <p:spPr bwMode="auto">
            <a:xfrm>
              <a:off x="3671663" y="2154451"/>
              <a:ext cx="127000" cy="230188"/>
            </a:xfrm>
            <a:custGeom>
              <a:avLst/>
              <a:gdLst/>
              <a:ahLst/>
              <a:cxnLst>
                <a:cxn ang="0">
                  <a:pos x="36" y="20"/>
                </a:cxn>
                <a:cxn ang="0">
                  <a:pos x="15" y="66"/>
                </a:cxn>
                <a:cxn ang="0">
                  <a:pos x="13" y="67"/>
                </a:cxn>
                <a:cxn ang="0">
                  <a:pos x="12" y="67"/>
                </a:cxn>
                <a:cxn ang="0">
                  <a:pos x="11" y="65"/>
                </a:cxn>
                <a:cxn ang="0">
                  <a:pos x="19" y="33"/>
                </a:cxn>
                <a:cxn ang="0">
                  <a:pos x="3" y="37"/>
                </a:cxn>
                <a:cxn ang="0">
                  <a:pos x="2" y="37"/>
                </a:cxn>
                <a:cxn ang="0">
                  <a:pos x="1" y="36"/>
                </a:cxn>
                <a:cxn ang="0">
                  <a:pos x="1" y="35"/>
                </a:cxn>
                <a:cxn ang="0">
                  <a:pos x="9" y="2"/>
                </a:cxn>
                <a:cxn ang="0">
                  <a:pos x="10" y="0"/>
                </a:cxn>
                <a:cxn ang="0">
                  <a:pos x="24" y="0"/>
                </a:cxn>
                <a:cxn ang="0">
                  <a:pos x="25" y="2"/>
                </a:cxn>
                <a:cxn ang="0">
                  <a:pos x="25" y="3"/>
                </a:cxn>
                <a:cxn ang="0">
                  <a:pos x="18" y="21"/>
                </a:cxn>
                <a:cxn ang="0">
                  <a:pos x="34" y="18"/>
                </a:cxn>
                <a:cxn ang="0">
                  <a:pos x="35" y="17"/>
                </a:cxn>
                <a:cxn ang="0">
                  <a:pos x="36" y="18"/>
                </a:cxn>
                <a:cxn ang="0">
                  <a:pos x="36" y="20"/>
                </a:cxn>
              </a:cxnLst>
              <a:rect l="0" t="0" r="r" b="b"/>
              <a:pathLst>
                <a:path w="37" h="67">
                  <a:moveTo>
                    <a:pt x="36" y="20"/>
                  </a:moveTo>
                  <a:cubicBezTo>
                    <a:pt x="15" y="66"/>
                    <a:pt x="15" y="66"/>
                    <a:pt x="15" y="66"/>
                  </a:cubicBezTo>
                  <a:cubicBezTo>
                    <a:pt x="14" y="67"/>
                    <a:pt x="14" y="67"/>
                    <a:pt x="13" y="67"/>
                  </a:cubicBezTo>
                  <a:cubicBezTo>
                    <a:pt x="13" y="67"/>
                    <a:pt x="13" y="67"/>
                    <a:pt x="12" y="67"/>
                  </a:cubicBezTo>
                  <a:cubicBezTo>
                    <a:pt x="11" y="67"/>
                    <a:pt x="11" y="66"/>
                    <a:pt x="11" y="65"/>
                  </a:cubicBezTo>
                  <a:cubicBezTo>
                    <a:pt x="19" y="33"/>
                    <a:pt x="19" y="33"/>
                    <a:pt x="19" y="33"/>
                  </a:cubicBezTo>
                  <a:cubicBezTo>
                    <a:pt x="3" y="37"/>
                    <a:pt x="3" y="37"/>
                    <a:pt x="3" y="37"/>
                  </a:cubicBezTo>
                  <a:cubicBezTo>
                    <a:pt x="3" y="37"/>
                    <a:pt x="2" y="37"/>
                    <a:pt x="2" y="37"/>
                  </a:cubicBezTo>
                  <a:cubicBezTo>
                    <a:pt x="2" y="37"/>
                    <a:pt x="1" y="37"/>
                    <a:pt x="1" y="36"/>
                  </a:cubicBezTo>
                  <a:cubicBezTo>
                    <a:pt x="1" y="36"/>
                    <a:pt x="0" y="35"/>
                    <a:pt x="1" y="35"/>
                  </a:cubicBezTo>
                  <a:cubicBezTo>
                    <a:pt x="9" y="2"/>
                    <a:pt x="9" y="2"/>
                    <a:pt x="9" y="2"/>
                  </a:cubicBezTo>
                  <a:cubicBezTo>
                    <a:pt x="9" y="1"/>
                    <a:pt x="10" y="0"/>
                    <a:pt x="10" y="0"/>
                  </a:cubicBezTo>
                  <a:cubicBezTo>
                    <a:pt x="24" y="0"/>
                    <a:pt x="24" y="0"/>
                    <a:pt x="24" y="0"/>
                  </a:cubicBezTo>
                  <a:cubicBezTo>
                    <a:pt x="25" y="0"/>
                    <a:pt x="25" y="1"/>
                    <a:pt x="25" y="2"/>
                  </a:cubicBezTo>
                  <a:cubicBezTo>
                    <a:pt x="25" y="2"/>
                    <a:pt x="25" y="3"/>
                    <a:pt x="25" y="3"/>
                  </a:cubicBezTo>
                  <a:cubicBezTo>
                    <a:pt x="18" y="21"/>
                    <a:pt x="18" y="21"/>
                    <a:pt x="18" y="21"/>
                  </a:cubicBezTo>
                  <a:cubicBezTo>
                    <a:pt x="34" y="18"/>
                    <a:pt x="34" y="18"/>
                    <a:pt x="34" y="18"/>
                  </a:cubicBezTo>
                  <a:cubicBezTo>
                    <a:pt x="34" y="17"/>
                    <a:pt x="34" y="17"/>
                    <a:pt x="35" y="17"/>
                  </a:cubicBezTo>
                  <a:cubicBezTo>
                    <a:pt x="35" y="17"/>
                    <a:pt x="36" y="18"/>
                    <a:pt x="36" y="18"/>
                  </a:cubicBezTo>
                  <a:cubicBezTo>
                    <a:pt x="36" y="19"/>
                    <a:pt x="37" y="19"/>
                    <a:pt x="36" y="20"/>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08" name="Group 246"/>
          <p:cNvGrpSpPr/>
          <p:nvPr/>
        </p:nvGrpSpPr>
        <p:grpSpPr>
          <a:xfrm>
            <a:off x="2773634" y="2498688"/>
            <a:ext cx="838200" cy="715963"/>
            <a:chOff x="2870006" y="3118299"/>
            <a:chExt cx="838200" cy="715963"/>
          </a:xfrm>
        </p:grpSpPr>
        <p:grpSp>
          <p:nvGrpSpPr>
            <p:cNvPr id="209" name="Group 113"/>
            <p:cNvGrpSpPr/>
            <p:nvPr/>
          </p:nvGrpSpPr>
          <p:grpSpPr>
            <a:xfrm rot="15727265">
              <a:off x="2931124" y="3057181"/>
              <a:ext cx="715963" cy="838200"/>
              <a:chOff x="4364038" y="3074988"/>
              <a:chExt cx="715963" cy="838200"/>
            </a:xfrm>
            <a:solidFill>
              <a:schemeClr val="accent1"/>
            </a:solidFill>
          </p:grpSpPr>
          <p:sp>
            <p:nvSpPr>
              <p:cNvPr id="211" name="Oval 8"/>
              <p:cNvSpPr>
                <a:spLocks noChangeArrowheads="1"/>
              </p:cNvSpPr>
              <p:nvPr/>
            </p:nvSpPr>
            <p:spPr bwMode="auto">
              <a:xfrm>
                <a:off x="4364038" y="3074988"/>
                <a:ext cx="715963" cy="717550"/>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2" name="Freeform 9"/>
              <p:cNvSpPr>
                <a:spLocks/>
              </p:cNvSpPr>
              <p:nvPr/>
            </p:nvSpPr>
            <p:spPr bwMode="auto">
              <a:xfrm>
                <a:off x="4546600" y="3743325"/>
                <a:ext cx="184150" cy="169863"/>
              </a:xfrm>
              <a:custGeom>
                <a:avLst/>
                <a:gdLst/>
                <a:ahLst/>
                <a:cxnLst>
                  <a:cxn ang="0">
                    <a:pos x="0" y="0"/>
                  </a:cxn>
                  <a:cxn ang="0">
                    <a:pos x="11" y="107"/>
                  </a:cxn>
                  <a:cxn ang="0">
                    <a:pos x="116" y="18"/>
                  </a:cxn>
                  <a:cxn ang="0">
                    <a:pos x="0" y="0"/>
                  </a:cxn>
                </a:cxnLst>
                <a:rect l="0" t="0" r="r" b="b"/>
                <a:pathLst>
                  <a:path w="116" h="107">
                    <a:moveTo>
                      <a:pt x="0" y="0"/>
                    </a:moveTo>
                    <a:lnTo>
                      <a:pt x="11" y="107"/>
                    </a:lnTo>
                    <a:lnTo>
                      <a:pt x="116" y="18"/>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10" name="Freeform 101"/>
            <p:cNvSpPr>
              <a:spLocks noEditPoints="1"/>
            </p:cNvSpPr>
            <p:nvPr/>
          </p:nvSpPr>
          <p:spPr bwMode="auto">
            <a:xfrm>
              <a:off x="3061049" y="3345633"/>
              <a:ext cx="358811" cy="237766"/>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13" name="Group 248"/>
          <p:cNvGrpSpPr/>
          <p:nvPr/>
        </p:nvGrpSpPr>
        <p:grpSpPr>
          <a:xfrm>
            <a:off x="5247429" y="2561732"/>
            <a:ext cx="838200" cy="715963"/>
            <a:chOff x="5343801" y="3181343"/>
            <a:chExt cx="838200" cy="715963"/>
          </a:xfrm>
        </p:grpSpPr>
        <p:grpSp>
          <p:nvGrpSpPr>
            <p:cNvPr id="214" name="Group 150"/>
            <p:cNvGrpSpPr/>
            <p:nvPr/>
          </p:nvGrpSpPr>
          <p:grpSpPr>
            <a:xfrm rot="5872735" flipH="1">
              <a:off x="5404919" y="3120225"/>
              <a:ext cx="715963" cy="838200"/>
              <a:chOff x="4364038" y="3074988"/>
              <a:chExt cx="715963" cy="838200"/>
            </a:xfrm>
            <a:solidFill>
              <a:schemeClr val="accent2"/>
            </a:solidFill>
          </p:grpSpPr>
          <p:sp>
            <p:nvSpPr>
              <p:cNvPr id="216" name="Oval 8"/>
              <p:cNvSpPr>
                <a:spLocks noChangeArrowheads="1"/>
              </p:cNvSpPr>
              <p:nvPr/>
            </p:nvSpPr>
            <p:spPr bwMode="auto">
              <a:xfrm>
                <a:off x="4364038" y="3074988"/>
                <a:ext cx="715963" cy="717550"/>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7" name="Freeform 9"/>
              <p:cNvSpPr>
                <a:spLocks/>
              </p:cNvSpPr>
              <p:nvPr/>
            </p:nvSpPr>
            <p:spPr bwMode="auto">
              <a:xfrm>
                <a:off x="4546600" y="3743325"/>
                <a:ext cx="184150" cy="169863"/>
              </a:xfrm>
              <a:custGeom>
                <a:avLst/>
                <a:gdLst/>
                <a:ahLst/>
                <a:cxnLst>
                  <a:cxn ang="0">
                    <a:pos x="0" y="0"/>
                  </a:cxn>
                  <a:cxn ang="0">
                    <a:pos x="11" y="107"/>
                  </a:cxn>
                  <a:cxn ang="0">
                    <a:pos x="116" y="18"/>
                  </a:cxn>
                  <a:cxn ang="0">
                    <a:pos x="0" y="0"/>
                  </a:cxn>
                </a:cxnLst>
                <a:rect l="0" t="0" r="r" b="b"/>
                <a:pathLst>
                  <a:path w="116" h="107">
                    <a:moveTo>
                      <a:pt x="0" y="0"/>
                    </a:moveTo>
                    <a:lnTo>
                      <a:pt x="11" y="107"/>
                    </a:lnTo>
                    <a:lnTo>
                      <a:pt x="116" y="18"/>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15" name="Freeform 148"/>
            <p:cNvSpPr>
              <a:spLocks noEditPoints="1"/>
            </p:cNvSpPr>
            <p:nvPr/>
          </p:nvSpPr>
          <p:spPr bwMode="auto">
            <a:xfrm>
              <a:off x="5683246" y="3368493"/>
              <a:ext cx="305104" cy="294128"/>
            </a:xfrm>
            <a:custGeom>
              <a:avLst/>
              <a:gdLst/>
              <a:ahLst/>
              <a:cxnLst>
                <a:cxn ang="0">
                  <a:pos x="16" y="54"/>
                </a:cxn>
                <a:cxn ang="0">
                  <a:pos x="14" y="57"/>
                </a:cxn>
                <a:cxn ang="0">
                  <a:pos x="2" y="57"/>
                </a:cxn>
                <a:cxn ang="0">
                  <a:pos x="0" y="54"/>
                </a:cxn>
                <a:cxn ang="0">
                  <a:pos x="0" y="29"/>
                </a:cxn>
                <a:cxn ang="0">
                  <a:pos x="2" y="26"/>
                </a:cxn>
                <a:cxn ang="0">
                  <a:pos x="14" y="26"/>
                </a:cxn>
                <a:cxn ang="0">
                  <a:pos x="16" y="29"/>
                </a:cxn>
                <a:cxn ang="0">
                  <a:pos x="16" y="54"/>
                </a:cxn>
                <a:cxn ang="0">
                  <a:pos x="7" y="47"/>
                </a:cxn>
                <a:cxn ang="0">
                  <a:pos x="5" y="49"/>
                </a:cxn>
                <a:cxn ang="0">
                  <a:pos x="7" y="52"/>
                </a:cxn>
                <a:cxn ang="0">
                  <a:pos x="10" y="49"/>
                </a:cxn>
                <a:cxn ang="0">
                  <a:pos x="7" y="47"/>
                </a:cxn>
                <a:cxn ang="0">
                  <a:pos x="62" y="35"/>
                </a:cxn>
                <a:cxn ang="0">
                  <a:pos x="62" y="38"/>
                </a:cxn>
                <a:cxn ang="0">
                  <a:pos x="61" y="43"/>
                </a:cxn>
                <a:cxn ang="0">
                  <a:pos x="61" y="48"/>
                </a:cxn>
                <a:cxn ang="0">
                  <a:pos x="59" y="52"/>
                </a:cxn>
                <a:cxn ang="0">
                  <a:pos x="57" y="59"/>
                </a:cxn>
                <a:cxn ang="0">
                  <a:pos x="49" y="62"/>
                </a:cxn>
                <a:cxn ang="0">
                  <a:pos x="47" y="62"/>
                </a:cxn>
                <a:cxn ang="0">
                  <a:pos x="44" y="62"/>
                </a:cxn>
                <a:cxn ang="0">
                  <a:pos x="43" y="62"/>
                </a:cxn>
                <a:cxn ang="0">
                  <a:pos x="28" y="59"/>
                </a:cxn>
                <a:cxn ang="0">
                  <a:pos x="22" y="57"/>
                </a:cxn>
                <a:cxn ang="0">
                  <a:pos x="19" y="54"/>
                </a:cxn>
                <a:cxn ang="0">
                  <a:pos x="19" y="29"/>
                </a:cxn>
                <a:cxn ang="0">
                  <a:pos x="21" y="26"/>
                </a:cxn>
                <a:cxn ang="0">
                  <a:pos x="29" y="19"/>
                </a:cxn>
                <a:cxn ang="0">
                  <a:pos x="33" y="14"/>
                </a:cxn>
                <a:cxn ang="0">
                  <a:pos x="35" y="8"/>
                </a:cxn>
                <a:cxn ang="0">
                  <a:pos x="38" y="1"/>
                </a:cxn>
                <a:cxn ang="0">
                  <a:pos x="40" y="0"/>
                </a:cxn>
                <a:cxn ang="0">
                  <a:pos x="49" y="11"/>
                </a:cxn>
                <a:cxn ang="0">
                  <a:pos x="46" y="18"/>
                </a:cxn>
                <a:cxn ang="0">
                  <a:pos x="45" y="21"/>
                </a:cxn>
                <a:cxn ang="0">
                  <a:pos x="56" y="21"/>
                </a:cxn>
                <a:cxn ang="0">
                  <a:pos x="64" y="29"/>
                </a:cxn>
                <a:cxn ang="0">
                  <a:pos x="62" y="35"/>
                </a:cxn>
              </a:cxnLst>
              <a:rect l="0" t="0" r="r" b="b"/>
              <a:pathLst>
                <a:path w="64" h="62">
                  <a:moveTo>
                    <a:pt x="16" y="54"/>
                  </a:moveTo>
                  <a:cubicBezTo>
                    <a:pt x="16" y="56"/>
                    <a:pt x="15" y="57"/>
                    <a:pt x="14" y="57"/>
                  </a:cubicBezTo>
                  <a:cubicBezTo>
                    <a:pt x="2" y="57"/>
                    <a:pt x="2" y="57"/>
                    <a:pt x="2" y="57"/>
                  </a:cubicBezTo>
                  <a:cubicBezTo>
                    <a:pt x="1" y="57"/>
                    <a:pt x="0" y="56"/>
                    <a:pt x="0" y="54"/>
                  </a:cubicBezTo>
                  <a:cubicBezTo>
                    <a:pt x="0" y="29"/>
                    <a:pt x="0" y="29"/>
                    <a:pt x="0" y="29"/>
                  </a:cubicBezTo>
                  <a:cubicBezTo>
                    <a:pt x="0" y="27"/>
                    <a:pt x="1" y="26"/>
                    <a:pt x="2" y="26"/>
                  </a:cubicBezTo>
                  <a:cubicBezTo>
                    <a:pt x="14" y="26"/>
                    <a:pt x="14" y="26"/>
                    <a:pt x="14" y="26"/>
                  </a:cubicBezTo>
                  <a:cubicBezTo>
                    <a:pt x="15" y="26"/>
                    <a:pt x="16" y="27"/>
                    <a:pt x="16" y="29"/>
                  </a:cubicBezTo>
                  <a:lnTo>
                    <a:pt x="16" y="54"/>
                  </a:lnTo>
                  <a:close/>
                  <a:moveTo>
                    <a:pt x="7" y="47"/>
                  </a:moveTo>
                  <a:cubicBezTo>
                    <a:pt x="6" y="47"/>
                    <a:pt x="5" y="48"/>
                    <a:pt x="5" y="49"/>
                  </a:cubicBezTo>
                  <a:cubicBezTo>
                    <a:pt x="5" y="51"/>
                    <a:pt x="6" y="52"/>
                    <a:pt x="7" y="52"/>
                  </a:cubicBezTo>
                  <a:cubicBezTo>
                    <a:pt x="9" y="52"/>
                    <a:pt x="10" y="51"/>
                    <a:pt x="10" y="49"/>
                  </a:cubicBezTo>
                  <a:cubicBezTo>
                    <a:pt x="10" y="48"/>
                    <a:pt x="9" y="47"/>
                    <a:pt x="7" y="47"/>
                  </a:cubicBezTo>
                  <a:close/>
                  <a:moveTo>
                    <a:pt x="62" y="35"/>
                  </a:moveTo>
                  <a:cubicBezTo>
                    <a:pt x="62" y="36"/>
                    <a:pt x="62" y="37"/>
                    <a:pt x="62" y="38"/>
                  </a:cubicBezTo>
                  <a:cubicBezTo>
                    <a:pt x="62" y="40"/>
                    <a:pt x="62" y="42"/>
                    <a:pt x="61" y="43"/>
                  </a:cubicBezTo>
                  <a:cubicBezTo>
                    <a:pt x="61" y="45"/>
                    <a:pt x="61" y="46"/>
                    <a:pt x="61" y="48"/>
                  </a:cubicBezTo>
                  <a:cubicBezTo>
                    <a:pt x="60" y="49"/>
                    <a:pt x="60" y="51"/>
                    <a:pt x="59" y="52"/>
                  </a:cubicBezTo>
                  <a:cubicBezTo>
                    <a:pt x="59" y="55"/>
                    <a:pt x="58" y="57"/>
                    <a:pt x="57" y="59"/>
                  </a:cubicBezTo>
                  <a:cubicBezTo>
                    <a:pt x="55" y="61"/>
                    <a:pt x="52" y="62"/>
                    <a:pt x="49" y="62"/>
                  </a:cubicBezTo>
                  <a:cubicBezTo>
                    <a:pt x="48" y="62"/>
                    <a:pt x="48" y="62"/>
                    <a:pt x="47" y="62"/>
                  </a:cubicBezTo>
                  <a:cubicBezTo>
                    <a:pt x="44" y="62"/>
                    <a:pt x="44" y="62"/>
                    <a:pt x="44" y="62"/>
                  </a:cubicBezTo>
                  <a:cubicBezTo>
                    <a:pt x="43" y="62"/>
                    <a:pt x="43" y="62"/>
                    <a:pt x="43" y="62"/>
                  </a:cubicBezTo>
                  <a:cubicBezTo>
                    <a:pt x="38" y="62"/>
                    <a:pt x="32" y="60"/>
                    <a:pt x="28" y="59"/>
                  </a:cubicBezTo>
                  <a:cubicBezTo>
                    <a:pt x="25" y="58"/>
                    <a:pt x="23" y="57"/>
                    <a:pt x="22" y="57"/>
                  </a:cubicBezTo>
                  <a:cubicBezTo>
                    <a:pt x="20" y="57"/>
                    <a:pt x="19" y="56"/>
                    <a:pt x="19" y="54"/>
                  </a:cubicBezTo>
                  <a:cubicBezTo>
                    <a:pt x="19" y="29"/>
                    <a:pt x="19" y="29"/>
                    <a:pt x="19" y="29"/>
                  </a:cubicBezTo>
                  <a:cubicBezTo>
                    <a:pt x="19" y="27"/>
                    <a:pt x="20" y="26"/>
                    <a:pt x="21" y="26"/>
                  </a:cubicBezTo>
                  <a:cubicBezTo>
                    <a:pt x="23" y="26"/>
                    <a:pt x="27" y="21"/>
                    <a:pt x="29" y="19"/>
                  </a:cubicBezTo>
                  <a:cubicBezTo>
                    <a:pt x="30" y="17"/>
                    <a:pt x="31" y="15"/>
                    <a:pt x="33" y="14"/>
                  </a:cubicBezTo>
                  <a:cubicBezTo>
                    <a:pt x="34" y="13"/>
                    <a:pt x="35" y="10"/>
                    <a:pt x="35" y="8"/>
                  </a:cubicBezTo>
                  <a:cubicBezTo>
                    <a:pt x="36" y="5"/>
                    <a:pt x="36" y="3"/>
                    <a:pt x="38" y="1"/>
                  </a:cubicBezTo>
                  <a:cubicBezTo>
                    <a:pt x="38" y="1"/>
                    <a:pt x="39" y="0"/>
                    <a:pt x="40" y="0"/>
                  </a:cubicBezTo>
                  <a:cubicBezTo>
                    <a:pt x="49" y="0"/>
                    <a:pt x="49" y="8"/>
                    <a:pt x="49" y="11"/>
                  </a:cubicBezTo>
                  <a:cubicBezTo>
                    <a:pt x="49" y="14"/>
                    <a:pt x="47" y="16"/>
                    <a:pt x="46" y="18"/>
                  </a:cubicBezTo>
                  <a:cubicBezTo>
                    <a:pt x="46" y="19"/>
                    <a:pt x="46" y="20"/>
                    <a:pt x="45" y="21"/>
                  </a:cubicBezTo>
                  <a:cubicBezTo>
                    <a:pt x="56" y="21"/>
                    <a:pt x="56" y="21"/>
                    <a:pt x="56" y="21"/>
                  </a:cubicBezTo>
                  <a:cubicBezTo>
                    <a:pt x="60" y="21"/>
                    <a:pt x="64" y="25"/>
                    <a:pt x="64" y="29"/>
                  </a:cubicBezTo>
                  <a:cubicBezTo>
                    <a:pt x="64" y="31"/>
                    <a:pt x="63" y="33"/>
                    <a:pt x="62" y="35"/>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18" name="Group 250"/>
          <p:cNvGrpSpPr/>
          <p:nvPr/>
        </p:nvGrpSpPr>
        <p:grpSpPr>
          <a:xfrm>
            <a:off x="5983426" y="2131209"/>
            <a:ext cx="661987" cy="561975"/>
            <a:chOff x="6079798" y="2750820"/>
            <a:chExt cx="661987" cy="561975"/>
          </a:xfrm>
        </p:grpSpPr>
        <p:grpSp>
          <p:nvGrpSpPr>
            <p:cNvPr id="219" name="Group 110"/>
            <p:cNvGrpSpPr/>
            <p:nvPr/>
          </p:nvGrpSpPr>
          <p:grpSpPr>
            <a:xfrm rot="4381353">
              <a:off x="6129804" y="2700814"/>
              <a:ext cx="561975" cy="661987"/>
              <a:chOff x="5002213" y="2306638"/>
              <a:chExt cx="561975" cy="661987"/>
            </a:xfrm>
            <a:solidFill>
              <a:schemeClr val="accent6">
                <a:lumMod val="60000"/>
                <a:lumOff val="40000"/>
              </a:schemeClr>
            </a:solidFill>
          </p:grpSpPr>
          <p:sp>
            <p:nvSpPr>
              <p:cNvPr id="221" name="Oval 12"/>
              <p:cNvSpPr>
                <a:spLocks noChangeArrowheads="1"/>
              </p:cNvSpPr>
              <p:nvPr/>
            </p:nvSpPr>
            <p:spPr bwMode="auto">
              <a:xfrm>
                <a:off x="5002213" y="2306638"/>
                <a:ext cx="561975" cy="565150"/>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2" name="Freeform 13"/>
              <p:cNvSpPr>
                <a:spLocks/>
              </p:cNvSpPr>
              <p:nvPr/>
            </p:nvSpPr>
            <p:spPr bwMode="auto">
              <a:xfrm>
                <a:off x="5143500" y="2832100"/>
                <a:ext cx="147638" cy="136525"/>
              </a:xfrm>
              <a:custGeom>
                <a:avLst/>
                <a:gdLst/>
                <a:ahLst/>
                <a:cxnLst>
                  <a:cxn ang="0">
                    <a:pos x="0" y="0"/>
                  </a:cxn>
                  <a:cxn ang="0">
                    <a:pos x="9" y="86"/>
                  </a:cxn>
                  <a:cxn ang="0">
                    <a:pos x="93" y="15"/>
                  </a:cxn>
                  <a:cxn ang="0">
                    <a:pos x="0" y="0"/>
                  </a:cxn>
                </a:cxnLst>
                <a:rect l="0" t="0" r="r" b="b"/>
                <a:pathLst>
                  <a:path w="93" h="86">
                    <a:moveTo>
                      <a:pt x="0" y="0"/>
                    </a:moveTo>
                    <a:lnTo>
                      <a:pt x="9" y="86"/>
                    </a:lnTo>
                    <a:lnTo>
                      <a:pt x="93" y="15"/>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0" name="Freeform 154"/>
            <p:cNvSpPr>
              <a:spLocks/>
            </p:cNvSpPr>
            <p:nvPr/>
          </p:nvSpPr>
          <p:spPr bwMode="auto">
            <a:xfrm>
              <a:off x="6357938" y="2942363"/>
              <a:ext cx="219075" cy="174625"/>
            </a:xfrm>
            <a:custGeom>
              <a:avLst/>
              <a:gdLst/>
              <a:ahLst/>
              <a:cxnLst>
                <a:cxn ang="0">
                  <a:pos x="57" y="12"/>
                </a:cxn>
                <a:cxn ang="0">
                  <a:pos x="57" y="14"/>
                </a:cxn>
                <a:cxn ang="0">
                  <a:pos x="20" y="51"/>
                </a:cxn>
                <a:cxn ang="0">
                  <a:pos x="0" y="45"/>
                </a:cxn>
                <a:cxn ang="0">
                  <a:pos x="3" y="45"/>
                </a:cxn>
                <a:cxn ang="0">
                  <a:pos x="19" y="40"/>
                </a:cxn>
                <a:cxn ang="0">
                  <a:pos x="7" y="31"/>
                </a:cxn>
                <a:cxn ang="0">
                  <a:pos x="10" y="31"/>
                </a:cxn>
                <a:cxn ang="0">
                  <a:pos x="13" y="31"/>
                </a:cxn>
                <a:cxn ang="0">
                  <a:pos x="3" y="18"/>
                </a:cxn>
                <a:cxn ang="0">
                  <a:pos x="3" y="18"/>
                </a:cxn>
                <a:cxn ang="0">
                  <a:pos x="9" y="19"/>
                </a:cxn>
                <a:cxn ang="0">
                  <a:pos x="3" y="9"/>
                </a:cxn>
                <a:cxn ang="0">
                  <a:pos x="5" y="2"/>
                </a:cxn>
                <a:cxn ang="0">
                  <a:pos x="31" y="16"/>
                </a:cxn>
                <a:cxn ang="0">
                  <a:pos x="31" y="13"/>
                </a:cxn>
                <a:cxn ang="0">
                  <a:pos x="44" y="0"/>
                </a:cxn>
                <a:cxn ang="0">
                  <a:pos x="54" y="4"/>
                </a:cxn>
                <a:cxn ang="0">
                  <a:pos x="62" y="1"/>
                </a:cxn>
                <a:cxn ang="0">
                  <a:pos x="56" y="8"/>
                </a:cxn>
                <a:cxn ang="0">
                  <a:pos x="64" y="6"/>
                </a:cxn>
                <a:cxn ang="0">
                  <a:pos x="57" y="12"/>
                </a:cxn>
              </a:cxnLst>
              <a:rect l="0" t="0" r="r" b="b"/>
              <a:pathLst>
                <a:path w="64" h="51">
                  <a:moveTo>
                    <a:pt x="57" y="12"/>
                  </a:moveTo>
                  <a:cubicBezTo>
                    <a:pt x="57" y="13"/>
                    <a:pt x="57" y="14"/>
                    <a:pt x="57" y="14"/>
                  </a:cubicBezTo>
                  <a:cubicBezTo>
                    <a:pt x="57" y="31"/>
                    <a:pt x="44" y="51"/>
                    <a:pt x="20" y="51"/>
                  </a:cubicBezTo>
                  <a:cubicBezTo>
                    <a:pt x="13" y="51"/>
                    <a:pt x="6" y="49"/>
                    <a:pt x="0" y="45"/>
                  </a:cubicBezTo>
                  <a:cubicBezTo>
                    <a:pt x="1" y="45"/>
                    <a:pt x="2" y="45"/>
                    <a:pt x="3" y="45"/>
                  </a:cubicBezTo>
                  <a:cubicBezTo>
                    <a:pt x="9" y="45"/>
                    <a:pt x="15" y="43"/>
                    <a:pt x="19" y="40"/>
                  </a:cubicBezTo>
                  <a:cubicBezTo>
                    <a:pt x="14" y="40"/>
                    <a:pt x="9" y="36"/>
                    <a:pt x="7" y="31"/>
                  </a:cubicBezTo>
                  <a:cubicBezTo>
                    <a:pt x="8" y="31"/>
                    <a:pt x="9" y="31"/>
                    <a:pt x="10" y="31"/>
                  </a:cubicBezTo>
                  <a:cubicBezTo>
                    <a:pt x="11" y="31"/>
                    <a:pt x="12" y="31"/>
                    <a:pt x="13" y="31"/>
                  </a:cubicBezTo>
                  <a:cubicBezTo>
                    <a:pt x="7" y="29"/>
                    <a:pt x="3" y="24"/>
                    <a:pt x="3" y="18"/>
                  </a:cubicBezTo>
                  <a:cubicBezTo>
                    <a:pt x="3" y="18"/>
                    <a:pt x="3" y="18"/>
                    <a:pt x="3" y="18"/>
                  </a:cubicBezTo>
                  <a:cubicBezTo>
                    <a:pt x="5" y="19"/>
                    <a:pt x="7" y="19"/>
                    <a:pt x="9" y="19"/>
                  </a:cubicBezTo>
                  <a:cubicBezTo>
                    <a:pt x="5" y="17"/>
                    <a:pt x="3" y="13"/>
                    <a:pt x="3" y="9"/>
                  </a:cubicBezTo>
                  <a:cubicBezTo>
                    <a:pt x="3" y="6"/>
                    <a:pt x="4" y="4"/>
                    <a:pt x="5" y="2"/>
                  </a:cubicBezTo>
                  <a:cubicBezTo>
                    <a:pt x="11" y="10"/>
                    <a:pt x="21" y="15"/>
                    <a:pt x="31" y="16"/>
                  </a:cubicBezTo>
                  <a:cubicBezTo>
                    <a:pt x="31" y="15"/>
                    <a:pt x="31" y="14"/>
                    <a:pt x="31" y="13"/>
                  </a:cubicBezTo>
                  <a:cubicBezTo>
                    <a:pt x="31" y="5"/>
                    <a:pt x="37" y="0"/>
                    <a:pt x="44" y="0"/>
                  </a:cubicBezTo>
                  <a:cubicBezTo>
                    <a:pt x="48" y="0"/>
                    <a:pt x="51" y="1"/>
                    <a:pt x="54" y="4"/>
                  </a:cubicBezTo>
                  <a:cubicBezTo>
                    <a:pt x="56" y="3"/>
                    <a:pt x="59" y="2"/>
                    <a:pt x="62" y="1"/>
                  </a:cubicBezTo>
                  <a:cubicBezTo>
                    <a:pt x="61" y="4"/>
                    <a:pt x="59" y="6"/>
                    <a:pt x="56" y="8"/>
                  </a:cubicBezTo>
                  <a:cubicBezTo>
                    <a:pt x="59" y="7"/>
                    <a:pt x="61" y="7"/>
                    <a:pt x="64" y="6"/>
                  </a:cubicBezTo>
                  <a:cubicBezTo>
                    <a:pt x="62" y="8"/>
                    <a:pt x="60" y="11"/>
                    <a:pt x="57" y="12"/>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23" name="Group 254"/>
          <p:cNvGrpSpPr/>
          <p:nvPr/>
        </p:nvGrpSpPr>
        <p:grpSpPr>
          <a:xfrm>
            <a:off x="5604768" y="975761"/>
            <a:ext cx="536575" cy="630237"/>
            <a:chOff x="5701140" y="1595372"/>
            <a:chExt cx="536575" cy="630237"/>
          </a:xfrm>
        </p:grpSpPr>
        <p:grpSp>
          <p:nvGrpSpPr>
            <p:cNvPr id="224" name="Group 105"/>
            <p:cNvGrpSpPr/>
            <p:nvPr/>
          </p:nvGrpSpPr>
          <p:grpSpPr>
            <a:xfrm rot="19836944">
              <a:off x="5701140" y="1595372"/>
              <a:ext cx="536575" cy="630237"/>
              <a:chOff x="5305425" y="1627188"/>
              <a:chExt cx="536575" cy="630237"/>
            </a:xfrm>
            <a:solidFill>
              <a:schemeClr val="accent1"/>
            </a:solidFill>
          </p:grpSpPr>
          <p:sp>
            <p:nvSpPr>
              <p:cNvPr id="226" name="Oval 32"/>
              <p:cNvSpPr>
                <a:spLocks noChangeArrowheads="1"/>
              </p:cNvSpPr>
              <p:nvPr/>
            </p:nvSpPr>
            <p:spPr bwMode="auto">
              <a:xfrm>
                <a:off x="5305425" y="1627188"/>
                <a:ext cx="536575" cy="536575"/>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 name="Freeform 33"/>
              <p:cNvSpPr>
                <a:spLocks/>
              </p:cNvSpPr>
              <p:nvPr/>
            </p:nvSpPr>
            <p:spPr bwMode="auto">
              <a:xfrm>
                <a:off x="5443538" y="2127250"/>
                <a:ext cx="136525" cy="130175"/>
              </a:xfrm>
              <a:custGeom>
                <a:avLst/>
                <a:gdLst/>
                <a:ahLst/>
                <a:cxnLst>
                  <a:cxn ang="0">
                    <a:pos x="0" y="0"/>
                  </a:cxn>
                  <a:cxn ang="0">
                    <a:pos x="7" y="82"/>
                  </a:cxn>
                  <a:cxn ang="0">
                    <a:pos x="86" y="14"/>
                  </a:cxn>
                  <a:cxn ang="0">
                    <a:pos x="0" y="0"/>
                  </a:cxn>
                </a:cxnLst>
                <a:rect l="0" t="0" r="r" b="b"/>
                <a:pathLst>
                  <a:path w="86" h="82">
                    <a:moveTo>
                      <a:pt x="0" y="0"/>
                    </a:moveTo>
                    <a:lnTo>
                      <a:pt x="7" y="82"/>
                    </a:lnTo>
                    <a:lnTo>
                      <a:pt x="86" y="14"/>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5" name="Freeform 104"/>
            <p:cNvSpPr>
              <a:spLocks noEditPoints="1"/>
            </p:cNvSpPr>
            <p:nvPr/>
          </p:nvSpPr>
          <p:spPr bwMode="auto">
            <a:xfrm>
              <a:off x="5843418" y="1767496"/>
              <a:ext cx="212725" cy="212725"/>
            </a:xfrm>
            <a:custGeom>
              <a:avLst/>
              <a:gdLst/>
              <a:ahLst/>
              <a:cxnLst>
                <a:cxn ang="0">
                  <a:pos x="62" y="51"/>
                </a:cxn>
                <a:cxn ang="0">
                  <a:pos x="51" y="62"/>
                </a:cxn>
                <a:cxn ang="0">
                  <a:pos x="12" y="62"/>
                </a:cxn>
                <a:cxn ang="0">
                  <a:pos x="0" y="51"/>
                </a:cxn>
                <a:cxn ang="0">
                  <a:pos x="0" y="12"/>
                </a:cxn>
                <a:cxn ang="0">
                  <a:pos x="12" y="0"/>
                </a:cxn>
                <a:cxn ang="0">
                  <a:pos x="51" y="0"/>
                </a:cxn>
                <a:cxn ang="0">
                  <a:pos x="62" y="12"/>
                </a:cxn>
                <a:cxn ang="0">
                  <a:pos x="62" y="51"/>
                </a:cxn>
                <a:cxn ang="0">
                  <a:pos x="15" y="11"/>
                </a:cxn>
                <a:cxn ang="0">
                  <a:pos x="9" y="16"/>
                </a:cxn>
                <a:cxn ang="0">
                  <a:pos x="15" y="20"/>
                </a:cxn>
                <a:cxn ang="0">
                  <a:pos x="15" y="20"/>
                </a:cxn>
                <a:cxn ang="0">
                  <a:pos x="20" y="16"/>
                </a:cxn>
                <a:cxn ang="0">
                  <a:pos x="15" y="11"/>
                </a:cxn>
                <a:cxn ang="0">
                  <a:pos x="19" y="52"/>
                </a:cxn>
                <a:cxn ang="0">
                  <a:pos x="19" y="24"/>
                </a:cxn>
                <a:cxn ang="0">
                  <a:pos x="10" y="24"/>
                </a:cxn>
                <a:cxn ang="0">
                  <a:pos x="10" y="52"/>
                </a:cxn>
                <a:cxn ang="0">
                  <a:pos x="19" y="52"/>
                </a:cxn>
                <a:cxn ang="0">
                  <a:pos x="53" y="52"/>
                </a:cxn>
                <a:cxn ang="0">
                  <a:pos x="53" y="36"/>
                </a:cxn>
                <a:cxn ang="0">
                  <a:pos x="42" y="24"/>
                </a:cxn>
                <a:cxn ang="0">
                  <a:pos x="34" y="28"/>
                </a:cxn>
                <a:cxn ang="0">
                  <a:pos x="34" y="28"/>
                </a:cxn>
                <a:cxn ang="0">
                  <a:pos x="34" y="24"/>
                </a:cxn>
                <a:cxn ang="0">
                  <a:pos x="24" y="24"/>
                </a:cxn>
                <a:cxn ang="0">
                  <a:pos x="24" y="52"/>
                </a:cxn>
                <a:cxn ang="0">
                  <a:pos x="34" y="52"/>
                </a:cxn>
                <a:cxn ang="0">
                  <a:pos x="34" y="37"/>
                </a:cxn>
                <a:cxn ang="0">
                  <a:pos x="34" y="34"/>
                </a:cxn>
                <a:cxn ang="0">
                  <a:pos x="39" y="31"/>
                </a:cxn>
                <a:cxn ang="0">
                  <a:pos x="43" y="37"/>
                </a:cxn>
                <a:cxn ang="0">
                  <a:pos x="43" y="52"/>
                </a:cxn>
                <a:cxn ang="0">
                  <a:pos x="53" y="52"/>
                </a:cxn>
              </a:cxnLst>
              <a:rect l="0" t="0" r="r" b="b"/>
              <a:pathLst>
                <a:path w="62" h="62">
                  <a:moveTo>
                    <a:pt x="62" y="51"/>
                  </a:moveTo>
                  <a:cubicBezTo>
                    <a:pt x="62" y="57"/>
                    <a:pt x="57" y="62"/>
                    <a:pt x="51" y="62"/>
                  </a:cubicBezTo>
                  <a:cubicBezTo>
                    <a:pt x="12" y="62"/>
                    <a:pt x="12" y="62"/>
                    <a:pt x="12" y="62"/>
                  </a:cubicBezTo>
                  <a:cubicBezTo>
                    <a:pt x="6" y="62"/>
                    <a:pt x="0" y="57"/>
                    <a:pt x="0" y="51"/>
                  </a:cubicBezTo>
                  <a:cubicBezTo>
                    <a:pt x="0" y="12"/>
                    <a:pt x="0" y="12"/>
                    <a:pt x="0" y="12"/>
                  </a:cubicBezTo>
                  <a:cubicBezTo>
                    <a:pt x="0" y="6"/>
                    <a:pt x="6" y="0"/>
                    <a:pt x="12" y="0"/>
                  </a:cubicBezTo>
                  <a:cubicBezTo>
                    <a:pt x="51" y="0"/>
                    <a:pt x="51" y="0"/>
                    <a:pt x="51" y="0"/>
                  </a:cubicBezTo>
                  <a:cubicBezTo>
                    <a:pt x="57" y="0"/>
                    <a:pt x="62" y="6"/>
                    <a:pt x="62" y="12"/>
                  </a:cubicBezTo>
                  <a:lnTo>
                    <a:pt x="62" y="51"/>
                  </a:lnTo>
                  <a:close/>
                  <a:moveTo>
                    <a:pt x="15" y="11"/>
                  </a:moveTo>
                  <a:cubicBezTo>
                    <a:pt x="12" y="11"/>
                    <a:pt x="9" y="13"/>
                    <a:pt x="9" y="16"/>
                  </a:cubicBezTo>
                  <a:cubicBezTo>
                    <a:pt x="9" y="18"/>
                    <a:pt x="11" y="20"/>
                    <a:pt x="15" y="20"/>
                  </a:cubicBezTo>
                  <a:cubicBezTo>
                    <a:pt x="15" y="20"/>
                    <a:pt x="15" y="20"/>
                    <a:pt x="15" y="20"/>
                  </a:cubicBezTo>
                  <a:cubicBezTo>
                    <a:pt x="18" y="20"/>
                    <a:pt x="20" y="18"/>
                    <a:pt x="20" y="16"/>
                  </a:cubicBezTo>
                  <a:cubicBezTo>
                    <a:pt x="20" y="13"/>
                    <a:pt x="18" y="11"/>
                    <a:pt x="15" y="11"/>
                  </a:cubicBezTo>
                  <a:close/>
                  <a:moveTo>
                    <a:pt x="19" y="52"/>
                  </a:moveTo>
                  <a:cubicBezTo>
                    <a:pt x="19" y="24"/>
                    <a:pt x="19" y="24"/>
                    <a:pt x="19" y="24"/>
                  </a:cubicBezTo>
                  <a:cubicBezTo>
                    <a:pt x="10" y="24"/>
                    <a:pt x="10" y="24"/>
                    <a:pt x="10" y="24"/>
                  </a:cubicBezTo>
                  <a:cubicBezTo>
                    <a:pt x="10" y="52"/>
                    <a:pt x="10" y="52"/>
                    <a:pt x="10" y="52"/>
                  </a:cubicBezTo>
                  <a:lnTo>
                    <a:pt x="19" y="52"/>
                  </a:lnTo>
                  <a:close/>
                  <a:moveTo>
                    <a:pt x="53" y="52"/>
                  </a:moveTo>
                  <a:cubicBezTo>
                    <a:pt x="53" y="36"/>
                    <a:pt x="53" y="36"/>
                    <a:pt x="53" y="36"/>
                  </a:cubicBezTo>
                  <a:cubicBezTo>
                    <a:pt x="53" y="28"/>
                    <a:pt x="48" y="24"/>
                    <a:pt x="42" y="24"/>
                  </a:cubicBezTo>
                  <a:cubicBezTo>
                    <a:pt x="37" y="24"/>
                    <a:pt x="35" y="26"/>
                    <a:pt x="34" y="28"/>
                  </a:cubicBezTo>
                  <a:cubicBezTo>
                    <a:pt x="34" y="28"/>
                    <a:pt x="34" y="28"/>
                    <a:pt x="34" y="28"/>
                  </a:cubicBezTo>
                  <a:cubicBezTo>
                    <a:pt x="34" y="24"/>
                    <a:pt x="34" y="24"/>
                    <a:pt x="34" y="24"/>
                  </a:cubicBezTo>
                  <a:cubicBezTo>
                    <a:pt x="24" y="24"/>
                    <a:pt x="24" y="24"/>
                    <a:pt x="24" y="24"/>
                  </a:cubicBezTo>
                  <a:cubicBezTo>
                    <a:pt x="24" y="24"/>
                    <a:pt x="24" y="27"/>
                    <a:pt x="24" y="52"/>
                  </a:cubicBezTo>
                  <a:cubicBezTo>
                    <a:pt x="34" y="52"/>
                    <a:pt x="34" y="52"/>
                    <a:pt x="34" y="52"/>
                  </a:cubicBezTo>
                  <a:cubicBezTo>
                    <a:pt x="34" y="37"/>
                    <a:pt x="34" y="37"/>
                    <a:pt x="34" y="37"/>
                  </a:cubicBezTo>
                  <a:cubicBezTo>
                    <a:pt x="34" y="36"/>
                    <a:pt x="34" y="35"/>
                    <a:pt x="34" y="34"/>
                  </a:cubicBezTo>
                  <a:cubicBezTo>
                    <a:pt x="35" y="33"/>
                    <a:pt x="36" y="31"/>
                    <a:pt x="39" y="31"/>
                  </a:cubicBezTo>
                  <a:cubicBezTo>
                    <a:pt x="42" y="31"/>
                    <a:pt x="43" y="33"/>
                    <a:pt x="43" y="37"/>
                  </a:cubicBezTo>
                  <a:cubicBezTo>
                    <a:pt x="43" y="52"/>
                    <a:pt x="43" y="52"/>
                    <a:pt x="43" y="52"/>
                  </a:cubicBezTo>
                  <a:lnTo>
                    <a:pt x="53" y="5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28" name="Group 251"/>
          <p:cNvGrpSpPr/>
          <p:nvPr/>
        </p:nvGrpSpPr>
        <p:grpSpPr>
          <a:xfrm>
            <a:off x="6427929" y="1527137"/>
            <a:ext cx="422275" cy="495300"/>
            <a:chOff x="6524301" y="2146748"/>
            <a:chExt cx="422275" cy="495300"/>
          </a:xfrm>
        </p:grpSpPr>
        <p:grpSp>
          <p:nvGrpSpPr>
            <p:cNvPr id="229" name="Group 135"/>
            <p:cNvGrpSpPr/>
            <p:nvPr/>
          </p:nvGrpSpPr>
          <p:grpSpPr>
            <a:xfrm rot="267234">
              <a:off x="6524301" y="2146748"/>
              <a:ext cx="422275" cy="495300"/>
              <a:chOff x="4935538" y="1195388"/>
              <a:chExt cx="422275" cy="495300"/>
            </a:xfrm>
            <a:solidFill>
              <a:schemeClr val="accent4">
                <a:lumMod val="60000"/>
                <a:lumOff val="40000"/>
              </a:schemeClr>
            </a:solidFill>
          </p:grpSpPr>
          <p:sp>
            <p:nvSpPr>
              <p:cNvPr id="231" name="Oval 6"/>
              <p:cNvSpPr>
                <a:spLocks noChangeArrowheads="1"/>
              </p:cNvSpPr>
              <p:nvPr/>
            </p:nvSpPr>
            <p:spPr bwMode="auto">
              <a:xfrm>
                <a:off x="4935538" y="1195388"/>
                <a:ext cx="422275" cy="422275"/>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2" name="Freeform 7"/>
              <p:cNvSpPr>
                <a:spLocks/>
              </p:cNvSpPr>
              <p:nvPr/>
            </p:nvSpPr>
            <p:spPr bwMode="auto">
              <a:xfrm>
                <a:off x="5041900" y="1589088"/>
                <a:ext cx="109538" cy="101600"/>
              </a:xfrm>
              <a:custGeom>
                <a:avLst/>
                <a:gdLst/>
                <a:ahLst/>
                <a:cxnLst>
                  <a:cxn ang="0">
                    <a:pos x="0" y="0"/>
                  </a:cxn>
                  <a:cxn ang="0">
                    <a:pos x="6" y="64"/>
                  </a:cxn>
                  <a:cxn ang="0">
                    <a:pos x="69" y="11"/>
                  </a:cxn>
                  <a:cxn ang="0">
                    <a:pos x="0" y="0"/>
                  </a:cxn>
                </a:cxnLst>
                <a:rect l="0" t="0" r="r" b="b"/>
                <a:pathLst>
                  <a:path w="69" h="64">
                    <a:moveTo>
                      <a:pt x="0" y="0"/>
                    </a:moveTo>
                    <a:lnTo>
                      <a:pt x="6" y="64"/>
                    </a:lnTo>
                    <a:lnTo>
                      <a:pt x="69" y="11"/>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30" name="Freeform 83"/>
            <p:cNvSpPr>
              <a:spLocks/>
            </p:cNvSpPr>
            <p:nvPr/>
          </p:nvSpPr>
          <p:spPr bwMode="auto">
            <a:xfrm>
              <a:off x="6645853" y="2267322"/>
              <a:ext cx="188913" cy="188913"/>
            </a:xfrm>
            <a:custGeom>
              <a:avLst/>
              <a:gdLst/>
              <a:ahLst/>
              <a:cxnLst>
                <a:cxn ang="0">
                  <a:pos x="44" y="55"/>
                </a:cxn>
                <a:cxn ang="0">
                  <a:pos x="37" y="55"/>
                </a:cxn>
                <a:cxn ang="0">
                  <a:pos x="37" y="33"/>
                </a:cxn>
                <a:cxn ang="0">
                  <a:pos x="45" y="33"/>
                </a:cxn>
                <a:cxn ang="0">
                  <a:pos x="46" y="25"/>
                </a:cxn>
                <a:cxn ang="0">
                  <a:pos x="37" y="25"/>
                </a:cxn>
                <a:cxn ang="0">
                  <a:pos x="37" y="20"/>
                </a:cxn>
                <a:cxn ang="0">
                  <a:pos x="42" y="16"/>
                </a:cxn>
                <a:cxn ang="0">
                  <a:pos x="47" y="16"/>
                </a:cxn>
                <a:cxn ang="0">
                  <a:pos x="47" y="9"/>
                </a:cxn>
                <a:cxn ang="0">
                  <a:pos x="40" y="8"/>
                </a:cxn>
                <a:cxn ang="0">
                  <a:pos x="29" y="19"/>
                </a:cxn>
                <a:cxn ang="0">
                  <a:pos x="29" y="25"/>
                </a:cxn>
                <a:cxn ang="0">
                  <a:pos x="21" y="25"/>
                </a:cxn>
                <a:cxn ang="0">
                  <a:pos x="21" y="33"/>
                </a:cxn>
                <a:cxn ang="0">
                  <a:pos x="29" y="33"/>
                </a:cxn>
                <a:cxn ang="0">
                  <a:pos x="29" y="55"/>
                </a:cxn>
                <a:cxn ang="0">
                  <a:pos x="10" y="55"/>
                </a:cxn>
                <a:cxn ang="0">
                  <a:pos x="0" y="45"/>
                </a:cxn>
                <a:cxn ang="0">
                  <a:pos x="0" y="10"/>
                </a:cxn>
                <a:cxn ang="0">
                  <a:pos x="10" y="0"/>
                </a:cxn>
                <a:cxn ang="0">
                  <a:pos x="44" y="0"/>
                </a:cxn>
                <a:cxn ang="0">
                  <a:pos x="55" y="10"/>
                </a:cxn>
                <a:cxn ang="0">
                  <a:pos x="55" y="45"/>
                </a:cxn>
                <a:cxn ang="0">
                  <a:pos x="44" y="55"/>
                </a:cxn>
              </a:cxnLst>
              <a:rect l="0" t="0" r="r" b="b"/>
              <a:pathLst>
                <a:path w="55" h="55">
                  <a:moveTo>
                    <a:pt x="44" y="55"/>
                  </a:moveTo>
                  <a:cubicBezTo>
                    <a:pt x="37" y="55"/>
                    <a:pt x="37" y="55"/>
                    <a:pt x="37" y="55"/>
                  </a:cubicBezTo>
                  <a:cubicBezTo>
                    <a:pt x="37" y="33"/>
                    <a:pt x="37" y="33"/>
                    <a:pt x="37" y="33"/>
                  </a:cubicBezTo>
                  <a:cubicBezTo>
                    <a:pt x="45" y="33"/>
                    <a:pt x="45" y="33"/>
                    <a:pt x="45" y="33"/>
                  </a:cubicBezTo>
                  <a:cubicBezTo>
                    <a:pt x="46" y="25"/>
                    <a:pt x="46" y="25"/>
                    <a:pt x="46" y="25"/>
                  </a:cubicBezTo>
                  <a:cubicBezTo>
                    <a:pt x="37" y="25"/>
                    <a:pt x="37" y="25"/>
                    <a:pt x="37" y="25"/>
                  </a:cubicBezTo>
                  <a:cubicBezTo>
                    <a:pt x="37" y="20"/>
                    <a:pt x="37" y="20"/>
                    <a:pt x="37" y="20"/>
                  </a:cubicBezTo>
                  <a:cubicBezTo>
                    <a:pt x="37" y="18"/>
                    <a:pt x="38" y="16"/>
                    <a:pt x="42" y="16"/>
                  </a:cubicBezTo>
                  <a:cubicBezTo>
                    <a:pt x="47" y="16"/>
                    <a:pt x="47" y="16"/>
                    <a:pt x="47" y="16"/>
                  </a:cubicBezTo>
                  <a:cubicBezTo>
                    <a:pt x="47" y="9"/>
                    <a:pt x="47" y="9"/>
                    <a:pt x="47" y="9"/>
                  </a:cubicBezTo>
                  <a:cubicBezTo>
                    <a:pt x="45" y="9"/>
                    <a:pt x="43" y="8"/>
                    <a:pt x="40" y="8"/>
                  </a:cubicBezTo>
                  <a:cubicBezTo>
                    <a:pt x="34" y="8"/>
                    <a:pt x="29" y="12"/>
                    <a:pt x="29" y="19"/>
                  </a:cubicBezTo>
                  <a:cubicBezTo>
                    <a:pt x="29" y="25"/>
                    <a:pt x="29" y="25"/>
                    <a:pt x="29" y="25"/>
                  </a:cubicBezTo>
                  <a:cubicBezTo>
                    <a:pt x="21" y="25"/>
                    <a:pt x="21" y="25"/>
                    <a:pt x="21" y="25"/>
                  </a:cubicBezTo>
                  <a:cubicBezTo>
                    <a:pt x="21" y="33"/>
                    <a:pt x="21" y="33"/>
                    <a:pt x="21" y="33"/>
                  </a:cubicBezTo>
                  <a:cubicBezTo>
                    <a:pt x="29" y="33"/>
                    <a:pt x="29" y="33"/>
                    <a:pt x="29" y="33"/>
                  </a:cubicBezTo>
                  <a:cubicBezTo>
                    <a:pt x="29" y="55"/>
                    <a:pt x="29" y="55"/>
                    <a:pt x="29" y="55"/>
                  </a:cubicBezTo>
                  <a:cubicBezTo>
                    <a:pt x="10" y="55"/>
                    <a:pt x="10" y="55"/>
                    <a:pt x="10" y="55"/>
                  </a:cubicBezTo>
                  <a:cubicBezTo>
                    <a:pt x="4" y="55"/>
                    <a:pt x="0" y="50"/>
                    <a:pt x="0" y="45"/>
                  </a:cubicBezTo>
                  <a:cubicBezTo>
                    <a:pt x="0" y="10"/>
                    <a:pt x="0" y="10"/>
                    <a:pt x="0" y="10"/>
                  </a:cubicBezTo>
                  <a:cubicBezTo>
                    <a:pt x="0" y="5"/>
                    <a:pt x="4" y="0"/>
                    <a:pt x="10" y="0"/>
                  </a:cubicBezTo>
                  <a:cubicBezTo>
                    <a:pt x="44" y="0"/>
                    <a:pt x="44" y="0"/>
                    <a:pt x="44" y="0"/>
                  </a:cubicBezTo>
                  <a:cubicBezTo>
                    <a:pt x="50" y="0"/>
                    <a:pt x="55" y="5"/>
                    <a:pt x="55" y="10"/>
                  </a:cubicBezTo>
                  <a:cubicBezTo>
                    <a:pt x="55" y="45"/>
                    <a:pt x="55" y="45"/>
                    <a:pt x="55" y="45"/>
                  </a:cubicBezTo>
                  <a:cubicBezTo>
                    <a:pt x="55" y="50"/>
                    <a:pt x="50" y="55"/>
                    <a:pt x="44" y="55"/>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33" name="Group 253"/>
          <p:cNvGrpSpPr/>
          <p:nvPr/>
        </p:nvGrpSpPr>
        <p:grpSpPr>
          <a:xfrm>
            <a:off x="4985701" y="827533"/>
            <a:ext cx="561975" cy="661987"/>
            <a:chOff x="5082073" y="1447144"/>
            <a:chExt cx="561975" cy="661987"/>
          </a:xfrm>
        </p:grpSpPr>
        <p:grpSp>
          <p:nvGrpSpPr>
            <p:cNvPr id="234" name="Group 75"/>
            <p:cNvGrpSpPr/>
            <p:nvPr/>
          </p:nvGrpSpPr>
          <p:grpSpPr>
            <a:xfrm>
              <a:off x="5082073" y="1447144"/>
              <a:ext cx="561975" cy="661987"/>
              <a:chOff x="5002213" y="2306638"/>
              <a:chExt cx="561975" cy="661987"/>
            </a:xfrm>
            <a:solidFill>
              <a:schemeClr val="accent6">
                <a:lumMod val="60000"/>
                <a:lumOff val="40000"/>
              </a:schemeClr>
            </a:solidFill>
          </p:grpSpPr>
          <p:sp>
            <p:nvSpPr>
              <p:cNvPr id="236" name="Oval 12"/>
              <p:cNvSpPr>
                <a:spLocks noChangeArrowheads="1"/>
              </p:cNvSpPr>
              <p:nvPr/>
            </p:nvSpPr>
            <p:spPr bwMode="auto">
              <a:xfrm>
                <a:off x="5002213" y="2306638"/>
                <a:ext cx="561975" cy="565150"/>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7" name="Freeform 13"/>
              <p:cNvSpPr>
                <a:spLocks/>
              </p:cNvSpPr>
              <p:nvPr/>
            </p:nvSpPr>
            <p:spPr bwMode="auto">
              <a:xfrm>
                <a:off x="5143500" y="2832100"/>
                <a:ext cx="147638" cy="136525"/>
              </a:xfrm>
              <a:custGeom>
                <a:avLst/>
                <a:gdLst/>
                <a:ahLst/>
                <a:cxnLst>
                  <a:cxn ang="0">
                    <a:pos x="0" y="0"/>
                  </a:cxn>
                  <a:cxn ang="0">
                    <a:pos x="9" y="86"/>
                  </a:cxn>
                  <a:cxn ang="0">
                    <a:pos x="93" y="15"/>
                  </a:cxn>
                  <a:cxn ang="0">
                    <a:pos x="0" y="0"/>
                  </a:cxn>
                </a:cxnLst>
                <a:rect l="0" t="0" r="r" b="b"/>
                <a:pathLst>
                  <a:path w="93" h="86">
                    <a:moveTo>
                      <a:pt x="0" y="0"/>
                    </a:moveTo>
                    <a:lnTo>
                      <a:pt x="9" y="86"/>
                    </a:lnTo>
                    <a:lnTo>
                      <a:pt x="93" y="15"/>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35" name="Freeform 141"/>
            <p:cNvSpPr>
              <a:spLocks noEditPoints="1"/>
            </p:cNvSpPr>
            <p:nvPr/>
          </p:nvSpPr>
          <p:spPr bwMode="auto">
            <a:xfrm>
              <a:off x="5247479" y="1624294"/>
              <a:ext cx="233363" cy="168275"/>
            </a:xfrm>
            <a:custGeom>
              <a:avLst/>
              <a:gdLst/>
              <a:ahLst/>
              <a:cxnLst>
                <a:cxn ang="0">
                  <a:pos x="67" y="41"/>
                </a:cxn>
                <a:cxn ang="0">
                  <a:pos x="59" y="48"/>
                </a:cxn>
                <a:cxn ang="0">
                  <a:pos x="34" y="49"/>
                </a:cxn>
                <a:cxn ang="0">
                  <a:pos x="8" y="48"/>
                </a:cxn>
                <a:cxn ang="0">
                  <a:pos x="1" y="41"/>
                </a:cxn>
                <a:cxn ang="0">
                  <a:pos x="0" y="25"/>
                </a:cxn>
                <a:cxn ang="0">
                  <a:pos x="1" y="8"/>
                </a:cxn>
                <a:cxn ang="0">
                  <a:pos x="8" y="1"/>
                </a:cxn>
                <a:cxn ang="0">
                  <a:pos x="34" y="0"/>
                </a:cxn>
                <a:cxn ang="0">
                  <a:pos x="59" y="1"/>
                </a:cxn>
                <a:cxn ang="0">
                  <a:pos x="67" y="8"/>
                </a:cxn>
                <a:cxn ang="0">
                  <a:pos x="68" y="25"/>
                </a:cxn>
                <a:cxn ang="0">
                  <a:pos x="67" y="41"/>
                </a:cxn>
                <a:cxn ang="0">
                  <a:pos x="47" y="23"/>
                </a:cxn>
                <a:cxn ang="0">
                  <a:pos x="28" y="11"/>
                </a:cxn>
                <a:cxn ang="0">
                  <a:pos x="25" y="10"/>
                </a:cxn>
                <a:cxn ang="0">
                  <a:pos x="24" y="13"/>
                </a:cxn>
                <a:cxn ang="0">
                  <a:pos x="24" y="37"/>
                </a:cxn>
                <a:cxn ang="0">
                  <a:pos x="25" y="39"/>
                </a:cxn>
                <a:cxn ang="0">
                  <a:pos x="26" y="39"/>
                </a:cxn>
                <a:cxn ang="0">
                  <a:pos x="28" y="39"/>
                </a:cxn>
                <a:cxn ang="0">
                  <a:pos x="47" y="27"/>
                </a:cxn>
                <a:cxn ang="0">
                  <a:pos x="48" y="25"/>
                </a:cxn>
                <a:cxn ang="0">
                  <a:pos x="47" y="23"/>
                </a:cxn>
              </a:cxnLst>
              <a:rect l="0" t="0" r="r" b="b"/>
              <a:pathLst>
                <a:path w="68" h="49">
                  <a:moveTo>
                    <a:pt x="67" y="41"/>
                  </a:moveTo>
                  <a:cubicBezTo>
                    <a:pt x="66" y="45"/>
                    <a:pt x="63" y="48"/>
                    <a:pt x="59" y="48"/>
                  </a:cubicBezTo>
                  <a:cubicBezTo>
                    <a:pt x="51" y="49"/>
                    <a:pt x="42" y="49"/>
                    <a:pt x="34" y="49"/>
                  </a:cubicBezTo>
                  <a:cubicBezTo>
                    <a:pt x="25" y="49"/>
                    <a:pt x="17" y="49"/>
                    <a:pt x="8" y="48"/>
                  </a:cubicBezTo>
                  <a:cubicBezTo>
                    <a:pt x="5" y="48"/>
                    <a:pt x="2" y="45"/>
                    <a:pt x="1" y="41"/>
                  </a:cubicBezTo>
                  <a:cubicBezTo>
                    <a:pt x="0" y="36"/>
                    <a:pt x="0" y="30"/>
                    <a:pt x="0" y="25"/>
                  </a:cubicBezTo>
                  <a:cubicBezTo>
                    <a:pt x="0" y="19"/>
                    <a:pt x="0" y="14"/>
                    <a:pt x="1" y="8"/>
                  </a:cubicBezTo>
                  <a:cubicBezTo>
                    <a:pt x="2" y="5"/>
                    <a:pt x="5" y="2"/>
                    <a:pt x="8" y="1"/>
                  </a:cubicBezTo>
                  <a:cubicBezTo>
                    <a:pt x="17" y="0"/>
                    <a:pt x="25" y="0"/>
                    <a:pt x="34" y="0"/>
                  </a:cubicBezTo>
                  <a:cubicBezTo>
                    <a:pt x="42" y="0"/>
                    <a:pt x="51" y="0"/>
                    <a:pt x="59" y="1"/>
                  </a:cubicBezTo>
                  <a:cubicBezTo>
                    <a:pt x="63" y="2"/>
                    <a:pt x="66" y="5"/>
                    <a:pt x="67" y="8"/>
                  </a:cubicBezTo>
                  <a:cubicBezTo>
                    <a:pt x="68" y="14"/>
                    <a:pt x="68" y="19"/>
                    <a:pt x="68" y="25"/>
                  </a:cubicBezTo>
                  <a:cubicBezTo>
                    <a:pt x="68" y="30"/>
                    <a:pt x="68" y="36"/>
                    <a:pt x="67" y="41"/>
                  </a:cubicBezTo>
                  <a:close/>
                  <a:moveTo>
                    <a:pt x="47" y="23"/>
                  </a:moveTo>
                  <a:cubicBezTo>
                    <a:pt x="28" y="11"/>
                    <a:pt x="28" y="11"/>
                    <a:pt x="28" y="11"/>
                  </a:cubicBezTo>
                  <a:cubicBezTo>
                    <a:pt x="27" y="10"/>
                    <a:pt x="26" y="10"/>
                    <a:pt x="25" y="10"/>
                  </a:cubicBezTo>
                  <a:cubicBezTo>
                    <a:pt x="25" y="11"/>
                    <a:pt x="24" y="12"/>
                    <a:pt x="24" y="13"/>
                  </a:cubicBezTo>
                  <a:cubicBezTo>
                    <a:pt x="24" y="37"/>
                    <a:pt x="24" y="37"/>
                    <a:pt x="24" y="37"/>
                  </a:cubicBezTo>
                  <a:cubicBezTo>
                    <a:pt x="24" y="38"/>
                    <a:pt x="25" y="39"/>
                    <a:pt x="25" y="39"/>
                  </a:cubicBezTo>
                  <a:cubicBezTo>
                    <a:pt x="26" y="39"/>
                    <a:pt x="26" y="39"/>
                    <a:pt x="26" y="39"/>
                  </a:cubicBezTo>
                  <a:cubicBezTo>
                    <a:pt x="27" y="39"/>
                    <a:pt x="27" y="39"/>
                    <a:pt x="28" y="39"/>
                  </a:cubicBezTo>
                  <a:cubicBezTo>
                    <a:pt x="47" y="27"/>
                    <a:pt x="47" y="27"/>
                    <a:pt x="47" y="27"/>
                  </a:cubicBezTo>
                  <a:cubicBezTo>
                    <a:pt x="48" y="26"/>
                    <a:pt x="48" y="26"/>
                    <a:pt x="48" y="25"/>
                  </a:cubicBezTo>
                  <a:cubicBezTo>
                    <a:pt x="48" y="24"/>
                    <a:pt x="48" y="23"/>
                    <a:pt x="47" y="23"/>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38" name="Group 252"/>
          <p:cNvGrpSpPr/>
          <p:nvPr/>
        </p:nvGrpSpPr>
        <p:grpSpPr>
          <a:xfrm>
            <a:off x="3726737" y="779451"/>
            <a:ext cx="515938" cy="596399"/>
            <a:chOff x="3823109" y="1399062"/>
            <a:chExt cx="515938" cy="596399"/>
          </a:xfrm>
        </p:grpSpPr>
        <p:grpSp>
          <p:nvGrpSpPr>
            <p:cNvPr id="239" name="Group 102"/>
            <p:cNvGrpSpPr/>
            <p:nvPr/>
          </p:nvGrpSpPr>
          <p:grpSpPr>
            <a:xfrm>
              <a:off x="3823109" y="1399062"/>
              <a:ext cx="515938" cy="596399"/>
              <a:chOff x="3798888" y="1927225"/>
              <a:chExt cx="515938" cy="596399"/>
            </a:xfrm>
            <a:solidFill>
              <a:schemeClr val="accent3"/>
            </a:solidFill>
          </p:grpSpPr>
          <p:sp>
            <p:nvSpPr>
              <p:cNvPr id="241" name="Oval 30"/>
              <p:cNvSpPr>
                <a:spLocks noChangeArrowheads="1"/>
              </p:cNvSpPr>
              <p:nvPr/>
            </p:nvSpPr>
            <p:spPr bwMode="auto">
              <a:xfrm>
                <a:off x="3798888" y="1927225"/>
                <a:ext cx="515938" cy="517525"/>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2" name="Freeform 31"/>
              <p:cNvSpPr>
                <a:spLocks/>
              </p:cNvSpPr>
              <p:nvPr/>
            </p:nvSpPr>
            <p:spPr bwMode="auto">
              <a:xfrm>
                <a:off x="4052888" y="2399799"/>
                <a:ext cx="131763" cy="123825"/>
              </a:xfrm>
              <a:custGeom>
                <a:avLst/>
                <a:gdLst/>
                <a:ahLst/>
                <a:cxnLst>
                  <a:cxn ang="0">
                    <a:pos x="83" y="0"/>
                  </a:cxn>
                  <a:cxn ang="0">
                    <a:pos x="76" y="78"/>
                  </a:cxn>
                  <a:cxn ang="0">
                    <a:pos x="0" y="13"/>
                  </a:cxn>
                  <a:cxn ang="0">
                    <a:pos x="83" y="0"/>
                  </a:cxn>
                </a:cxnLst>
                <a:rect l="0" t="0" r="r" b="b"/>
                <a:pathLst>
                  <a:path w="83" h="78">
                    <a:moveTo>
                      <a:pt x="83" y="0"/>
                    </a:moveTo>
                    <a:lnTo>
                      <a:pt x="76" y="78"/>
                    </a:lnTo>
                    <a:lnTo>
                      <a:pt x="0" y="13"/>
                    </a:lnTo>
                    <a:lnTo>
                      <a:pt x="83"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40" name="Freeform 22"/>
            <p:cNvSpPr>
              <a:spLocks noEditPoints="1"/>
            </p:cNvSpPr>
            <p:nvPr/>
          </p:nvSpPr>
          <p:spPr bwMode="auto">
            <a:xfrm>
              <a:off x="3964714" y="1552602"/>
              <a:ext cx="209550" cy="212725"/>
            </a:xfrm>
            <a:custGeom>
              <a:avLst/>
              <a:gdLst/>
              <a:ahLst/>
              <a:cxnLst>
                <a:cxn ang="0">
                  <a:pos x="61" y="51"/>
                </a:cxn>
                <a:cxn ang="0">
                  <a:pos x="50" y="62"/>
                </a:cxn>
                <a:cxn ang="0">
                  <a:pos x="11" y="62"/>
                </a:cxn>
                <a:cxn ang="0">
                  <a:pos x="0" y="51"/>
                </a:cxn>
                <a:cxn ang="0">
                  <a:pos x="0" y="12"/>
                </a:cxn>
                <a:cxn ang="0">
                  <a:pos x="11" y="0"/>
                </a:cxn>
                <a:cxn ang="0">
                  <a:pos x="50" y="0"/>
                </a:cxn>
                <a:cxn ang="0">
                  <a:pos x="61" y="12"/>
                </a:cxn>
                <a:cxn ang="0">
                  <a:pos x="61" y="51"/>
                </a:cxn>
                <a:cxn ang="0">
                  <a:pos x="43" y="47"/>
                </a:cxn>
                <a:cxn ang="0">
                  <a:pos x="39" y="48"/>
                </a:cxn>
                <a:cxn ang="0">
                  <a:pos x="34" y="42"/>
                </a:cxn>
                <a:cxn ang="0">
                  <a:pos x="34" y="26"/>
                </a:cxn>
                <a:cxn ang="0">
                  <a:pos x="44" y="26"/>
                </a:cxn>
                <a:cxn ang="0">
                  <a:pos x="44" y="19"/>
                </a:cxn>
                <a:cxn ang="0">
                  <a:pos x="34" y="19"/>
                </a:cxn>
                <a:cxn ang="0">
                  <a:pos x="34" y="6"/>
                </a:cxn>
                <a:cxn ang="0">
                  <a:pos x="26" y="6"/>
                </a:cxn>
                <a:cxn ang="0">
                  <a:pos x="26" y="6"/>
                </a:cxn>
                <a:cxn ang="0">
                  <a:pos x="16" y="20"/>
                </a:cxn>
                <a:cxn ang="0">
                  <a:pos x="16" y="26"/>
                </a:cxn>
                <a:cxn ang="0">
                  <a:pos x="21" y="26"/>
                </a:cxn>
                <a:cxn ang="0">
                  <a:pos x="21" y="43"/>
                </a:cxn>
                <a:cxn ang="0">
                  <a:pos x="36" y="57"/>
                </a:cxn>
                <a:cxn ang="0">
                  <a:pos x="45" y="54"/>
                </a:cxn>
                <a:cxn ang="0">
                  <a:pos x="43" y="47"/>
                </a:cxn>
              </a:cxnLst>
              <a:rect l="0" t="0" r="r" b="b"/>
              <a:pathLst>
                <a:path w="61" h="62">
                  <a:moveTo>
                    <a:pt x="61" y="51"/>
                  </a:moveTo>
                  <a:cubicBezTo>
                    <a:pt x="61" y="57"/>
                    <a:pt x="56" y="62"/>
                    <a:pt x="50" y="62"/>
                  </a:cubicBezTo>
                  <a:cubicBezTo>
                    <a:pt x="11" y="62"/>
                    <a:pt x="11" y="62"/>
                    <a:pt x="11" y="62"/>
                  </a:cubicBezTo>
                  <a:cubicBezTo>
                    <a:pt x="5" y="62"/>
                    <a:pt x="0" y="57"/>
                    <a:pt x="0" y="51"/>
                  </a:cubicBezTo>
                  <a:cubicBezTo>
                    <a:pt x="0" y="12"/>
                    <a:pt x="0" y="12"/>
                    <a:pt x="0" y="12"/>
                  </a:cubicBezTo>
                  <a:cubicBezTo>
                    <a:pt x="0" y="6"/>
                    <a:pt x="5" y="0"/>
                    <a:pt x="11" y="0"/>
                  </a:cubicBezTo>
                  <a:cubicBezTo>
                    <a:pt x="50" y="0"/>
                    <a:pt x="50" y="0"/>
                    <a:pt x="50" y="0"/>
                  </a:cubicBezTo>
                  <a:cubicBezTo>
                    <a:pt x="56" y="0"/>
                    <a:pt x="61" y="6"/>
                    <a:pt x="61" y="12"/>
                  </a:cubicBezTo>
                  <a:lnTo>
                    <a:pt x="61" y="51"/>
                  </a:lnTo>
                  <a:close/>
                  <a:moveTo>
                    <a:pt x="43" y="47"/>
                  </a:moveTo>
                  <a:cubicBezTo>
                    <a:pt x="42" y="47"/>
                    <a:pt x="40" y="48"/>
                    <a:pt x="39" y="48"/>
                  </a:cubicBezTo>
                  <a:cubicBezTo>
                    <a:pt x="35" y="48"/>
                    <a:pt x="34" y="45"/>
                    <a:pt x="34" y="42"/>
                  </a:cubicBezTo>
                  <a:cubicBezTo>
                    <a:pt x="34" y="26"/>
                    <a:pt x="34" y="26"/>
                    <a:pt x="34" y="26"/>
                  </a:cubicBezTo>
                  <a:cubicBezTo>
                    <a:pt x="44" y="26"/>
                    <a:pt x="44" y="26"/>
                    <a:pt x="44" y="26"/>
                  </a:cubicBezTo>
                  <a:cubicBezTo>
                    <a:pt x="44" y="19"/>
                    <a:pt x="44" y="19"/>
                    <a:pt x="44" y="19"/>
                  </a:cubicBezTo>
                  <a:cubicBezTo>
                    <a:pt x="34" y="19"/>
                    <a:pt x="34" y="19"/>
                    <a:pt x="34" y="19"/>
                  </a:cubicBezTo>
                  <a:cubicBezTo>
                    <a:pt x="34" y="6"/>
                    <a:pt x="34" y="6"/>
                    <a:pt x="34" y="6"/>
                  </a:cubicBezTo>
                  <a:cubicBezTo>
                    <a:pt x="26" y="6"/>
                    <a:pt x="26" y="6"/>
                    <a:pt x="26" y="6"/>
                  </a:cubicBezTo>
                  <a:cubicBezTo>
                    <a:pt x="26" y="6"/>
                    <a:pt x="26" y="6"/>
                    <a:pt x="26" y="6"/>
                  </a:cubicBezTo>
                  <a:cubicBezTo>
                    <a:pt x="26" y="10"/>
                    <a:pt x="24" y="17"/>
                    <a:pt x="16" y="20"/>
                  </a:cubicBezTo>
                  <a:cubicBezTo>
                    <a:pt x="16" y="26"/>
                    <a:pt x="16" y="26"/>
                    <a:pt x="16" y="26"/>
                  </a:cubicBezTo>
                  <a:cubicBezTo>
                    <a:pt x="21" y="26"/>
                    <a:pt x="21" y="26"/>
                    <a:pt x="21" y="26"/>
                  </a:cubicBezTo>
                  <a:cubicBezTo>
                    <a:pt x="21" y="43"/>
                    <a:pt x="21" y="43"/>
                    <a:pt x="21" y="43"/>
                  </a:cubicBezTo>
                  <a:cubicBezTo>
                    <a:pt x="21" y="49"/>
                    <a:pt x="25" y="57"/>
                    <a:pt x="36" y="57"/>
                  </a:cubicBezTo>
                  <a:cubicBezTo>
                    <a:pt x="40" y="57"/>
                    <a:pt x="44" y="55"/>
                    <a:pt x="45" y="54"/>
                  </a:cubicBezTo>
                  <a:lnTo>
                    <a:pt x="43" y="47"/>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43" name="Group 249"/>
          <p:cNvGrpSpPr/>
          <p:nvPr/>
        </p:nvGrpSpPr>
        <p:grpSpPr>
          <a:xfrm>
            <a:off x="5250407" y="1985802"/>
            <a:ext cx="566738" cy="661988"/>
            <a:chOff x="5346779" y="2605413"/>
            <a:chExt cx="566738" cy="661988"/>
          </a:xfrm>
        </p:grpSpPr>
        <p:grpSp>
          <p:nvGrpSpPr>
            <p:cNvPr id="244" name="Group 78"/>
            <p:cNvGrpSpPr/>
            <p:nvPr/>
          </p:nvGrpSpPr>
          <p:grpSpPr>
            <a:xfrm rot="1546817">
              <a:off x="5346779" y="2605413"/>
              <a:ext cx="566738" cy="661988"/>
              <a:chOff x="4470400" y="1712913"/>
              <a:chExt cx="566738" cy="661988"/>
            </a:xfrm>
            <a:solidFill>
              <a:schemeClr val="accent4">
                <a:lumMod val="60000"/>
                <a:lumOff val="40000"/>
              </a:schemeClr>
            </a:solidFill>
          </p:grpSpPr>
          <p:sp>
            <p:nvSpPr>
              <p:cNvPr id="246" name="Oval 14"/>
              <p:cNvSpPr>
                <a:spLocks noChangeArrowheads="1"/>
              </p:cNvSpPr>
              <p:nvPr/>
            </p:nvSpPr>
            <p:spPr bwMode="auto">
              <a:xfrm>
                <a:off x="4470400" y="1712913"/>
                <a:ext cx="566738" cy="566738"/>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7" name="Freeform 15"/>
              <p:cNvSpPr>
                <a:spLocks/>
              </p:cNvSpPr>
              <p:nvPr/>
            </p:nvSpPr>
            <p:spPr bwMode="auto">
              <a:xfrm>
                <a:off x="4614863" y="2239963"/>
                <a:ext cx="144463" cy="134938"/>
              </a:xfrm>
              <a:custGeom>
                <a:avLst/>
                <a:gdLst/>
                <a:ahLst/>
                <a:cxnLst>
                  <a:cxn ang="0">
                    <a:pos x="0" y="0"/>
                  </a:cxn>
                  <a:cxn ang="0">
                    <a:pos x="8" y="85"/>
                  </a:cxn>
                  <a:cxn ang="0">
                    <a:pos x="91" y="14"/>
                  </a:cxn>
                  <a:cxn ang="0">
                    <a:pos x="0" y="0"/>
                  </a:cxn>
                </a:cxnLst>
                <a:rect l="0" t="0" r="r" b="b"/>
                <a:pathLst>
                  <a:path w="91" h="85">
                    <a:moveTo>
                      <a:pt x="0" y="0"/>
                    </a:moveTo>
                    <a:lnTo>
                      <a:pt x="8" y="85"/>
                    </a:lnTo>
                    <a:lnTo>
                      <a:pt x="91" y="14"/>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45" name="Freeform 116"/>
            <p:cNvSpPr>
              <a:spLocks noEditPoints="1"/>
            </p:cNvSpPr>
            <p:nvPr/>
          </p:nvSpPr>
          <p:spPr bwMode="auto">
            <a:xfrm>
              <a:off x="5501973" y="2749093"/>
              <a:ext cx="303575" cy="24481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48" name="Group 247"/>
          <p:cNvGrpSpPr/>
          <p:nvPr/>
        </p:nvGrpSpPr>
        <p:grpSpPr>
          <a:xfrm>
            <a:off x="3835240" y="1772648"/>
            <a:ext cx="627063" cy="735013"/>
            <a:chOff x="3931612" y="2392259"/>
            <a:chExt cx="627063" cy="735013"/>
          </a:xfrm>
        </p:grpSpPr>
        <p:grpSp>
          <p:nvGrpSpPr>
            <p:cNvPr id="249" name="Group 99"/>
            <p:cNvGrpSpPr/>
            <p:nvPr/>
          </p:nvGrpSpPr>
          <p:grpSpPr>
            <a:xfrm>
              <a:off x="3931612" y="2392259"/>
              <a:ext cx="627063" cy="735013"/>
              <a:chOff x="3619500" y="2574925"/>
              <a:chExt cx="627063" cy="735013"/>
            </a:xfrm>
            <a:solidFill>
              <a:schemeClr val="accent4">
                <a:lumMod val="60000"/>
                <a:lumOff val="40000"/>
              </a:schemeClr>
            </a:solidFill>
          </p:grpSpPr>
          <p:sp>
            <p:nvSpPr>
              <p:cNvPr id="251" name="Oval 28"/>
              <p:cNvSpPr>
                <a:spLocks noChangeArrowheads="1"/>
              </p:cNvSpPr>
              <p:nvPr/>
            </p:nvSpPr>
            <p:spPr bwMode="auto">
              <a:xfrm>
                <a:off x="3619500" y="2574925"/>
                <a:ext cx="627063" cy="627063"/>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2" name="Freeform 29"/>
              <p:cNvSpPr>
                <a:spLocks/>
              </p:cNvSpPr>
              <p:nvPr/>
            </p:nvSpPr>
            <p:spPr bwMode="auto">
              <a:xfrm>
                <a:off x="3925888" y="3159125"/>
                <a:ext cx="161925" cy="150813"/>
              </a:xfrm>
              <a:custGeom>
                <a:avLst/>
                <a:gdLst/>
                <a:ahLst/>
                <a:cxnLst>
                  <a:cxn ang="0">
                    <a:pos x="102" y="0"/>
                  </a:cxn>
                  <a:cxn ang="0">
                    <a:pos x="92" y="95"/>
                  </a:cxn>
                  <a:cxn ang="0">
                    <a:pos x="0" y="16"/>
                  </a:cxn>
                  <a:cxn ang="0">
                    <a:pos x="102" y="0"/>
                  </a:cxn>
                </a:cxnLst>
                <a:rect l="0" t="0" r="r" b="b"/>
                <a:pathLst>
                  <a:path w="102" h="95">
                    <a:moveTo>
                      <a:pt x="102" y="0"/>
                    </a:moveTo>
                    <a:lnTo>
                      <a:pt x="92" y="95"/>
                    </a:lnTo>
                    <a:lnTo>
                      <a:pt x="0" y="16"/>
                    </a:lnTo>
                    <a:lnTo>
                      <a:pt x="10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50" name="Freeform 57"/>
            <p:cNvSpPr>
              <a:spLocks noEditPoints="1"/>
            </p:cNvSpPr>
            <p:nvPr/>
          </p:nvSpPr>
          <p:spPr bwMode="auto">
            <a:xfrm>
              <a:off x="4089198" y="2583430"/>
              <a:ext cx="309981" cy="274806"/>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53" name="Group 259"/>
          <p:cNvGrpSpPr/>
          <p:nvPr/>
        </p:nvGrpSpPr>
        <p:grpSpPr>
          <a:xfrm>
            <a:off x="2778924" y="1046458"/>
            <a:ext cx="447675" cy="522288"/>
            <a:chOff x="2875296" y="1666069"/>
            <a:chExt cx="447675" cy="522288"/>
          </a:xfrm>
        </p:grpSpPr>
        <p:grpSp>
          <p:nvGrpSpPr>
            <p:cNvPr id="254" name="Group 84"/>
            <p:cNvGrpSpPr/>
            <p:nvPr/>
          </p:nvGrpSpPr>
          <p:grpSpPr>
            <a:xfrm rot="20478992">
              <a:off x="2875296" y="1666069"/>
              <a:ext cx="447675" cy="522288"/>
              <a:chOff x="3997325" y="1204913"/>
              <a:chExt cx="447675" cy="522288"/>
            </a:xfrm>
            <a:solidFill>
              <a:schemeClr val="accent2">
                <a:lumMod val="60000"/>
                <a:lumOff val="40000"/>
              </a:schemeClr>
            </a:solidFill>
          </p:grpSpPr>
          <p:sp>
            <p:nvSpPr>
              <p:cNvPr id="256" name="Oval 18"/>
              <p:cNvSpPr>
                <a:spLocks noChangeArrowheads="1"/>
              </p:cNvSpPr>
              <p:nvPr/>
            </p:nvSpPr>
            <p:spPr bwMode="auto">
              <a:xfrm>
                <a:off x="3997325" y="1204913"/>
                <a:ext cx="447675" cy="447675"/>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7" name="Freeform 19"/>
              <p:cNvSpPr>
                <a:spLocks/>
              </p:cNvSpPr>
              <p:nvPr/>
            </p:nvSpPr>
            <p:spPr bwMode="auto">
              <a:xfrm>
                <a:off x="4216400" y="1620838"/>
                <a:ext cx="115888" cy="106363"/>
              </a:xfrm>
              <a:custGeom>
                <a:avLst/>
                <a:gdLst/>
                <a:ahLst/>
                <a:cxnLst>
                  <a:cxn ang="0">
                    <a:pos x="73" y="0"/>
                  </a:cxn>
                  <a:cxn ang="0">
                    <a:pos x="66" y="67"/>
                  </a:cxn>
                  <a:cxn ang="0">
                    <a:pos x="0" y="13"/>
                  </a:cxn>
                  <a:cxn ang="0">
                    <a:pos x="73" y="0"/>
                  </a:cxn>
                </a:cxnLst>
                <a:rect l="0" t="0" r="r" b="b"/>
                <a:pathLst>
                  <a:path w="73" h="67">
                    <a:moveTo>
                      <a:pt x="73" y="0"/>
                    </a:moveTo>
                    <a:lnTo>
                      <a:pt x="66" y="67"/>
                    </a:lnTo>
                    <a:lnTo>
                      <a:pt x="0" y="13"/>
                    </a:lnTo>
                    <a:lnTo>
                      <a:pt x="73"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55" name="Freeform 145"/>
            <p:cNvSpPr>
              <a:spLocks noEditPoints="1"/>
            </p:cNvSpPr>
            <p:nvPr/>
          </p:nvSpPr>
          <p:spPr bwMode="auto">
            <a:xfrm>
              <a:off x="2956105" y="1772872"/>
              <a:ext cx="252834" cy="222836"/>
            </a:xfrm>
            <a:custGeom>
              <a:avLst/>
              <a:gdLst/>
              <a:ahLst/>
              <a:cxnLst>
                <a:cxn ang="0">
                  <a:pos x="82" y="45"/>
                </a:cxn>
                <a:cxn ang="0">
                  <a:pos x="82" y="61"/>
                </a:cxn>
                <a:cxn ang="0">
                  <a:pos x="81" y="62"/>
                </a:cxn>
                <a:cxn ang="0">
                  <a:pos x="77" y="62"/>
                </a:cxn>
                <a:cxn ang="0">
                  <a:pos x="77" y="65"/>
                </a:cxn>
                <a:cxn ang="0">
                  <a:pos x="69" y="72"/>
                </a:cxn>
                <a:cxn ang="0">
                  <a:pos x="61" y="65"/>
                </a:cxn>
                <a:cxn ang="0">
                  <a:pos x="61" y="62"/>
                </a:cxn>
                <a:cxn ang="0">
                  <a:pos x="20" y="62"/>
                </a:cxn>
                <a:cxn ang="0">
                  <a:pos x="20" y="65"/>
                </a:cxn>
                <a:cxn ang="0">
                  <a:pos x="13" y="72"/>
                </a:cxn>
                <a:cxn ang="0">
                  <a:pos x="5" y="65"/>
                </a:cxn>
                <a:cxn ang="0">
                  <a:pos x="5" y="62"/>
                </a:cxn>
                <a:cxn ang="0">
                  <a:pos x="1" y="62"/>
                </a:cxn>
                <a:cxn ang="0">
                  <a:pos x="0" y="61"/>
                </a:cxn>
                <a:cxn ang="0">
                  <a:pos x="0" y="45"/>
                </a:cxn>
                <a:cxn ang="0">
                  <a:pos x="9" y="36"/>
                </a:cxn>
                <a:cxn ang="0">
                  <a:pos x="10" y="36"/>
                </a:cxn>
                <a:cxn ang="0">
                  <a:pos x="14" y="19"/>
                </a:cxn>
                <a:cxn ang="0">
                  <a:pos x="25" y="11"/>
                </a:cxn>
                <a:cxn ang="0">
                  <a:pos x="31" y="11"/>
                </a:cxn>
                <a:cxn ang="0">
                  <a:pos x="31" y="2"/>
                </a:cxn>
                <a:cxn ang="0">
                  <a:pos x="32" y="0"/>
                </a:cxn>
                <a:cxn ang="0">
                  <a:pos x="50" y="0"/>
                </a:cxn>
                <a:cxn ang="0">
                  <a:pos x="51" y="2"/>
                </a:cxn>
                <a:cxn ang="0">
                  <a:pos x="51" y="11"/>
                </a:cxn>
                <a:cxn ang="0">
                  <a:pos x="56" y="11"/>
                </a:cxn>
                <a:cxn ang="0">
                  <a:pos x="68" y="19"/>
                </a:cxn>
                <a:cxn ang="0">
                  <a:pos x="72" y="36"/>
                </a:cxn>
                <a:cxn ang="0">
                  <a:pos x="73" y="36"/>
                </a:cxn>
                <a:cxn ang="0">
                  <a:pos x="82" y="45"/>
                </a:cxn>
                <a:cxn ang="0">
                  <a:pos x="19" y="49"/>
                </a:cxn>
                <a:cxn ang="0">
                  <a:pos x="13" y="43"/>
                </a:cxn>
                <a:cxn ang="0">
                  <a:pos x="6" y="49"/>
                </a:cxn>
                <a:cxn ang="0">
                  <a:pos x="13" y="56"/>
                </a:cxn>
                <a:cxn ang="0">
                  <a:pos x="19" y="49"/>
                </a:cxn>
                <a:cxn ang="0">
                  <a:pos x="61" y="36"/>
                </a:cxn>
                <a:cxn ang="0">
                  <a:pos x="58" y="22"/>
                </a:cxn>
                <a:cxn ang="0">
                  <a:pos x="56" y="21"/>
                </a:cxn>
                <a:cxn ang="0">
                  <a:pos x="25" y="21"/>
                </a:cxn>
                <a:cxn ang="0">
                  <a:pos x="24" y="22"/>
                </a:cxn>
                <a:cxn ang="0">
                  <a:pos x="20" y="36"/>
                </a:cxn>
                <a:cxn ang="0">
                  <a:pos x="61" y="36"/>
                </a:cxn>
                <a:cxn ang="0">
                  <a:pos x="76" y="49"/>
                </a:cxn>
                <a:cxn ang="0">
                  <a:pos x="69" y="43"/>
                </a:cxn>
                <a:cxn ang="0">
                  <a:pos x="63" y="49"/>
                </a:cxn>
                <a:cxn ang="0">
                  <a:pos x="69" y="56"/>
                </a:cxn>
                <a:cxn ang="0">
                  <a:pos x="76" y="49"/>
                </a:cxn>
              </a:cxnLst>
              <a:rect l="0" t="0" r="r" b="b"/>
              <a:pathLst>
                <a:path w="82" h="72">
                  <a:moveTo>
                    <a:pt x="82" y="45"/>
                  </a:moveTo>
                  <a:cubicBezTo>
                    <a:pt x="82" y="61"/>
                    <a:pt x="82" y="61"/>
                    <a:pt x="82" y="61"/>
                  </a:cubicBezTo>
                  <a:cubicBezTo>
                    <a:pt x="82" y="61"/>
                    <a:pt x="81" y="62"/>
                    <a:pt x="81" y="62"/>
                  </a:cubicBezTo>
                  <a:cubicBezTo>
                    <a:pt x="77" y="62"/>
                    <a:pt x="77" y="62"/>
                    <a:pt x="77" y="62"/>
                  </a:cubicBezTo>
                  <a:cubicBezTo>
                    <a:pt x="77" y="65"/>
                    <a:pt x="77" y="65"/>
                    <a:pt x="77" y="65"/>
                  </a:cubicBezTo>
                  <a:cubicBezTo>
                    <a:pt x="77" y="69"/>
                    <a:pt x="73" y="72"/>
                    <a:pt x="69" y="72"/>
                  </a:cubicBezTo>
                  <a:cubicBezTo>
                    <a:pt x="65" y="72"/>
                    <a:pt x="61" y="69"/>
                    <a:pt x="61" y="65"/>
                  </a:cubicBezTo>
                  <a:cubicBezTo>
                    <a:pt x="61" y="62"/>
                    <a:pt x="61" y="62"/>
                    <a:pt x="61" y="62"/>
                  </a:cubicBezTo>
                  <a:cubicBezTo>
                    <a:pt x="20" y="62"/>
                    <a:pt x="20" y="62"/>
                    <a:pt x="20" y="62"/>
                  </a:cubicBezTo>
                  <a:cubicBezTo>
                    <a:pt x="20" y="65"/>
                    <a:pt x="20" y="65"/>
                    <a:pt x="20" y="65"/>
                  </a:cubicBezTo>
                  <a:cubicBezTo>
                    <a:pt x="20" y="69"/>
                    <a:pt x="17" y="72"/>
                    <a:pt x="13" y="72"/>
                  </a:cubicBezTo>
                  <a:cubicBezTo>
                    <a:pt x="8" y="72"/>
                    <a:pt x="5" y="69"/>
                    <a:pt x="5" y="65"/>
                  </a:cubicBezTo>
                  <a:cubicBezTo>
                    <a:pt x="5" y="62"/>
                    <a:pt x="5" y="62"/>
                    <a:pt x="5" y="62"/>
                  </a:cubicBezTo>
                  <a:cubicBezTo>
                    <a:pt x="1" y="62"/>
                    <a:pt x="1" y="62"/>
                    <a:pt x="1" y="62"/>
                  </a:cubicBezTo>
                  <a:cubicBezTo>
                    <a:pt x="0" y="62"/>
                    <a:pt x="0" y="61"/>
                    <a:pt x="0" y="61"/>
                  </a:cubicBezTo>
                  <a:cubicBezTo>
                    <a:pt x="0" y="45"/>
                    <a:pt x="0" y="45"/>
                    <a:pt x="0" y="45"/>
                  </a:cubicBezTo>
                  <a:cubicBezTo>
                    <a:pt x="0" y="40"/>
                    <a:pt x="4" y="36"/>
                    <a:pt x="9" y="36"/>
                  </a:cubicBezTo>
                  <a:cubicBezTo>
                    <a:pt x="10" y="36"/>
                    <a:pt x="10" y="36"/>
                    <a:pt x="10" y="36"/>
                  </a:cubicBezTo>
                  <a:cubicBezTo>
                    <a:pt x="14" y="19"/>
                    <a:pt x="14" y="19"/>
                    <a:pt x="14" y="19"/>
                  </a:cubicBezTo>
                  <a:cubicBezTo>
                    <a:pt x="15" y="14"/>
                    <a:pt x="20" y="11"/>
                    <a:pt x="25" y="11"/>
                  </a:cubicBezTo>
                  <a:cubicBezTo>
                    <a:pt x="31" y="11"/>
                    <a:pt x="31" y="11"/>
                    <a:pt x="31" y="11"/>
                  </a:cubicBezTo>
                  <a:cubicBezTo>
                    <a:pt x="31" y="2"/>
                    <a:pt x="31" y="2"/>
                    <a:pt x="31" y="2"/>
                  </a:cubicBezTo>
                  <a:cubicBezTo>
                    <a:pt x="31" y="1"/>
                    <a:pt x="31" y="0"/>
                    <a:pt x="32" y="0"/>
                  </a:cubicBezTo>
                  <a:cubicBezTo>
                    <a:pt x="50" y="0"/>
                    <a:pt x="50" y="0"/>
                    <a:pt x="50" y="0"/>
                  </a:cubicBezTo>
                  <a:cubicBezTo>
                    <a:pt x="51" y="0"/>
                    <a:pt x="51" y="1"/>
                    <a:pt x="51" y="2"/>
                  </a:cubicBezTo>
                  <a:cubicBezTo>
                    <a:pt x="51" y="11"/>
                    <a:pt x="51" y="11"/>
                    <a:pt x="51" y="11"/>
                  </a:cubicBezTo>
                  <a:cubicBezTo>
                    <a:pt x="56" y="11"/>
                    <a:pt x="56" y="11"/>
                    <a:pt x="56" y="11"/>
                  </a:cubicBezTo>
                  <a:cubicBezTo>
                    <a:pt x="62" y="11"/>
                    <a:pt x="66" y="14"/>
                    <a:pt x="68" y="19"/>
                  </a:cubicBezTo>
                  <a:cubicBezTo>
                    <a:pt x="72" y="36"/>
                    <a:pt x="72" y="36"/>
                    <a:pt x="72" y="36"/>
                  </a:cubicBezTo>
                  <a:cubicBezTo>
                    <a:pt x="73" y="36"/>
                    <a:pt x="73" y="36"/>
                    <a:pt x="73" y="36"/>
                  </a:cubicBezTo>
                  <a:cubicBezTo>
                    <a:pt x="78" y="36"/>
                    <a:pt x="82" y="40"/>
                    <a:pt x="82" y="45"/>
                  </a:cubicBezTo>
                  <a:close/>
                  <a:moveTo>
                    <a:pt x="19" y="49"/>
                  </a:moveTo>
                  <a:cubicBezTo>
                    <a:pt x="19" y="46"/>
                    <a:pt x="16" y="43"/>
                    <a:pt x="13" y="43"/>
                  </a:cubicBezTo>
                  <a:cubicBezTo>
                    <a:pt x="9" y="43"/>
                    <a:pt x="6" y="46"/>
                    <a:pt x="6" y="49"/>
                  </a:cubicBezTo>
                  <a:cubicBezTo>
                    <a:pt x="6" y="53"/>
                    <a:pt x="9" y="56"/>
                    <a:pt x="13" y="56"/>
                  </a:cubicBezTo>
                  <a:cubicBezTo>
                    <a:pt x="16" y="56"/>
                    <a:pt x="19" y="53"/>
                    <a:pt x="19" y="49"/>
                  </a:cubicBezTo>
                  <a:close/>
                  <a:moveTo>
                    <a:pt x="61" y="36"/>
                  </a:moveTo>
                  <a:cubicBezTo>
                    <a:pt x="58" y="22"/>
                    <a:pt x="58" y="22"/>
                    <a:pt x="58" y="22"/>
                  </a:cubicBezTo>
                  <a:cubicBezTo>
                    <a:pt x="58" y="22"/>
                    <a:pt x="57" y="21"/>
                    <a:pt x="56" y="21"/>
                  </a:cubicBezTo>
                  <a:cubicBezTo>
                    <a:pt x="25" y="21"/>
                    <a:pt x="25" y="21"/>
                    <a:pt x="25" y="21"/>
                  </a:cubicBezTo>
                  <a:cubicBezTo>
                    <a:pt x="25" y="21"/>
                    <a:pt x="24" y="22"/>
                    <a:pt x="24" y="22"/>
                  </a:cubicBezTo>
                  <a:cubicBezTo>
                    <a:pt x="20" y="36"/>
                    <a:pt x="20" y="36"/>
                    <a:pt x="20" y="36"/>
                  </a:cubicBezTo>
                  <a:lnTo>
                    <a:pt x="61" y="36"/>
                  </a:lnTo>
                  <a:close/>
                  <a:moveTo>
                    <a:pt x="76" y="49"/>
                  </a:moveTo>
                  <a:cubicBezTo>
                    <a:pt x="76" y="46"/>
                    <a:pt x="73" y="43"/>
                    <a:pt x="69" y="43"/>
                  </a:cubicBezTo>
                  <a:cubicBezTo>
                    <a:pt x="66" y="43"/>
                    <a:pt x="63" y="46"/>
                    <a:pt x="63" y="49"/>
                  </a:cubicBezTo>
                  <a:cubicBezTo>
                    <a:pt x="63" y="53"/>
                    <a:pt x="66" y="56"/>
                    <a:pt x="69" y="56"/>
                  </a:cubicBezTo>
                  <a:cubicBezTo>
                    <a:pt x="73" y="56"/>
                    <a:pt x="76" y="53"/>
                    <a:pt x="76" y="4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58" name="Group 261"/>
          <p:cNvGrpSpPr/>
          <p:nvPr/>
        </p:nvGrpSpPr>
        <p:grpSpPr>
          <a:xfrm>
            <a:off x="6134224" y="1247073"/>
            <a:ext cx="339431" cy="396003"/>
            <a:chOff x="6230596" y="1866684"/>
            <a:chExt cx="339431" cy="396003"/>
          </a:xfrm>
        </p:grpSpPr>
        <p:grpSp>
          <p:nvGrpSpPr>
            <p:cNvPr id="259" name="Group 141"/>
            <p:cNvGrpSpPr/>
            <p:nvPr/>
          </p:nvGrpSpPr>
          <p:grpSpPr>
            <a:xfrm rot="1782731">
              <a:off x="6230596" y="1866684"/>
              <a:ext cx="339431" cy="396003"/>
              <a:chOff x="4392613" y="2482850"/>
              <a:chExt cx="447675" cy="522288"/>
            </a:xfrm>
            <a:solidFill>
              <a:schemeClr val="accent2"/>
            </a:solidFill>
          </p:grpSpPr>
          <p:sp>
            <p:nvSpPr>
              <p:cNvPr id="261" name="Oval 24"/>
              <p:cNvSpPr>
                <a:spLocks noChangeArrowheads="1"/>
              </p:cNvSpPr>
              <p:nvPr/>
            </p:nvSpPr>
            <p:spPr bwMode="auto">
              <a:xfrm>
                <a:off x="4392613" y="2482850"/>
                <a:ext cx="447675" cy="447675"/>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2" name="Freeform 25"/>
              <p:cNvSpPr>
                <a:spLocks/>
              </p:cNvSpPr>
              <p:nvPr/>
            </p:nvSpPr>
            <p:spPr bwMode="auto">
              <a:xfrm>
                <a:off x="4611688" y="2898775"/>
                <a:ext cx="115888" cy="106363"/>
              </a:xfrm>
              <a:custGeom>
                <a:avLst/>
                <a:gdLst/>
                <a:ahLst/>
                <a:cxnLst>
                  <a:cxn ang="0">
                    <a:pos x="73" y="0"/>
                  </a:cxn>
                  <a:cxn ang="0">
                    <a:pos x="68" y="67"/>
                  </a:cxn>
                  <a:cxn ang="0">
                    <a:pos x="0" y="13"/>
                  </a:cxn>
                  <a:cxn ang="0">
                    <a:pos x="73" y="0"/>
                  </a:cxn>
                </a:cxnLst>
                <a:rect l="0" t="0" r="r" b="b"/>
                <a:pathLst>
                  <a:path w="73" h="67">
                    <a:moveTo>
                      <a:pt x="73" y="0"/>
                    </a:moveTo>
                    <a:lnTo>
                      <a:pt x="68" y="67"/>
                    </a:lnTo>
                    <a:lnTo>
                      <a:pt x="0" y="13"/>
                    </a:lnTo>
                    <a:lnTo>
                      <a:pt x="73"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60" name="Freeform 157"/>
            <p:cNvSpPr>
              <a:spLocks noEditPoints="1"/>
            </p:cNvSpPr>
            <p:nvPr/>
          </p:nvSpPr>
          <p:spPr bwMode="auto">
            <a:xfrm>
              <a:off x="6338491" y="1947067"/>
              <a:ext cx="141288" cy="173038"/>
            </a:xfrm>
            <a:custGeom>
              <a:avLst/>
              <a:gdLst/>
              <a:ahLst/>
              <a:cxnLst>
                <a:cxn ang="0">
                  <a:pos x="41" y="44"/>
                </a:cxn>
                <a:cxn ang="0">
                  <a:pos x="35" y="50"/>
                </a:cxn>
                <a:cxn ang="0">
                  <a:pos x="5" y="50"/>
                </a:cxn>
                <a:cxn ang="0">
                  <a:pos x="0" y="44"/>
                </a:cxn>
                <a:cxn ang="0">
                  <a:pos x="0" y="5"/>
                </a:cxn>
                <a:cxn ang="0">
                  <a:pos x="5" y="0"/>
                </a:cxn>
                <a:cxn ang="0">
                  <a:pos x="35" y="0"/>
                </a:cxn>
                <a:cxn ang="0">
                  <a:pos x="41" y="5"/>
                </a:cxn>
                <a:cxn ang="0">
                  <a:pos x="41" y="44"/>
                </a:cxn>
                <a:cxn ang="0">
                  <a:pos x="36" y="5"/>
                </a:cxn>
                <a:cxn ang="0">
                  <a:pos x="35" y="4"/>
                </a:cxn>
                <a:cxn ang="0">
                  <a:pos x="5" y="4"/>
                </a:cxn>
                <a:cxn ang="0">
                  <a:pos x="4" y="5"/>
                </a:cxn>
                <a:cxn ang="0">
                  <a:pos x="4" y="40"/>
                </a:cxn>
                <a:cxn ang="0">
                  <a:pos x="5" y="41"/>
                </a:cxn>
                <a:cxn ang="0">
                  <a:pos x="35" y="41"/>
                </a:cxn>
                <a:cxn ang="0">
                  <a:pos x="36" y="40"/>
                </a:cxn>
                <a:cxn ang="0">
                  <a:pos x="36" y="5"/>
                </a:cxn>
                <a:cxn ang="0">
                  <a:pos x="20" y="43"/>
                </a:cxn>
                <a:cxn ang="0">
                  <a:pos x="18" y="45"/>
                </a:cxn>
                <a:cxn ang="0">
                  <a:pos x="20" y="48"/>
                </a:cxn>
                <a:cxn ang="0">
                  <a:pos x="23" y="45"/>
                </a:cxn>
                <a:cxn ang="0">
                  <a:pos x="20" y="43"/>
                </a:cxn>
              </a:cxnLst>
              <a:rect l="0" t="0" r="r" b="b"/>
              <a:pathLst>
                <a:path w="41" h="50">
                  <a:moveTo>
                    <a:pt x="41" y="44"/>
                  </a:moveTo>
                  <a:cubicBezTo>
                    <a:pt x="41" y="47"/>
                    <a:pt x="38" y="50"/>
                    <a:pt x="35" y="50"/>
                  </a:cubicBezTo>
                  <a:cubicBezTo>
                    <a:pt x="5" y="50"/>
                    <a:pt x="5" y="50"/>
                    <a:pt x="5" y="50"/>
                  </a:cubicBezTo>
                  <a:cubicBezTo>
                    <a:pt x="2" y="50"/>
                    <a:pt x="0" y="47"/>
                    <a:pt x="0" y="44"/>
                  </a:cubicBezTo>
                  <a:cubicBezTo>
                    <a:pt x="0" y="5"/>
                    <a:pt x="0" y="5"/>
                    <a:pt x="0" y="5"/>
                  </a:cubicBezTo>
                  <a:cubicBezTo>
                    <a:pt x="0" y="2"/>
                    <a:pt x="2" y="0"/>
                    <a:pt x="5" y="0"/>
                  </a:cubicBezTo>
                  <a:cubicBezTo>
                    <a:pt x="35" y="0"/>
                    <a:pt x="35" y="0"/>
                    <a:pt x="35" y="0"/>
                  </a:cubicBezTo>
                  <a:cubicBezTo>
                    <a:pt x="38" y="0"/>
                    <a:pt x="41" y="2"/>
                    <a:pt x="41" y="5"/>
                  </a:cubicBezTo>
                  <a:lnTo>
                    <a:pt x="41" y="44"/>
                  </a:lnTo>
                  <a:close/>
                  <a:moveTo>
                    <a:pt x="36" y="5"/>
                  </a:moveTo>
                  <a:cubicBezTo>
                    <a:pt x="36" y="5"/>
                    <a:pt x="36" y="4"/>
                    <a:pt x="35" y="4"/>
                  </a:cubicBezTo>
                  <a:cubicBezTo>
                    <a:pt x="5" y="4"/>
                    <a:pt x="5" y="4"/>
                    <a:pt x="5" y="4"/>
                  </a:cubicBezTo>
                  <a:cubicBezTo>
                    <a:pt x="5" y="4"/>
                    <a:pt x="4" y="5"/>
                    <a:pt x="4" y="5"/>
                  </a:cubicBezTo>
                  <a:cubicBezTo>
                    <a:pt x="4" y="40"/>
                    <a:pt x="4" y="40"/>
                    <a:pt x="4" y="40"/>
                  </a:cubicBezTo>
                  <a:cubicBezTo>
                    <a:pt x="4" y="40"/>
                    <a:pt x="5" y="41"/>
                    <a:pt x="5" y="41"/>
                  </a:cubicBezTo>
                  <a:cubicBezTo>
                    <a:pt x="35" y="41"/>
                    <a:pt x="35" y="41"/>
                    <a:pt x="35" y="41"/>
                  </a:cubicBezTo>
                  <a:cubicBezTo>
                    <a:pt x="36" y="41"/>
                    <a:pt x="36" y="40"/>
                    <a:pt x="36" y="40"/>
                  </a:cubicBezTo>
                  <a:lnTo>
                    <a:pt x="36" y="5"/>
                  </a:lnTo>
                  <a:close/>
                  <a:moveTo>
                    <a:pt x="20" y="43"/>
                  </a:moveTo>
                  <a:cubicBezTo>
                    <a:pt x="19" y="43"/>
                    <a:pt x="18" y="44"/>
                    <a:pt x="18" y="45"/>
                  </a:cubicBezTo>
                  <a:cubicBezTo>
                    <a:pt x="18" y="46"/>
                    <a:pt x="19" y="48"/>
                    <a:pt x="20" y="48"/>
                  </a:cubicBezTo>
                  <a:cubicBezTo>
                    <a:pt x="22" y="48"/>
                    <a:pt x="23" y="46"/>
                    <a:pt x="23" y="45"/>
                  </a:cubicBezTo>
                  <a:cubicBezTo>
                    <a:pt x="23" y="44"/>
                    <a:pt x="22" y="43"/>
                    <a:pt x="20" y="43"/>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63" name="Group 263"/>
          <p:cNvGrpSpPr/>
          <p:nvPr/>
        </p:nvGrpSpPr>
        <p:grpSpPr>
          <a:xfrm>
            <a:off x="6740879" y="1940655"/>
            <a:ext cx="271075" cy="316634"/>
            <a:chOff x="6837251" y="2560266"/>
            <a:chExt cx="271075" cy="316634"/>
          </a:xfrm>
        </p:grpSpPr>
        <p:grpSp>
          <p:nvGrpSpPr>
            <p:cNvPr id="264" name="Group 147"/>
            <p:cNvGrpSpPr/>
            <p:nvPr/>
          </p:nvGrpSpPr>
          <p:grpSpPr>
            <a:xfrm rot="2101817">
              <a:off x="6837251" y="2560266"/>
              <a:ext cx="271075" cy="316634"/>
              <a:chOff x="4470400" y="1712913"/>
              <a:chExt cx="566738" cy="661988"/>
            </a:xfrm>
            <a:solidFill>
              <a:schemeClr val="accent3"/>
            </a:solidFill>
          </p:grpSpPr>
          <p:sp>
            <p:nvSpPr>
              <p:cNvPr id="266" name="Oval 14"/>
              <p:cNvSpPr>
                <a:spLocks noChangeArrowheads="1"/>
              </p:cNvSpPr>
              <p:nvPr/>
            </p:nvSpPr>
            <p:spPr bwMode="auto">
              <a:xfrm>
                <a:off x="4470400" y="1712913"/>
                <a:ext cx="566738" cy="566738"/>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7" name="Freeform 15"/>
              <p:cNvSpPr>
                <a:spLocks/>
              </p:cNvSpPr>
              <p:nvPr/>
            </p:nvSpPr>
            <p:spPr bwMode="auto">
              <a:xfrm>
                <a:off x="4614863" y="2239963"/>
                <a:ext cx="144463" cy="134938"/>
              </a:xfrm>
              <a:custGeom>
                <a:avLst/>
                <a:gdLst/>
                <a:ahLst/>
                <a:cxnLst>
                  <a:cxn ang="0">
                    <a:pos x="0" y="0"/>
                  </a:cxn>
                  <a:cxn ang="0">
                    <a:pos x="8" y="85"/>
                  </a:cxn>
                  <a:cxn ang="0">
                    <a:pos x="91" y="14"/>
                  </a:cxn>
                  <a:cxn ang="0">
                    <a:pos x="0" y="0"/>
                  </a:cxn>
                </a:cxnLst>
                <a:rect l="0" t="0" r="r" b="b"/>
                <a:pathLst>
                  <a:path w="91" h="85">
                    <a:moveTo>
                      <a:pt x="0" y="0"/>
                    </a:moveTo>
                    <a:lnTo>
                      <a:pt x="8" y="85"/>
                    </a:lnTo>
                    <a:lnTo>
                      <a:pt x="91" y="14"/>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65" name="Freeform 157"/>
            <p:cNvSpPr>
              <a:spLocks noEditPoints="1"/>
            </p:cNvSpPr>
            <p:nvPr/>
          </p:nvSpPr>
          <p:spPr bwMode="auto">
            <a:xfrm>
              <a:off x="6921138" y="2607752"/>
              <a:ext cx="141288" cy="173038"/>
            </a:xfrm>
            <a:custGeom>
              <a:avLst/>
              <a:gdLst/>
              <a:ahLst/>
              <a:cxnLst>
                <a:cxn ang="0">
                  <a:pos x="41" y="44"/>
                </a:cxn>
                <a:cxn ang="0">
                  <a:pos x="35" y="50"/>
                </a:cxn>
                <a:cxn ang="0">
                  <a:pos x="5" y="50"/>
                </a:cxn>
                <a:cxn ang="0">
                  <a:pos x="0" y="44"/>
                </a:cxn>
                <a:cxn ang="0">
                  <a:pos x="0" y="5"/>
                </a:cxn>
                <a:cxn ang="0">
                  <a:pos x="5" y="0"/>
                </a:cxn>
                <a:cxn ang="0">
                  <a:pos x="35" y="0"/>
                </a:cxn>
                <a:cxn ang="0">
                  <a:pos x="41" y="5"/>
                </a:cxn>
                <a:cxn ang="0">
                  <a:pos x="41" y="44"/>
                </a:cxn>
                <a:cxn ang="0">
                  <a:pos x="36" y="5"/>
                </a:cxn>
                <a:cxn ang="0">
                  <a:pos x="35" y="4"/>
                </a:cxn>
                <a:cxn ang="0">
                  <a:pos x="5" y="4"/>
                </a:cxn>
                <a:cxn ang="0">
                  <a:pos x="4" y="5"/>
                </a:cxn>
                <a:cxn ang="0">
                  <a:pos x="4" y="40"/>
                </a:cxn>
                <a:cxn ang="0">
                  <a:pos x="5" y="41"/>
                </a:cxn>
                <a:cxn ang="0">
                  <a:pos x="35" y="41"/>
                </a:cxn>
                <a:cxn ang="0">
                  <a:pos x="36" y="40"/>
                </a:cxn>
                <a:cxn ang="0">
                  <a:pos x="36" y="5"/>
                </a:cxn>
                <a:cxn ang="0">
                  <a:pos x="20" y="43"/>
                </a:cxn>
                <a:cxn ang="0">
                  <a:pos x="18" y="45"/>
                </a:cxn>
                <a:cxn ang="0">
                  <a:pos x="20" y="48"/>
                </a:cxn>
                <a:cxn ang="0">
                  <a:pos x="23" y="45"/>
                </a:cxn>
                <a:cxn ang="0">
                  <a:pos x="20" y="43"/>
                </a:cxn>
              </a:cxnLst>
              <a:rect l="0" t="0" r="r" b="b"/>
              <a:pathLst>
                <a:path w="41" h="50">
                  <a:moveTo>
                    <a:pt x="41" y="44"/>
                  </a:moveTo>
                  <a:cubicBezTo>
                    <a:pt x="41" y="47"/>
                    <a:pt x="38" y="50"/>
                    <a:pt x="35" y="50"/>
                  </a:cubicBezTo>
                  <a:cubicBezTo>
                    <a:pt x="5" y="50"/>
                    <a:pt x="5" y="50"/>
                    <a:pt x="5" y="50"/>
                  </a:cubicBezTo>
                  <a:cubicBezTo>
                    <a:pt x="2" y="50"/>
                    <a:pt x="0" y="47"/>
                    <a:pt x="0" y="44"/>
                  </a:cubicBezTo>
                  <a:cubicBezTo>
                    <a:pt x="0" y="5"/>
                    <a:pt x="0" y="5"/>
                    <a:pt x="0" y="5"/>
                  </a:cubicBezTo>
                  <a:cubicBezTo>
                    <a:pt x="0" y="2"/>
                    <a:pt x="2" y="0"/>
                    <a:pt x="5" y="0"/>
                  </a:cubicBezTo>
                  <a:cubicBezTo>
                    <a:pt x="35" y="0"/>
                    <a:pt x="35" y="0"/>
                    <a:pt x="35" y="0"/>
                  </a:cubicBezTo>
                  <a:cubicBezTo>
                    <a:pt x="38" y="0"/>
                    <a:pt x="41" y="2"/>
                    <a:pt x="41" y="5"/>
                  </a:cubicBezTo>
                  <a:lnTo>
                    <a:pt x="41" y="44"/>
                  </a:lnTo>
                  <a:close/>
                  <a:moveTo>
                    <a:pt x="36" y="5"/>
                  </a:moveTo>
                  <a:cubicBezTo>
                    <a:pt x="36" y="5"/>
                    <a:pt x="36" y="4"/>
                    <a:pt x="35" y="4"/>
                  </a:cubicBezTo>
                  <a:cubicBezTo>
                    <a:pt x="5" y="4"/>
                    <a:pt x="5" y="4"/>
                    <a:pt x="5" y="4"/>
                  </a:cubicBezTo>
                  <a:cubicBezTo>
                    <a:pt x="5" y="4"/>
                    <a:pt x="4" y="5"/>
                    <a:pt x="4" y="5"/>
                  </a:cubicBezTo>
                  <a:cubicBezTo>
                    <a:pt x="4" y="40"/>
                    <a:pt x="4" y="40"/>
                    <a:pt x="4" y="40"/>
                  </a:cubicBezTo>
                  <a:cubicBezTo>
                    <a:pt x="4" y="40"/>
                    <a:pt x="5" y="41"/>
                    <a:pt x="5" y="41"/>
                  </a:cubicBezTo>
                  <a:cubicBezTo>
                    <a:pt x="35" y="41"/>
                    <a:pt x="35" y="41"/>
                    <a:pt x="35" y="41"/>
                  </a:cubicBezTo>
                  <a:cubicBezTo>
                    <a:pt x="36" y="41"/>
                    <a:pt x="36" y="40"/>
                    <a:pt x="36" y="40"/>
                  </a:cubicBezTo>
                  <a:lnTo>
                    <a:pt x="36" y="5"/>
                  </a:lnTo>
                  <a:close/>
                  <a:moveTo>
                    <a:pt x="20" y="43"/>
                  </a:moveTo>
                  <a:cubicBezTo>
                    <a:pt x="19" y="43"/>
                    <a:pt x="18" y="44"/>
                    <a:pt x="18" y="45"/>
                  </a:cubicBezTo>
                  <a:cubicBezTo>
                    <a:pt x="18" y="46"/>
                    <a:pt x="19" y="48"/>
                    <a:pt x="20" y="48"/>
                  </a:cubicBezTo>
                  <a:cubicBezTo>
                    <a:pt x="22" y="48"/>
                    <a:pt x="23" y="46"/>
                    <a:pt x="23" y="45"/>
                  </a:cubicBezTo>
                  <a:cubicBezTo>
                    <a:pt x="23" y="44"/>
                    <a:pt x="22" y="43"/>
                    <a:pt x="20" y="43"/>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68" name="Group 265"/>
          <p:cNvGrpSpPr/>
          <p:nvPr/>
        </p:nvGrpSpPr>
        <p:grpSpPr>
          <a:xfrm>
            <a:off x="1927907" y="1963434"/>
            <a:ext cx="316634" cy="271075"/>
            <a:chOff x="2024279" y="2583045"/>
            <a:chExt cx="316634" cy="271075"/>
          </a:xfrm>
        </p:grpSpPr>
        <p:grpSp>
          <p:nvGrpSpPr>
            <p:cNvPr id="269" name="Group 132"/>
            <p:cNvGrpSpPr/>
            <p:nvPr/>
          </p:nvGrpSpPr>
          <p:grpSpPr>
            <a:xfrm rot="17547923">
              <a:off x="2047058" y="2560266"/>
              <a:ext cx="271075" cy="316634"/>
              <a:chOff x="4470400" y="1712913"/>
              <a:chExt cx="566738" cy="661988"/>
            </a:xfrm>
            <a:solidFill>
              <a:schemeClr val="accent4"/>
            </a:solidFill>
          </p:grpSpPr>
          <p:sp>
            <p:nvSpPr>
              <p:cNvPr id="271" name="Oval 14"/>
              <p:cNvSpPr>
                <a:spLocks noChangeArrowheads="1"/>
              </p:cNvSpPr>
              <p:nvPr/>
            </p:nvSpPr>
            <p:spPr bwMode="auto">
              <a:xfrm>
                <a:off x="4470400" y="1712913"/>
                <a:ext cx="566738" cy="566738"/>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2" name="Freeform 15"/>
              <p:cNvSpPr>
                <a:spLocks/>
              </p:cNvSpPr>
              <p:nvPr/>
            </p:nvSpPr>
            <p:spPr bwMode="auto">
              <a:xfrm>
                <a:off x="4614863" y="2239963"/>
                <a:ext cx="144463" cy="134938"/>
              </a:xfrm>
              <a:custGeom>
                <a:avLst/>
                <a:gdLst/>
                <a:ahLst/>
                <a:cxnLst>
                  <a:cxn ang="0">
                    <a:pos x="0" y="0"/>
                  </a:cxn>
                  <a:cxn ang="0">
                    <a:pos x="8" y="85"/>
                  </a:cxn>
                  <a:cxn ang="0">
                    <a:pos x="91" y="14"/>
                  </a:cxn>
                  <a:cxn ang="0">
                    <a:pos x="0" y="0"/>
                  </a:cxn>
                </a:cxnLst>
                <a:rect l="0" t="0" r="r" b="b"/>
                <a:pathLst>
                  <a:path w="91" h="85">
                    <a:moveTo>
                      <a:pt x="0" y="0"/>
                    </a:moveTo>
                    <a:lnTo>
                      <a:pt x="8" y="85"/>
                    </a:lnTo>
                    <a:lnTo>
                      <a:pt x="91" y="14"/>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70" name="Freeform 157"/>
            <p:cNvSpPr>
              <a:spLocks noEditPoints="1"/>
            </p:cNvSpPr>
            <p:nvPr/>
          </p:nvSpPr>
          <p:spPr bwMode="auto">
            <a:xfrm>
              <a:off x="2102577" y="2639793"/>
              <a:ext cx="113722" cy="139278"/>
            </a:xfrm>
            <a:custGeom>
              <a:avLst/>
              <a:gdLst/>
              <a:ahLst/>
              <a:cxnLst>
                <a:cxn ang="0">
                  <a:pos x="41" y="44"/>
                </a:cxn>
                <a:cxn ang="0">
                  <a:pos x="35" y="50"/>
                </a:cxn>
                <a:cxn ang="0">
                  <a:pos x="5" y="50"/>
                </a:cxn>
                <a:cxn ang="0">
                  <a:pos x="0" y="44"/>
                </a:cxn>
                <a:cxn ang="0">
                  <a:pos x="0" y="5"/>
                </a:cxn>
                <a:cxn ang="0">
                  <a:pos x="5" y="0"/>
                </a:cxn>
                <a:cxn ang="0">
                  <a:pos x="35" y="0"/>
                </a:cxn>
                <a:cxn ang="0">
                  <a:pos x="41" y="5"/>
                </a:cxn>
                <a:cxn ang="0">
                  <a:pos x="41" y="44"/>
                </a:cxn>
                <a:cxn ang="0">
                  <a:pos x="36" y="5"/>
                </a:cxn>
                <a:cxn ang="0">
                  <a:pos x="35" y="4"/>
                </a:cxn>
                <a:cxn ang="0">
                  <a:pos x="5" y="4"/>
                </a:cxn>
                <a:cxn ang="0">
                  <a:pos x="4" y="5"/>
                </a:cxn>
                <a:cxn ang="0">
                  <a:pos x="4" y="40"/>
                </a:cxn>
                <a:cxn ang="0">
                  <a:pos x="5" y="41"/>
                </a:cxn>
                <a:cxn ang="0">
                  <a:pos x="35" y="41"/>
                </a:cxn>
                <a:cxn ang="0">
                  <a:pos x="36" y="40"/>
                </a:cxn>
                <a:cxn ang="0">
                  <a:pos x="36" y="5"/>
                </a:cxn>
                <a:cxn ang="0">
                  <a:pos x="20" y="43"/>
                </a:cxn>
                <a:cxn ang="0">
                  <a:pos x="18" y="45"/>
                </a:cxn>
                <a:cxn ang="0">
                  <a:pos x="20" y="48"/>
                </a:cxn>
                <a:cxn ang="0">
                  <a:pos x="23" y="45"/>
                </a:cxn>
                <a:cxn ang="0">
                  <a:pos x="20" y="43"/>
                </a:cxn>
              </a:cxnLst>
              <a:rect l="0" t="0" r="r" b="b"/>
              <a:pathLst>
                <a:path w="41" h="50">
                  <a:moveTo>
                    <a:pt x="41" y="44"/>
                  </a:moveTo>
                  <a:cubicBezTo>
                    <a:pt x="41" y="47"/>
                    <a:pt x="38" y="50"/>
                    <a:pt x="35" y="50"/>
                  </a:cubicBezTo>
                  <a:cubicBezTo>
                    <a:pt x="5" y="50"/>
                    <a:pt x="5" y="50"/>
                    <a:pt x="5" y="50"/>
                  </a:cubicBezTo>
                  <a:cubicBezTo>
                    <a:pt x="2" y="50"/>
                    <a:pt x="0" y="47"/>
                    <a:pt x="0" y="44"/>
                  </a:cubicBezTo>
                  <a:cubicBezTo>
                    <a:pt x="0" y="5"/>
                    <a:pt x="0" y="5"/>
                    <a:pt x="0" y="5"/>
                  </a:cubicBezTo>
                  <a:cubicBezTo>
                    <a:pt x="0" y="2"/>
                    <a:pt x="2" y="0"/>
                    <a:pt x="5" y="0"/>
                  </a:cubicBezTo>
                  <a:cubicBezTo>
                    <a:pt x="35" y="0"/>
                    <a:pt x="35" y="0"/>
                    <a:pt x="35" y="0"/>
                  </a:cubicBezTo>
                  <a:cubicBezTo>
                    <a:pt x="38" y="0"/>
                    <a:pt x="41" y="2"/>
                    <a:pt x="41" y="5"/>
                  </a:cubicBezTo>
                  <a:lnTo>
                    <a:pt x="41" y="44"/>
                  </a:lnTo>
                  <a:close/>
                  <a:moveTo>
                    <a:pt x="36" y="5"/>
                  </a:moveTo>
                  <a:cubicBezTo>
                    <a:pt x="36" y="5"/>
                    <a:pt x="36" y="4"/>
                    <a:pt x="35" y="4"/>
                  </a:cubicBezTo>
                  <a:cubicBezTo>
                    <a:pt x="5" y="4"/>
                    <a:pt x="5" y="4"/>
                    <a:pt x="5" y="4"/>
                  </a:cubicBezTo>
                  <a:cubicBezTo>
                    <a:pt x="5" y="4"/>
                    <a:pt x="4" y="5"/>
                    <a:pt x="4" y="5"/>
                  </a:cubicBezTo>
                  <a:cubicBezTo>
                    <a:pt x="4" y="40"/>
                    <a:pt x="4" y="40"/>
                    <a:pt x="4" y="40"/>
                  </a:cubicBezTo>
                  <a:cubicBezTo>
                    <a:pt x="4" y="40"/>
                    <a:pt x="5" y="41"/>
                    <a:pt x="5" y="41"/>
                  </a:cubicBezTo>
                  <a:cubicBezTo>
                    <a:pt x="35" y="41"/>
                    <a:pt x="35" y="41"/>
                    <a:pt x="35" y="41"/>
                  </a:cubicBezTo>
                  <a:cubicBezTo>
                    <a:pt x="36" y="41"/>
                    <a:pt x="36" y="40"/>
                    <a:pt x="36" y="40"/>
                  </a:cubicBezTo>
                  <a:lnTo>
                    <a:pt x="36" y="5"/>
                  </a:lnTo>
                  <a:close/>
                  <a:moveTo>
                    <a:pt x="20" y="43"/>
                  </a:moveTo>
                  <a:cubicBezTo>
                    <a:pt x="19" y="43"/>
                    <a:pt x="18" y="44"/>
                    <a:pt x="18" y="45"/>
                  </a:cubicBezTo>
                  <a:cubicBezTo>
                    <a:pt x="18" y="46"/>
                    <a:pt x="19" y="48"/>
                    <a:pt x="20" y="48"/>
                  </a:cubicBezTo>
                  <a:cubicBezTo>
                    <a:pt x="22" y="48"/>
                    <a:pt x="23" y="46"/>
                    <a:pt x="23" y="45"/>
                  </a:cubicBezTo>
                  <a:cubicBezTo>
                    <a:pt x="23" y="44"/>
                    <a:pt x="22" y="43"/>
                    <a:pt x="20" y="43"/>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73" name="Group 267"/>
          <p:cNvGrpSpPr/>
          <p:nvPr/>
        </p:nvGrpSpPr>
        <p:grpSpPr>
          <a:xfrm>
            <a:off x="4058002" y="1390443"/>
            <a:ext cx="271075" cy="316634"/>
            <a:chOff x="4154374" y="2010054"/>
            <a:chExt cx="271075" cy="316634"/>
          </a:xfrm>
        </p:grpSpPr>
        <p:grpSp>
          <p:nvGrpSpPr>
            <p:cNvPr id="274" name="Group 144"/>
            <p:cNvGrpSpPr/>
            <p:nvPr/>
          </p:nvGrpSpPr>
          <p:grpSpPr>
            <a:xfrm rot="757797">
              <a:off x="4154374" y="2010054"/>
              <a:ext cx="271075" cy="316634"/>
              <a:chOff x="4470400" y="1712913"/>
              <a:chExt cx="566738" cy="661988"/>
            </a:xfrm>
            <a:solidFill>
              <a:schemeClr val="accent4"/>
            </a:solidFill>
          </p:grpSpPr>
          <p:sp>
            <p:nvSpPr>
              <p:cNvPr id="276" name="Oval 14"/>
              <p:cNvSpPr>
                <a:spLocks noChangeArrowheads="1"/>
              </p:cNvSpPr>
              <p:nvPr/>
            </p:nvSpPr>
            <p:spPr bwMode="auto">
              <a:xfrm>
                <a:off x="4470400" y="1712913"/>
                <a:ext cx="566738" cy="566738"/>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7" name="Freeform 15"/>
              <p:cNvSpPr>
                <a:spLocks/>
              </p:cNvSpPr>
              <p:nvPr/>
            </p:nvSpPr>
            <p:spPr bwMode="auto">
              <a:xfrm>
                <a:off x="4614863" y="2239963"/>
                <a:ext cx="144463" cy="134938"/>
              </a:xfrm>
              <a:custGeom>
                <a:avLst/>
                <a:gdLst/>
                <a:ahLst/>
                <a:cxnLst>
                  <a:cxn ang="0">
                    <a:pos x="0" y="0"/>
                  </a:cxn>
                  <a:cxn ang="0">
                    <a:pos x="8" y="85"/>
                  </a:cxn>
                  <a:cxn ang="0">
                    <a:pos x="91" y="14"/>
                  </a:cxn>
                  <a:cxn ang="0">
                    <a:pos x="0" y="0"/>
                  </a:cxn>
                </a:cxnLst>
                <a:rect l="0" t="0" r="r" b="b"/>
                <a:pathLst>
                  <a:path w="91" h="85">
                    <a:moveTo>
                      <a:pt x="0" y="0"/>
                    </a:moveTo>
                    <a:lnTo>
                      <a:pt x="8" y="85"/>
                    </a:lnTo>
                    <a:lnTo>
                      <a:pt x="91" y="14"/>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75" name="Freeform 157"/>
            <p:cNvSpPr>
              <a:spLocks noEditPoints="1"/>
            </p:cNvSpPr>
            <p:nvPr/>
          </p:nvSpPr>
          <p:spPr bwMode="auto">
            <a:xfrm>
              <a:off x="4234825" y="2081637"/>
              <a:ext cx="113722" cy="139278"/>
            </a:xfrm>
            <a:custGeom>
              <a:avLst/>
              <a:gdLst/>
              <a:ahLst/>
              <a:cxnLst>
                <a:cxn ang="0">
                  <a:pos x="41" y="44"/>
                </a:cxn>
                <a:cxn ang="0">
                  <a:pos x="35" y="50"/>
                </a:cxn>
                <a:cxn ang="0">
                  <a:pos x="5" y="50"/>
                </a:cxn>
                <a:cxn ang="0">
                  <a:pos x="0" y="44"/>
                </a:cxn>
                <a:cxn ang="0">
                  <a:pos x="0" y="5"/>
                </a:cxn>
                <a:cxn ang="0">
                  <a:pos x="5" y="0"/>
                </a:cxn>
                <a:cxn ang="0">
                  <a:pos x="35" y="0"/>
                </a:cxn>
                <a:cxn ang="0">
                  <a:pos x="41" y="5"/>
                </a:cxn>
                <a:cxn ang="0">
                  <a:pos x="41" y="44"/>
                </a:cxn>
                <a:cxn ang="0">
                  <a:pos x="36" y="5"/>
                </a:cxn>
                <a:cxn ang="0">
                  <a:pos x="35" y="4"/>
                </a:cxn>
                <a:cxn ang="0">
                  <a:pos x="5" y="4"/>
                </a:cxn>
                <a:cxn ang="0">
                  <a:pos x="4" y="5"/>
                </a:cxn>
                <a:cxn ang="0">
                  <a:pos x="4" y="40"/>
                </a:cxn>
                <a:cxn ang="0">
                  <a:pos x="5" y="41"/>
                </a:cxn>
                <a:cxn ang="0">
                  <a:pos x="35" y="41"/>
                </a:cxn>
                <a:cxn ang="0">
                  <a:pos x="36" y="40"/>
                </a:cxn>
                <a:cxn ang="0">
                  <a:pos x="36" y="5"/>
                </a:cxn>
                <a:cxn ang="0">
                  <a:pos x="20" y="43"/>
                </a:cxn>
                <a:cxn ang="0">
                  <a:pos x="18" y="45"/>
                </a:cxn>
                <a:cxn ang="0">
                  <a:pos x="20" y="48"/>
                </a:cxn>
                <a:cxn ang="0">
                  <a:pos x="23" y="45"/>
                </a:cxn>
                <a:cxn ang="0">
                  <a:pos x="20" y="43"/>
                </a:cxn>
              </a:cxnLst>
              <a:rect l="0" t="0" r="r" b="b"/>
              <a:pathLst>
                <a:path w="41" h="50">
                  <a:moveTo>
                    <a:pt x="41" y="44"/>
                  </a:moveTo>
                  <a:cubicBezTo>
                    <a:pt x="41" y="47"/>
                    <a:pt x="38" y="50"/>
                    <a:pt x="35" y="50"/>
                  </a:cubicBezTo>
                  <a:cubicBezTo>
                    <a:pt x="5" y="50"/>
                    <a:pt x="5" y="50"/>
                    <a:pt x="5" y="50"/>
                  </a:cubicBezTo>
                  <a:cubicBezTo>
                    <a:pt x="2" y="50"/>
                    <a:pt x="0" y="47"/>
                    <a:pt x="0" y="44"/>
                  </a:cubicBezTo>
                  <a:cubicBezTo>
                    <a:pt x="0" y="5"/>
                    <a:pt x="0" y="5"/>
                    <a:pt x="0" y="5"/>
                  </a:cubicBezTo>
                  <a:cubicBezTo>
                    <a:pt x="0" y="2"/>
                    <a:pt x="2" y="0"/>
                    <a:pt x="5" y="0"/>
                  </a:cubicBezTo>
                  <a:cubicBezTo>
                    <a:pt x="35" y="0"/>
                    <a:pt x="35" y="0"/>
                    <a:pt x="35" y="0"/>
                  </a:cubicBezTo>
                  <a:cubicBezTo>
                    <a:pt x="38" y="0"/>
                    <a:pt x="41" y="2"/>
                    <a:pt x="41" y="5"/>
                  </a:cubicBezTo>
                  <a:lnTo>
                    <a:pt x="41" y="44"/>
                  </a:lnTo>
                  <a:close/>
                  <a:moveTo>
                    <a:pt x="36" y="5"/>
                  </a:moveTo>
                  <a:cubicBezTo>
                    <a:pt x="36" y="5"/>
                    <a:pt x="36" y="4"/>
                    <a:pt x="35" y="4"/>
                  </a:cubicBezTo>
                  <a:cubicBezTo>
                    <a:pt x="5" y="4"/>
                    <a:pt x="5" y="4"/>
                    <a:pt x="5" y="4"/>
                  </a:cubicBezTo>
                  <a:cubicBezTo>
                    <a:pt x="5" y="4"/>
                    <a:pt x="4" y="5"/>
                    <a:pt x="4" y="5"/>
                  </a:cubicBezTo>
                  <a:cubicBezTo>
                    <a:pt x="4" y="40"/>
                    <a:pt x="4" y="40"/>
                    <a:pt x="4" y="40"/>
                  </a:cubicBezTo>
                  <a:cubicBezTo>
                    <a:pt x="4" y="40"/>
                    <a:pt x="5" y="41"/>
                    <a:pt x="5" y="41"/>
                  </a:cubicBezTo>
                  <a:cubicBezTo>
                    <a:pt x="35" y="41"/>
                    <a:pt x="35" y="41"/>
                    <a:pt x="35" y="41"/>
                  </a:cubicBezTo>
                  <a:cubicBezTo>
                    <a:pt x="36" y="41"/>
                    <a:pt x="36" y="40"/>
                    <a:pt x="36" y="40"/>
                  </a:cubicBezTo>
                  <a:lnTo>
                    <a:pt x="36" y="5"/>
                  </a:lnTo>
                  <a:close/>
                  <a:moveTo>
                    <a:pt x="20" y="43"/>
                  </a:moveTo>
                  <a:cubicBezTo>
                    <a:pt x="19" y="43"/>
                    <a:pt x="18" y="44"/>
                    <a:pt x="18" y="45"/>
                  </a:cubicBezTo>
                  <a:cubicBezTo>
                    <a:pt x="18" y="46"/>
                    <a:pt x="19" y="48"/>
                    <a:pt x="20" y="48"/>
                  </a:cubicBezTo>
                  <a:cubicBezTo>
                    <a:pt x="22" y="48"/>
                    <a:pt x="23" y="46"/>
                    <a:pt x="23" y="45"/>
                  </a:cubicBezTo>
                  <a:cubicBezTo>
                    <a:pt x="23" y="44"/>
                    <a:pt x="22" y="43"/>
                    <a:pt x="20" y="43"/>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78" name="Group 269"/>
          <p:cNvGrpSpPr/>
          <p:nvPr/>
        </p:nvGrpSpPr>
        <p:grpSpPr>
          <a:xfrm>
            <a:off x="4290581" y="758959"/>
            <a:ext cx="271075" cy="316634"/>
            <a:chOff x="4386953" y="1378570"/>
            <a:chExt cx="271075" cy="316634"/>
          </a:xfrm>
        </p:grpSpPr>
        <p:grpSp>
          <p:nvGrpSpPr>
            <p:cNvPr id="279" name="Group 129"/>
            <p:cNvGrpSpPr/>
            <p:nvPr/>
          </p:nvGrpSpPr>
          <p:grpSpPr>
            <a:xfrm rot="20419797">
              <a:off x="4386953" y="1378570"/>
              <a:ext cx="271075" cy="316634"/>
              <a:chOff x="4470400" y="1712913"/>
              <a:chExt cx="566738" cy="661988"/>
            </a:xfrm>
            <a:solidFill>
              <a:schemeClr val="accent6"/>
            </a:solidFill>
          </p:grpSpPr>
          <p:sp>
            <p:nvSpPr>
              <p:cNvPr id="281" name="Oval 14"/>
              <p:cNvSpPr>
                <a:spLocks noChangeArrowheads="1"/>
              </p:cNvSpPr>
              <p:nvPr/>
            </p:nvSpPr>
            <p:spPr bwMode="auto">
              <a:xfrm>
                <a:off x="4470400" y="1712913"/>
                <a:ext cx="566738" cy="566738"/>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2" name="Freeform 15"/>
              <p:cNvSpPr>
                <a:spLocks/>
              </p:cNvSpPr>
              <p:nvPr/>
            </p:nvSpPr>
            <p:spPr bwMode="auto">
              <a:xfrm>
                <a:off x="4614863" y="2239963"/>
                <a:ext cx="144463" cy="134938"/>
              </a:xfrm>
              <a:custGeom>
                <a:avLst/>
                <a:gdLst/>
                <a:ahLst/>
                <a:cxnLst>
                  <a:cxn ang="0">
                    <a:pos x="0" y="0"/>
                  </a:cxn>
                  <a:cxn ang="0">
                    <a:pos x="8" y="85"/>
                  </a:cxn>
                  <a:cxn ang="0">
                    <a:pos x="91" y="14"/>
                  </a:cxn>
                  <a:cxn ang="0">
                    <a:pos x="0" y="0"/>
                  </a:cxn>
                </a:cxnLst>
                <a:rect l="0" t="0" r="r" b="b"/>
                <a:pathLst>
                  <a:path w="91" h="85">
                    <a:moveTo>
                      <a:pt x="0" y="0"/>
                    </a:moveTo>
                    <a:lnTo>
                      <a:pt x="8" y="85"/>
                    </a:lnTo>
                    <a:lnTo>
                      <a:pt x="91" y="14"/>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80" name="Freeform 157"/>
            <p:cNvSpPr>
              <a:spLocks noEditPoints="1"/>
            </p:cNvSpPr>
            <p:nvPr/>
          </p:nvSpPr>
          <p:spPr bwMode="auto">
            <a:xfrm>
              <a:off x="4457491" y="1443804"/>
              <a:ext cx="113722" cy="139278"/>
            </a:xfrm>
            <a:custGeom>
              <a:avLst/>
              <a:gdLst/>
              <a:ahLst/>
              <a:cxnLst>
                <a:cxn ang="0">
                  <a:pos x="41" y="44"/>
                </a:cxn>
                <a:cxn ang="0">
                  <a:pos x="35" y="50"/>
                </a:cxn>
                <a:cxn ang="0">
                  <a:pos x="5" y="50"/>
                </a:cxn>
                <a:cxn ang="0">
                  <a:pos x="0" y="44"/>
                </a:cxn>
                <a:cxn ang="0">
                  <a:pos x="0" y="5"/>
                </a:cxn>
                <a:cxn ang="0">
                  <a:pos x="5" y="0"/>
                </a:cxn>
                <a:cxn ang="0">
                  <a:pos x="35" y="0"/>
                </a:cxn>
                <a:cxn ang="0">
                  <a:pos x="41" y="5"/>
                </a:cxn>
                <a:cxn ang="0">
                  <a:pos x="41" y="44"/>
                </a:cxn>
                <a:cxn ang="0">
                  <a:pos x="36" y="5"/>
                </a:cxn>
                <a:cxn ang="0">
                  <a:pos x="35" y="4"/>
                </a:cxn>
                <a:cxn ang="0">
                  <a:pos x="5" y="4"/>
                </a:cxn>
                <a:cxn ang="0">
                  <a:pos x="4" y="5"/>
                </a:cxn>
                <a:cxn ang="0">
                  <a:pos x="4" y="40"/>
                </a:cxn>
                <a:cxn ang="0">
                  <a:pos x="5" y="41"/>
                </a:cxn>
                <a:cxn ang="0">
                  <a:pos x="35" y="41"/>
                </a:cxn>
                <a:cxn ang="0">
                  <a:pos x="36" y="40"/>
                </a:cxn>
                <a:cxn ang="0">
                  <a:pos x="36" y="5"/>
                </a:cxn>
                <a:cxn ang="0">
                  <a:pos x="20" y="43"/>
                </a:cxn>
                <a:cxn ang="0">
                  <a:pos x="18" y="45"/>
                </a:cxn>
                <a:cxn ang="0">
                  <a:pos x="20" y="48"/>
                </a:cxn>
                <a:cxn ang="0">
                  <a:pos x="23" y="45"/>
                </a:cxn>
                <a:cxn ang="0">
                  <a:pos x="20" y="43"/>
                </a:cxn>
              </a:cxnLst>
              <a:rect l="0" t="0" r="r" b="b"/>
              <a:pathLst>
                <a:path w="41" h="50">
                  <a:moveTo>
                    <a:pt x="41" y="44"/>
                  </a:moveTo>
                  <a:cubicBezTo>
                    <a:pt x="41" y="47"/>
                    <a:pt x="38" y="50"/>
                    <a:pt x="35" y="50"/>
                  </a:cubicBezTo>
                  <a:cubicBezTo>
                    <a:pt x="5" y="50"/>
                    <a:pt x="5" y="50"/>
                    <a:pt x="5" y="50"/>
                  </a:cubicBezTo>
                  <a:cubicBezTo>
                    <a:pt x="2" y="50"/>
                    <a:pt x="0" y="47"/>
                    <a:pt x="0" y="44"/>
                  </a:cubicBezTo>
                  <a:cubicBezTo>
                    <a:pt x="0" y="5"/>
                    <a:pt x="0" y="5"/>
                    <a:pt x="0" y="5"/>
                  </a:cubicBezTo>
                  <a:cubicBezTo>
                    <a:pt x="0" y="2"/>
                    <a:pt x="2" y="0"/>
                    <a:pt x="5" y="0"/>
                  </a:cubicBezTo>
                  <a:cubicBezTo>
                    <a:pt x="35" y="0"/>
                    <a:pt x="35" y="0"/>
                    <a:pt x="35" y="0"/>
                  </a:cubicBezTo>
                  <a:cubicBezTo>
                    <a:pt x="38" y="0"/>
                    <a:pt x="41" y="2"/>
                    <a:pt x="41" y="5"/>
                  </a:cubicBezTo>
                  <a:lnTo>
                    <a:pt x="41" y="44"/>
                  </a:lnTo>
                  <a:close/>
                  <a:moveTo>
                    <a:pt x="36" y="5"/>
                  </a:moveTo>
                  <a:cubicBezTo>
                    <a:pt x="36" y="5"/>
                    <a:pt x="36" y="4"/>
                    <a:pt x="35" y="4"/>
                  </a:cubicBezTo>
                  <a:cubicBezTo>
                    <a:pt x="5" y="4"/>
                    <a:pt x="5" y="4"/>
                    <a:pt x="5" y="4"/>
                  </a:cubicBezTo>
                  <a:cubicBezTo>
                    <a:pt x="5" y="4"/>
                    <a:pt x="4" y="5"/>
                    <a:pt x="4" y="5"/>
                  </a:cubicBezTo>
                  <a:cubicBezTo>
                    <a:pt x="4" y="40"/>
                    <a:pt x="4" y="40"/>
                    <a:pt x="4" y="40"/>
                  </a:cubicBezTo>
                  <a:cubicBezTo>
                    <a:pt x="4" y="40"/>
                    <a:pt x="5" y="41"/>
                    <a:pt x="5" y="41"/>
                  </a:cubicBezTo>
                  <a:cubicBezTo>
                    <a:pt x="35" y="41"/>
                    <a:pt x="35" y="41"/>
                    <a:pt x="35" y="41"/>
                  </a:cubicBezTo>
                  <a:cubicBezTo>
                    <a:pt x="36" y="41"/>
                    <a:pt x="36" y="40"/>
                    <a:pt x="36" y="40"/>
                  </a:cubicBezTo>
                  <a:lnTo>
                    <a:pt x="36" y="5"/>
                  </a:lnTo>
                  <a:close/>
                  <a:moveTo>
                    <a:pt x="20" y="43"/>
                  </a:moveTo>
                  <a:cubicBezTo>
                    <a:pt x="19" y="43"/>
                    <a:pt x="18" y="44"/>
                    <a:pt x="18" y="45"/>
                  </a:cubicBezTo>
                  <a:cubicBezTo>
                    <a:pt x="18" y="46"/>
                    <a:pt x="19" y="48"/>
                    <a:pt x="20" y="48"/>
                  </a:cubicBezTo>
                  <a:cubicBezTo>
                    <a:pt x="22" y="48"/>
                    <a:pt x="23" y="46"/>
                    <a:pt x="23" y="45"/>
                  </a:cubicBezTo>
                  <a:cubicBezTo>
                    <a:pt x="23" y="44"/>
                    <a:pt x="22" y="43"/>
                    <a:pt x="20" y="43"/>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9198188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000"/>
                                        <p:tgtEl>
                                          <p:spTgt spid="10"/>
                                        </p:tgtEl>
                                      </p:cBhvr>
                                    </p:animEffect>
                                  </p:childTnLst>
                                </p:cTn>
                              </p:par>
                            </p:childTnLst>
                          </p:cTn>
                        </p:par>
                        <p:par>
                          <p:cTn id="8" fill="hold">
                            <p:stCondLst>
                              <p:cond delay="1000"/>
                            </p:stCondLst>
                            <p:childTnLst>
                              <p:par>
                                <p:cTn id="9" presetID="22" presetClass="entr" presetSubtype="8" fill="hold" grpId="0" nodeType="afterEffect">
                                  <p:stCondLst>
                                    <p:cond delay="50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1000"/>
                                        <p:tgtEl>
                                          <p:spTgt spid="9"/>
                                        </p:tgtEl>
                                      </p:cBhvr>
                                    </p:animEffect>
                                  </p:childTnLst>
                                </p:cTn>
                              </p:par>
                            </p:childTnLst>
                          </p:cTn>
                        </p:par>
                        <p:par>
                          <p:cTn id="12" fill="hold">
                            <p:stCondLst>
                              <p:cond delay="25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1000"/>
                                        <p:tgtEl>
                                          <p:spTgt spid="8"/>
                                        </p:tgtEl>
                                      </p:cBhvr>
                                    </p:animEffect>
                                  </p:childTnLst>
                                </p:cTn>
                              </p:par>
                            </p:childTnLst>
                          </p:cTn>
                        </p:par>
                        <p:par>
                          <p:cTn id="16" fill="hold">
                            <p:stCondLst>
                              <p:cond delay="3500"/>
                            </p:stCondLst>
                            <p:childTnLst>
                              <p:par>
                                <p:cTn id="17" presetID="22" presetClass="entr" presetSubtype="8" fill="hold" grpId="0" nodeType="afterEffect">
                                  <p:stCondLst>
                                    <p:cond delay="50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1000"/>
                                        <p:tgtEl>
                                          <p:spTgt spid="7"/>
                                        </p:tgtEl>
                                      </p:cBhvr>
                                    </p:animEffect>
                                  </p:childTnLst>
                                </p:cTn>
                              </p:par>
                            </p:childTnLst>
                          </p:cTn>
                        </p:par>
                        <p:par>
                          <p:cTn id="20" fill="hold">
                            <p:stCondLst>
                              <p:cond delay="5000"/>
                            </p:stCondLst>
                            <p:childTnLst>
                              <p:par>
                                <p:cTn id="21" presetID="53" presetClass="entr" presetSubtype="0" fill="hold" nodeType="afterEffect">
                                  <p:stCondLst>
                                    <p:cond delay="0"/>
                                  </p:stCondLst>
                                  <p:childTnLst>
                                    <p:set>
                                      <p:cBhvr>
                                        <p:cTn id="22" dur="1" fill="hold">
                                          <p:stCondLst>
                                            <p:cond delay="0"/>
                                          </p:stCondLst>
                                        </p:cTn>
                                        <p:tgtEl>
                                          <p:spTgt spid="213"/>
                                        </p:tgtEl>
                                        <p:attrNameLst>
                                          <p:attrName>style.visibility</p:attrName>
                                        </p:attrNameLst>
                                      </p:cBhvr>
                                      <p:to>
                                        <p:strVal val="visible"/>
                                      </p:to>
                                    </p:set>
                                    <p:anim calcmode="lin" valueType="num">
                                      <p:cBhvr>
                                        <p:cTn id="23" dur="500" fill="hold"/>
                                        <p:tgtEl>
                                          <p:spTgt spid="213"/>
                                        </p:tgtEl>
                                        <p:attrNameLst>
                                          <p:attrName>ppt_w</p:attrName>
                                        </p:attrNameLst>
                                      </p:cBhvr>
                                      <p:tavLst>
                                        <p:tav tm="0">
                                          <p:val>
                                            <p:fltVal val="0"/>
                                          </p:val>
                                        </p:tav>
                                        <p:tav tm="100000">
                                          <p:val>
                                            <p:strVal val="#ppt_w"/>
                                          </p:val>
                                        </p:tav>
                                      </p:tavLst>
                                    </p:anim>
                                    <p:anim calcmode="lin" valueType="num">
                                      <p:cBhvr>
                                        <p:cTn id="24" dur="500" fill="hold"/>
                                        <p:tgtEl>
                                          <p:spTgt spid="213"/>
                                        </p:tgtEl>
                                        <p:attrNameLst>
                                          <p:attrName>ppt_h</p:attrName>
                                        </p:attrNameLst>
                                      </p:cBhvr>
                                      <p:tavLst>
                                        <p:tav tm="0">
                                          <p:val>
                                            <p:fltVal val="0"/>
                                          </p:val>
                                        </p:tav>
                                        <p:tav tm="100000">
                                          <p:val>
                                            <p:strVal val="#ppt_h"/>
                                          </p:val>
                                        </p:tav>
                                      </p:tavLst>
                                    </p:anim>
                                    <p:animEffect transition="in" filter="fade">
                                      <p:cBhvr>
                                        <p:cTn id="25" dur="500"/>
                                        <p:tgtEl>
                                          <p:spTgt spid="213"/>
                                        </p:tgtEl>
                                      </p:cBhvr>
                                    </p:animEffect>
                                  </p:childTnLst>
                                </p:cTn>
                              </p:par>
                            </p:childTnLst>
                          </p:cTn>
                        </p:par>
                        <p:par>
                          <p:cTn id="26" fill="hold">
                            <p:stCondLst>
                              <p:cond delay="5500"/>
                            </p:stCondLst>
                            <p:childTnLst>
                              <p:par>
                                <p:cTn id="27" presetID="53" presetClass="entr" presetSubtype="0" fill="hold" nodeType="afterEffect">
                                  <p:stCondLst>
                                    <p:cond delay="0"/>
                                  </p:stCondLst>
                                  <p:childTnLst>
                                    <p:set>
                                      <p:cBhvr>
                                        <p:cTn id="28" dur="1" fill="hold">
                                          <p:stCondLst>
                                            <p:cond delay="0"/>
                                          </p:stCondLst>
                                        </p:cTn>
                                        <p:tgtEl>
                                          <p:spTgt spid="243"/>
                                        </p:tgtEl>
                                        <p:attrNameLst>
                                          <p:attrName>style.visibility</p:attrName>
                                        </p:attrNameLst>
                                      </p:cBhvr>
                                      <p:to>
                                        <p:strVal val="visible"/>
                                      </p:to>
                                    </p:set>
                                    <p:anim calcmode="lin" valueType="num">
                                      <p:cBhvr>
                                        <p:cTn id="29" dur="500" fill="hold"/>
                                        <p:tgtEl>
                                          <p:spTgt spid="243"/>
                                        </p:tgtEl>
                                        <p:attrNameLst>
                                          <p:attrName>ppt_w</p:attrName>
                                        </p:attrNameLst>
                                      </p:cBhvr>
                                      <p:tavLst>
                                        <p:tav tm="0">
                                          <p:val>
                                            <p:fltVal val="0"/>
                                          </p:val>
                                        </p:tav>
                                        <p:tav tm="100000">
                                          <p:val>
                                            <p:strVal val="#ppt_w"/>
                                          </p:val>
                                        </p:tav>
                                      </p:tavLst>
                                    </p:anim>
                                    <p:anim calcmode="lin" valueType="num">
                                      <p:cBhvr>
                                        <p:cTn id="30" dur="500" fill="hold"/>
                                        <p:tgtEl>
                                          <p:spTgt spid="243"/>
                                        </p:tgtEl>
                                        <p:attrNameLst>
                                          <p:attrName>ppt_h</p:attrName>
                                        </p:attrNameLst>
                                      </p:cBhvr>
                                      <p:tavLst>
                                        <p:tav tm="0">
                                          <p:val>
                                            <p:fltVal val="0"/>
                                          </p:val>
                                        </p:tav>
                                        <p:tav tm="100000">
                                          <p:val>
                                            <p:strVal val="#ppt_h"/>
                                          </p:val>
                                        </p:tav>
                                      </p:tavLst>
                                    </p:anim>
                                    <p:animEffect transition="in" filter="fade">
                                      <p:cBhvr>
                                        <p:cTn id="31" dur="500"/>
                                        <p:tgtEl>
                                          <p:spTgt spid="243"/>
                                        </p:tgtEl>
                                      </p:cBhvr>
                                    </p:animEffect>
                                  </p:childTnLst>
                                </p:cTn>
                              </p:par>
                            </p:childTnLst>
                          </p:cTn>
                        </p:par>
                        <p:par>
                          <p:cTn id="32" fill="hold">
                            <p:stCondLst>
                              <p:cond delay="6000"/>
                            </p:stCondLst>
                            <p:childTnLst>
                              <p:par>
                                <p:cTn id="33" presetID="53" presetClass="entr" presetSubtype="0" fill="hold" nodeType="afterEffect">
                                  <p:stCondLst>
                                    <p:cond delay="0"/>
                                  </p:stCondLst>
                                  <p:childTnLst>
                                    <p:set>
                                      <p:cBhvr>
                                        <p:cTn id="34" dur="1" fill="hold">
                                          <p:stCondLst>
                                            <p:cond delay="0"/>
                                          </p:stCondLst>
                                        </p:cTn>
                                        <p:tgtEl>
                                          <p:spTgt spid="178"/>
                                        </p:tgtEl>
                                        <p:attrNameLst>
                                          <p:attrName>style.visibility</p:attrName>
                                        </p:attrNameLst>
                                      </p:cBhvr>
                                      <p:to>
                                        <p:strVal val="visible"/>
                                      </p:to>
                                    </p:set>
                                    <p:anim calcmode="lin" valueType="num">
                                      <p:cBhvr>
                                        <p:cTn id="35" dur="500" fill="hold"/>
                                        <p:tgtEl>
                                          <p:spTgt spid="178"/>
                                        </p:tgtEl>
                                        <p:attrNameLst>
                                          <p:attrName>ppt_w</p:attrName>
                                        </p:attrNameLst>
                                      </p:cBhvr>
                                      <p:tavLst>
                                        <p:tav tm="0">
                                          <p:val>
                                            <p:fltVal val="0"/>
                                          </p:val>
                                        </p:tav>
                                        <p:tav tm="100000">
                                          <p:val>
                                            <p:strVal val="#ppt_w"/>
                                          </p:val>
                                        </p:tav>
                                      </p:tavLst>
                                    </p:anim>
                                    <p:anim calcmode="lin" valueType="num">
                                      <p:cBhvr>
                                        <p:cTn id="36" dur="500" fill="hold"/>
                                        <p:tgtEl>
                                          <p:spTgt spid="178"/>
                                        </p:tgtEl>
                                        <p:attrNameLst>
                                          <p:attrName>ppt_h</p:attrName>
                                        </p:attrNameLst>
                                      </p:cBhvr>
                                      <p:tavLst>
                                        <p:tav tm="0">
                                          <p:val>
                                            <p:fltVal val="0"/>
                                          </p:val>
                                        </p:tav>
                                        <p:tav tm="100000">
                                          <p:val>
                                            <p:strVal val="#ppt_h"/>
                                          </p:val>
                                        </p:tav>
                                      </p:tavLst>
                                    </p:anim>
                                    <p:animEffect transition="in" filter="fade">
                                      <p:cBhvr>
                                        <p:cTn id="37" dur="500"/>
                                        <p:tgtEl>
                                          <p:spTgt spid="178"/>
                                        </p:tgtEl>
                                      </p:cBhvr>
                                    </p:animEffect>
                                  </p:childTnLst>
                                </p:cTn>
                              </p:par>
                              <p:par>
                                <p:cTn id="38" presetID="53" presetClass="entr" presetSubtype="0" fill="hold" nodeType="withEffect">
                                  <p:stCondLst>
                                    <p:cond delay="0"/>
                                  </p:stCondLst>
                                  <p:childTnLst>
                                    <p:set>
                                      <p:cBhvr>
                                        <p:cTn id="39" dur="1" fill="hold">
                                          <p:stCondLst>
                                            <p:cond delay="0"/>
                                          </p:stCondLst>
                                        </p:cTn>
                                        <p:tgtEl>
                                          <p:spTgt spid="248"/>
                                        </p:tgtEl>
                                        <p:attrNameLst>
                                          <p:attrName>style.visibility</p:attrName>
                                        </p:attrNameLst>
                                      </p:cBhvr>
                                      <p:to>
                                        <p:strVal val="visible"/>
                                      </p:to>
                                    </p:set>
                                    <p:anim calcmode="lin" valueType="num">
                                      <p:cBhvr>
                                        <p:cTn id="40" dur="500" fill="hold"/>
                                        <p:tgtEl>
                                          <p:spTgt spid="248"/>
                                        </p:tgtEl>
                                        <p:attrNameLst>
                                          <p:attrName>ppt_w</p:attrName>
                                        </p:attrNameLst>
                                      </p:cBhvr>
                                      <p:tavLst>
                                        <p:tav tm="0">
                                          <p:val>
                                            <p:fltVal val="0"/>
                                          </p:val>
                                        </p:tav>
                                        <p:tav tm="100000">
                                          <p:val>
                                            <p:strVal val="#ppt_w"/>
                                          </p:val>
                                        </p:tav>
                                      </p:tavLst>
                                    </p:anim>
                                    <p:anim calcmode="lin" valueType="num">
                                      <p:cBhvr>
                                        <p:cTn id="41" dur="500" fill="hold"/>
                                        <p:tgtEl>
                                          <p:spTgt spid="248"/>
                                        </p:tgtEl>
                                        <p:attrNameLst>
                                          <p:attrName>ppt_h</p:attrName>
                                        </p:attrNameLst>
                                      </p:cBhvr>
                                      <p:tavLst>
                                        <p:tav tm="0">
                                          <p:val>
                                            <p:fltVal val="0"/>
                                          </p:val>
                                        </p:tav>
                                        <p:tav tm="100000">
                                          <p:val>
                                            <p:strVal val="#ppt_h"/>
                                          </p:val>
                                        </p:tav>
                                      </p:tavLst>
                                    </p:anim>
                                    <p:animEffect transition="in" filter="fade">
                                      <p:cBhvr>
                                        <p:cTn id="42" dur="500"/>
                                        <p:tgtEl>
                                          <p:spTgt spid="248"/>
                                        </p:tgtEl>
                                      </p:cBhvr>
                                    </p:animEffect>
                                  </p:childTnLst>
                                </p:cTn>
                              </p:par>
                            </p:childTnLst>
                          </p:cTn>
                        </p:par>
                        <p:par>
                          <p:cTn id="43" fill="hold">
                            <p:stCondLst>
                              <p:cond delay="6500"/>
                            </p:stCondLst>
                            <p:childTnLst>
                              <p:par>
                                <p:cTn id="44" presetID="53" presetClass="entr" presetSubtype="0" fill="hold" nodeType="afterEffect">
                                  <p:stCondLst>
                                    <p:cond delay="0"/>
                                  </p:stCondLst>
                                  <p:childTnLst>
                                    <p:set>
                                      <p:cBhvr>
                                        <p:cTn id="45" dur="1" fill="hold">
                                          <p:stCondLst>
                                            <p:cond delay="0"/>
                                          </p:stCondLst>
                                        </p:cTn>
                                        <p:tgtEl>
                                          <p:spTgt spid="188"/>
                                        </p:tgtEl>
                                        <p:attrNameLst>
                                          <p:attrName>style.visibility</p:attrName>
                                        </p:attrNameLst>
                                      </p:cBhvr>
                                      <p:to>
                                        <p:strVal val="visible"/>
                                      </p:to>
                                    </p:set>
                                    <p:anim calcmode="lin" valueType="num">
                                      <p:cBhvr>
                                        <p:cTn id="46" dur="500" fill="hold"/>
                                        <p:tgtEl>
                                          <p:spTgt spid="188"/>
                                        </p:tgtEl>
                                        <p:attrNameLst>
                                          <p:attrName>ppt_w</p:attrName>
                                        </p:attrNameLst>
                                      </p:cBhvr>
                                      <p:tavLst>
                                        <p:tav tm="0">
                                          <p:val>
                                            <p:fltVal val="0"/>
                                          </p:val>
                                        </p:tav>
                                        <p:tav tm="100000">
                                          <p:val>
                                            <p:strVal val="#ppt_w"/>
                                          </p:val>
                                        </p:tav>
                                      </p:tavLst>
                                    </p:anim>
                                    <p:anim calcmode="lin" valueType="num">
                                      <p:cBhvr>
                                        <p:cTn id="47" dur="500" fill="hold"/>
                                        <p:tgtEl>
                                          <p:spTgt spid="188"/>
                                        </p:tgtEl>
                                        <p:attrNameLst>
                                          <p:attrName>ppt_h</p:attrName>
                                        </p:attrNameLst>
                                      </p:cBhvr>
                                      <p:tavLst>
                                        <p:tav tm="0">
                                          <p:val>
                                            <p:fltVal val="0"/>
                                          </p:val>
                                        </p:tav>
                                        <p:tav tm="100000">
                                          <p:val>
                                            <p:strVal val="#ppt_h"/>
                                          </p:val>
                                        </p:tav>
                                      </p:tavLst>
                                    </p:anim>
                                    <p:animEffect transition="in" filter="fade">
                                      <p:cBhvr>
                                        <p:cTn id="48" dur="500"/>
                                        <p:tgtEl>
                                          <p:spTgt spid="188"/>
                                        </p:tgtEl>
                                      </p:cBhvr>
                                    </p:animEffect>
                                  </p:childTnLst>
                                </p:cTn>
                              </p:par>
                            </p:childTnLst>
                          </p:cTn>
                        </p:par>
                        <p:par>
                          <p:cTn id="49" fill="hold">
                            <p:stCondLst>
                              <p:cond delay="7000"/>
                            </p:stCondLst>
                            <p:childTnLst>
                              <p:par>
                                <p:cTn id="50" presetID="53" presetClass="entr" presetSubtype="0" fill="hold" nodeType="afterEffect">
                                  <p:stCondLst>
                                    <p:cond delay="0"/>
                                  </p:stCondLst>
                                  <p:childTnLst>
                                    <p:set>
                                      <p:cBhvr>
                                        <p:cTn id="51" dur="1" fill="hold">
                                          <p:stCondLst>
                                            <p:cond delay="0"/>
                                          </p:stCondLst>
                                        </p:cTn>
                                        <p:tgtEl>
                                          <p:spTgt spid="208"/>
                                        </p:tgtEl>
                                        <p:attrNameLst>
                                          <p:attrName>style.visibility</p:attrName>
                                        </p:attrNameLst>
                                      </p:cBhvr>
                                      <p:to>
                                        <p:strVal val="visible"/>
                                      </p:to>
                                    </p:set>
                                    <p:anim calcmode="lin" valueType="num">
                                      <p:cBhvr>
                                        <p:cTn id="52" dur="500" fill="hold"/>
                                        <p:tgtEl>
                                          <p:spTgt spid="208"/>
                                        </p:tgtEl>
                                        <p:attrNameLst>
                                          <p:attrName>ppt_w</p:attrName>
                                        </p:attrNameLst>
                                      </p:cBhvr>
                                      <p:tavLst>
                                        <p:tav tm="0">
                                          <p:val>
                                            <p:fltVal val="0"/>
                                          </p:val>
                                        </p:tav>
                                        <p:tav tm="100000">
                                          <p:val>
                                            <p:strVal val="#ppt_w"/>
                                          </p:val>
                                        </p:tav>
                                      </p:tavLst>
                                    </p:anim>
                                    <p:anim calcmode="lin" valueType="num">
                                      <p:cBhvr>
                                        <p:cTn id="53" dur="500" fill="hold"/>
                                        <p:tgtEl>
                                          <p:spTgt spid="208"/>
                                        </p:tgtEl>
                                        <p:attrNameLst>
                                          <p:attrName>ppt_h</p:attrName>
                                        </p:attrNameLst>
                                      </p:cBhvr>
                                      <p:tavLst>
                                        <p:tav tm="0">
                                          <p:val>
                                            <p:fltVal val="0"/>
                                          </p:val>
                                        </p:tav>
                                        <p:tav tm="100000">
                                          <p:val>
                                            <p:strVal val="#ppt_h"/>
                                          </p:val>
                                        </p:tav>
                                      </p:tavLst>
                                    </p:anim>
                                    <p:animEffect transition="in" filter="fade">
                                      <p:cBhvr>
                                        <p:cTn id="54" dur="500"/>
                                        <p:tgtEl>
                                          <p:spTgt spid="208"/>
                                        </p:tgtEl>
                                      </p:cBhvr>
                                    </p:animEffect>
                                  </p:childTnLst>
                                </p:cTn>
                              </p:par>
                            </p:childTnLst>
                          </p:cTn>
                        </p:par>
                        <p:par>
                          <p:cTn id="55" fill="hold">
                            <p:stCondLst>
                              <p:cond delay="7500"/>
                            </p:stCondLst>
                            <p:childTnLst>
                              <p:par>
                                <p:cTn id="56" presetID="53" presetClass="entr" presetSubtype="0" fill="hold" nodeType="afterEffect">
                                  <p:stCondLst>
                                    <p:cond delay="0"/>
                                  </p:stCondLst>
                                  <p:childTnLst>
                                    <p:set>
                                      <p:cBhvr>
                                        <p:cTn id="57" dur="1" fill="hold">
                                          <p:stCondLst>
                                            <p:cond delay="0"/>
                                          </p:stCondLst>
                                        </p:cTn>
                                        <p:tgtEl>
                                          <p:spTgt spid="148"/>
                                        </p:tgtEl>
                                        <p:attrNameLst>
                                          <p:attrName>style.visibility</p:attrName>
                                        </p:attrNameLst>
                                      </p:cBhvr>
                                      <p:to>
                                        <p:strVal val="visible"/>
                                      </p:to>
                                    </p:set>
                                    <p:anim calcmode="lin" valueType="num">
                                      <p:cBhvr>
                                        <p:cTn id="58" dur="500" fill="hold"/>
                                        <p:tgtEl>
                                          <p:spTgt spid="148"/>
                                        </p:tgtEl>
                                        <p:attrNameLst>
                                          <p:attrName>ppt_w</p:attrName>
                                        </p:attrNameLst>
                                      </p:cBhvr>
                                      <p:tavLst>
                                        <p:tav tm="0">
                                          <p:val>
                                            <p:fltVal val="0"/>
                                          </p:val>
                                        </p:tav>
                                        <p:tav tm="100000">
                                          <p:val>
                                            <p:strVal val="#ppt_w"/>
                                          </p:val>
                                        </p:tav>
                                      </p:tavLst>
                                    </p:anim>
                                    <p:anim calcmode="lin" valueType="num">
                                      <p:cBhvr>
                                        <p:cTn id="59" dur="500" fill="hold"/>
                                        <p:tgtEl>
                                          <p:spTgt spid="148"/>
                                        </p:tgtEl>
                                        <p:attrNameLst>
                                          <p:attrName>ppt_h</p:attrName>
                                        </p:attrNameLst>
                                      </p:cBhvr>
                                      <p:tavLst>
                                        <p:tav tm="0">
                                          <p:val>
                                            <p:fltVal val="0"/>
                                          </p:val>
                                        </p:tav>
                                        <p:tav tm="100000">
                                          <p:val>
                                            <p:strVal val="#ppt_h"/>
                                          </p:val>
                                        </p:tav>
                                      </p:tavLst>
                                    </p:anim>
                                    <p:animEffect transition="in" filter="fade">
                                      <p:cBhvr>
                                        <p:cTn id="60" dur="500"/>
                                        <p:tgtEl>
                                          <p:spTgt spid="148"/>
                                        </p:tgtEl>
                                      </p:cBhvr>
                                    </p:animEffect>
                                  </p:childTnLst>
                                </p:cTn>
                              </p:par>
                            </p:childTnLst>
                          </p:cTn>
                        </p:par>
                        <p:par>
                          <p:cTn id="61" fill="hold">
                            <p:stCondLst>
                              <p:cond delay="8000"/>
                            </p:stCondLst>
                            <p:childTnLst>
                              <p:par>
                                <p:cTn id="62" presetID="53" presetClass="entr" presetSubtype="0" fill="hold" nodeType="afterEffect">
                                  <p:stCondLst>
                                    <p:cond delay="0"/>
                                  </p:stCondLst>
                                  <p:childTnLst>
                                    <p:set>
                                      <p:cBhvr>
                                        <p:cTn id="63" dur="1" fill="hold">
                                          <p:stCondLst>
                                            <p:cond delay="0"/>
                                          </p:stCondLst>
                                        </p:cTn>
                                        <p:tgtEl>
                                          <p:spTgt spid="218"/>
                                        </p:tgtEl>
                                        <p:attrNameLst>
                                          <p:attrName>style.visibility</p:attrName>
                                        </p:attrNameLst>
                                      </p:cBhvr>
                                      <p:to>
                                        <p:strVal val="visible"/>
                                      </p:to>
                                    </p:set>
                                    <p:anim calcmode="lin" valueType="num">
                                      <p:cBhvr>
                                        <p:cTn id="64" dur="500" fill="hold"/>
                                        <p:tgtEl>
                                          <p:spTgt spid="218"/>
                                        </p:tgtEl>
                                        <p:attrNameLst>
                                          <p:attrName>ppt_w</p:attrName>
                                        </p:attrNameLst>
                                      </p:cBhvr>
                                      <p:tavLst>
                                        <p:tav tm="0">
                                          <p:val>
                                            <p:fltVal val="0"/>
                                          </p:val>
                                        </p:tav>
                                        <p:tav tm="100000">
                                          <p:val>
                                            <p:strVal val="#ppt_w"/>
                                          </p:val>
                                        </p:tav>
                                      </p:tavLst>
                                    </p:anim>
                                    <p:anim calcmode="lin" valueType="num">
                                      <p:cBhvr>
                                        <p:cTn id="65" dur="500" fill="hold"/>
                                        <p:tgtEl>
                                          <p:spTgt spid="218"/>
                                        </p:tgtEl>
                                        <p:attrNameLst>
                                          <p:attrName>ppt_h</p:attrName>
                                        </p:attrNameLst>
                                      </p:cBhvr>
                                      <p:tavLst>
                                        <p:tav tm="0">
                                          <p:val>
                                            <p:fltVal val="0"/>
                                          </p:val>
                                        </p:tav>
                                        <p:tav tm="100000">
                                          <p:val>
                                            <p:strVal val="#ppt_h"/>
                                          </p:val>
                                        </p:tav>
                                      </p:tavLst>
                                    </p:anim>
                                    <p:animEffect transition="in" filter="fade">
                                      <p:cBhvr>
                                        <p:cTn id="66" dur="500"/>
                                        <p:tgtEl>
                                          <p:spTgt spid="218"/>
                                        </p:tgtEl>
                                      </p:cBhvr>
                                    </p:animEffect>
                                  </p:childTnLst>
                                </p:cTn>
                              </p:par>
                              <p:par>
                                <p:cTn id="67" presetID="53" presetClass="entr" presetSubtype="0" fill="hold" nodeType="withEffect">
                                  <p:stCondLst>
                                    <p:cond delay="0"/>
                                  </p:stCondLst>
                                  <p:childTnLst>
                                    <p:set>
                                      <p:cBhvr>
                                        <p:cTn id="68" dur="1" fill="hold">
                                          <p:stCondLst>
                                            <p:cond delay="0"/>
                                          </p:stCondLst>
                                        </p:cTn>
                                        <p:tgtEl>
                                          <p:spTgt spid="163"/>
                                        </p:tgtEl>
                                        <p:attrNameLst>
                                          <p:attrName>style.visibility</p:attrName>
                                        </p:attrNameLst>
                                      </p:cBhvr>
                                      <p:to>
                                        <p:strVal val="visible"/>
                                      </p:to>
                                    </p:set>
                                    <p:anim calcmode="lin" valueType="num">
                                      <p:cBhvr>
                                        <p:cTn id="69" dur="500" fill="hold"/>
                                        <p:tgtEl>
                                          <p:spTgt spid="163"/>
                                        </p:tgtEl>
                                        <p:attrNameLst>
                                          <p:attrName>ppt_w</p:attrName>
                                        </p:attrNameLst>
                                      </p:cBhvr>
                                      <p:tavLst>
                                        <p:tav tm="0">
                                          <p:val>
                                            <p:fltVal val="0"/>
                                          </p:val>
                                        </p:tav>
                                        <p:tav tm="100000">
                                          <p:val>
                                            <p:strVal val="#ppt_w"/>
                                          </p:val>
                                        </p:tav>
                                      </p:tavLst>
                                    </p:anim>
                                    <p:anim calcmode="lin" valueType="num">
                                      <p:cBhvr>
                                        <p:cTn id="70" dur="500" fill="hold"/>
                                        <p:tgtEl>
                                          <p:spTgt spid="163"/>
                                        </p:tgtEl>
                                        <p:attrNameLst>
                                          <p:attrName>ppt_h</p:attrName>
                                        </p:attrNameLst>
                                      </p:cBhvr>
                                      <p:tavLst>
                                        <p:tav tm="0">
                                          <p:val>
                                            <p:fltVal val="0"/>
                                          </p:val>
                                        </p:tav>
                                        <p:tav tm="100000">
                                          <p:val>
                                            <p:strVal val="#ppt_h"/>
                                          </p:val>
                                        </p:tav>
                                      </p:tavLst>
                                    </p:anim>
                                    <p:animEffect transition="in" filter="fade">
                                      <p:cBhvr>
                                        <p:cTn id="71" dur="500"/>
                                        <p:tgtEl>
                                          <p:spTgt spid="163"/>
                                        </p:tgtEl>
                                      </p:cBhvr>
                                    </p:animEffect>
                                  </p:childTnLst>
                                </p:cTn>
                              </p:par>
                            </p:childTnLst>
                          </p:cTn>
                        </p:par>
                        <p:par>
                          <p:cTn id="72" fill="hold">
                            <p:stCondLst>
                              <p:cond delay="8500"/>
                            </p:stCondLst>
                            <p:childTnLst>
                              <p:par>
                                <p:cTn id="73" presetID="53" presetClass="entr" presetSubtype="0" fill="hold" nodeType="afterEffect">
                                  <p:stCondLst>
                                    <p:cond delay="0"/>
                                  </p:stCondLst>
                                  <p:childTnLst>
                                    <p:set>
                                      <p:cBhvr>
                                        <p:cTn id="74" dur="1" fill="hold">
                                          <p:stCondLst>
                                            <p:cond delay="0"/>
                                          </p:stCondLst>
                                        </p:cTn>
                                        <p:tgtEl>
                                          <p:spTgt spid="273"/>
                                        </p:tgtEl>
                                        <p:attrNameLst>
                                          <p:attrName>style.visibility</p:attrName>
                                        </p:attrNameLst>
                                      </p:cBhvr>
                                      <p:to>
                                        <p:strVal val="visible"/>
                                      </p:to>
                                    </p:set>
                                    <p:anim calcmode="lin" valueType="num">
                                      <p:cBhvr>
                                        <p:cTn id="75" dur="500" fill="hold"/>
                                        <p:tgtEl>
                                          <p:spTgt spid="273"/>
                                        </p:tgtEl>
                                        <p:attrNameLst>
                                          <p:attrName>ppt_w</p:attrName>
                                        </p:attrNameLst>
                                      </p:cBhvr>
                                      <p:tavLst>
                                        <p:tav tm="0">
                                          <p:val>
                                            <p:fltVal val="0"/>
                                          </p:val>
                                        </p:tav>
                                        <p:tav tm="100000">
                                          <p:val>
                                            <p:strVal val="#ppt_w"/>
                                          </p:val>
                                        </p:tav>
                                      </p:tavLst>
                                    </p:anim>
                                    <p:anim calcmode="lin" valueType="num">
                                      <p:cBhvr>
                                        <p:cTn id="76" dur="500" fill="hold"/>
                                        <p:tgtEl>
                                          <p:spTgt spid="273"/>
                                        </p:tgtEl>
                                        <p:attrNameLst>
                                          <p:attrName>ppt_h</p:attrName>
                                        </p:attrNameLst>
                                      </p:cBhvr>
                                      <p:tavLst>
                                        <p:tav tm="0">
                                          <p:val>
                                            <p:fltVal val="0"/>
                                          </p:val>
                                        </p:tav>
                                        <p:tav tm="100000">
                                          <p:val>
                                            <p:strVal val="#ppt_h"/>
                                          </p:val>
                                        </p:tav>
                                      </p:tavLst>
                                    </p:anim>
                                    <p:animEffect transition="in" filter="fade">
                                      <p:cBhvr>
                                        <p:cTn id="77" dur="500"/>
                                        <p:tgtEl>
                                          <p:spTgt spid="273"/>
                                        </p:tgtEl>
                                      </p:cBhvr>
                                    </p:animEffect>
                                  </p:childTnLst>
                                </p:cTn>
                              </p:par>
                              <p:par>
                                <p:cTn id="78" presetID="53" presetClass="entr" presetSubtype="0" fill="hold" nodeType="withEffect">
                                  <p:stCondLst>
                                    <p:cond delay="0"/>
                                  </p:stCondLst>
                                  <p:childTnLst>
                                    <p:set>
                                      <p:cBhvr>
                                        <p:cTn id="79" dur="1" fill="hold">
                                          <p:stCondLst>
                                            <p:cond delay="0"/>
                                          </p:stCondLst>
                                        </p:cTn>
                                        <p:tgtEl>
                                          <p:spTgt spid="203"/>
                                        </p:tgtEl>
                                        <p:attrNameLst>
                                          <p:attrName>style.visibility</p:attrName>
                                        </p:attrNameLst>
                                      </p:cBhvr>
                                      <p:to>
                                        <p:strVal val="visible"/>
                                      </p:to>
                                    </p:set>
                                    <p:anim calcmode="lin" valueType="num">
                                      <p:cBhvr>
                                        <p:cTn id="80" dur="500" fill="hold"/>
                                        <p:tgtEl>
                                          <p:spTgt spid="203"/>
                                        </p:tgtEl>
                                        <p:attrNameLst>
                                          <p:attrName>ppt_w</p:attrName>
                                        </p:attrNameLst>
                                      </p:cBhvr>
                                      <p:tavLst>
                                        <p:tav tm="0">
                                          <p:val>
                                            <p:fltVal val="0"/>
                                          </p:val>
                                        </p:tav>
                                        <p:tav tm="100000">
                                          <p:val>
                                            <p:strVal val="#ppt_w"/>
                                          </p:val>
                                        </p:tav>
                                      </p:tavLst>
                                    </p:anim>
                                    <p:anim calcmode="lin" valueType="num">
                                      <p:cBhvr>
                                        <p:cTn id="81" dur="500" fill="hold"/>
                                        <p:tgtEl>
                                          <p:spTgt spid="203"/>
                                        </p:tgtEl>
                                        <p:attrNameLst>
                                          <p:attrName>ppt_h</p:attrName>
                                        </p:attrNameLst>
                                      </p:cBhvr>
                                      <p:tavLst>
                                        <p:tav tm="0">
                                          <p:val>
                                            <p:fltVal val="0"/>
                                          </p:val>
                                        </p:tav>
                                        <p:tav tm="100000">
                                          <p:val>
                                            <p:strVal val="#ppt_h"/>
                                          </p:val>
                                        </p:tav>
                                      </p:tavLst>
                                    </p:anim>
                                    <p:animEffect transition="in" filter="fade">
                                      <p:cBhvr>
                                        <p:cTn id="82" dur="500"/>
                                        <p:tgtEl>
                                          <p:spTgt spid="203"/>
                                        </p:tgtEl>
                                      </p:cBhvr>
                                    </p:animEffect>
                                  </p:childTnLst>
                                </p:cTn>
                              </p:par>
                            </p:childTnLst>
                          </p:cTn>
                        </p:par>
                        <p:par>
                          <p:cTn id="83" fill="hold">
                            <p:stCondLst>
                              <p:cond delay="9000"/>
                            </p:stCondLst>
                            <p:childTnLst>
                              <p:par>
                                <p:cTn id="84" presetID="53" presetClass="entr" presetSubtype="0" fill="hold" nodeType="afterEffect">
                                  <p:stCondLst>
                                    <p:cond delay="0"/>
                                  </p:stCondLst>
                                  <p:childTnLst>
                                    <p:set>
                                      <p:cBhvr>
                                        <p:cTn id="85" dur="1" fill="hold">
                                          <p:stCondLst>
                                            <p:cond delay="0"/>
                                          </p:stCondLst>
                                        </p:cTn>
                                        <p:tgtEl>
                                          <p:spTgt spid="183"/>
                                        </p:tgtEl>
                                        <p:attrNameLst>
                                          <p:attrName>style.visibility</p:attrName>
                                        </p:attrNameLst>
                                      </p:cBhvr>
                                      <p:to>
                                        <p:strVal val="visible"/>
                                      </p:to>
                                    </p:set>
                                    <p:anim calcmode="lin" valueType="num">
                                      <p:cBhvr>
                                        <p:cTn id="86" dur="500" fill="hold"/>
                                        <p:tgtEl>
                                          <p:spTgt spid="183"/>
                                        </p:tgtEl>
                                        <p:attrNameLst>
                                          <p:attrName>ppt_w</p:attrName>
                                        </p:attrNameLst>
                                      </p:cBhvr>
                                      <p:tavLst>
                                        <p:tav tm="0">
                                          <p:val>
                                            <p:fltVal val="0"/>
                                          </p:val>
                                        </p:tav>
                                        <p:tav tm="100000">
                                          <p:val>
                                            <p:strVal val="#ppt_w"/>
                                          </p:val>
                                        </p:tav>
                                      </p:tavLst>
                                    </p:anim>
                                    <p:anim calcmode="lin" valueType="num">
                                      <p:cBhvr>
                                        <p:cTn id="87" dur="500" fill="hold"/>
                                        <p:tgtEl>
                                          <p:spTgt spid="183"/>
                                        </p:tgtEl>
                                        <p:attrNameLst>
                                          <p:attrName>ppt_h</p:attrName>
                                        </p:attrNameLst>
                                      </p:cBhvr>
                                      <p:tavLst>
                                        <p:tav tm="0">
                                          <p:val>
                                            <p:fltVal val="0"/>
                                          </p:val>
                                        </p:tav>
                                        <p:tav tm="100000">
                                          <p:val>
                                            <p:strVal val="#ppt_h"/>
                                          </p:val>
                                        </p:tav>
                                      </p:tavLst>
                                    </p:anim>
                                    <p:animEffect transition="in" filter="fade">
                                      <p:cBhvr>
                                        <p:cTn id="88" dur="500"/>
                                        <p:tgtEl>
                                          <p:spTgt spid="183"/>
                                        </p:tgtEl>
                                      </p:cBhvr>
                                    </p:animEffect>
                                  </p:childTnLst>
                                </p:cTn>
                              </p:par>
                              <p:par>
                                <p:cTn id="89" presetID="53" presetClass="entr" presetSubtype="0" fill="hold" nodeType="withEffect">
                                  <p:stCondLst>
                                    <p:cond delay="0"/>
                                  </p:stCondLst>
                                  <p:childTnLst>
                                    <p:set>
                                      <p:cBhvr>
                                        <p:cTn id="90" dur="1" fill="hold">
                                          <p:stCondLst>
                                            <p:cond delay="0"/>
                                          </p:stCondLst>
                                        </p:cTn>
                                        <p:tgtEl>
                                          <p:spTgt spid="153"/>
                                        </p:tgtEl>
                                        <p:attrNameLst>
                                          <p:attrName>style.visibility</p:attrName>
                                        </p:attrNameLst>
                                      </p:cBhvr>
                                      <p:to>
                                        <p:strVal val="visible"/>
                                      </p:to>
                                    </p:set>
                                    <p:anim calcmode="lin" valueType="num">
                                      <p:cBhvr>
                                        <p:cTn id="91" dur="500" fill="hold"/>
                                        <p:tgtEl>
                                          <p:spTgt spid="153"/>
                                        </p:tgtEl>
                                        <p:attrNameLst>
                                          <p:attrName>ppt_w</p:attrName>
                                        </p:attrNameLst>
                                      </p:cBhvr>
                                      <p:tavLst>
                                        <p:tav tm="0">
                                          <p:val>
                                            <p:fltVal val="0"/>
                                          </p:val>
                                        </p:tav>
                                        <p:tav tm="100000">
                                          <p:val>
                                            <p:strVal val="#ppt_w"/>
                                          </p:val>
                                        </p:tav>
                                      </p:tavLst>
                                    </p:anim>
                                    <p:anim calcmode="lin" valueType="num">
                                      <p:cBhvr>
                                        <p:cTn id="92" dur="500" fill="hold"/>
                                        <p:tgtEl>
                                          <p:spTgt spid="153"/>
                                        </p:tgtEl>
                                        <p:attrNameLst>
                                          <p:attrName>ppt_h</p:attrName>
                                        </p:attrNameLst>
                                      </p:cBhvr>
                                      <p:tavLst>
                                        <p:tav tm="0">
                                          <p:val>
                                            <p:fltVal val="0"/>
                                          </p:val>
                                        </p:tav>
                                        <p:tav tm="100000">
                                          <p:val>
                                            <p:strVal val="#ppt_h"/>
                                          </p:val>
                                        </p:tav>
                                      </p:tavLst>
                                    </p:anim>
                                    <p:animEffect transition="in" filter="fade">
                                      <p:cBhvr>
                                        <p:cTn id="93" dur="500"/>
                                        <p:tgtEl>
                                          <p:spTgt spid="153"/>
                                        </p:tgtEl>
                                      </p:cBhvr>
                                    </p:animEffect>
                                  </p:childTnLst>
                                </p:cTn>
                              </p:par>
                            </p:childTnLst>
                          </p:cTn>
                        </p:par>
                        <p:par>
                          <p:cTn id="94" fill="hold">
                            <p:stCondLst>
                              <p:cond delay="9500"/>
                            </p:stCondLst>
                            <p:childTnLst>
                              <p:par>
                                <p:cTn id="95" presetID="53" presetClass="entr" presetSubtype="0" fill="hold" nodeType="afterEffect">
                                  <p:stCondLst>
                                    <p:cond delay="0"/>
                                  </p:stCondLst>
                                  <p:childTnLst>
                                    <p:set>
                                      <p:cBhvr>
                                        <p:cTn id="96" dur="1" fill="hold">
                                          <p:stCondLst>
                                            <p:cond delay="0"/>
                                          </p:stCondLst>
                                        </p:cTn>
                                        <p:tgtEl>
                                          <p:spTgt spid="268"/>
                                        </p:tgtEl>
                                        <p:attrNameLst>
                                          <p:attrName>style.visibility</p:attrName>
                                        </p:attrNameLst>
                                      </p:cBhvr>
                                      <p:to>
                                        <p:strVal val="visible"/>
                                      </p:to>
                                    </p:set>
                                    <p:anim calcmode="lin" valueType="num">
                                      <p:cBhvr>
                                        <p:cTn id="97" dur="500" fill="hold"/>
                                        <p:tgtEl>
                                          <p:spTgt spid="268"/>
                                        </p:tgtEl>
                                        <p:attrNameLst>
                                          <p:attrName>ppt_w</p:attrName>
                                        </p:attrNameLst>
                                      </p:cBhvr>
                                      <p:tavLst>
                                        <p:tav tm="0">
                                          <p:val>
                                            <p:fltVal val="0"/>
                                          </p:val>
                                        </p:tav>
                                        <p:tav tm="100000">
                                          <p:val>
                                            <p:strVal val="#ppt_w"/>
                                          </p:val>
                                        </p:tav>
                                      </p:tavLst>
                                    </p:anim>
                                    <p:anim calcmode="lin" valueType="num">
                                      <p:cBhvr>
                                        <p:cTn id="98" dur="500" fill="hold"/>
                                        <p:tgtEl>
                                          <p:spTgt spid="268"/>
                                        </p:tgtEl>
                                        <p:attrNameLst>
                                          <p:attrName>ppt_h</p:attrName>
                                        </p:attrNameLst>
                                      </p:cBhvr>
                                      <p:tavLst>
                                        <p:tav tm="0">
                                          <p:val>
                                            <p:fltVal val="0"/>
                                          </p:val>
                                        </p:tav>
                                        <p:tav tm="100000">
                                          <p:val>
                                            <p:strVal val="#ppt_h"/>
                                          </p:val>
                                        </p:tav>
                                      </p:tavLst>
                                    </p:anim>
                                    <p:animEffect transition="in" filter="fade">
                                      <p:cBhvr>
                                        <p:cTn id="99" dur="500"/>
                                        <p:tgtEl>
                                          <p:spTgt spid="268"/>
                                        </p:tgtEl>
                                      </p:cBhvr>
                                    </p:animEffect>
                                  </p:childTnLst>
                                </p:cTn>
                              </p:par>
                            </p:childTnLst>
                          </p:cTn>
                        </p:par>
                        <p:par>
                          <p:cTn id="100" fill="hold">
                            <p:stCondLst>
                              <p:cond delay="10000"/>
                            </p:stCondLst>
                            <p:childTnLst>
                              <p:par>
                                <p:cTn id="101" presetID="53" presetClass="entr" presetSubtype="0" fill="hold" nodeType="afterEffect">
                                  <p:stCondLst>
                                    <p:cond delay="0"/>
                                  </p:stCondLst>
                                  <p:childTnLst>
                                    <p:set>
                                      <p:cBhvr>
                                        <p:cTn id="102" dur="1" fill="hold">
                                          <p:stCondLst>
                                            <p:cond delay="0"/>
                                          </p:stCondLst>
                                        </p:cTn>
                                        <p:tgtEl>
                                          <p:spTgt spid="173"/>
                                        </p:tgtEl>
                                        <p:attrNameLst>
                                          <p:attrName>style.visibility</p:attrName>
                                        </p:attrNameLst>
                                      </p:cBhvr>
                                      <p:to>
                                        <p:strVal val="visible"/>
                                      </p:to>
                                    </p:set>
                                    <p:anim calcmode="lin" valueType="num">
                                      <p:cBhvr>
                                        <p:cTn id="103" dur="500" fill="hold"/>
                                        <p:tgtEl>
                                          <p:spTgt spid="173"/>
                                        </p:tgtEl>
                                        <p:attrNameLst>
                                          <p:attrName>ppt_w</p:attrName>
                                        </p:attrNameLst>
                                      </p:cBhvr>
                                      <p:tavLst>
                                        <p:tav tm="0">
                                          <p:val>
                                            <p:fltVal val="0"/>
                                          </p:val>
                                        </p:tav>
                                        <p:tav tm="100000">
                                          <p:val>
                                            <p:strVal val="#ppt_w"/>
                                          </p:val>
                                        </p:tav>
                                      </p:tavLst>
                                    </p:anim>
                                    <p:anim calcmode="lin" valueType="num">
                                      <p:cBhvr>
                                        <p:cTn id="104" dur="500" fill="hold"/>
                                        <p:tgtEl>
                                          <p:spTgt spid="173"/>
                                        </p:tgtEl>
                                        <p:attrNameLst>
                                          <p:attrName>ppt_h</p:attrName>
                                        </p:attrNameLst>
                                      </p:cBhvr>
                                      <p:tavLst>
                                        <p:tav tm="0">
                                          <p:val>
                                            <p:fltVal val="0"/>
                                          </p:val>
                                        </p:tav>
                                        <p:tav tm="100000">
                                          <p:val>
                                            <p:strVal val="#ppt_h"/>
                                          </p:val>
                                        </p:tav>
                                      </p:tavLst>
                                    </p:anim>
                                    <p:animEffect transition="in" filter="fade">
                                      <p:cBhvr>
                                        <p:cTn id="105" dur="500"/>
                                        <p:tgtEl>
                                          <p:spTgt spid="173"/>
                                        </p:tgtEl>
                                      </p:cBhvr>
                                    </p:animEffect>
                                  </p:childTnLst>
                                </p:cTn>
                              </p:par>
                            </p:childTnLst>
                          </p:cTn>
                        </p:par>
                        <p:par>
                          <p:cTn id="106" fill="hold">
                            <p:stCondLst>
                              <p:cond delay="10500"/>
                            </p:stCondLst>
                            <p:childTnLst>
                              <p:par>
                                <p:cTn id="107" presetID="53" presetClass="entr" presetSubtype="0" fill="hold" nodeType="afterEffect">
                                  <p:stCondLst>
                                    <p:cond delay="0"/>
                                  </p:stCondLst>
                                  <p:childTnLst>
                                    <p:set>
                                      <p:cBhvr>
                                        <p:cTn id="108" dur="1" fill="hold">
                                          <p:stCondLst>
                                            <p:cond delay="0"/>
                                          </p:stCondLst>
                                        </p:cTn>
                                        <p:tgtEl>
                                          <p:spTgt spid="253"/>
                                        </p:tgtEl>
                                        <p:attrNameLst>
                                          <p:attrName>style.visibility</p:attrName>
                                        </p:attrNameLst>
                                      </p:cBhvr>
                                      <p:to>
                                        <p:strVal val="visible"/>
                                      </p:to>
                                    </p:set>
                                    <p:anim calcmode="lin" valueType="num">
                                      <p:cBhvr>
                                        <p:cTn id="109" dur="500" fill="hold"/>
                                        <p:tgtEl>
                                          <p:spTgt spid="253"/>
                                        </p:tgtEl>
                                        <p:attrNameLst>
                                          <p:attrName>ppt_w</p:attrName>
                                        </p:attrNameLst>
                                      </p:cBhvr>
                                      <p:tavLst>
                                        <p:tav tm="0">
                                          <p:val>
                                            <p:fltVal val="0"/>
                                          </p:val>
                                        </p:tav>
                                        <p:tav tm="100000">
                                          <p:val>
                                            <p:strVal val="#ppt_w"/>
                                          </p:val>
                                        </p:tav>
                                      </p:tavLst>
                                    </p:anim>
                                    <p:anim calcmode="lin" valueType="num">
                                      <p:cBhvr>
                                        <p:cTn id="110" dur="500" fill="hold"/>
                                        <p:tgtEl>
                                          <p:spTgt spid="253"/>
                                        </p:tgtEl>
                                        <p:attrNameLst>
                                          <p:attrName>ppt_h</p:attrName>
                                        </p:attrNameLst>
                                      </p:cBhvr>
                                      <p:tavLst>
                                        <p:tav tm="0">
                                          <p:val>
                                            <p:fltVal val="0"/>
                                          </p:val>
                                        </p:tav>
                                        <p:tav tm="100000">
                                          <p:val>
                                            <p:strVal val="#ppt_h"/>
                                          </p:val>
                                        </p:tav>
                                      </p:tavLst>
                                    </p:anim>
                                    <p:animEffect transition="in" filter="fade">
                                      <p:cBhvr>
                                        <p:cTn id="111" dur="500"/>
                                        <p:tgtEl>
                                          <p:spTgt spid="253"/>
                                        </p:tgtEl>
                                      </p:cBhvr>
                                    </p:animEffect>
                                  </p:childTnLst>
                                </p:cTn>
                              </p:par>
                            </p:childTnLst>
                          </p:cTn>
                        </p:par>
                        <p:par>
                          <p:cTn id="112" fill="hold">
                            <p:stCondLst>
                              <p:cond delay="11000"/>
                            </p:stCondLst>
                            <p:childTnLst>
                              <p:par>
                                <p:cTn id="113" presetID="53" presetClass="entr" presetSubtype="0" fill="hold" nodeType="afterEffect">
                                  <p:stCondLst>
                                    <p:cond delay="0"/>
                                  </p:stCondLst>
                                  <p:childTnLst>
                                    <p:set>
                                      <p:cBhvr>
                                        <p:cTn id="114" dur="1" fill="hold">
                                          <p:stCondLst>
                                            <p:cond delay="0"/>
                                          </p:stCondLst>
                                        </p:cTn>
                                        <p:tgtEl>
                                          <p:spTgt spid="238"/>
                                        </p:tgtEl>
                                        <p:attrNameLst>
                                          <p:attrName>style.visibility</p:attrName>
                                        </p:attrNameLst>
                                      </p:cBhvr>
                                      <p:to>
                                        <p:strVal val="visible"/>
                                      </p:to>
                                    </p:set>
                                    <p:anim calcmode="lin" valueType="num">
                                      <p:cBhvr>
                                        <p:cTn id="115" dur="500" fill="hold"/>
                                        <p:tgtEl>
                                          <p:spTgt spid="238"/>
                                        </p:tgtEl>
                                        <p:attrNameLst>
                                          <p:attrName>ppt_w</p:attrName>
                                        </p:attrNameLst>
                                      </p:cBhvr>
                                      <p:tavLst>
                                        <p:tav tm="0">
                                          <p:val>
                                            <p:fltVal val="0"/>
                                          </p:val>
                                        </p:tav>
                                        <p:tav tm="100000">
                                          <p:val>
                                            <p:strVal val="#ppt_w"/>
                                          </p:val>
                                        </p:tav>
                                      </p:tavLst>
                                    </p:anim>
                                    <p:anim calcmode="lin" valueType="num">
                                      <p:cBhvr>
                                        <p:cTn id="116" dur="500" fill="hold"/>
                                        <p:tgtEl>
                                          <p:spTgt spid="238"/>
                                        </p:tgtEl>
                                        <p:attrNameLst>
                                          <p:attrName>ppt_h</p:attrName>
                                        </p:attrNameLst>
                                      </p:cBhvr>
                                      <p:tavLst>
                                        <p:tav tm="0">
                                          <p:val>
                                            <p:fltVal val="0"/>
                                          </p:val>
                                        </p:tav>
                                        <p:tav tm="100000">
                                          <p:val>
                                            <p:strVal val="#ppt_h"/>
                                          </p:val>
                                        </p:tav>
                                      </p:tavLst>
                                    </p:anim>
                                    <p:animEffect transition="in" filter="fade">
                                      <p:cBhvr>
                                        <p:cTn id="117" dur="500"/>
                                        <p:tgtEl>
                                          <p:spTgt spid="238"/>
                                        </p:tgtEl>
                                      </p:cBhvr>
                                    </p:animEffect>
                                  </p:childTnLst>
                                </p:cTn>
                              </p:par>
                            </p:childTnLst>
                          </p:cTn>
                        </p:par>
                        <p:par>
                          <p:cTn id="118" fill="hold">
                            <p:stCondLst>
                              <p:cond delay="11500"/>
                            </p:stCondLst>
                            <p:childTnLst>
                              <p:par>
                                <p:cTn id="119" presetID="53" presetClass="entr" presetSubtype="0" fill="hold" nodeType="afterEffect">
                                  <p:stCondLst>
                                    <p:cond delay="0"/>
                                  </p:stCondLst>
                                  <p:childTnLst>
                                    <p:set>
                                      <p:cBhvr>
                                        <p:cTn id="120" dur="1" fill="hold">
                                          <p:stCondLst>
                                            <p:cond delay="0"/>
                                          </p:stCondLst>
                                        </p:cTn>
                                        <p:tgtEl>
                                          <p:spTgt spid="198"/>
                                        </p:tgtEl>
                                        <p:attrNameLst>
                                          <p:attrName>style.visibility</p:attrName>
                                        </p:attrNameLst>
                                      </p:cBhvr>
                                      <p:to>
                                        <p:strVal val="visible"/>
                                      </p:to>
                                    </p:set>
                                    <p:anim calcmode="lin" valueType="num">
                                      <p:cBhvr>
                                        <p:cTn id="121" dur="500" fill="hold"/>
                                        <p:tgtEl>
                                          <p:spTgt spid="198"/>
                                        </p:tgtEl>
                                        <p:attrNameLst>
                                          <p:attrName>ppt_w</p:attrName>
                                        </p:attrNameLst>
                                      </p:cBhvr>
                                      <p:tavLst>
                                        <p:tav tm="0">
                                          <p:val>
                                            <p:fltVal val="0"/>
                                          </p:val>
                                        </p:tav>
                                        <p:tav tm="100000">
                                          <p:val>
                                            <p:strVal val="#ppt_w"/>
                                          </p:val>
                                        </p:tav>
                                      </p:tavLst>
                                    </p:anim>
                                    <p:anim calcmode="lin" valueType="num">
                                      <p:cBhvr>
                                        <p:cTn id="122" dur="500" fill="hold"/>
                                        <p:tgtEl>
                                          <p:spTgt spid="198"/>
                                        </p:tgtEl>
                                        <p:attrNameLst>
                                          <p:attrName>ppt_h</p:attrName>
                                        </p:attrNameLst>
                                      </p:cBhvr>
                                      <p:tavLst>
                                        <p:tav tm="0">
                                          <p:val>
                                            <p:fltVal val="0"/>
                                          </p:val>
                                        </p:tav>
                                        <p:tav tm="100000">
                                          <p:val>
                                            <p:strVal val="#ppt_h"/>
                                          </p:val>
                                        </p:tav>
                                      </p:tavLst>
                                    </p:anim>
                                    <p:animEffect transition="in" filter="fade">
                                      <p:cBhvr>
                                        <p:cTn id="123" dur="500"/>
                                        <p:tgtEl>
                                          <p:spTgt spid="198"/>
                                        </p:tgtEl>
                                      </p:cBhvr>
                                    </p:animEffect>
                                  </p:childTnLst>
                                </p:cTn>
                              </p:par>
                            </p:childTnLst>
                          </p:cTn>
                        </p:par>
                        <p:par>
                          <p:cTn id="124" fill="hold">
                            <p:stCondLst>
                              <p:cond delay="12000"/>
                            </p:stCondLst>
                            <p:childTnLst>
                              <p:par>
                                <p:cTn id="125" presetID="53" presetClass="entr" presetSubtype="0" fill="hold" nodeType="afterEffect">
                                  <p:stCondLst>
                                    <p:cond delay="0"/>
                                  </p:stCondLst>
                                  <p:childTnLst>
                                    <p:set>
                                      <p:cBhvr>
                                        <p:cTn id="126" dur="1" fill="hold">
                                          <p:stCondLst>
                                            <p:cond delay="0"/>
                                          </p:stCondLst>
                                        </p:cTn>
                                        <p:tgtEl>
                                          <p:spTgt spid="258"/>
                                        </p:tgtEl>
                                        <p:attrNameLst>
                                          <p:attrName>style.visibility</p:attrName>
                                        </p:attrNameLst>
                                      </p:cBhvr>
                                      <p:to>
                                        <p:strVal val="visible"/>
                                      </p:to>
                                    </p:set>
                                    <p:anim calcmode="lin" valueType="num">
                                      <p:cBhvr>
                                        <p:cTn id="127" dur="500" fill="hold"/>
                                        <p:tgtEl>
                                          <p:spTgt spid="258"/>
                                        </p:tgtEl>
                                        <p:attrNameLst>
                                          <p:attrName>ppt_w</p:attrName>
                                        </p:attrNameLst>
                                      </p:cBhvr>
                                      <p:tavLst>
                                        <p:tav tm="0">
                                          <p:val>
                                            <p:fltVal val="0"/>
                                          </p:val>
                                        </p:tav>
                                        <p:tav tm="100000">
                                          <p:val>
                                            <p:strVal val="#ppt_w"/>
                                          </p:val>
                                        </p:tav>
                                      </p:tavLst>
                                    </p:anim>
                                    <p:anim calcmode="lin" valueType="num">
                                      <p:cBhvr>
                                        <p:cTn id="128" dur="500" fill="hold"/>
                                        <p:tgtEl>
                                          <p:spTgt spid="258"/>
                                        </p:tgtEl>
                                        <p:attrNameLst>
                                          <p:attrName>ppt_h</p:attrName>
                                        </p:attrNameLst>
                                      </p:cBhvr>
                                      <p:tavLst>
                                        <p:tav tm="0">
                                          <p:val>
                                            <p:fltVal val="0"/>
                                          </p:val>
                                        </p:tav>
                                        <p:tav tm="100000">
                                          <p:val>
                                            <p:strVal val="#ppt_h"/>
                                          </p:val>
                                        </p:tav>
                                      </p:tavLst>
                                    </p:anim>
                                    <p:animEffect transition="in" filter="fade">
                                      <p:cBhvr>
                                        <p:cTn id="129" dur="500"/>
                                        <p:tgtEl>
                                          <p:spTgt spid="258"/>
                                        </p:tgtEl>
                                      </p:cBhvr>
                                    </p:animEffect>
                                  </p:childTnLst>
                                </p:cTn>
                              </p:par>
                            </p:childTnLst>
                          </p:cTn>
                        </p:par>
                        <p:par>
                          <p:cTn id="130" fill="hold">
                            <p:stCondLst>
                              <p:cond delay="12500"/>
                            </p:stCondLst>
                            <p:childTnLst>
                              <p:par>
                                <p:cTn id="131" presetID="53" presetClass="entr" presetSubtype="0" fill="hold" nodeType="afterEffect">
                                  <p:stCondLst>
                                    <p:cond delay="0"/>
                                  </p:stCondLst>
                                  <p:childTnLst>
                                    <p:set>
                                      <p:cBhvr>
                                        <p:cTn id="132" dur="1" fill="hold">
                                          <p:stCondLst>
                                            <p:cond delay="0"/>
                                          </p:stCondLst>
                                        </p:cTn>
                                        <p:tgtEl>
                                          <p:spTgt spid="228"/>
                                        </p:tgtEl>
                                        <p:attrNameLst>
                                          <p:attrName>style.visibility</p:attrName>
                                        </p:attrNameLst>
                                      </p:cBhvr>
                                      <p:to>
                                        <p:strVal val="visible"/>
                                      </p:to>
                                    </p:set>
                                    <p:anim calcmode="lin" valueType="num">
                                      <p:cBhvr>
                                        <p:cTn id="133" dur="500" fill="hold"/>
                                        <p:tgtEl>
                                          <p:spTgt spid="228"/>
                                        </p:tgtEl>
                                        <p:attrNameLst>
                                          <p:attrName>ppt_w</p:attrName>
                                        </p:attrNameLst>
                                      </p:cBhvr>
                                      <p:tavLst>
                                        <p:tav tm="0">
                                          <p:val>
                                            <p:fltVal val="0"/>
                                          </p:val>
                                        </p:tav>
                                        <p:tav tm="100000">
                                          <p:val>
                                            <p:strVal val="#ppt_w"/>
                                          </p:val>
                                        </p:tav>
                                      </p:tavLst>
                                    </p:anim>
                                    <p:anim calcmode="lin" valueType="num">
                                      <p:cBhvr>
                                        <p:cTn id="134" dur="500" fill="hold"/>
                                        <p:tgtEl>
                                          <p:spTgt spid="228"/>
                                        </p:tgtEl>
                                        <p:attrNameLst>
                                          <p:attrName>ppt_h</p:attrName>
                                        </p:attrNameLst>
                                      </p:cBhvr>
                                      <p:tavLst>
                                        <p:tav tm="0">
                                          <p:val>
                                            <p:fltVal val="0"/>
                                          </p:val>
                                        </p:tav>
                                        <p:tav tm="100000">
                                          <p:val>
                                            <p:strVal val="#ppt_h"/>
                                          </p:val>
                                        </p:tav>
                                      </p:tavLst>
                                    </p:anim>
                                    <p:animEffect transition="in" filter="fade">
                                      <p:cBhvr>
                                        <p:cTn id="135" dur="500"/>
                                        <p:tgtEl>
                                          <p:spTgt spid="228"/>
                                        </p:tgtEl>
                                      </p:cBhvr>
                                    </p:animEffect>
                                  </p:childTnLst>
                                </p:cTn>
                              </p:par>
                            </p:childTnLst>
                          </p:cTn>
                        </p:par>
                        <p:par>
                          <p:cTn id="136" fill="hold">
                            <p:stCondLst>
                              <p:cond delay="13000"/>
                            </p:stCondLst>
                            <p:childTnLst>
                              <p:par>
                                <p:cTn id="137" presetID="53" presetClass="entr" presetSubtype="0" fill="hold" nodeType="afterEffect">
                                  <p:stCondLst>
                                    <p:cond delay="0"/>
                                  </p:stCondLst>
                                  <p:childTnLst>
                                    <p:set>
                                      <p:cBhvr>
                                        <p:cTn id="138" dur="1" fill="hold">
                                          <p:stCondLst>
                                            <p:cond delay="0"/>
                                          </p:stCondLst>
                                        </p:cTn>
                                        <p:tgtEl>
                                          <p:spTgt spid="193"/>
                                        </p:tgtEl>
                                        <p:attrNameLst>
                                          <p:attrName>style.visibility</p:attrName>
                                        </p:attrNameLst>
                                      </p:cBhvr>
                                      <p:to>
                                        <p:strVal val="visible"/>
                                      </p:to>
                                    </p:set>
                                    <p:anim calcmode="lin" valueType="num">
                                      <p:cBhvr>
                                        <p:cTn id="139" dur="500" fill="hold"/>
                                        <p:tgtEl>
                                          <p:spTgt spid="193"/>
                                        </p:tgtEl>
                                        <p:attrNameLst>
                                          <p:attrName>ppt_w</p:attrName>
                                        </p:attrNameLst>
                                      </p:cBhvr>
                                      <p:tavLst>
                                        <p:tav tm="0">
                                          <p:val>
                                            <p:fltVal val="0"/>
                                          </p:val>
                                        </p:tav>
                                        <p:tav tm="100000">
                                          <p:val>
                                            <p:strVal val="#ppt_w"/>
                                          </p:val>
                                        </p:tav>
                                      </p:tavLst>
                                    </p:anim>
                                    <p:anim calcmode="lin" valueType="num">
                                      <p:cBhvr>
                                        <p:cTn id="140" dur="500" fill="hold"/>
                                        <p:tgtEl>
                                          <p:spTgt spid="193"/>
                                        </p:tgtEl>
                                        <p:attrNameLst>
                                          <p:attrName>ppt_h</p:attrName>
                                        </p:attrNameLst>
                                      </p:cBhvr>
                                      <p:tavLst>
                                        <p:tav tm="0">
                                          <p:val>
                                            <p:fltVal val="0"/>
                                          </p:val>
                                        </p:tav>
                                        <p:tav tm="100000">
                                          <p:val>
                                            <p:strVal val="#ppt_h"/>
                                          </p:val>
                                        </p:tav>
                                      </p:tavLst>
                                    </p:anim>
                                    <p:animEffect transition="in" filter="fade">
                                      <p:cBhvr>
                                        <p:cTn id="141" dur="500"/>
                                        <p:tgtEl>
                                          <p:spTgt spid="193"/>
                                        </p:tgtEl>
                                      </p:cBhvr>
                                    </p:animEffect>
                                  </p:childTnLst>
                                </p:cTn>
                              </p:par>
                              <p:par>
                                <p:cTn id="142" presetID="53" presetClass="entr" presetSubtype="0" fill="hold" nodeType="withEffect">
                                  <p:stCondLst>
                                    <p:cond delay="0"/>
                                  </p:stCondLst>
                                  <p:childTnLst>
                                    <p:set>
                                      <p:cBhvr>
                                        <p:cTn id="143" dur="1" fill="hold">
                                          <p:stCondLst>
                                            <p:cond delay="0"/>
                                          </p:stCondLst>
                                        </p:cTn>
                                        <p:tgtEl>
                                          <p:spTgt spid="233"/>
                                        </p:tgtEl>
                                        <p:attrNameLst>
                                          <p:attrName>style.visibility</p:attrName>
                                        </p:attrNameLst>
                                      </p:cBhvr>
                                      <p:to>
                                        <p:strVal val="visible"/>
                                      </p:to>
                                    </p:set>
                                    <p:anim calcmode="lin" valueType="num">
                                      <p:cBhvr>
                                        <p:cTn id="144" dur="500" fill="hold"/>
                                        <p:tgtEl>
                                          <p:spTgt spid="233"/>
                                        </p:tgtEl>
                                        <p:attrNameLst>
                                          <p:attrName>ppt_w</p:attrName>
                                        </p:attrNameLst>
                                      </p:cBhvr>
                                      <p:tavLst>
                                        <p:tav tm="0">
                                          <p:val>
                                            <p:fltVal val="0"/>
                                          </p:val>
                                        </p:tav>
                                        <p:tav tm="100000">
                                          <p:val>
                                            <p:strVal val="#ppt_w"/>
                                          </p:val>
                                        </p:tav>
                                      </p:tavLst>
                                    </p:anim>
                                    <p:anim calcmode="lin" valueType="num">
                                      <p:cBhvr>
                                        <p:cTn id="145" dur="500" fill="hold"/>
                                        <p:tgtEl>
                                          <p:spTgt spid="233"/>
                                        </p:tgtEl>
                                        <p:attrNameLst>
                                          <p:attrName>ppt_h</p:attrName>
                                        </p:attrNameLst>
                                      </p:cBhvr>
                                      <p:tavLst>
                                        <p:tav tm="0">
                                          <p:val>
                                            <p:fltVal val="0"/>
                                          </p:val>
                                        </p:tav>
                                        <p:tav tm="100000">
                                          <p:val>
                                            <p:strVal val="#ppt_h"/>
                                          </p:val>
                                        </p:tav>
                                      </p:tavLst>
                                    </p:anim>
                                    <p:animEffect transition="in" filter="fade">
                                      <p:cBhvr>
                                        <p:cTn id="146" dur="500"/>
                                        <p:tgtEl>
                                          <p:spTgt spid="233"/>
                                        </p:tgtEl>
                                      </p:cBhvr>
                                    </p:animEffect>
                                  </p:childTnLst>
                                </p:cTn>
                              </p:par>
                              <p:par>
                                <p:cTn id="147" presetID="53" presetClass="entr" presetSubtype="0" fill="hold" nodeType="withEffect">
                                  <p:stCondLst>
                                    <p:cond delay="0"/>
                                  </p:stCondLst>
                                  <p:childTnLst>
                                    <p:set>
                                      <p:cBhvr>
                                        <p:cTn id="148" dur="1" fill="hold">
                                          <p:stCondLst>
                                            <p:cond delay="0"/>
                                          </p:stCondLst>
                                        </p:cTn>
                                        <p:tgtEl>
                                          <p:spTgt spid="223"/>
                                        </p:tgtEl>
                                        <p:attrNameLst>
                                          <p:attrName>style.visibility</p:attrName>
                                        </p:attrNameLst>
                                      </p:cBhvr>
                                      <p:to>
                                        <p:strVal val="visible"/>
                                      </p:to>
                                    </p:set>
                                    <p:anim calcmode="lin" valueType="num">
                                      <p:cBhvr>
                                        <p:cTn id="149" dur="500" fill="hold"/>
                                        <p:tgtEl>
                                          <p:spTgt spid="223"/>
                                        </p:tgtEl>
                                        <p:attrNameLst>
                                          <p:attrName>ppt_w</p:attrName>
                                        </p:attrNameLst>
                                      </p:cBhvr>
                                      <p:tavLst>
                                        <p:tav tm="0">
                                          <p:val>
                                            <p:fltVal val="0"/>
                                          </p:val>
                                        </p:tav>
                                        <p:tav tm="100000">
                                          <p:val>
                                            <p:strVal val="#ppt_w"/>
                                          </p:val>
                                        </p:tav>
                                      </p:tavLst>
                                    </p:anim>
                                    <p:anim calcmode="lin" valueType="num">
                                      <p:cBhvr>
                                        <p:cTn id="150" dur="500" fill="hold"/>
                                        <p:tgtEl>
                                          <p:spTgt spid="223"/>
                                        </p:tgtEl>
                                        <p:attrNameLst>
                                          <p:attrName>ppt_h</p:attrName>
                                        </p:attrNameLst>
                                      </p:cBhvr>
                                      <p:tavLst>
                                        <p:tav tm="0">
                                          <p:val>
                                            <p:fltVal val="0"/>
                                          </p:val>
                                        </p:tav>
                                        <p:tav tm="100000">
                                          <p:val>
                                            <p:strVal val="#ppt_h"/>
                                          </p:val>
                                        </p:tav>
                                      </p:tavLst>
                                    </p:anim>
                                    <p:animEffect transition="in" filter="fade">
                                      <p:cBhvr>
                                        <p:cTn id="151" dur="500"/>
                                        <p:tgtEl>
                                          <p:spTgt spid="223"/>
                                        </p:tgtEl>
                                      </p:cBhvr>
                                    </p:animEffect>
                                  </p:childTnLst>
                                </p:cTn>
                              </p:par>
                            </p:childTnLst>
                          </p:cTn>
                        </p:par>
                        <p:par>
                          <p:cTn id="152" fill="hold">
                            <p:stCondLst>
                              <p:cond delay="13500"/>
                            </p:stCondLst>
                            <p:childTnLst>
                              <p:par>
                                <p:cTn id="153" presetID="53" presetClass="entr" presetSubtype="0" fill="hold" nodeType="afterEffect">
                                  <p:stCondLst>
                                    <p:cond delay="0"/>
                                  </p:stCondLst>
                                  <p:childTnLst>
                                    <p:set>
                                      <p:cBhvr>
                                        <p:cTn id="154" dur="1" fill="hold">
                                          <p:stCondLst>
                                            <p:cond delay="0"/>
                                          </p:stCondLst>
                                        </p:cTn>
                                        <p:tgtEl>
                                          <p:spTgt spid="263"/>
                                        </p:tgtEl>
                                        <p:attrNameLst>
                                          <p:attrName>style.visibility</p:attrName>
                                        </p:attrNameLst>
                                      </p:cBhvr>
                                      <p:to>
                                        <p:strVal val="visible"/>
                                      </p:to>
                                    </p:set>
                                    <p:anim calcmode="lin" valueType="num">
                                      <p:cBhvr>
                                        <p:cTn id="155" dur="500" fill="hold"/>
                                        <p:tgtEl>
                                          <p:spTgt spid="263"/>
                                        </p:tgtEl>
                                        <p:attrNameLst>
                                          <p:attrName>ppt_w</p:attrName>
                                        </p:attrNameLst>
                                      </p:cBhvr>
                                      <p:tavLst>
                                        <p:tav tm="0">
                                          <p:val>
                                            <p:fltVal val="0"/>
                                          </p:val>
                                        </p:tav>
                                        <p:tav tm="100000">
                                          <p:val>
                                            <p:strVal val="#ppt_w"/>
                                          </p:val>
                                        </p:tav>
                                      </p:tavLst>
                                    </p:anim>
                                    <p:anim calcmode="lin" valueType="num">
                                      <p:cBhvr>
                                        <p:cTn id="156" dur="500" fill="hold"/>
                                        <p:tgtEl>
                                          <p:spTgt spid="263"/>
                                        </p:tgtEl>
                                        <p:attrNameLst>
                                          <p:attrName>ppt_h</p:attrName>
                                        </p:attrNameLst>
                                      </p:cBhvr>
                                      <p:tavLst>
                                        <p:tav tm="0">
                                          <p:val>
                                            <p:fltVal val="0"/>
                                          </p:val>
                                        </p:tav>
                                        <p:tav tm="100000">
                                          <p:val>
                                            <p:strVal val="#ppt_h"/>
                                          </p:val>
                                        </p:tav>
                                      </p:tavLst>
                                    </p:anim>
                                    <p:animEffect transition="in" filter="fade">
                                      <p:cBhvr>
                                        <p:cTn id="157" dur="500"/>
                                        <p:tgtEl>
                                          <p:spTgt spid="263"/>
                                        </p:tgtEl>
                                      </p:cBhvr>
                                    </p:animEffect>
                                  </p:childTnLst>
                                </p:cTn>
                              </p:par>
                            </p:childTnLst>
                          </p:cTn>
                        </p:par>
                        <p:par>
                          <p:cTn id="158" fill="hold">
                            <p:stCondLst>
                              <p:cond delay="14000"/>
                            </p:stCondLst>
                            <p:childTnLst>
                              <p:par>
                                <p:cTn id="159" presetID="53" presetClass="entr" presetSubtype="0" fill="hold" nodeType="afterEffect">
                                  <p:stCondLst>
                                    <p:cond delay="0"/>
                                  </p:stCondLst>
                                  <p:childTnLst>
                                    <p:set>
                                      <p:cBhvr>
                                        <p:cTn id="160" dur="1" fill="hold">
                                          <p:stCondLst>
                                            <p:cond delay="0"/>
                                          </p:stCondLst>
                                        </p:cTn>
                                        <p:tgtEl>
                                          <p:spTgt spid="168"/>
                                        </p:tgtEl>
                                        <p:attrNameLst>
                                          <p:attrName>style.visibility</p:attrName>
                                        </p:attrNameLst>
                                      </p:cBhvr>
                                      <p:to>
                                        <p:strVal val="visible"/>
                                      </p:to>
                                    </p:set>
                                    <p:anim calcmode="lin" valueType="num">
                                      <p:cBhvr>
                                        <p:cTn id="161" dur="500" fill="hold"/>
                                        <p:tgtEl>
                                          <p:spTgt spid="168"/>
                                        </p:tgtEl>
                                        <p:attrNameLst>
                                          <p:attrName>ppt_w</p:attrName>
                                        </p:attrNameLst>
                                      </p:cBhvr>
                                      <p:tavLst>
                                        <p:tav tm="0">
                                          <p:val>
                                            <p:fltVal val="0"/>
                                          </p:val>
                                        </p:tav>
                                        <p:tav tm="100000">
                                          <p:val>
                                            <p:strVal val="#ppt_w"/>
                                          </p:val>
                                        </p:tav>
                                      </p:tavLst>
                                    </p:anim>
                                    <p:anim calcmode="lin" valueType="num">
                                      <p:cBhvr>
                                        <p:cTn id="162" dur="500" fill="hold"/>
                                        <p:tgtEl>
                                          <p:spTgt spid="168"/>
                                        </p:tgtEl>
                                        <p:attrNameLst>
                                          <p:attrName>ppt_h</p:attrName>
                                        </p:attrNameLst>
                                      </p:cBhvr>
                                      <p:tavLst>
                                        <p:tav tm="0">
                                          <p:val>
                                            <p:fltVal val="0"/>
                                          </p:val>
                                        </p:tav>
                                        <p:tav tm="100000">
                                          <p:val>
                                            <p:strVal val="#ppt_h"/>
                                          </p:val>
                                        </p:tav>
                                      </p:tavLst>
                                    </p:anim>
                                    <p:animEffect transition="in" filter="fade">
                                      <p:cBhvr>
                                        <p:cTn id="163" dur="500"/>
                                        <p:tgtEl>
                                          <p:spTgt spid="168"/>
                                        </p:tgtEl>
                                      </p:cBhvr>
                                    </p:animEffect>
                                  </p:childTnLst>
                                </p:cTn>
                              </p:par>
                            </p:childTnLst>
                          </p:cTn>
                        </p:par>
                        <p:par>
                          <p:cTn id="164" fill="hold">
                            <p:stCondLst>
                              <p:cond delay="14500"/>
                            </p:stCondLst>
                            <p:childTnLst>
                              <p:par>
                                <p:cTn id="165" presetID="53" presetClass="entr" presetSubtype="0" fill="hold" nodeType="afterEffect">
                                  <p:stCondLst>
                                    <p:cond delay="0"/>
                                  </p:stCondLst>
                                  <p:childTnLst>
                                    <p:set>
                                      <p:cBhvr>
                                        <p:cTn id="166" dur="1" fill="hold">
                                          <p:stCondLst>
                                            <p:cond delay="0"/>
                                          </p:stCondLst>
                                        </p:cTn>
                                        <p:tgtEl>
                                          <p:spTgt spid="158"/>
                                        </p:tgtEl>
                                        <p:attrNameLst>
                                          <p:attrName>style.visibility</p:attrName>
                                        </p:attrNameLst>
                                      </p:cBhvr>
                                      <p:to>
                                        <p:strVal val="visible"/>
                                      </p:to>
                                    </p:set>
                                    <p:anim calcmode="lin" valueType="num">
                                      <p:cBhvr>
                                        <p:cTn id="167" dur="500" fill="hold"/>
                                        <p:tgtEl>
                                          <p:spTgt spid="158"/>
                                        </p:tgtEl>
                                        <p:attrNameLst>
                                          <p:attrName>ppt_w</p:attrName>
                                        </p:attrNameLst>
                                      </p:cBhvr>
                                      <p:tavLst>
                                        <p:tav tm="0">
                                          <p:val>
                                            <p:fltVal val="0"/>
                                          </p:val>
                                        </p:tav>
                                        <p:tav tm="100000">
                                          <p:val>
                                            <p:strVal val="#ppt_w"/>
                                          </p:val>
                                        </p:tav>
                                      </p:tavLst>
                                    </p:anim>
                                    <p:anim calcmode="lin" valueType="num">
                                      <p:cBhvr>
                                        <p:cTn id="168" dur="500" fill="hold"/>
                                        <p:tgtEl>
                                          <p:spTgt spid="158"/>
                                        </p:tgtEl>
                                        <p:attrNameLst>
                                          <p:attrName>ppt_h</p:attrName>
                                        </p:attrNameLst>
                                      </p:cBhvr>
                                      <p:tavLst>
                                        <p:tav tm="0">
                                          <p:val>
                                            <p:fltVal val="0"/>
                                          </p:val>
                                        </p:tav>
                                        <p:tav tm="100000">
                                          <p:val>
                                            <p:strVal val="#ppt_h"/>
                                          </p:val>
                                        </p:tav>
                                      </p:tavLst>
                                    </p:anim>
                                    <p:animEffect transition="in" filter="fade">
                                      <p:cBhvr>
                                        <p:cTn id="169" dur="500"/>
                                        <p:tgtEl>
                                          <p:spTgt spid="158"/>
                                        </p:tgtEl>
                                      </p:cBhvr>
                                    </p:animEffect>
                                  </p:childTnLst>
                                </p:cTn>
                              </p:par>
                            </p:childTnLst>
                          </p:cTn>
                        </p:par>
                        <p:par>
                          <p:cTn id="170" fill="hold">
                            <p:stCondLst>
                              <p:cond delay="15000"/>
                            </p:stCondLst>
                            <p:childTnLst>
                              <p:par>
                                <p:cTn id="171" presetID="53" presetClass="entr" presetSubtype="0" fill="hold" nodeType="afterEffect">
                                  <p:stCondLst>
                                    <p:cond delay="0"/>
                                  </p:stCondLst>
                                  <p:childTnLst>
                                    <p:set>
                                      <p:cBhvr>
                                        <p:cTn id="172" dur="1" fill="hold">
                                          <p:stCondLst>
                                            <p:cond delay="0"/>
                                          </p:stCondLst>
                                        </p:cTn>
                                        <p:tgtEl>
                                          <p:spTgt spid="278"/>
                                        </p:tgtEl>
                                        <p:attrNameLst>
                                          <p:attrName>style.visibility</p:attrName>
                                        </p:attrNameLst>
                                      </p:cBhvr>
                                      <p:to>
                                        <p:strVal val="visible"/>
                                      </p:to>
                                    </p:set>
                                    <p:anim calcmode="lin" valueType="num">
                                      <p:cBhvr>
                                        <p:cTn id="173" dur="500" fill="hold"/>
                                        <p:tgtEl>
                                          <p:spTgt spid="278"/>
                                        </p:tgtEl>
                                        <p:attrNameLst>
                                          <p:attrName>ppt_w</p:attrName>
                                        </p:attrNameLst>
                                      </p:cBhvr>
                                      <p:tavLst>
                                        <p:tav tm="0">
                                          <p:val>
                                            <p:fltVal val="0"/>
                                          </p:val>
                                        </p:tav>
                                        <p:tav tm="100000">
                                          <p:val>
                                            <p:strVal val="#ppt_w"/>
                                          </p:val>
                                        </p:tav>
                                      </p:tavLst>
                                    </p:anim>
                                    <p:anim calcmode="lin" valueType="num">
                                      <p:cBhvr>
                                        <p:cTn id="174" dur="500" fill="hold"/>
                                        <p:tgtEl>
                                          <p:spTgt spid="278"/>
                                        </p:tgtEl>
                                        <p:attrNameLst>
                                          <p:attrName>ppt_h</p:attrName>
                                        </p:attrNameLst>
                                      </p:cBhvr>
                                      <p:tavLst>
                                        <p:tav tm="0">
                                          <p:val>
                                            <p:fltVal val="0"/>
                                          </p:val>
                                        </p:tav>
                                        <p:tav tm="100000">
                                          <p:val>
                                            <p:strVal val="#ppt_h"/>
                                          </p:val>
                                        </p:tav>
                                      </p:tavLst>
                                    </p:anim>
                                    <p:animEffect transition="in" filter="fade">
                                      <p:cBhvr>
                                        <p:cTn id="175" dur="500"/>
                                        <p:tgtEl>
                                          <p:spTgt spid="278"/>
                                        </p:tgtEl>
                                      </p:cBhvr>
                                    </p:animEffect>
                                  </p:childTnLst>
                                </p:cTn>
                              </p:par>
                            </p:childTnLst>
                          </p:cTn>
                        </p:par>
                        <p:par>
                          <p:cTn id="176" fill="hold">
                            <p:stCondLst>
                              <p:cond delay="15500"/>
                            </p:stCondLst>
                            <p:childTnLst>
                              <p:par>
                                <p:cTn id="177" presetID="2" presetClass="entr" presetSubtype="4" accel="50000" decel="50000" fill="hold" nodeType="afterEffect">
                                  <p:stCondLst>
                                    <p:cond delay="0"/>
                                  </p:stCondLst>
                                  <p:childTnLst>
                                    <p:set>
                                      <p:cBhvr>
                                        <p:cTn id="178" dur="1" fill="hold">
                                          <p:stCondLst>
                                            <p:cond delay="0"/>
                                          </p:stCondLst>
                                        </p:cTn>
                                        <p:tgtEl>
                                          <p:spTgt spid="283"/>
                                        </p:tgtEl>
                                        <p:attrNameLst>
                                          <p:attrName>style.visibility</p:attrName>
                                        </p:attrNameLst>
                                      </p:cBhvr>
                                      <p:to>
                                        <p:strVal val="visible"/>
                                      </p:to>
                                    </p:set>
                                    <p:anim calcmode="lin" valueType="num">
                                      <p:cBhvr additive="base">
                                        <p:cTn id="179" dur="500" fill="hold"/>
                                        <p:tgtEl>
                                          <p:spTgt spid="283"/>
                                        </p:tgtEl>
                                        <p:attrNameLst>
                                          <p:attrName>ppt_x</p:attrName>
                                        </p:attrNameLst>
                                      </p:cBhvr>
                                      <p:tavLst>
                                        <p:tav tm="0">
                                          <p:val>
                                            <p:strVal val="#ppt_x"/>
                                          </p:val>
                                        </p:tav>
                                        <p:tav tm="100000">
                                          <p:val>
                                            <p:strVal val="#ppt_x"/>
                                          </p:val>
                                        </p:tav>
                                      </p:tavLst>
                                    </p:anim>
                                    <p:anim calcmode="lin" valueType="num">
                                      <p:cBhvr additive="base">
                                        <p:cTn id="180" dur="500" fill="hold"/>
                                        <p:tgtEl>
                                          <p:spTgt spid="28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2"/>
          <p:cNvSpPr/>
          <p:nvPr/>
        </p:nvSpPr>
        <p:spPr bwMode="auto">
          <a:xfrm>
            <a:off x="3208088" y="2867866"/>
            <a:ext cx="2051928" cy="1475606"/>
          </a:xfrm>
          <a:custGeom>
            <a:avLst/>
            <a:gdLst>
              <a:gd name="T0" fmla="*/ 168 w 168"/>
              <a:gd name="T1" fmla="*/ 68 h 121"/>
              <a:gd name="T2" fmla="*/ 151 w 168"/>
              <a:gd name="T3" fmla="*/ 87 h 121"/>
              <a:gd name="T4" fmla="*/ 114 w 168"/>
              <a:gd name="T5" fmla="*/ 111 h 121"/>
              <a:gd name="T6" fmla="*/ 65 w 168"/>
              <a:gd name="T7" fmla="*/ 118 h 121"/>
              <a:gd name="T8" fmla="*/ 21 w 168"/>
              <a:gd name="T9" fmla="*/ 97 h 121"/>
              <a:gd name="T10" fmla="*/ 19 w 168"/>
              <a:gd name="T11" fmla="*/ 95 h 121"/>
              <a:gd name="T12" fmla="*/ 4 w 168"/>
              <a:gd name="T13" fmla="*/ 68 h 121"/>
              <a:gd name="T14" fmla="*/ 1 w 168"/>
              <a:gd name="T15" fmla="*/ 38 h 121"/>
              <a:gd name="T16" fmla="*/ 8 w 168"/>
              <a:gd name="T17" fmla="*/ 15 h 121"/>
              <a:gd name="T18" fmla="*/ 21 w 168"/>
              <a:gd name="T19" fmla="*/ 3 h 121"/>
              <a:gd name="T20" fmla="*/ 35 w 168"/>
              <a:gd name="T21" fmla="*/ 2 h 121"/>
              <a:gd name="T22" fmla="*/ 49 w 168"/>
              <a:gd name="T23" fmla="*/ 7 h 121"/>
              <a:gd name="T24" fmla="*/ 62 w 168"/>
              <a:gd name="T25" fmla="*/ 16 h 121"/>
              <a:gd name="T26" fmla="*/ 74 w 168"/>
              <a:gd name="T27" fmla="*/ 27 h 121"/>
              <a:gd name="T28" fmla="*/ 74 w 168"/>
              <a:gd name="T29" fmla="*/ 28 h 121"/>
              <a:gd name="T30" fmla="*/ 93 w 168"/>
              <a:gd name="T31" fmla="*/ 48 h 121"/>
              <a:gd name="T32" fmla="*/ 119 w 168"/>
              <a:gd name="T33" fmla="*/ 64 h 121"/>
              <a:gd name="T34" fmla="*/ 148 w 168"/>
              <a:gd name="T35" fmla="*/ 70 h 121"/>
              <a:gd name="T36" fmla="*/ 168 w 168"/>
              <a:gd name="T37" fmla="*/ 6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8" h="121">
                <a:moveTo>
                  <a:pt x="168" y="68"/>
                </a:moveTo>
                <a:cubicBezTo>
                  <a:pt x="166" y="71"/>
                  <a:pt x="160" y="78"/>
                  <a:pt x="151" y="87"/>
                </a:cubicBezTo>
                <a:cubicBezTo>
                  <a:pt x="142" y="95"/>
                  <a:pt x="129" y="105"/>
                  <a:pt x="114" y="111"/>
                </a:cubicBezTo>
                <a:cubicBezTo>
                  <a:pt x="99" y="117"/>
                  <a:pt x="81" y="121"/>
                  <a:pt x="65" y="118"/>
                </a:cubicBezTo>
                <a:cubicBezTo>
                  <a:pt x="48" y="116"/>
                  <a:pt x="32" y="109"/>
                  <a:pt x="21" y="97"/>
                </a:cubicBezTo>
                <a:cubicBezTo>
                  <a:pt x="20" y="97"/>
                  <a:pt x="20" y="96"/>
                  <a:pt x="19" y="95"/>
                </a:cubicBezTo>
                <a:cubicBezTo>
                  <a:pt x="12" y="88"/>
                  <a:pt x="7" y="78"/>
                  <a:pt x="4" y="68"/>
                </a:cubicBezTo>
                <a:cubicBezTo>
                  <a:pt x="1" y="58"/>
                  <a:pt x="0" y="47"/>
                  <a:pt x="1" y="38"/>
                </a:cubicBezTo>
                <a:cubicBezTo>
                  <a:pt x="2" y="29"/>
                  <a:pt x="4" y="21"/>
                  <a:pt x="8" y="15"/>
                </a:cubicBezTo>
                <a:cubicBezTo>
                  <a:pt x="11" y="9"/>
                  <a:pt x="16" y="5"/>
                  <a:pt x="21" y="3"/>
                </a:cubicBezTo>
                <a:cubicBezTo>
                  <a:pt x="26" y="0"/>
                  <a:pt x="30" y="0"/>
                  <a:pt x="35" y="2"/>
                </a:cubicBezTo>
                <a:cubicBezTo>
                  <a:pt x="40" y="3"/>
                  <a:pt x="45" y="5"/>
                  <a:pt x="49" y="7"/>
                </a:cubicBezTo>
                <a:cubicBezTo>
                  <a:pt x="54" y="10"/>
                  <a:pt x="58" y="13"/>
                  <a:pt x="62" y="16"/>
                </a:cubicBezTo>
                <a:cubicBezTo>
                  <a:pt x="66" y="19"/>
                  <a:pt x="70" y="23"/>
                  <a:pt x="74" y="27"/>
                </a:cubicBezTo>
                <a:cubicBezTo>
                  <a:pt x="74" y="28"/>
                  <a:pt x="74" y="28"/>
                  <a:pt x="74" y="28"/>
                </a:cubicBezTo>
                <a:cubicBezTo>
                  <a:pt x="80" y="33"/>
                  <a:pt x="86" y="41"/>
                  <a:pt x="93" y="48"/>
                </a:cubicBezTo>
                <a:cubicBezTo>
                  <a:pt x="100" y="54"/>
                  <a:pt x="109" y="60"/>
                  <a:pt x="119" y="64"/>
                </a:cubicBezTo>
                <a:cubicBezTo>
                  <a:pt x="128" y="68"/>
                  <a:pt x="139" y="70"/>
                  <a:pt x="148" y="70"/>
                </a:cubicBezTo>
                <a:cubicBezTo>
                  <a:pt x="157" y="70"/>
                  <a:pt x="165" y="68"/>
                  <a:pt x="168" y="68"/>
                </a:cubicBezTo>
                <a:close/>
              </a:path>
            </a:pathLst>
          </a:custGeom>
          <a:solidFill>
            <a:schemeClr val="accent2"/>
          </a:solidFill>
          <a:ln>
            <a:noFill/>
          </a:ln>
        </p:spPr>
        <p:txBody>
          <a:bodyPr vert="horz" wrap="square" lIns="68580" tIns="34290" rIns="68580" bIns="34290" numCol="1" anchor="t" anchorCtr="0" compatLnSpc="1"/>
          <a:lstStyle/>
          <a:p>
            <a:endParaRPr lang="en-US">
              <a:solidFill>
                <a:srgbClr val="3A3A3A"/>
              </a:solidFill>
            </a:endParaRPr>
          </a:p>
        </p:txBody>
      </p:sp>
      <p:sp>
        <p:nvSpPr>
          <p:cNvPr id="5" name="Freeform 25"/>
          <p:cNvSpPr/>
          <p:nvPr/>
        </p:nvSpPr>
        <p:spPr bwMode="auto">
          <a:xfrm>
            <a:off x="4168921" y="2305463"/>
            <a:ext cx="1767943" cy="1283497"/>
          </a:xfrm>
          <a:custGeom>
            <a:avLst/>
            <a:gdLst>
              <a:gd name="T0" fmla="*/ 0 w 145"/>
              <a:gd name="T1" fmla="*/ 59 h 105"/>
              <a:gd name="T2" fmla="*/ 15 w 145"/>
              <a:gd name="T3" fmla="*/ 75 h 105"/>
              <a:gd name="T4" fmla="*/ 47 w 145"/>
              <a:gd name="T5" fmla="*/ 96 h 105"/>
              <a:gd name="T6" fmla="*/ 90 w 145"/>
              <a:gd name="T7" fmla="*/ 103 h 105"/>
              <a:gd name="T8" fmla="*/ 128 w 145"/>
              <a:gd name="T9" fmla="*/ 84 h 105"/>
              <a:gd name="T10" fmla="*/ 129 w 145"/>
              <a:gd name="T11" fmla="*/ 83 h 105"/>
              <a:gd name="T12" fmla="*/ 142 w 145"/>
              <a:gd name="T13" fmla="*/ 59 h 105"/>
              <a:gd name="T14" fmla="*/ 145 w 145"/>
              <a:gd name="T15" fmla="*/ 33 h 105"/>
              <a:gd name="T16" fmla="*/ 139 w 145"/>
              <a:gd name="T17" fmla="*/ 13 h 105"/>
              <a:gd name="T18" fmla="*/ 128 w 145"/>
              <a:gd name="T19" fmla="*/ 2 h 105"/>
              <a:gd name="T20" fmla="*/ 115 w 145"/>
              <a:gd name="T21" fmla="*/ 1 h 105"/>
              <a:gd name="T22" fmla="*/ 103 w 145"/>
              <a:gd name="T23" fmla="*/ 6 h 105"/>
              <a:gd name="T24" fmla="*/ 92 w 145"/>
              <a:gd name="T25" fmla="*/ 14 h 105"/>
              <a:gd name="T26" fmla="*/ 82 w 145"/>
              <a:gd name="T27" fmla="*/ 23 h 105"/>
              <a:gd name="T28" fmla="*/ 81 w 145"/>
              <a:gd name="T29" fmla="*/ 24 h 105"/>
              <a:gd name="T30" fmla="*/ 65 w 145"/>
              <a:gd name="T31" fmla="*/ 41 h 105"/>
              <a:gd name="T32" fmla="*/ 43 w 145"/>
              <a:gd name="T33" fmla="*/ 56 h 105"/>
              <a:gd name="T34" fmla="*/ 17 w 145"/>
              <a:gd name="T35" fmla="*/ 61 h 105"/>
              <a:gd name="T36" fmla="*/ 0 w 145"/>
              <a:gd name="T37" fmla="*/ 5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5" h="105">
                <a:moveTo>
                  <a:pt x="0" y="59"/>
                </a:moveTo>
                <a:cubicBezTo>
                  <a:pt x="2" y="62"/>
                  <a:pt x="7" y="68"/>
                  <a:pt x="15" y="75"/>
                </a:cubicBezTo>
                <a:cubicBezTo>
                  <a:pt x="23" y="83"/>
                  <a:pt x="34" y="91"/>
                  <a:pt x="47" y="96"/>
                </a:cubicBezTo>
                <a:cubicBezTo>
                  <a:pt x="60" y="102"/>
                  <a:pt x="75" y="105"/>
                  <a:pt x="90" y="103"/>
                </a:cubicBezTo>
                <a:cubicBezTo>
                  <a:pt x="104" y="101"/>
                  <a:pt x="118" y="94"/>
                  <a:pt x="128" y="84"/>
                </a:cubicBezTo>
                <a:cubicBezTo>
                  <a:pt x="128" y="84"/>
                  <a:pt x="128" y="83"/>
                  <a:pt x="129" y="83"/>
                </a:cubicBezTo>
                <a:cubicBezTo>
                  <a:pt x="135" y="76"/>
                  <a:pt x="140" y="67"/>
                  <a:pt x="142" y="59"/>
                </a:cubicBezTo>
                <a:cubicBezTo>
                  <a:pt x="145" y="50"/>
                  <a:pt x="145" y="41"/>
                  <a:pt x="145" y="33"/>
                </a:cubicBezTo>
                <a:cubicBezTo>
                  <a:pt x="144" y="25"/>
                  <a:pt x="142" y="18"/>
                  <a:pt x="139" y="13"/>
                </a:cubicBezTo>
                <a:cubicBezTo>
                  <a:pt x="136" y="8"/>
                  <a:pt x="132" y="4"/>
                  <a:pt x="128" y="2"/>
                </a:cubicBezTo>
                <a:cubicBezTo>
                  <a:pt x="124" y="0"/>
                  <a:pt x="119" y="0"/>
                  <a:pt x="115" y="1"/>
                </a:cubicBezTo>
                <a:cubicBezTo>
                  <a:pt x="111" y="2"/>
                  <a:pt x="107" y="4"/>
                  <a:pt x="103" y="6"/>
                </a:cubicBezTo>
                <a:cubicBezTo>
                  <a:pt x="99" y="8"/>
                  <a:pt x="95" y="11"/>
                  <a:pt x="92" y="14"/>
                </a:cubicBezTo>
                <a:cubicBezTo>
                  <a:pt x="88" y="16"/>
                  <a:pt x="85" y="20"/>
                  <a:pt x="82" y="23"/>
                </a:cubicBezTo>
                <a:cubicBezTo>
                  <a:pt x="81" y="24"/>
                  <a:pt x="81" y="24"/>
                  <a:pt x="81" y="24"/>
                </a:cubicBezTo>
                <a:cubicBezTo>
                  <a:pt x="76" y="29"/>
                  <a:pt x="71" y="35"/>
                  <a:pt x="65" y="41"/>
                </a:cubicBezTo>
                <a:cubicBezTo>
                  <a:pt x="59" y="47"/>
                  <a:pt x="51" y="52"/>
                  <a:pt x="43" y="56"/>
                </a:cubicBezTo>
                <a:cubicBezTo>
                  <a:pt x="34" y="59"/>
                  <a:pt x="25" y="61"/>
                  <a:pt x="17" y="61"/>
                </a:cubicBezTo>
                <a:cubicBezTo>
                  <a:pt x="9" y="61"/>
                  <a:pt x="3" y="59"/>
                  <a:pt x="0" y="59"/>
                </a:cubicBezTo>
                <a:close/>
              </a:path>
            </a:pathLst>
          </a:custGeom>
          <a:solidFill>
            <a:schemeClr val="accent3"/>
          </a:solidFill>
          <a:ln>
            <a:noFill/>
          </a:ln>
        </p:spPr>
        <p:txBody>
          <a:bodyPr vert="horz" wrap="square" lIns="68580" tIns="34290" rIns="68580" bIns="34290" numCol="1" anchor="t" anchorCtr="0" compatLnSpc="1"/>
          <a:lstStyle/>
          <a:p>
            <a:endParaRPr lang="en-US">
              <a:solidFill>
                <a:srgbClr val="3A3A3A"/>
              </a:solidFill>
            </a:endParaRPr>
          </a:p>
        </p:txBody>
      </p:sp>
      <p:sp>
        <p:nvSpPr>
          <p:cNvPr id="10" name="Freeform 28"/>
          <p:cNvSpPr/>
          <p:nvPr/>
        </p:nvSpPr>
        <p:spPr bwMode="auto">
          <a:xfrm>
            <a:off x="3444546" y="1751416"/>
            <a:ext cx="1659361" cy="1183269"/>
          </a:xfrm>
          <a:custGeom>
            <a:avLst/>
            <a:gdLst>
              <a:gd name="T0" fmla="*/ 136 w 136"/>
              <a:gd name="T1" fmla="*/ 55 h 97"/>
              <a:gd name="T2" fmla="*/ 122 w 136"/>
              <a:gd name="T3" fmla="*/ 70 h 97"/>
              <a:gd name="T4" fmla="*/ 92 w 136"/>
              <a:gd name="T5" fmla="*/ 90 h 97"/>
              <a:gd name="T6" fmla="*/ 52 w 136"/>
              <a:gd name="T7" fmla="*/ 96 h 97"/>
              <a:gd name="T8" fmla="*/ 16 w 136"/>
              <a:gd name="T9" fmla="*/ 78 h 97"/>
              <a:gd name="T10" fmla="*/ 15 w 136"/>
              <a:gd name="T11" fmla="*/ 77 h 97"/>
              <a:gd name="T12" fmla="*/ 3 w 136"/>
              <a:gd name="T13" fmla="*/ 55 h 97"/>
              <a:gd name="T14" fmla="*/ 0 w 136"/>
              <a:gd name="T15" fmla="*/ 31 h 97"/>
              <a:gd name="T16" fmla="*/ 6 w 136"/>
              <a:gd name="T17" fmla="*/ 12 h 97"/>
              <a:gd name="T18" fmla="*/ 16 w 136"/>
              <a:gd name="T19" fmla="*/ 2 h 97"/>
              <a:gd name="T20" fmla="*/ 28 w 136"/>
              <a:gd name="T21" fmla="*/ 1 h 97"/>
              <a:gd name="T22" fmla="*/ 39 w 136"/>
              <a:gd name="T23" fmla="*/ 6 h 97"/>
              <a:gd name="T24" fmla="*/ 50 w 136"/>
              <a:gd name="T25" fmla="*/ 13 h 97"/>
              <a:gd name="T26" fmla="*/ 59 w 136"/>
              <a:gd name="T27" fmla="*/ 21 h 97"/>
              <a:gd name="T28" fmla="*/ 60 w 136"/>
              <a:gd name="T29" fmla="*/ 22 h 97"/>
              <a:gd name="T30" fmla="*/ 75 w 136"/>
              <a:gd name="T31" fmla="*/ 38 h 97"/>
              <a:gd name="T32" fmla="*/ 96 w 136"/>
              <a:gd name="T33" fmla="*/ 52 h 97"/>
              <a:gd name="T34" fmla="*/ 120 w 136"/>
              <a:gd name="T35" fmla="*/ 56 h 97"/>
              <a:gd name="T36" fmla="*/ 136 w 136"/>
              <a:gd name="T37" fmla="*/ 5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6" h="97">
                <a:moveTo>
                  <a:pt x="136" y="55"/>
                </a:moveTo>
                <a:cubicBezTo>
                  <a:pt x="134" y="57"/>
                  <a:pt x="129" y="63"/>
                  <a:pt x="122" y="70"/>
                </a:cubicBezTo>
                <a:cubicBezTo>
                  <a:pt x="114" y="77"/>
                  <a:pt x="104" y="85"/>
                  <a:pt x="92" y="90"/>
                </a:cubicBezTo>
                <a:cubicBezTo>
                  <a:pt x="80" y="95"/>
                  <a:pt x="65" y="97"/>
                  <a:pt x="52" y="96"/>
                </a:cubicBezTo>
                <a:cubicBezTo>
                  <a:pt x="38" y="94"/>
                  <a:pt x="25" y="88"/>
                  <a:pt x="16" y="78"/>
                </a:cubicBezTo>
                <a:cubicBezTo>
                  <a:pt x="16" y="78"/>
                  <a:pt x="15" y="77"/>
                  <a:pt x="15" y="77"/>
                </a:cubicBezTo>
                <a:cubicBezTo>
                  <a:pt x="9" y="71"/>
                  <a:pt x="5" y="63"/>
                  <a:pt x="3" y="55"/>
                </a:cubicBezTo>
                <a:cubicBezTo>
                  <a:pt x="0" y="47"/>
                  <a:pt x="0" y="38"/>
                  <a:pt x="0" y="31"/>
                </a:cubicBezTo>
                <a:cubicBezTo>
                  <a:pt x="1" y="23"/>
                  <a:pt x="3" y="17"/>
                  <a:pt x="6" y="12"/>
                </a:cubicBezTo>
                <a:cubicBezTo>
                  <a:pt x="9" y="7"/>
                  <a:pt x="12" y="4"/>
                  <a:pt x="16" y="2"/>
                </a:cubicBezTo>
                <a:cubicBezTo>
                  <a:pt x="20" y="0"/>
                  <a:pt x="24" y="0"/>
                  <a:pt x="28" y="1"/>
                </a:cubicBezTo>
                <a:cubicBezTo>
                  <a:pt x="32" y="2"/>
                  <a:pt x="36" y="3"/>
                  <a:pt x="39" y="6"/>
                </a:cubicBezTo>
                <a:cubicBezTo>
                  <a:pt x="43" y="8"/>
                  <a:pt x="46" y="10"/>
                  <a:pt x="50" y="13"/>
                </a:cubicBezTo>
                <a:cubicBezTo>
                  <a:pt x="53" y="15"/>
                  <a:pt x="56" y="18"/>
                  <a:pt x="59" y="21"/>
                </a:cubicBezTo>
                <a:cubicBezTo>
                  <a:pt x="60" y="22"/>
                  <a:pt x="60" y="22"/>
                  <a:pt x="60" y="22"/>
                </a:cubicBezTo>
                <a:cubicBezTo>
                  <a:pt x="64" y="27"/>
                  <a:pt x="69" y="33"/>
                  <a:pt x="75" y="38"/>
                </a:cubicBezTo>
                <a:cubicBezTo>
                  <a:pt x="81" y="44"/>
                  <a:pt x="88" y="49"/>
                  <a:pt x="96" y="52"/>
                </a:cubicBezTo>
                <a:cubicBezTo>
                  <a:pt x="104" y="55"/>
                  <a:pt x="112" y="56"/>
                  <a:pt x="120" y="56"/>
                </a:cubicBezTo>
                <a:cubicBezTo>
                  <a:pt x="127" y="57"/>
                  <a:pt x="133" y="55"/>
                  <a:pt x="136" y="55"/>
                </a:cubicBezTo>
                <a:close/>
              </a:path>
            </a:pathLst>
          </a:custGeom>
          <a:solidFill>
            <a:schemeClr val="accent3"/>
          </a:solidFill>
          <a:ln>
            <a:noFill/>
          </a:ln>
        </p:spPr>
        <p:txBody>
          <a:bodyPr vert="horz" wrap="square" lIns="68580" tIns="34290" rIns="68580" bIns="34290" numCol="1" anchor="t" anchorCtr="0" compatLnSpc="1"/>
          <a:lstStyle/>
          <a:p>
            <a:endParaRPr lang="en-US">
              <a:solidFill>
                <a:srgbClr val="3A3A3A"/>
              </a:solidFill>
            </a:endParaRPr>
          </a:p>
        </p:txBody>
      </p:sp>
      <p:sp>
        <p:nvSpPr>
          <p:cNvPr id="11" name="Freeform 31"/>
          <p:cNvSpPr/>
          <p:nvPr/>
        </p:nvSpPr>
        <p:spPr bwMode="auto">
          <a:xfrm>
            <a:off x="4248900" y="1310127"/>
            <a:ext cx="1392080" cy="991162"/>
          </a:xfrm>
          <a:custGeom>
            <a:avLst/>
            <a:gdLst>
              <a:gd name="T0" fmla="*/ 0 w 114"/>
              <a:gd name="T1" fmla="*/ 46 h 81"/>
              <a:gd name="T2" fmla="*/ 12 w 114"/>
              <a:gd name="T3" fmla="*/ 58 h 81"/>
              <a:gd name="T4" fmla="*/ 37 w 114"/>
              <a:gd name="T5" fmla="*/ 75 h 81"/>
              <a:gd name="T6" fmla="*/ 70 w 114"/>
              <a:gd name="T7" fmla="*/ 80 h 81"/>
              <a:gd name="T8" fmla="*/ 100 w 114"/>
              <a:gd name="T9" fmla="*/ 65 h 81"/>
              <a:gd name="T10" fmla="*/ 101 w 114"/>
              <a:gd name="T11" fmla="*/ 64 h 81"/>
              <a:gd name="T12" fmla="*/ 111 w 114"/>
              <a:gd name="T13" fmla="*/ 45 h 81"/>
              <a:gd name="T14" fmla="*/ 113 w 114"/>
              <a:gd name="T15" fmla="*/ 25 h 81"/>
              <a:gd name="T16" fmla="*/ 109 w 114"/>
              <a:gd name="T17" fmla="*/ 10 h 81"/>
              <a:gd name="T18" fmla="*/ 100 w 114"/>
              <a:gd name="T19" fmla="*/ 1 h 81"/>
              <a:gd name="T20" fmla="*/ 90 w 114"/>
              <a:gd name="T21" fmla="*/ 0 h 81"/>
              <a:gd name="T22" fmla="*/ 81 w 114"/>
              <a:gd name="T23" fmla="*/ 4 h 81"/>
              <a:gd name="T24" fmla="*/ 72 w 114"/>
              <a:gd name="T25" fmla="*/ 10 h 81"/>
              <a:gd name="T26" fmla="*/ 64 w 114"/>
              <a:gd name="T27" fmla="*/ 17 h 81"/>
              <a:gd name="T28" fmla="*/ 64 w 114"/>
              <a:gd name="T29" fmla="*/ 18 h 81"/>
              <a:gd name="T30" fmla="*/ 51 w 114"/>
              <a:gd name="T31" fmla="*/ 32 h 81"/>
              <a:gd name="T32" fmla="*/ 34 w 114"/>
              <a:gd name="T33" fmla="*/ 43 h 81"/>
              <a:gd name="T34" fmla="*/ 14 w 114"/>
              <a:gd name="T35" fmla="*/ 47 h 81"/>
              <a:gd name="T36" fmla="*/ 0 w 114"/>
              <a:gd name="T37" fmla="*/ 4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81">
                <a:moveTo>
                  <a:pt x="0" y="46"/>
                </a:moveTo>
                <a:cubicBezTo>
                  <a:pt x="2" y="48"/>
                  <a:pt x="6" y="53"/>
                  <a:pt x="12" y="58"/>
                </a:cubicBezTo>
                <a:cubicBezTo>
                  <a:pt x="18" y="64"/>
                  <a:pt x="27" y="70"/>
                  <a:pt x="37" y="75"/>
                </a:cubicBezTo>
                <a:cubicBezTo>
                  <a:pt x="47" y="79"/>
                  <a:pt x="59" y="81"/>
                  <a:pt x="70" y="80"/>
                </a:cubicBezTo>
                <a:cubicBezTo>
                  <a:pt x="82" y="78"/>
                  <a:pt x="92" y="73"/>
                  <a:pt x="100" y="65"/>
                </a:cubicBezTo>
                <a:cubicBezTo>
                  <a:pt x="100" y="65"/>
                  <a:pt x="101" y="64"/>
                  <a:pt x="101" y="64"/>
                </a:cubicBezTo>
                <a:cubicBezTo>
                  <a:pt x="106" y="59"/>
                  <a:pt x="109" y="52"/>
                  <a:pt x="111" y="45"/>
                </a:cubicBezTo>
                <a:cubicBezTo>
                  <a:pt x="113" y="39"/>
                  <a:pt x="114" y="32"/>
                  <a:pt x="113" y="25"/>
                </a:cubicBezTo>
                <a:cubicBezTo>
                  <a:pt x="113" y="19"/>
                  <a:pt x="111" y="14"/>
                  <a:pt x="109" y="10"/>
                </a:cubicBezTo>
                <a:cubicBezTo>
                  <a:pt x="106" y="5"/>
                  <a:pt x="103" y="3"/>
                  <a:pt x="100" y="1"/>
                </a:cubicBezTo>
                <a:cubicBezTo>
                  <a:pt x="97" y="0"/>
                  <a:pt x="93" y="0"/>
                  <a:pt x="90" y="0"/>
                </a:cubicBezTo>
                <a:cubicBezTo>
                  <a:pt x="87" y="1"/>
                  <a:pt x="84" y="3"/>
                  <a:pt x="81" y="4"/>
                </a:cubicBezTo>
                <a:cubicBezTo>
                  <a:pt x="78" y="6"/>
                  <a:pt x="75" y="8"/>
                  <a:pt x="72" y="10"/>
                </a:cubicBezTo>
                <a:cubicBezTo>
                  <a:pt x="69" y="12"/>
                  <a:pt x="67" y="15"/>
                  <a:pt x="64" y="17"/>
                </a:cubicBezTo>
                <a:cubicBezTo>
                  <a:pt x="64" y="18"/>
                  <a:pt x="64" y="18"/>
                  <a:pt x="64" y="18"/>
                </a:cubicBezTo>
                <a:cubicBezTo>
                  <a:pt x="60" y="22"/>
                  <a:pt x="56" y="27"/>
                  <a:pt x="51" y="32"/>
                </a:cubicBezTo>
                <a:cubicBezTo>
                  <a:pt x="46" y="36"/>
                  <a:pt x="40" y="40"/>
                  <a:pt x="34" y="43"/>
                </a:cubicBezTo>
                <a:cubicBezTo>
                  <a:pt x="27" y="46"/>
                  <a:pt x="20" y="47"/>
                  <a:pt x="14" y="47"/>
                </a:cubicBezTo>
                <a:cubicBezTo>
                  <a:pt x="8" y="47"/>
                  <a:pt x="2" y="46"/>
                  <a:pt x="0" y="46"/>
                </a:cubicBezTo>
                <a:close/>
              </a:path>
            </a:pathLst>
          </a:custGeom>
          <a:solidFill>
            <a:schemeClr val="accent2"/>
          </a:solidFill>
          <a:ln>
            <a:noFill/>
          </a:ln>
        </p:spPr>
        <p:txBody>
          <a:bodyPr vert="horz" wrap="square" lIns="68580" tIns="34290" rIns="68580" bIns="34290" numCol="1" anchor="t" anchorCtr="0" compatLnSpc="1"/>
          <a:lstStyle/>
          <a:p>
            <a:endParaRPr lang="en-US">
              <a:solidFill>
                <a:srgbClr val="3A3A3A"/>
              </a:solidFill>
            </a:endParaRPr>
          </a:p>
        </p:txBody>
      </p:sp>
      <p:grpSp>
        <p:nvGrpSpPr>
          <p:cNvPr id="12" name="Group 14"/>
          <p:cNvGrpSpPr/>
          <p:nvPr/>
        </p:nvGrpSpPr>
        <p:grpSpPr>
          <a:xfrm>
            <a:off x="5080746" y="1668712"/>
            <a:ext cx="322796" cy="308932"/>
            <a:chOff x="8383588" y="4452938"/>
            <a:chExt cx="522287" cy="477837"/>
          </a:xfrm>
          <a:solidFill>
            <a:schemeClr val="bg1"/>
          </a:solidFill>
        </p:grpSpPr>
        <p:sp>
          <p:nvSpPr>
            <p:cNvPr id="13" name="Freeform 15"/>
            <p:cNvSpPr/>
            <p:nvPr/>
          </p:nvSpPr>
          <p:spPr bwMode="auto">
            <a:xfrm>
              <a:off x="8477250" y="4873625"/>
              <a:ext cx="334962" cy="57150"/>
            </a:xfrm>
            <a:custGeom>
              <a:avLst/>
              <a:gdLst>
                <a:gd name="T0" fmla="*/ 69 w 89"/>
                <a:gd name="T1" fmla="*/ 0 h 15"/>
                <a:gd name="T2" fmla="*/ 21 w 89"/>
                <a:gd name="T3" fmla="*/ 0 h 15"/>
                <a:gd name="T4" fmla="*/ 0 w 89"/>
                <a:gd name="T5" fmla="*/ 8 h 15"/>
                <a:gd name="T6" fmla="*/ 10 w 89"/>
                <a:gd name="T7" fmla="*/ 15 h 15"/>
                <a:gd name="T8" fmla="*/ 79 w 89"/>
                <a:gd name="T9" fmla="*/ 15 h 15"/>
                <a:gd name="T10" fmla="*/ 89 w 89"/>
                <a:gd name="T11" fmla="*/ 8 h 15"/>
                <a:gd name="T12" fmla="*/ 69 w 89"/>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89" h="15">
                  <a:moveTo>
                    <a:pt x="69" y="0"/>
                  </a:moveTo>
                  <a:cubicBezTo>
                    <a:pt x="21" y="0"/>
                    <a:pt x="21" y="0"/>
                    <a:pt x="21" y="0"/>
                  </a:cubicBezTo>
                  <a:cubicBezTo>
                    <a:pt x="15" y="0"/>
                    <a:pt x="0" y="3"/>
                    <a:pt x="0" y="8"/>
                  </a:cubicBezTo>
                  <a:cubicBezTo>
                    <a:pt x="0" y="12"/>
                    <a:pt x="5" y="15"/>
                    <a:pt x="10" y="15"/>
                  </a:cubicBezTo>
                  <a:cubicBezTo>
                    <a:pt x="79" y="15"/>
                    <a:pt x="79" y="15"/>
                    <a:pt x="79" y="15"/>
                  </a:cubicBezTo>
                  <a:cubicBezTo>
                    <a:pt x="84" y="15"/>
                    <a:pt x="89" y="12"/>
                    <a:pt x="89" y="8"/>
                  </a:cubicBezTo>
                  <a:cubicBezTo>
                    <a:pt x="89" y="2"/>
                    <a:pt x="74" y="0"/>
                    <a:pt x="6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14" name="Freeform 16"/>
            <p:cNvSpPr>
              <a:spLocks noEditPoints="1"/>
            </p:cNvSpPr>
            <p:nvPr/>
          </p:nvSpPr>
          <p:spPr bwMode="auto">
            <a:xfrm>
              <a:off x="8383588" y="4452938"/>
              <a:ext cx="522287" cy="387350"/>
            </a:xfrm>
            <a:custGeom>
              <a:avLst/>
              <a:gdLst>
                <a:gd name="T0" fmla="*/ 110 w 139"/>
                <a:gd name="T1" fmla="*/ 103 h 103"/>
                <a:gd name="T2" fmla="*/ 30 w 139"/>
                <a:gd name="T3" fmla="*/ 103 h 103"/>
                <a:gd name="T4" fmla="*/ 0 w 139"/>
                <a:gd name="T5" fmla="*/ 74 h 103"/>
                <a:gd name="T6" fmla="*/ 0 w 139"/>
                <a:gd name="T7" fmla="*/ 30 h 103"/>
                <a:gd name="T8" fmla="*/ 30 w 139"/>
                <a:gd name="T9" fmla="*/ 0 h 103"/>
                <a:gd name="T10" fmla="*/ 110 w 139"/>
                <a:gd name="T11" fmla="*/ 0 h 103"/>
                <a:gd name="T12" fmla="*/ 139 w 139"/>
                <a:gd name="T13" fmla="*/ 30 h 103"/>
                <a:gd name="T14" fmla="*/ 139 w 139"/>
                <a:gd name="T15" fmla="*/ 74 h 103"/>
                <a:gd name="T16" fmla="*/ 110 w 139"/>
                <a:gd name="T17" fmla="*/ 103 h 103"/>
                <a:gd name="T18" fmla="*/ 27 w 139"/>
                <a:gd name="T19" fmla="*/ 9 h 103"/>
                <a:gd name="T20" fmla="*/ 8 w 139"/>
                <a:gd name="T21" fmla="*/ 29 h 103"/>
                <a:gd name="T22" fmla="*/ 8 w 139"/>
                <a:gd name="T23" fmla="*/ 75 h 103"/>
                <a:gd name="T24" fmla="*/ 27 w 139"/>
                <a:gd name="T25" fmla="*/ 95 h 103"/>
                <a:gd name="T26" fmla="*/ 112 w 139"/>
                <a:gd name="T27" fmla="*/ 95 h 103"/>
                <a:gd name="T28" fmla="*/ 131 w 139"/>
                <a:gd name="T29" fmla="*/ 75 h 103"/>
                <a:gd name="T30" fmla="*/ 131 w 139"/>
                <a:gd name="T31" fmla="*/ 29 h 103"/>
                <a:gd name="T32" fmla="*/ 112 w 139"/>
                <a:gd name="T33" fmla="*/ 9 h 103"/>
                <a:gd name="T34" fmla="*/ 27 w 139"/>
                <a:gd name="T35" fmla="*/ 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9" h="103">
                  <a:moveTo>
                    <a:pt x="110" y="103"/>
                  </a:moveTo>
                  <a:cubicBezTo>
                    <a:pt x="30" y="103"/>
                    <a:pt x="30" y="103"/>
                    <a:pt x="30" y="103"/>
                  </a:cubicBezTo>
                  <a:cubicBezTo>
                    <a:pt x="13" y="103"/>
                    <a:pt x="0" y="90"/>
                    <a:pt x="0" y="74"/>
                  </a:cubicBezTo>
                  <a:cubicBezTo>
                    <a:pt x="0" y="30"/>
                    <a:pt x="0" y="30"/>
                    <a:pt x="0" y="30"/>
                  </a:cubicBezTo>
                  <a:cubicBezTo>
                    <a:pt x="0" y="14"/>
                    <a:pt x="13" y="0"/>
                    <a:pt x="30" y="0"/>
                  </a:cubicBezTo>
                  <a:cubicBezTo>
                    <a:pt x="110" y="0"/>
                    <a:pt x="110" y="0"/>
                    <a:pt x="110" y="0"/>
                  </a:cubicBezTo>
                  <a:cubicBezTo>
                    <a:pt x="126" y="0"/>
                    <a:pt x="139" y="14"/>
                    <a:pt x="139" y="30"/>
                  </a:cubicBezTo>
                  <a:cubicBezTo>
                    <a:pt x="139" y="74"/>
                    <a:pt x="139" y="74"/>
                    <a:pt x="139" y="74"/>
                  </a:cubicBezTo>
                  <a:cubicBezTo>
                    <a:pt x="139" y="90"/>
                    <a:pt x="126" y="103"/>
                    <a:pt x="110" y="103"/>
                  </a:cubicBezTo>
                  <a:close/>
                  <a:moveTo>
                    <a:pt x="27" y="9"/>
                  </a:moveTo>
                  <a:cubicBezTo>
                    <a:pt x="17" y="9"/>
                    <a:pt x="8" y="18"/>
                    <a:pt x="8" y="29"/>
                  </a:cubicBezTo>
                  <a:cubicBezTo>
                    <a:pt x="8" y="75"/>
                    <a:pt x="8" y="75"/>
                    <a:pt x="8" y="75"/>
                  </a:cubicBezTo>
                  <a:cubicBezTo>
                    <a:pt x="8" y="86"/>
                    <a:pt x="17" y="95"/>
                    <a:pt x="27" y="95"/>
                  </a:cubicBezTo>
                  <a:cubicBezTo>
                    <a:pt x="112" y="95"/>
                    <a:pt x="112" y="95"/>
                    <a:pt x="112" y="95"/>
                  </a:cubicBezTo>
                  <a:cubicBezTo>
                    <a:pt x="122" y="95"/>
                    <a:pt x="131" y="86"/>
                    <a:pt x="131" y="75"/>
                  </a:cubicBezTo>
                  <a:cubicBezTo>
                    <a:pt x="131" y="29"/>
                    <a:pt x="131" y="29"/>
                    <a:pt x="131" y="29"/>
                  </a:cubicBezTo>
                  <a:cubicBezTo>
                    <a:pt x="131" y="18"/>
                    <a:pt x="122" y="9"/>
                    <a:pt x="112" y="9"/>
                  </a:cubicBezTo>
                  <a:lnTo>
                    <a:pt x="27"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15" name="Freeform 17"/>
            <p:cNvSpPr>
              <a:spLocks noEditPoints="1"/>
            </p:cNvSpPr>
            <p:nvPr/>
          </p:nvSpPr>
          <p:spPr bwMode="auto">
            <a:xfrm>
              <a:off x="8774113" y="4559300"/>
              <a:ext cx="63500" cy="63500"/>
            </a:xfrm>
            <a:custGeom>
              <a:avLst/>
              <a:gdLst>
                <a:gd name="T0" fmla="*/ 9 w 17"/>
                <a:gd name="T1" fmla="*/ 17 h 17"/>
                <a:gd name="T2" fmla="*/ 0 w 17"/>
                <a:gd name="T3" fmla="*/ 9 h 17"/>
                <a:gd name="T4" fmla="*/ 9 w 17"/>
                <a:gd name="T5" fmla="*/ 0 h 17"/>
                <a:gd name="T6" fmla="*/ 17 w 17"/>
                <a:gd name="T7" fmla="*/ 9 h 17"/>
                <a:gd name="T8" fmla="*/ 9 w 17"/>
                <a:gd name="T9" fmla="*/ 17 h 17"/>
                <a:gd name="T10" fmla="*/ 9 w 17"/>
                <a:gd name="T11" fmla="*/ 5 h 17"/>
                <a:gd name="T12" fmla="*/ 5 w 17"/>
                <a:gd name="T13" fmla="*/ 9 h 17"/>
                <a:gd name="T14" fmla="*/ 9 w 17"/>
                <a:gd name="T15" fmla="*/ 13 h 17"/>
                <a:gd name="T16" fmla="*/ 13 w 17"/>
                <a:gd name="T17" fmla="*/ 9 h 17"/>
                <a:gd name="T18" fmla="*/ 9 w 17"/>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7">
                  <a:moveTo>
                    <a:pt x="9" y="17"/>
                  </a:moveTo>
                  <a:cubicBezTo>
                    <a:pt x="4" y="17"/>
                    <a:pt x="0" y="13"/>
                    <a:pt x="0" y="9"/>
                  </a:cubicBezTo>
                  <a:cubicBezTo>
                    <a:pt x="0" y="4"/>
                    <a:pt x="4" y="0"/>
                    <a:pt x="9" y="0"/>
                  </a:cubicBezTo>
                  <a:cubicBezTo>
                    <a:pt x="13" y="0"/>
                    <a:pt x="17" y="4"/>
                    <a:pt x="17" y="9"/>
                  </a:cubicBezTo>
                  <a:cubicBezTo>
                    <a:pt x="17" y="13"/>
                    <a:pt x="13" y="17"/>
                    <a:pt x="9" y="17"/>
                  </a:cubicBezTo>
                  <a:close/>
                  <a:moveTo>
                    <a:pt x="9" y="5"/>
                  </a:moveTo>
                  <a:cubicBezTo>
                    <a:pt x="6" y="5"/>
                    <a:pt x="5" y="7"/>
                    <a:pt x="5" y="9"/>
                  </a:cubicBezTo>
                  <a:cubicBezTo>
                    <a:pt x="5" y="11"/>
                    <a:pt x="6" y="13"/>
                    <a:pt x="9" y="13"/>
                  </a:cubicBezTo>
                  <a:cubicBezTo>
                    <a:pt x="11" y="13"/>
                    <a:pt x="13" y="11"/>
                    <a:pt x="13" y="9"/>
                  </a:cubicBezTo>
                  <a:cubicBezTo>
                    <a:pt x="13" y="7"/>
                    <a:pt x="11" y="5"/>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16" name="Freeform 18"/>
            <p:cNvSpPr>
              <a:spLocks noEditPoints="1"/>
            </p:cNvSpPr>
            <p:nvPr/>
          </p:nvSpPr>
          <p:spPr bwMode="auto">
            <a:xfrm>
              <a:off x="8669338" y="4629150"/>
              <a:ext cx="63500" cy="65087"/>
            </a:xfrm>
            <a:custGeom>
              <a:avLst/>
              <a:gdLst>
                <a:gd name="T0" fmla="*/ 9 w 17"/>
                <a:gd name="T1" fmla="*/ 17 h 17"/>
                <a:gd name="T2" fmla="*/ 0 w 17"/>
                <a:gd name="T3" fmla="*/ 9 h 17"/>
                <a:gd name="T4" fmla="*/ 9 w 17"/>
                <a:gd name="T5" fmla="*/ 0 h 17"/>
                <a:gd name="T6" fmla="*/ 17 w 17"/>
                <a:gd name="T7" fmla="*/ 9 h 17"/>
                <a:gd name="T8" fmla="*/ 9 w 17"/>
                <a:gd name="T9" fmla="*/ 17 h 17"/>
                <a:gd name="T10" fmla="*/ 9 w 17"/>
                <a:gd name="T11" fmla="*/ 5 h 17"/>
                <a:gd name="T12" fmla="*/ 5 w 17"/>
                <a:gd name="T13" fmla="*/ 9 h 17"/>
                <a:gd name="T14" fmla="*/ 9 w 17"/>
                <a:gd name="T15" fmla="*/ 13 h 17"/>
                <a:gd name="T16" fmla="*/ 13 w 17"/>
                <a:gd name="T17" fmla="*/ 9 h 17"/>
                <a:gd name="T18" fmla="*/ 9 w 17"/>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7">
                  <a:moveTo>
                    <a:pt x="9" y="17"/>
                  </a:moveTo>
                  <a:cubicBezTo>
                    <a:pt x="4" y="17"/>
                    <a:pt x="0" y="13"/>
                    <a:pt x="0" y="9"/>
                  </a:cubicBezTo>
                  <a:cubicBezTo>
                    <a:pt x="0" y="4"/>
                    <a:pt x="4" y="0"/>
                    <a:pt x="9" y="0"/>
                  </a:cubicBezTo>
                  <a:cubicBezTo>
                    <a:pt x="13" y="0"/>
                    <a:pt x="17" y="4"/>
                    <a:pt x="17" y="9"/>
                  </a:cubicBezTo>
                  <a:cubicBezTo>
                    <a:pt x="17" y="13"/>
                    <a:pt x="13" y="17"/>
                    <a:pt x="9" y="17"/>
                  </a:cubicBezTo>
                  <a:close/>
                  <a:moveTo>
                    <a:pt x="9" y="5"/>
                  </a:moveTo>
                  <a:cubicBezTo>
                    <a:pt x="6" y="5"/>
                    <a:pt x="5" y="7"/>
                    <a:pt x="5" y="9"/>
                  </a:cubicBezTo>
                  <a:cubicBezTo>
                    <a:pt x="5" y="11"/>
                    <a:pt x="6" y="13"/>
                    <a:pt x="9" y="13"/>
                  </a:cubicBezTo>
                  <a:cubicBezTo>
                    <a:pt x="11" y="13"/>
                    <a:pt x="13" y="11"/>
                    <a:pt x="13" y="9"/>
                  </a:cubicBezTo>
                  <a:cubicBezTo>
                    <a:pt x="13" y="7"/>
                    <a:pt x="11" y="5"/>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17" name="Freeform 19"/>
            <p:cNvSpPr>
              <a:spLocks noEditPoints="1"/>
            </p:cNvSpPr>
            <p:nvPr/>
          </p:nvSpPr>
          <p:spPr bwMode="auto">
            <a:xfrm>
              <a:off x="8556625" y="4600575"/>
              <a:ext cx="60325" cy="63500"/>
            </a:xfrm>
            <a:custGeom>
              <a:avLst/>
              <a:gdLst>
                <a:gd name="T0" fmla="*/ 8 w 16"/>
                <a:gd name="T1" fmla="*/ 17 h 17"/>
                <a:gd name="T2" fmla="*/ 0 w 16"/>
                <a:gd name="T3" fmla="*/ 9 h 17"/>
                <a:gd name="T4" fmla="*/ 8 w 16"/>
                <a:gd name="T5" fmla="*/ 0 h 17"/>
                <a:gd name="T6" fmla="*/ 16 w 16"/>
                <a:gd name="T7" fmla="*/ 9 h 17"/>
                <a:gd name="T8" fmla="*/ 8 w 16"/>
                <a:gd name="T9" fmla="*/ 17 h 17"/>
                <a:gd name="T10" fmla="*/ 8 w 16"/>
                <a:gd name="T11" fmla="*/ 5 h 17"/>
                <a:gd name="T12" fmla="*/ 4 w 16"/>
                <a:gd name="T13" fmla="*/ 9 h 17"/>
                <a:gd name="T14" fmla="*/ 8 w 16"/>
                <a:gd name="T15" fmla="*/ 13 h 17"/>
                <a:gd name="T16" fmla="*/ 12 w 16"/>
                <a:gd name="T17" fmla="*/ 9 h 17"/>
                <a:gd name="T18" fmla="*/ 8 w 16"/>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7">
                  <a:moveTo>
                    <a:pt x="8" y="17"/>
                  </a:moveTo>
                  <a:cubicBezTo>
                    <a:pt x="3" y="17"/>
                    <a:pt x="0" y="13"/>
                    <a:pt x="0" y="9"/>
                  </a:cubicBezTo>
                  <a:cubicBezTo>
                    <a:pt x="0" y="4"/>
                    <a:pt x="3" y="0"/>
                    <a:pt x="8" y="0"/>
                  </a:cubicBezTo>
                  <a:cubicBezTo>
                    <a:pt x="13" y="0"/>
                    <a:pt x="16" y="4"/>
                    <a:pt x="16" y="9"/>
                  </a:cubicBezTo>
                  <a:cubicBezTo>
                    <a:pt x="16" y="13"/>
                    <a:pt x="13" y="17"/>
                    <a:pt x="8" y="17"/>
                  </a:cubicBezTo>
                  <a:close/>
                  <a:moveTo>
                    <a:pt x="8" y="5"/>
                  </a:moveTo>
                  <a:cubicBezTo>
                    <a:pt x="6" y="5"/>
                    <a:pt x="4" y="7"/>
                    <a:pt x="4" y="9"/>
                  </a:cubicBezTo>
                  <a:cubicBezTo>
                    <a:pt x="4" y="11"/>
                    <a:pt x="6" y="13"/>
                    <a:pt x="8" y="13"/>
                  </a:cubicBezTo>
                  <a:cubicBezTo>
                    <a:pt x="10" y="13"/>
                    <a:pt x="12" y="11"/>
                    <a:pt x="12" y="9"/>
                  </a:cubicBezTo>
                  <a:cubicBezTo>
                    <a:pt x="12" y="7"/>
                    <a:pt x="10" y="5"/>
                    <a:pt x="8"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18" name="Freeform 20"/>
            <p:cNvSpPr>
              <a:spLocks noEditPoints="1"/>
            </p:cNvSpPr>
            <p:nvPr/>
          </p:nvSpPr>
          <p:spPr bwMode="auto">
            <a:xfrm>
              <a:off x="8451850" y="4675188"/>
              <a:ext cx="63500" cy="60325"/>
            </a:xfrm>
            <a:custGeom>
              <a:avLst/>
              <a:gdLst>
                <a:gd name="T0" fmla="*/ 8 w 17"/>
                <a:gd name="T1" fmla="*/ 16 h 16"/>
                <a:gd name="T2" fmla="*/ 0 w 17"/>
                <a:gd name="T3" fmla="*/ 8 h 16"/>
                <a:gd name="T4" fmla="*/ 8 w 17"/>
                <a:gd name="T5" fmla="*/ 0 h 16"/>
                <a:gd name="T6" fmla="*/ 17 w 17"/>
                <a:gd name="T7" fmla="*/ 8 h 16"/>
                <a:gd name="T8" fmla="*/ 8 w 17"/>
                <a:gd name="T9" fmla="*/ 16 h 16"/>
                <a:gd name="T10" fmla="*/ 8 w 17"/>
                <a:gd name="T11" fmla="*/ 4 h 16"/>
                <a:gd name="T12" fmla="*/ 4 w 17"/>
                <a:gd name="T13" fmla="*/ 8 h 16"/>
                <a:gd name="T14" fmla="*/ 8 w 17"/>
                <a:gd name="T15" fmla="*/ 12 h 16"/>
                <a:gd name="T16" fmla="*/ 12 w 17"/>
                <a:gd name="T17" fmla="*/ 8 h 16"/>
                <a:gd name="T18" fmla="*/ 8 w 17"/>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6">
                  <a:moveTo>
                    <a:pt x="8" y="16"/>
                  </a:moveTo>
                  <a:cubicBezTo>
                    <a:pt x="4" y="16"/>
                    <a:pt x="0" y="13"/>
                    <a:pt x="0" y="8"/>
                  </a:cubicBezTo>
                  <a:cubicBezTo>
                    <a:pt x="0" y="3"/>
                    <a:pt x="4" y="0"/>
                    <a:pt x="8" y="0"/>
                  </a:cubicBezTo>
                  <a:cubicBezTo>
                    <a:pt x="13" y="0"/>
                    <a:pt x="17" y="3"/>
                    <a:pt x="17" y="8"/>
                  </a:cubicBezTo>
                  <a:cubicBezTo>
                    <a:pt x="17" y="13"/>
                    <a:pt x="13" y="16"/>
                    <a:pt x="8" y="16"/>
                  </a:cubicBezTo>
                  <a:close/>
                  <a:moveTo>
                    <a:pt x="8" y="4"/>
                  </a:moveTo>
                  <a:cubicBezTo>
                    <a:pt x="6" y="4"/>
                    <a:pt x="4" y="6"/>
                    <a:pt x="4" y="8"/>
                  </a:cubicBezTo>
                  <a:cubicBezTo>
                    <a:pt x="4" y="10"/>
                    <a:pt x="6" y="12"/>
                    <a:pt x="8" y="12"/>
                  </a:cubicBezTo>
                  <a:cubicBezTo>
                    <a:pt x="11" y="12"/>
                    <a:pt x="12" y="10"/>
                    <a:pt x="12" y="8"/>
                  </a:cubicBezTo>
                  <a:cubicBezTo>
                    <a:pt x="12" y="6"/>
                    <a:pt x="11"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19" name="Freeform 21"/>
            <p:cNvSpPr/>
            <p:nvPr/>
          </p:nvSpPr>
          <p:spPr bwMode="auto">
            <a:xfrm>
              <a:off x="8721725" y="4595813"/>
              <a:ext cx="71437" cy="57150"/>
            </a:xfrm>
            <a:custGeom>
              <a:avLst/>
              <a:gdLst>
                <a:gd name="T0" fmla="*/ 2 w 19"/>
                <a:gd name="T1" fmla="*/ 15 h 15"/>
                <a:gd name="T2" fmla="*/ 19 w 19"/>
                <a:gd name="T3" fmla="*/ 4 h 15"/>
                <a:gd name="T4" fmla="*/ 17 w 19"/>
                <a:gd name="T5" fmla="*/ 0 h 15"/>
                <a:gd name="T6" fmla="*/ 0 w 19"/>
                <a:gd name="T7" fmla="*/ 11 h 15"/>
                <a:gd name="T8" fmla="*/ 2 w 19"/>
                <a:gd name="T9" fmla="*/ 15 h 15"/>
              </a:gdLst>
              <a:ahLst/>
              <a:cxnLst>
                <a:cxn ang="0">
                  <a:pos x="T0" y="T1"/>
                </a:cxn>
                <a:cxn ang="0">
                  <a:pos x="T2" y="T3"/>
                </a:cxn>
                <a:cxn ang="0">
                  <a:pos x="T4" y="T5"/>
                </a:cxn>
                <a:cxn ang="0">
                  <a:pos x="T6" y="T7"/>
                </a:cxn>
                <a:cxn ang="0">
                  <a:pos x="T8" y="T9"/>
                </a:cxn>
              </a:cxnLst>
              <a:rect l="0" t="0" r="r" b="b"/>
              <a:pathLst>
                <a:path w="19" h="15">
                  <a:moveTo>
                    <a:pt x="2" y="15"/>
                  </a:moveTo>
                  <a:cubicBezTo>
                    <a:pt x="19" y="4"/>
                    <a:pt x="19" y="4"/>
                    <a:pt x="19" y="4"/>
                  </a:cubicBezTo>
                  <a:cubicBezTo>
                    <a:pt x="17" y="0"/>
                    <a:pt x="17" y="0"/>
                    <a:pt x="17" y="0"/>
                  </a:cubicBezTo>
                  <a:cubicBezTo>
                    <a:pt x="0" y="11"/>
                    <a:pt x="0" y="11"/>
                    <a:pt x="0" y="11"/>
                  </a:cubicBezTo>
                  <a:cubicBezTo>
                    <a:pt x="1" y="12"/>
                    <a:pt x="2" y="14"/>
                    <a:pt x="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20" name="Freeform 22"/>
            <p:cNvSpPr/>
            <p:nvPr/>
          </p:nvSpPr>
          <p:spPr bwMode="auto">
            <a:xfrm>
              <a:off x="8496300" y="4645025"/>
              <a:ext cx="71437" cy="55562"/>
            </a:xfrm>
            <a:custGeom>
              <a:avLst/>
              <a:gdLst>
                <a:gd name="T0" fmla="*/ 16 w 19"/>
                <a:gd name="T1" fmla="*/ 0 h 15"/>
                <a:gd name="T2" fmla="*/ 0 w 19"/>
                <a:gd name="T3" fmla="*/ 11 h 15"/>
                <a:gd name="T4" fmla="*/ 3 w 19"/>
                <a:gd name="T5" fmla="*/ 15 h 15"/>
                <a:gd name="T6" fmla="*/ 19 w 19"/>
                <a:gd name="T7" fmla="*/ 3 h 15"/>
                <a:gd name="T8" fmla="*/ 16 w 19"/>
                <a:gd name="T9" fmla="*/ 0 h 15"/>
              </a:gdLst>
              <a:ahLst/>
              <a:cxnLst>
                <a:cxn ang="0">
                  <a:pos x="T0" y="T1"/>
                </a:cxn>
                <a:cxn ang="0">
                  <a:pos x="T2" y="T3"/>
                </a:cxn>
                <a:cxn ang="0">
                  <a:pos x="T4" y="T5"/>
                </a:cxn>
                <a:cxn ang="0">
                  <a:pos x="T6" y="T7"/>
                </a:cxn>
                <a:cxn ang="0">
                  <a:pos x="T8" y="T9"/>
                </a:cxn>
              </a:cxnLst>
              <a:rect l="0" t="0" r="r" b="b"/>
              <a:pathLst>
                <a:path w="19" h="15">
                  <a:moveTo>
                    <a:pt x="16" y="0"/>
                  </a:moveTo>
                  <a:cubicBezTo>
                    <a:pt x="0" y="11"/>
                    <a:pt x="0" y="11"/>
                    <a:pt x="0" y="11"/>
                  </a:cubicBezTo>
                  <a:cubicBezTo>
                    <a:pt x="3" y="15"/>
                    <a:pt x="3" y="15"/>
                    <a:pt x="3" y="15"/>
                  </a:cubicBezTo>
                  <a:cubicBezTo>
                    <a:pt x="19" y="3"/>
                    <a:pt x="19" y="3"/>
                    <a:pt x="19" y="3"/>
                  </a:cubicBezTo>
                  <a:cubicBezTo>
                    <a:pt x="18" y="2"/>
                    <a:pt x="17"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21" name="Freeform 23"/>
            <p:cNvSpPr/>
            <p:nvPr/>
          </p:nvSpPr>
          <p:spPr bwMode="auto">
            <a:xfrm>
              <a:off x="8612188" y="4633913"/>
              <a:ext cx="60325" cy="30162"/>
            </a:xfrm>
            <a:custGeom>
              <a:avLst/>
              <a:gdLst>
                <a:gd name="T0" fmla="*/ 16 w 16"/>
                <a:gd name="T1" fmla="*/ 4 h 8"/>
                <a:gd name="T2" fmla="*/ 1 w 16"/>
                <a:gd name="T3" fmla="*/ 0 h 8"/>
                <a:gd name="T4" fmla="*/ 1 w 16"/>
                <a:gd name="T5" fmla="*/ 0 h 8"/>
                <a:gd name="T6" fmla="*/ 0 w 16"/>
                <a:gd name="T7" fmla="*/ 4 h 8"/>
                <a:gd name="T8" fmla="*/ 15 w 16"/>
                <a:gd name="T9" fmla="*/ 8 h 8"/>
                <a:gd name="T10" fmla="*/ 15 w 16"/>
                <a:gd name="T11" fmla="*/ 8 h 8"/>
                <a:gd name="T12" fmla="*/ 16 w 16"/>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16" h="8">
                  <a:moveTo>
                    <a:pt x="16" y="4"/>
                  </a:moveTo>
                  <a:cubicBezTo>
                    <a:pt x="1" y="0"/>
                    <a:pt x="1" y="0"/>
                    <a:pt x="1" y="0"/>
                  </a:cubicBezTo>
                  <a:cubicBezTo>
                    <a:pt x="1" y="0"/>
                    <a:pt x="1" y="0"/>
                    <a:pt x="1" y="0"/>
                  </a:cubicBezTo>
                  <a:cubicBezTo>
                    <a:pt x="1" y="1"/>
                    <a:pt x="1" y="3"/>
                    <a:pt x="0" y="4"/>
                  </a:cubicBezTo>
                  <a:cubicBezTo>
                    <a:pt x="15" y="8"/>
                    <a:pt x="15" y="8"/>
                    <a:pt x="15" y="8"/>
                  </a:cubicBezTo>
                  <a:cubicBezTo>
                    <a:pt x="15" y="8"/>
                    <a:pt x="15" y="8"/>
                    <a:pt x="15" y="8"/>
                  </a:cubicBezTo>
                  <a:cubicBezTo>
                    <a:pt x="15" y="6"/>
                    <a:pt x="16" y="5"/>
                    <a:pt x="1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grpSp>
      <p:grpSp>
        <p:nvGrpSpPr>
          <p:cNvPr id="22" name="Group 24"/>
          <p:cNvGrpSpPr/>
          <p:nvPr/>
        </p:nvGrpSpPr>
        <p:grpSpPr>
          <a:xfrm>
            <a:off x="3689527" y="2136948"/>
            <a:ext cx="363845" cy="328682"/>
            <a:chOff x="9204326" y="3648075"/>
            <a:chExt cx="500062" cy="454026"/>
          </a:xfrm>
          <a:solidFill>
            <a:schemeClr val="bg1"/>
          </a:solidFill>
        </p:grpSpPr>
        <p:sp>
          <p:nvSpPr>
            <p:cNvPr id="23" name="Freeform 25"/>
            <p:cNvSpPr/>
            <p:nvPr/>
          </p:nvSpPr>
          <p:spPr bwMode="auto">
            <a:xfrm>
              <a:off x="9204326" y="3840163"/>
              <a:ext cx="304800" cy="261938"/>
            </a:xfrm>
            <a:custGeom>
              <a:avLst/>
              <a:gdLst>
                <a:gd name="T0" fmla="*/ 22 w 81"/>
                <a:gd name="T1" fmla="*/ 0 h 70"/>
                <a:gd name="T2" fmla="*/ 33 w 81"/>
                <a:gd name="T3" fmla="*/ 0 h 70"/>
                <a:gd name="T4" fmla="*/ 36 w 81"/>
                <a:gd name="T5" fmla="*/ 10 h 70"/>
                <a:gd name="T6" fmla="*/ 33 w 81"/>
                <a:gd name="T7" fmla="*/ 48 h 70"/>
                <a:gd name="T8" fmla="*/ 41 w 81"/>
                <a:gd name="T9" fmla="*/ 62 h 70"/>
                <a:gd name="T10" fmla="*/ 48 w 81"/>
                <a:gd name="T11" fmla="*/ 48 h 70"/>
                <a:gd name="T12" fmla="*/ 44 w 81"/>
                <a:gd name="T13" fmla="*/ 10 h 70"/>
                <a:gd name="T14" fmla="*/ 47 w 81"/>
                <a:gd name="T15" fmla="*/ 0 h 70"/>
                <a:gd name="T16" fmla="*/ 59 w 81"/>
                <a:gd name="T17" fmla="*/ 0 h 70"/>
                <a:gd name="T18" fmla="*/ 59 w 81"/>
                <a:gd name="T19" fmla="*/ 0 h 70"/>
                <a:gd name="T20" fmla="*/ 79 w 81"/>
                <a:gd name="T21" fmla="*/ 23 h 70"/>
                <a:gd name="T22" fmla="*/ 77 w 81"/>
                <a:gd name="T23" fmla="*/ 47 h 70"/>
                <a:gd name="T24" fmla="*/ 56 w 81"/>
                <a:gd name="T25" fmla="*/ 70 h 70"/>
                <a:gd name="T26" fmla="*/ 25 w 81"/>
                <a:gd name="T27" fmla="*/ 70 h 70"/>
                <a:gd name="T28" fmla="*/ 4 w 81"/>
                <a:gd name="T29" fmla="*/ 47 h 70"/>
                <a:gd name="T30" fmla="*/ 1 w 81"/>
                <a:gd name="T31" fmla="*/ 23 h 70"/>
                <a:gd name="T32" fmla="*/ 22 w 81"/>
                <a:gd name="T3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70">
                  <a:moveTo>
                    <a:pt x="22" y="0"/>
                  </a:moveTo>
                  <a:cubicBezTo>
                    <a:pt x="33" y="0"/>
                    <a:pt x="33" y="0"/>
                    <a:pt x="33" y="0"/>
                  </a:cubicBezTo>
                  <a:cubicBezTo>
                    <a:pt x="33" y="1"/>
                    <a:pt x="33" y="7"/>
                    <a:pt x="36" y="10"/>
                  </a:cubicBezTo>
                  <a:cubicBezTo>
                    <a:pt x="36" y="10"/>
                    <a:pt x="31" y="39"/>
                    <a:pt x="33" y="48"/>
                  </a:cubicBezTo>
                  <a:cubicBezTo>
                    <a:pt x="34" y="52"/>
                    <a:pt x="37" y="62"/>
                    <a:pt x="41" y="62"/>
                  </a:cubicBezTo>
                  <a:cubicBezTo>
                    <a:pt x="44" y="62"/>
                    <a:pt x="47" y="52"/>
                    <a:pt x="48" y="48"/>
                  </a:cubicBezTo>
                  <a:cubicBezTo>
                    <a:pt x="50" y="39"/>
                    <a:pt x="44" y="10"/>
                    <a:pt x="44" y="10"/>
                  </a:cubicBezTo>
                  <a:cubicBezTo>
                    <a:pt x="45" y="9"/>
                    <a:pt x="46" y="7"/>
                    <a:pt x="47" y="0"/>
                  </a:cubicBezTo>
                  <a:cubicBezTo>
                    <a:pt x="59" y="0"/>
                    <a:pt x="59" y="0"/>
                    <a:pt x="59" y="0"/>
                  </a:cubicBezTo>
                  <a:cubicBezTo>
                    <a:pt x="59" y="0"/>
                    <a:pt x="59" y="0"/>
                    <a:pt x="59" y="0"/>
                  </a:cubicBezTo>
                  <a:cubicBezTo>
                    <a:pt x="70" y="0"/>
                    <a:pt x="81" y="11"/>
                    <a:pt x="79" y="23"/>
                  </a:cubicBezTo>
                  <a:cubicBezTo>
                    <a:pt x="77" y="47"/>
                    <a:pt x="77" y="47"/>
                    <a:pt x="77" y="47"/>
                  </a:cubicBezTo>
                  <a:cubicBezTo>
                    <a:pt x="74" y="59"/>
                    <a:pt x="67" y="70"/>
                    <a:pt x="56" y="70"/>
                  </a:cubicBezTo>
                  <a:cubicBezTo>
                    <a:pt x="25" y="70"/>
                    <a:pt x="25" y="70"/>
                    <a:pt x="25" y="70"/>
                  </a:cubicBezTo>
                  <a:cubicBezTo>
                    <a:pt x="13" y="70"/>
                    <a:pt x="7" y="59"/>
                    <a:pt x="4" y="47"/>
                  </a:cubicBezTo>
                  <a:cubicBezTo>
                    <a:pt x="1" y="23"/>
                    <a:pt x="1" y="23"/>
                    <a:pt x="1" y="23"/>
                  </a:cubicBezTo>
                  <a:cubicBezTo>
                    <a:pt x="0" y="10"/>
                    <a:pt x="11" y="0"/>
                    <a:pt x="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24" name="Oval 26"/>
            <p:cNvSpPr>
              <a:spLocks noChangeArrowheads="1"/>
            </p:cNvSpPr>
            <p:nvPr/>
          </p:nvSpPr>
          <p:spPr bwMode="auto">
            <a:xfrm>
              <a:off x="9280526" y="3648075"/>
              <a:ext cx="153988" cy="153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25" name="Freeform 27"/>
            <p:cNvSpPr>
              <a:spLocks noEditPoints="1"/>
            </p:cNvSpPr>
            <p:nvPr/>
          </p:nvSpPr>
          <p:spPr bwMode="auto">
            <a:xfrm>
              <a:off x="9399588" y="3730625"/>
              <a:ext cx="304800" cy="109538"/>
            </a:xfrm>
            <a:custGeom>
              <a:avLst/>
              <a:gdLst>
                <a:gd name="T0" fmla="*/ 81 w 81"/>
                <a:gd name="T1" fmla="*/ 27 h 29"/>
                <a:gd name="T2" fmla="*/ 64 w 81"/>
                <a:gd name="T3" fmla="*/ 10 h 29"/>
                <a:gd name="T4" fmla="*/ 62 w 81"/>
                <a:gd name="T5" fmla="*/ 10 h 29"/>
                <a:gd name="T6" fmla="*/ 62 w 81"/>
                <a:gd name="T7" fmla="*/ 6 h 29"/>
                <a:gd name="T8" fmla="*/ 55 w 81"/>
                <a:gd name="T9" fmla="*/ 0 h 29"/>
                <a:gd name="T10" fmla="*/ 49 w 81"/>
                <a:gd name="T11" fmla="*/ 6 h 29"/>
                <a:gd name="T12" fmla="*/ 49 w 81"/>
                <a:gd name="T13" fmla="*/ 10 h 29"/>
                <a:gd name="T14" fmla="*/ 24 w 81"/>
                <a:gd name="T15" fmla="*/ 10 h 29"/>
                <a:gd name="T16" fmla="*/ 24 w 81"/>
                <a:gd name="T17" fmla="*/ 6 h 29"/>
                <a:gd name="T18" fmla="*/ 17 w 81"/>
                <a:gd name="T19" fmla="*/ 0 h 29"/>
                <a:gd name="T20" fmla="*/ 15 w 81"/>
                <a:gd name="T21" fmla="*/ 0 h 29"/>
                <a:gd name="T22" fmla="*/ 0 w 81"/>
                <a:gd name="T23" fmla="*/ 23 h 29"/>
                <a:gd name="T24" fmla="*/ 1 w 81"/>
                <a:gd name="T25" fmla="*/ 23 h 29"/>
                <a:gd name="T26" fmla="*/ 1 w 81"/>
                <a:gd name="T27" fmla="*/ 23 h 29"/>
                <a:gd name="T28" fmla="*/ 7 w 81"/>
                <a:gd name="T29" fmla="*/ 23 h 29"/>
                <a:gd name="T30" fmla="*/ 24 w 81"/>
                <a:gd name="T31" fmla="*/ 29 h 29"/>
                <a:gd name="T32" fmla="*/ 81 w 81"/>
                <a:gd name="T33" fmla="*/ 29 h 29"/>
                <a:gd name="T34" fmla="*/ 81 w 81"/>
                <a:gd name="T35" fmla="*/ 27 h 29"/>
                <a:gd name="T36" fmla="*/ 17 w 81"/>
                <a:gd name="T37" fmla="*/ 22 h 29"/>
                <a:gd name="T38" fmla="*/ 11 w 81"/>
                <a:gd name="T39" fmla="*/ 16 h 29"/>
                <a:gd name="T40" fmla="*/ 11 w 81"/>
                <a:gd name="T41" fmla="*/ 15 h 29"/>
                <a:gd name="T42" fmla="*/ 17 w 81"/>
                <a:gd name="T43" fmla="*/ 19 h 29"/>
                <a:gd name="T44" fmla="*/ 23 w 81"/>
                <a:gd name="T45" fmla="*/ 15 h 29"/>
                <a:gd name="T46" fmla="*/ 24 w 81"/>
                <a:gd name="T47" fmla="*/ 16 h 29"/>
                <a:gd name="T48" fmla="*/ 17 w 81"/>
                <a:gd name="T49" fmla="*/ 22 h 29"/>
                <a:gd name="T50" fmla="*/ 55 w 81"/>
                <a:gd name="T51" fmla="*/ 22 h 29"/>
                <a:gd name="T52" fmla="*/ 49 w 81"/>
                <a:gd name="T53" fmla="*/ 16 h 29"/>
                <a:gd name="T54" fmla="*/ 49 w 81"/>
                <a:gd name="T55" fmla="*/ 15 h 29"/>
                <a:gd name="T56" fmla="*/ 55 w 81"/>
                <a:gd name="T57" fmla="*/ 19 h 29"/>
                <a:gd name="T58" fmla="*/ 62 w 81"/>
                <a:gd name="T59" fmla="*/ 15 h 29"/>
                <a:gd name="T60" fmla="*/ 62 w 81"/>
                <a:gd name="T61" fmla="*/ 16 h 29"/>
                <a:gd name="T62" fmla="*/ 55 w 81"/>
                <a:gd name="T63"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1" h="29">
                  <a:moveTo>
                    <a:pt x="81" y="27"/>
                  </a:moveTo>
                  <a:cubicBezTo>
                    <a:pt x="81" y="17"/>
                    <a:pt x="73" y="10"/>
                    <a:pt x="64" y="10"/>
                  </a:cubicBezTo>
                  <a:cubicBezTo>
                    <a:pt x="62" y="10"/>
                    <a:pt x="62" y="10"/>
                    <a:pt x="62" y="10"/>
                  </a:cubicBezTo>
                  <a:cubicBezTo>
                    <a:pt x="62" y="6"/>
                    <a:pt x="62" y="6"/>
                    <a:pt x="62" y="6"/>
                  </a:cubicBezTo>
                  <a:cubicBezTo>
                    <a:pt x="62" y="3"/>
                    <a:pt x="59" y="0"/>
                    <a:pt x="55" y="0"/>
                  </a:cubicBezTo>
                  <a:cubicBezTo>
                    <a:pt x="52" y="0"/>
                    <a:pt x="49" y="3"/>
                    <a:pt x="49" y="6"/>
                  </a:cubicBezTo>
                  <a:cubicBezTo>
                    <a:pt x="49" y="10"/>
                    <a:pt x="49" y="10"/>
                    <a:pt x="49" y="10"/>
                  </a:cubicBezTo>
                  <a:cubicBezTo>
                    <a:pt x="24" y="10"/>
                    <a:pt x="24" y="10"/>
                    <a:pt x="24" y="10"/>
                  </a:cubicBezTo>
                  <a:cubicBezTo>
                    <a:pt x="24" y="6"/>
                    <a:pt x="24" y="6"/>
                    <a:pt x="24" y="6"/>
                  </a:cubicBezTo>
                  <a:cubicBezTo>
                    <a:pt x="24" y="3"/>
                    <a:pt x="21" y="0"/>
                    <a:pt x="17" y="0"/>
                  </a:cubicBezTo>
                  <a:cubicBezTo>
                    <a:pt x="17" y="0"/>
                    <a:pt x="16" y="0"/>
                    <a:pt x="15" y="0"/>
                  </a:cubicBezTo>
                  <a:cubicBezTo>
                    <a:pt x="14" y="10"/>
                    <a:pt x="8" y="19"/>
                    <a:pt x="0" y="23"/>
                  </a:cubicBezTo>
                  <a:cubicBezTo>
                    <a:pt x="1" y="23"/>
                    <a:pt x="1" y="23"/>
                    <a:pt x="1" y="23"/>
                  </a:cubicBezTo>
                  <a:cubicBezTo>
                    <a:pt x="1" y="23"/>
                    <a:pt x="1" y="23"/>
                    <a:pt x="1" y="23"/>
                  </a:cubicBezTo>
                  <a:cubicBezTo>
                    <a:pt x="7" y="23"/>
                    <a:pt x="7" y="23"/>
                    <a:pt x="7" y="23"/>
                  </a:cubicBezTo>
                  <a:cubicBezTo>
                    <a:pt x="13" y="23"/>
                    <a:pt x="19" y="25"/>
                    <a:pt x="24" y="29"/>
                  </a:cubicBezTo>
                  <a:cubicBezTo>
                    <a:pt x="81" y="29"/>
                    <a:pt x="81" y="29"/>
                    <a:pt x="81" y="29"/>
                  </a:cubicBezTo>
                  <a:lnTo>
                    <a:pt x="81" y="27"/>
                  </a:lnTo>
                  <a:close/>
                  <a:moveTo>
                    <a:pt x="17" y="22"/>
                  </a:moveTo>
                  <a:cubicBezTo>
                    <a:pt x="14" y="22"/>
                    <a:pt x="11" y="19"/>
                    <a:pt x="11" y="16"/>
                  </a:cubicBezTo>
                  <a:cubicBezTo>
                    <a:pt x="11" y="15"/>
                    <a:pt x="11" y="15"/>
                    <a:pt x="11" y="15"/>
                  </a:cubicBezTo>
                  <a:cubicBezTo>
                    <a:pt x="12" y="17"/>
                    <a:pt x="15" y="19"/>
                    <a:pt x="17" y="19"/>
                  </a:cubicBezTo>
                  <a:cubicBezTo>
                    <a:pt x="20" y="19"/>
                    <a:pt x="22" y="17"/>
                    <a:pt x="23" y="15"/>
                  </a:cubicBezTo>
                  <a:cubicBezTo>
                    <a:pt x="24" y="15"/>
                    <a:pt x="24" y="15"/>
                    <a:pt x="24" y="16"/>
                  </a:cubicBezTo>
                  <a:cubicBezTo>
                    <a:pt x="24" y="19"/>
                    <a:pt x="21" y="22"/>
                    <a:pt x="17" y="22"/>
                  </a:cubicBezTo>
                  <a:close/>
                  <a:moveTo>
                    <a:pt x="55" y="22"/>
                  </a:moveTo>
                  <a:cubicBezTo>
                    <a:pt x="52" y="22"/>
                    <a:pt x="49" y="19"/>
                    <a:pt x="49" y="16"/>
                  </a:cubicBezTo>
                  <a:cubicBezTo>
                    <a:pt x="49" y="15"/>
                    <a:pt x="49" y="15"/>
                    <a:pt x="49" y="15"/>
                  </a:cubicBezTo>
                  <a:cubicBezTo>
                    <a:pt x="50" y="17"/>
                    <a:pt x="53" y="19"/>
                    <a:pt x="55" y="19"/>
                  </a:cubicBezTo>
                  <a:cubicBezTo>
                    <a:pt x="58" y="19"/>
                    <a:pt x="61" y="17"/>
                    <a:pt x="62" y="15"/>
                  </a:cubicBezTo>
                  <a:cubicBezTo>
                    <a:pt x="62" y="15"/>
                    <a:pt x="62" y="15"/>
                    <a:pt x="62" y="16"/>
                  </a:cubicBezTo>
                  <a:cubicBezTo>
                    <a:pt x="62" y="19"/>
                    <a:pt x="59" y="22"/>
                    <a:pt x="55"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26" name="Freeform 28"/>
            <p:cNvSpPr/>
            <p:nvPr/>
          </p:nvSpPr>
          <p:spPr bwMode="auto">
            <a:xfrm>
              <a:off x="9475788" y="3862388"/>
              <a:ext cx="228600" cy="239713"/>
            </a:xfrm>
            <a:custGeom>
              <a:avLst/>
              <a:gdLst>
                <a:gd name="T0" fmla="*/ 47 w 61"/>
                <a:gd name="T1" fmla="*/ 5 h 64"/>
                <a:gd name="T2" fmla="*/ 55 w 61"/>
                <a:gd name="T3" fmla="*/ 5 h 64"/>
                <a:gd name="T4" fmla="*/ 55 w 61"/>
                <a:gd name="T5" fmla="*/ 48 h 64"/>
                <a:gd name="T6" fmla="*/ 46 w 61"/>
                <a:gd name="T7" fmla="*/ 58 h 64"/>
                <a:gd name="T8" fmla="*/ 5 w 61"/>
                <a:gd name="T9" fmla="*/ 58 h 64"/>
                <a:gd name="T10" fmla="*/ 0 w 61"/>
                <a:gd name="T11" fmla="*/ 64 h 64"/>
                <a:gd name="T12" fmla="*/ 44 w 61"/>
                <a:gd name="T13" fmla="*/ 64 h 64"/>
                <a:gd name="T14" fmla="*/ 61 w 61"/>
                <a:gd name="T15" fmla="*/ 47 h 64"/>
                <a:gd name="T16" fmla="*/ 61 w 61"/>
                <a:gd name="T17" fmla="*/ 0 h 64"/>
                <a:gd name="T18" fmla="*/ 45 w 61"/>
                <a:gd name="T19" fmla="*/ 0 h 64"/>
                <a:gd name="T20" fmla="*/ 9 w 61"/>
                <a:gd name="T21" fmla="*/ 0 h 64"/>
                <a:gd name="T22" fmla="*/ 12 w 61"/>
                <a:gd name="T23" fmla="*/ 5 h 64"/>
                <a:gd name="T24" fmla="*/ 47 w 61"/>
                <a:gd name="T25" fmla="*/ 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4">
                  <a:moveTo>
                    <a:pt x="47" y="5"/>
                  </a:moveTo>
                  <a:cubicBezTo>
                    <a:pt x="55" y="5"/>
                    <a:pt x="55" y="5"/>
                    <a:pt x="55" y="5"/>
                  </a:cubicBezTo>
                  <a:cubicBezTo>
                    <a:pt x="55" y="48"/>
                    <a:pt x="55" y="48"/>
                    <a:pt x="55" y="48"/>
                  </a:cubicBezTo>
                  <a:cubicBezTo>
                    <a:pt x="55" y="53"/>
                    <a:pt x="51" y="58"/>
                    <a:pt x="46" y="58"/>
                  </a:cubicBezTo>
                  <a:cubicBezTo>
                    <a:pt x="5" y="58"/>
                    <a:pt x="5" y="58"/>
                    <a:pt x="5" y="58"/>
                  </a:cubicBezTo>
                  <a:cubicBezTo>
                    <a:pt x="3" y="60"/>
                    <a:pt x="2" y="62"/>
                    <a:pt x="0" y="64"/>
                  </a:cubicBezTo>
                  <a:cubicBezTo>
                    <a:pt x="44" y="64"/>
                    <a:pt x="44" y="64"/>
                    <a:pt x="44" y="64"/>
                  </a:cubicBezTo>
                  <a:cubicBezTo>
                    <a:pt x="53" y="64"/>
                    <a:pt x="61" y="56"/>
                    <a:pt x="61" y="47"/>
                  </a:cubicBezTo>
                  <a:cubicBezTo>
                    <a:pt x="61" y="0"/>
                    <a:pt x="61" y="0"/>
                    <a:pt x="61" y="0"/>
                  </a:cubicBezTo>
                  <a:cubicBezTo>
                    <a:pt x="45" y="0"/>
                    <a:pt x="45" y="0"/>
                    <a:pt x="45" y="0"/>
                  </a:cubicBezTo>
                  <a:cubicBezTo>
                    <a:pt x="9" y="0"/>
                    <a:pt x="9" y="0"/>
                    <a:pt x="9" y="0"/>
                  </a:cubicBezTo>
                  <a:cubicBezTo>
                    <a:pt x="10" y="2"/>
                    <a:pt x="11" y="4"/>
                    <a:pt x="12" y="5"/>
                  </a:cubicBezTo>
                  <a:lnTo>
                    <a:pt x="47"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27" name="Freeform 29"/>
            <p:cNvSpPr/>
            <p:nvPr/>
          </p:nvSpPr>
          <p:spPr bwMode="auto">
            <a:xfrm>
              <a:off x="9520238" y="3929063"/>
              <a:ext cx="49213" cy="41275"/>
            </a:xfrm>
            <a:custGeom>
              <a:avLst/>
              <a:gdLst>
                <a:gd name="T0" fmla="*/ 11 w 13"/>
                <a:gd name="T1" fmla="*/ 11 h 11"/>
                <a:gd name="T2" fmla="*/ 13 w 13"/>
                <a:gd name="T3" fmla="*/ 10 h 11"/>
                <a:gd name="T4" fmla="*/ 13 w 13"/>
                <a:gd name="T5" fmla="*/ 1 h 11"/>
                <a:gd name="T6" fmla="*/ 11 w 13"/>
                <a:gd name="T7" fmla="*/ 0 h 11"/>
                <a:gd name="T8" fmla="*/ 2 w 13"/>
                <a:gd name="T9" fmla="*/ 0 h 11"/>
                <a:gd name="T10" fmla="*/ 0 w 13"/>
                <a:gd name="T11" fmla="*/ 11 h 11"/>
                <a:gd name="T12" fmla="*/ 11 w 13"/>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3" h="11">
                  <a:moveTo>
                    <a:pt x="11" y="11"/>
                  </a:moveTo>
                  <a:cubicBezTo>
                    <a:pt x="12" y="11"/>
                    <a:pt x="13" y="11"/>
                    <a:pt x="13" y="10"/>
                  </a:cubicBezTo>
                  <a:cubicBezTo>
                    <a:pt x="13" y="1"/>
                    <a:pt x="13" y="1"/>
                    <a:pt x="13" y="1"/>
                  </a:cubicBezTo>
                  <a:cubicBezTo>
                    <a:pt x="13" y="1"/>
                    <a:pt x="12" y="0"/>
                    <a:pt x="11" y="0"/>
                  </a:cubicBezTo>
                  <a:cubicBezTo>
                    <a:pt x="2" y="0"/>
                    <a:pt x="2" y="0"/>
                    <a:pt x="2" y="0"/>
                  </a:cubicBezTo>
                  <a:cubicBezTo>
                    <a:pt x="0" y="11"/>
                    <a:pt x="0" y="11"/>
                    <a:pt x="0" y="11"/>
                  </a:cubicBezTo>
                  <a:lnTo>
                    <a:pt x="11"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28" name="Freeform 30"/>
            <p:cNvSpPr/>
            <p:nvPr/>
          </p:nvSpPr>
          <p:spPr bwMode="auto">
            <a:xfrm>
              <a:off x="9586913" y="3929063"/>
              <a:ext cx="65088" cy="41275"/>
            </a:xfrm>
            <a:custGeom>
              <a:avLst/>
              <a:gdLst>
                <a:gd name="T0" fmla="*/ 1 w 17"/>
                <a:gd name="T1" fmla="*/ 11 h 11"/>
                <a:gd name="T2" fmla="*/ 15 w 17"/>
                <a:gd name="T3" fmla="*/ 11 h 11"/>
                <a:gd name="T4" fmla="*/ 17 w 17"/>
                <a:gd name="T5" fmla="*/ 10 h 11"/>
                <a:gd name="T6" fmla="*/ 17 w 17"/>
                <a:gd name="T7" fmla="*/ 1 h 11"/>
                <a:gd name="T8" fmla="*/ 15 w 17"/>
                <a:gd name="T9" fmla="*/ 0 h 11"/>
                <a:gd name="T10" fmla="*/ 1 w 17"/>
                <a:gd name="T11" fmla="*/ 0 h 11"/>
                <a:gd name="T12" fmla="*/ 0 w 17"/>
                <a:gd name="T13" fmla="*/ 1 h 11"/>
                <a:gd name="T14" fmla="*/ 0 w 17"/>
                <a:gd name="T15" fmla="*/ 10 h 11"/>
                <a:gd name="T16" fmla="*/ 1 w 17"/>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1">
                  <a:moveTo>
                    <a:pt x="1" y="11"/>
                  </a:moveTo>
                  <a:cubicBezTo>
                    <a:pt x="15" y="11"/>
                    <a:pt x="15" y="11"/>
                    <a:pt x="15" y="11"/>
                  </a:cubicBezTo>
                  <a:cubicBezTo>
                    <a:pt x="16" y="11"/>
                    <a:pt x="17" y="11"/>
                    <a:pt x="17" y="10"/>
                  </a:cubicBezTo>
                  <a:cubicBezTo>
                    <a:pt x="17" y="1"/>
                    <a:pt x="17" y="1"/>
                    <a:pt x="17" y="1"/>
                  </a:cubicBezTo>
                  <a:cubicBezTo>
                    <a:pt x="17" y="1"/>
                    <a:pt x="16" y="0"/>
                    <a:pt x="15" y="0"/>
                  </a:cubicBezTo>
                  <a:cubicBezTo>
                    <a:pt x="1" y="0"/>
                    <a:pt x="1" y="0"/>
                    <a:pt x="1" y="0"/>
                  </a:cubicBezTo>
                  <a:cubicBezTo>
                    <a:pt x="1" y="0"/>
                    <a:pt x="0" y="1"/>
                    <a:pt x="0" y="1"/>
                  </a:cubicBezTo>
                  <a:cubicBezTo>
                    <a:pt x="0" y="10"/>
                    <a:pt x="0" y="10"/>
                    <a:pt x="0" y="10"/>
                  </a:cubicBezTo>
                  <a:cubicBezTo>
                    <a:pt x="0" y="11"/>
                    <a:pt x="1" y="11"/>
                    <a:pt x="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29" name="Freeform 31"/>
            <p:cNvSpPr/>
            <p:nvPr/>
          </p:nvSpPr>
          <p:spPr bwMode="auto">
            <a:xfrm>
              <a:off x="9586913" y="3992563"/>
              <a:ext cx="65088" cy="41275"/>
            </a:xfrm>
            <a:custGeom>
              <a:avLst/>
              <a:gdLst>
                <a:gd name="T0" fmla="*/ 1 w 17"/>
                <a:gd name="T1" fmla="*/ 11 h 11"/>
                <a:gd name="T2" fmla="*/ 15 w 17"/>
                <a:gd name="T3" fmla="*/ 11 h 11"/>
                <a:gd name="T4" fmla="*/ 17 w 17"/>
                <a:gd name="T5" fmla="*/ 9 h 11"/>
                <a:gd name="T6" fmla="*/ 17 w 17"/>
                <a:gd name="T7" fmla="*/ 1 h 11"/>
                <a:gd name="T8" fmla="*/ 15 w 17"/>
                <a:gd name="T9" fmla="*/ 0 h 11"/>
                <a:gd name="T10" fmla="*/ 1 w 17"/>
                <a:gd name="T11" fmla="*/ 0 h 11"/>
                <a:gd name="T12" fmla="*/ 0 w 17"/>
                <a:gd name="T13" fmla="*/ 1 h 11"/>
                <a:gd name="T14" fmla="*/ 0 w 17"/>
                <a:gd name="T15" fmla="*/ 9 h 11"/>
                <a:gd name="T16" fmla="*/ 1 w 17"/>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1">
                  <a:moveTo>
                    <a:pt x="1" y="11"/>
                  </a:moveTo>
                  <a:cubicBezTo>
                    <a:pt x="15" y="11"/>
                    <a:pt x="15" y="11"/>
                    <a:pt x="15" y="11"/>
                  </a:cubicBezTo>
                  <a:cubicBezTo>
                    <a:pt x="16" y="11"/>
                    <a:pt x="17" y="10"/>
                    <a:pt x="17" y="9"/>
                  </a:cubicBezTo>
                  <a:cubicBezTo>
                    <a:pt x="17" y="1"/>
                    <a:pt x="17" y="1"/>
                    <a:pt x="17" y="1"/>
                  </a:cubicBezTo>
                  <a:cubicBezTo>
                    <a:pt x="17" y="0"/>
                    <a:pt x="16" y="0"/>
                    <a:pt x="15" y="0"/>
                  </a:cubicBezTo>
                  <a:cubicBezTo>
                    <a:pt x="1" y="0"/>
                    <a:pt x="1" y="0"/>
                    <a:pt x="1" y="0"/>
                  </a:cubicBezTo>
                  <a:cubicBezTo>
                    <a:pt x="1" y="0"/>
                    <a:pt x="0" y="0"/>
                    <a:pt x="0" y="1"/>
                  </a:cubicBezTo>
                  <a:cubicBezTo>
                    <a:pt x="0" y="9"/>
                    <a:pt x="0" y="9"/>
                    <a:pt x="0" y="9"/>
                  </a:cubicBezTo>
                  <a:cubicBezTo>
                    <a:pt x="0" y="10"/>
                    <a:pt x="1" y="11"/>
                    <a:pt x="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30" name="Freeform 32"/>
            <p:cNvSpPr/>
            <p:nvPr/>
          </p:nvSpPr>
          <p:spPr bwMode="auto">
            <a:xfrm>
              <a:off x="9512301" y="3992563"/>
              <a:ext cx="57150" cy="41275"/>
            </a:xfrm>
            <a:custGeom>
              <a:avLst/>
              <a:gdLst>
                <a:gd name="T0" fmla="*/ 1 w 15"/>
                <a:gd name="T1" fmla="*/ 7 h 11"/>
                <a:gd name="T2" fmla="*/ 1 w 15"/>
                <a:gd name="T3" fmla="*/ 7 h 11"/>
                <a:gd name="T4" fmla="*/ 0 w 15"/>
                <a:gd name="T5" fmla="*/ 11 h 11"/>
                <a:gd name="T6" fmla="*/ 13 w 15"/>
                <a:gd name="T7" fmla="*/ 11 h 11"/>
                <a:gd name="T8" fmla="*/ 15 w 15"/>
                <a:gd name="T9" fmla="*/ 9 h 11"/>
                <a:gd name="T10" fmla="*/ 15 w 15"/>
                <a:gd name="T11" fmla="*/ 1 h 11"/>
                <a:gd name="T12" fmla="*/ 13 w 15"/>
                <a:gd name="T13" fmla="*/ 0 h 11"/>
                <a:gd name="T14" fmla="*/ 2 w 15"/>
                <a:gd name="T15" fmla="*/ 0 h 11"/>
                <a:gd name="T16" fmla="*/ 1 w 15"/>
                <a:gd name="T1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1">
                  <a:moveTo>
                    <a:pt x="1" y="7"/>
                  </a:moveTo>
                  <a:cubicBezTo>
                    <a:pt x="1" y="7"/>
                    <a:pt x="1" y="7"/>
                    <a:pt x="1" y="7"/>
                  </a:cubicBezTo>
                  <a:cubicBezTo>
                    <a:pt x="0" y="8"/>
                    <a:pt x="0" y="10"/>
                    <a:pt x="0" y="11"/>
                  </a:cubicBezTo>
                  <a:cubicBezTo>
                    <a:pt x="13" y="11"/>
                    <a:pt x="13" y="11"/>
                    <a:pt x="13" y="11"/>
                  </a:cubicBezTo>
                  <a:cubicBezTo>
                    <a:pt x="14" y="11"/>
                    <a:pt x="15" y="10"/>
                    <a:pt x="15" y="9"/>
                  </a:cubicBezTo>
                  <a:cubicBezTo>
                    <a:pt x="15" y="1"/>
                    <a:pt x="15" y="1"/>
                    <a:pt x="15" y="1"/>
                  </a:cubicBezTo>
                  <a:cubicBezTo>
                    <a:pt x="15" y="0"/>
                    <a:pt x="14" y="0"/>
                    <a:pt x="13" y="0"/>
                  </a:cubicBezTo>
                  <a:cubicBezTo>
                    <a:pt x="2" y="0"/>
                    <a:pt x="2" y="0"/>
                    <a:pt x="2" y="0"/>
                  </a:cubicBezTo>
                  <a:cubicBezTo>
                    <a:pt x="1" y="7"/>
                    <a:pt x="1" y="7"/>
                    <a:pt x="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grpSp>
      <p:grpSp>
        <p:nvGrpSpPr>
          <p:cNvPr id="31" name="Group 33"/>
          <p:cNvGrpSpPr/>
          <p:nvPr/>
        </p:nvGrpSpPr>
        <p:grpSpPr>
          <a:xfrm>
            <a:off x="5257353" y="2695511"/>
            <a:ext cx="362014" cy="437940"/>
            <a:chOff x="9532938" y="3521075"/>
            <a:chExt cx="423862" cy="512763"/>
          </a:xfrm>
          <a:solidFill>
            <a:schemeClr val="bg1"/>
          </a:solidFill>
        </p:grpSpPr>
        <p:sp>
          <p:nvSpPr>
            <p:cNvPr id="32" name="Freeform 34"/>
            <p:cNvSpPr/>
            <p:nvPr/>
          </p:nvSpPr>
          <p:spPr bwMode="auto">
            <a:xfrm>
              <a:off x="9667875" y="3640138"/>
              <a:ext cx="150812" cy="30163"/>
            </a:xfrm>
            <a:custGeom>
              <a:avLst/>
              <a:gdLst>
                <a:gd name="T0" fmla="*/ 40 w 40"/>
                <a:gd name="T1" fmla="*/ 4 h 8"/>
                <a:gd name="T2" fmla="*/ 36 w 40"/>
                <a:gd name="T3" fmla="*/ 8 h 8"/>
                <a:gd name="T4" fmla="*/ 4 w 40"/>
                <a:gd name="T5" fmla="*/ 8 h 8"/>
                <a:gd name="T6" fmla="*/ 0 w 40"/>
                <a:gd name="T7" fmla="*/ 4 h 8"/>
                <a:gd name="T8" fmla="*/ 0 w 40"/>
                <a:gd name="T9" fmla="*/ 4 h 8"/>
                <a:gd name="T10" fmla="*/ 4 w 40"/>
                <a:gd name="T11" fmla="*/ 0 h 8"/>
                <a:gd name="T12" fmla="*/ 36 w 40"/>
                <a:gd name="T13" fmla="*/ 0 h 8"/>
                <a:gd name="T14" fmla="*/ 40 w 40"/>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8">
                  <a:moveTo>
                    <a:pt x="40" y="4"/>
                  </a:moveTo>
                  <a:cubicBezTo>
                    <a:pt x="40" y="6"/>
                    <a:pt x="39" y="8"/>
                    <a:pt x="36" y="8"/>
                  </a:cubicBezTo>
                  <a:cubicBezTo>
                    <a:pt x="4" y="8"/>
                    <a:pt x="4" y="8"/>
                    <a:pt x="4" y="8"/>
                  </a:cubicBezTo>
                  <a:cubicBezTo>
                    <a:pt x="2" y="8"/>
                    <a:pt x="0" y="6"/>
                    <a:pt x="0" y="4"/>
                  </a:cubicBezTo>
                  <a:cubicBezTo>
                    <a:pt x="0" y="4"/>
                    <a:pt x="0" y="4"/>
                    <a:pt x="0" y="4"/>
                  </a:cubicBezTo>
                  <a:cubicBezTo>
                    <a:pt x="0" y="1"/>
                    <a:pt x="2" y="0"/>
                    <a:pt x="4" y="0"/>
                  </a:cubicBezTo>
                  <a:cubicBezTo>
                    <a:pt x="36" y="0"/>
                    <a:pt x="36" y="0"/>
                    <a:pt x="36" y="0"/>
                  </a:cubicBezTo>
                  <a:cubicBezTo>
                    <a:pt x="39" y="0"/>
                    <a:pt x="40" y="1"/>
                    <a:pt x="4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33" name="Freeform 35"/>
            <p:cNvSpPr/>
            <p:nvPr/>
          </p:nvSpPr>
          <p:spPr bwMode="auto">
            <a:xfrm>
              <a:off x="9656763" y="3521075"/>
              <a:ext cx="173037" cy="100013"/>
            </a:xfrm>
            <a:custGeom>
              <a:avLst/>
              <a:gdLst>
                <a:gd name="T0" fmla="*/ 46 w 46"/>
                <a:gd name="T1" fmla="*/ 14 h 27"/>
                <a:gd name="T2" fmla="*/ 36 w 46"/>
                <a:gd name="T3" fmla="*/ 27 h 27"/>
                <a:gd name="T4" fmla="*/ 10 w 46"/>
                <a:gd name="T5" fmla="*/ 27 h 27"/>
                <a:gd name="T6" fmla="*/ 0 w 46"/>
                <a:gd name="T7" fmla="*/ 14 h 27"/>
                <a:gd name="T8" fmla="*/ 0 w 46"/>
                <a:gd name="T9" fmla="*/ 14 h 27"/>
                <a:gd name="T10" fmla="*/ 10 w 46"/>
                <a:gd name="T11" fmla="*/ 0 h 27"/>
                <a:gd name="T12" fmla="*/ 20 w 46"/>
                <a:gd name="T13" fmla="*/ 7 h 27"/>
                <a:gd name="T14" fmla="*/ 27 w 46"/>
                <a:gd name="T15" fmla="*/ 0 h 27"/>
                <a:gd name="T16" fmla="*/ 33 w 46"/>
                <a:gd name="T17" fmla="*/ 7 h 27"/>
                <a:gd name="T18" fmla="*/ 36 w 46"/>
                <a:gd name="T19" fmla="*/ 0 h 27"/>
                <a:gd name="T20" fmla="*/ 46 w 46"/>
                <a:gd name="T21"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27">
                  <a:moveTo>
                    <a:pt x="46" y="14"/>
                  </a:moveTo>
                  <a:cubicBezTo>
                    <a:pt x="46" y="21"/>
                    <a:pt x="42" y="27"/>
                    <a:pt x="36" y="27"/>
                  </a:cubicBezTo>
                  <a:cubicBezTo>
                    <a:pt x="10" y="27"/>
                    <a:pt x="10" y="27"/>
                    <a:pt x="10" y="27"/>
                  </a:cubicBezTo>
                  <a:cubicBezTo>
                    <a:pt x="5" y="27"/>
                    <a:pt x="0" y="21"/>
                    <a:pt x="0" y="14"/>
                  </a:cubicBezTo>
                  <a:cubicBezTo>
                    <a:pt x="0" y="14"/>
                    <a:pt x="0" y="14"/>
                    <a:pt x="0" y="14"/>
                  </a:cubicBezTo>
                  <a:cubicBezTo>
                    <a:pt x="0" y="6"/>
                    <a:pt x="5" y="0"/>
                    <a:pt x="10" y="0"/>
                  </a:cubicBezTo>
                  <a:cubicBezTo>
                    <a:pt x="10" y="0"/>
                    <a:pt x="17" y="8"/>
                    <a:pt x="20" y="7"/>
                  </a:cubicBezTo>
                  <a:cubicBezTo>
                    <a:pt x="22" y="7"/>
                    <a:pt x="24" y="0"/>
                    <a:pt x="27" y="0"/>
                  </a:cubicBezTo>
                  <a:cubicBezTo>
                    <a:pt x="29" y="1"/>
                    <a:pt x="31" y="7"/>
                    <a:pt x="33" y="7"/>
                  </a:cubicBezTo>
                  <a:cubicBezTo>
                    <a:pt x="35" y="7"/>
                    <a:pt x="36" y="0"/>
                    <a:pt x="36" y="0"/>
                  </a:cubicBezTo>
                  <a:cubicBezTo>
                    <a:pt x="42" y="0"/>
                    <a:pt x="46" y="6"/>
                    <a:pt x="46"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34" name="Freeform 36"/>
            <p:cNvSpPr>
              <a:spLocks noEditPoints="1"/>
            </p:cNvSpPr>
            <p:nvPr/>
          </p:nvSpPr>
          <p:spPr bwMode="auto">
            <a:xfrm>
              <a:off x="9532938" y="3689350"/>
              <a:ext cx="423862" cy="344488"/>
            </a:xfrm>
            <a:custGeom>
              <a:avLst/>
              <a:gdLst>
                <a:gd name="T0" fmla="*/ 113 w 113"/>
                <a:gd name="T1" fmla="*/ 82 h 92"/>
                <a:gd name="T2" fmla="*/ 102 w 113"/>
                <a:gd name="T3" fmla="*/ 92 h 92"/>
                <a:gd name="T4" fmla="*/ 10 w 113"/>
                <a:gd name="T5" fmla="*/ 92 h 92"/>
                <a:gd name="T6" fmla="*/ 0 w 113"/>
                <a:gd name="T7" fmla="*/ 82 h 92"/>
                <a:gd name="T8" fmla="*/ 10 w 113"/>
                <a:gd name="T9" fmla="*/ 71 h 92"/>
                <a:gd name="T10" fmla="*/ 10 w 113"/>
                <a:gd name="T11" fmla="*/ 33 h 92"/>
                <a:gd name="T12" fmla="*/ 43 w 113"/>
                <a:gd name="T13" fmla="*/ 0 h 92"/>
                <a:gd name="T14" fmla="*/ 69 w 113"/>
                <a:gd name="T15" fmla="*/ 0 h 92"/>
                <a:gd name="T16" fmla="*/ 102 w 113"/>
                <a:gd name="T17" fmla="*/ 33 h 92"/>
                <a:gd name="T18" fmla="*/ 102 w 113"/>
                <a:gd name="T19" fmla="*/ 71 h 92"/>
                <a:gd name="T20" fmla="*/ 113 w 113"/>
                <a:gd name="T21" fmla="*/ 82 h 92"/>
                <a:gd name="T22" fmla="*/ 75 w 113"/>
                <a:gd name="T23" fmla="*/ 54 h 92"/>
                <a:gd name="T24" fmla="*/ 62 w 113"/>
                <a:gd name="T25" fmla="*/ 39 h 92"/>
                <a:gd name="T26" fmla="*/ 53 w 113"/>
                <a:gd name="T27" fmla="*/ 32 h 92"/>
                <a:gd name="T28" fmla="*/ 59 w 113"/>
                <a:gd name="T29" fmla="*/ 28 h 92"/>
                <a:gd name="T30" fmla="*/ 70 w 113"/>
                <a:gd name="T31" fmla="*/ 31 h 92"/>
                <a:gd name="T32" fmla="*/ 73 w 113"/>
                <a:gd name="T33" fmla="*/ 22 h 92"/>
                <a:gd name="T34" fmla="*/ 61 w 113"/>
                <a:gd name="T35" fmla="*/ 19 h 92"/>
                <a:gd name="T36" fmla="*/ 61 w 113"/>
                <a:gd name="T37" fmla="*/ 18 h 92"/>
                <a:gd name="T38" fmla="*/ 61 w 113"/>
                <a:gd name="T39" fmla="*/ 18 h 92"/>
                <a:gd name="T40" fmla="*/ 61 w 113"/>
                <a:gd name="T41" fmla="*/ 17 h 92"/>
                <a:gd name="T42" fmla="*/ 57 w 113"/>
                <a:gd name="T43" fmla="*/ 14 h 92"/>
                <a:gd name="T44" fmla="*/ 54 w 113"/>
                <a:gd name="T45" fmla="*/ 17 h 92"/>
                <a:gd name="T46" fmla="*/ 54 w 113"/>
                <a:gd name="T47" fmla="*/ 19 h 92"/>
                <a:gd name="T48" fmla="*/ 54 w 113"/>
                <a:gd name="T49" fmla="*/ 19 h 92"/>
                <a:gd name="T50" fmla="*/ 54 w 113"/>
                <a:gd name="T51" fmla="*/ 20 h 92"/>
                <a:gd name="T52" fmla="*/ 41 w 113"/>
                <a:gd name="T53" fmla="*/ 34 h 92"/>
                <a:gd name="T54" fmla="*/ 55 w 113"/>
                <a:gd name="T55" fmla="*/ 48 h 92"/>
                <a:gd name="T56" fmla="*/ 63 w 113"/>
                <a:gd name="T57" fmla="*/ 55 h 92"/>
                <a:gd name="T58" fmla="*/ 55 w 113"/>
                <a:gd name="T59" fmla="*/ 60 h 92"/>
                <a:gd name="T60" fmla="*/ 43 w 113"/>
                <a:gd name="T61" fmla="*/ 56 h 92"/>
                <a:gd name="T62" fmla="*/ 40 w 113"/>
                <a:gd name="T63" fmla="*/ 65 h 92"/>
                <a:gd name="T64" fmla="*/ 53 w 113"/>
                <a:gd name="T65" fmla="*/ 69 h 92"/>
                <a:gd name="T66" fmla="*/ 53 w 113"/>
                <a:gd name="T67" fmla="*/ 70 h 92"/>
                <a:gd name="T68" fmla="*/ 53 w 113"/>
                <a:gd name="T69" fmla="*/ 70 h 92"/>
                <a:gd name="T70" fmla="*/ 53 w 113"/>
                <a:gd name="T71" fmla="*/ 70 h 92"/>
                <a:gd name="T72" fmla="*/ 57 w 113"/>
                <a:gd name="T73" fmla="*/ 74 h 92"/>
                <a:gd name="T74" fmla="*/ 61 w 113"/>
                <a:gd name="T75" fmla="*/ 70 h 92"/>
                <a:gd name="T76" fmla="*/ 61 w 113"/>
                <a:gd name="T77" fmla="*/ 70 h 92"/>
                <a:gd name="T78" fmla="*/ 61 w 113"/>
                <a:gd name="T79" fmla="*/ 70 h 92"/>
                <a:gd name="T80" fmla="*/ 61 w 113"/>
                <a:gd name="T81" fmla="*/ 68 h 92"/>
                <a:gd name="T82" fmla="*/ 75 w 113"/>
                <a:gd name="T83" fmla="*/ 5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3" h="92">
                  <a:moveTo>
                    <a:pt x="113" y="82"/>
                  </a:moveTo>
                  <a:cubicBezTo>
                    <a:pt x="113" y="87"/>
                    <a:pt x="108" y="92"/>
                    <a:pt x="102" y="92"/>
                  </a:cubicBezTo>
                  <a:cubicBezTo>
                    <a:pt x="10" y="92"/>
                    <a:pt x="10" y="92"/>
                    <a:pt x="10" y="92"/>
                  </a:cubicBezTo>
                  <a:cubicBezTo>
                    <a:pt x="5" y="92"/>
                    <a:pt x="0" y="87"/>
                    <a:pt x="0" y="82"/>
                  </a:cubicBezTo>
                  <a:cubicBezTo>
                    <a:pt x="0" y="76"/>
                    <a:pt x="5" y="71"/>
                    <a:pt x="10" y="71"/>
                  </a:cubicBezTo>
                  <a:cubicBezTo>
                    <a:pt x="10" y="33"/>
                    <a:pt x="10" y="33"/>
                    <a:pt x="10" y="33"/>
                  </a:cubicBezTo>
                  <a:cubicBezTo>
                    <a:pt x="10" y="15"/>
                    <a:pt x="25" y="0"/>
                    <a:pt x="43" y="0"/>
                  </a:cubicBezTo>
                  <a:cubicBezTo>
                    <a:pt x="69" y="0"/>
                    <a:pt x="69" y="0"/>
                    <a:pt x="69" y="0"/>
                  </a:cubicBezTo>
                  <a:cubicBezTo>
                    <a:pt x="87" y="0"/>
                    <a:pt x="102" y="15"/>
                    <a:pt x="102" y="33"/>
                  </a:cubicBezTo>
                  <a:cubicBezTo>
                    <a:pt x="102" y="71"/>
                    <a:pt x="102" y="71"/>
                    <a:pt x="102" y="71"/>
                  </a:cubicBezTo>
                  <a:cubicBezTo>
                    <a:pt x="108" y="71"/>
                    <a:pt x="113" y="76"/>
                    <a:pt x="113" y="82"/>
                  </a:cubicBezTo>
                  <a:close/>
                  <a:moveTo>
                    <a:pt x="75" y="54"/>
                  </a:moveTo>
                  <a:cubicBezTo>
                    <a:pt x="75" y="47"/>
                    <a:pt x="71" y="42"/>
                    <a:pt x="62" y="39"/>
                  </a:cubicBezTo>
                  <a:cubicBezTo>
                    <a:pt x="55" y="37"/>
                    <a:pt x="53" y="35"/>
                    <a:pt x="53" y="32"/>
                  </a:cubicBezTo>
                  <a:cubicBezTo>
                    <a:pt x="52" y="30"/>
                    <a:pt x="54" y="28"/>
                    <a:pt x="59" y="28"/>
                  </a:cubicBezTo>
                  <a:cubicBezTo>
                    <a:pt x="65" y="28"/>
                    <a:pt x="68" y="30"/>
                    <a:pt x="70" y="31"/>
                  </a:cubicBezTo>
                  <a:cubicBezTo>
                    <a:pt x="73" y="22"/>
                    <a:pt x="73" y="22"/>
                    <a:pt x="73" y="22"/>
                  </a:cubicBezTo>
                  <a:cubicBezTo>
                    <a:pt x="70" y="21"/>
                    <a:pt x="66" y="20"/>
                    <a:pt x="61" y="19"/>
                  </a:cubicBezTo>
                  <a:cubicBezTo>
                    <a:pt x="61" y="18"/>
                    <a:pt x="61" y="18"/>
                    <a:pt x="61" y="18"/>
                  </a:cubicBezTo>
                  <a:cubicBezTo>
                    <a:pt x="61" y="18"/>
                    <a:pt x="61" y="18"/>
                    <a:pt x="61" y="18"/>
                  </a:cubicBezTo>
                  <a:cubicBezTo>
                    <a:pt x="61" y="17"/>
                    <a:pt x="61" y="17"/>
                    <a:pt x="61" y="17"/>
                  </a:cubicBezTo>
                  <a:cubicBezTo>
                    <a:pt x="61" y="15"/>
                    <a:pt x="60" y="14"/>
                    <a:pt x="57" y="14"/>
                  </a:cubicBezTo>
                  <a:cubicBezTo>
                    <a:pt x="55" y="14"/>
                    <a:pt x="54" y="15"/>
                    <a:pt x="54" y="17"/>
                  </a:cubicBezTo>
                  <a:cubicBezTo>
                    <a:pt x="54" y="19"/>
                    <a:pt x="54" y="19"/>
                    <a:pt x="54" y="19"/>
                  </a:cubicBezTo>
                  <a:cubicBezTo>
                    <a:pt x="54" y="19"/>
                    <a:pt x="54" y="19"/>
                    <a:pt x="54" y="19"/>
                  </a:cubicBezTo>
                  <a:cubicBezTo>
                    <a:pt x="54" y="20"/>
                    <a:pt x="54" y="20"/>
                    <a:pt x="54" y="20"/>
                  </a:cubicBezTo>
                  <a:cubicBezTo>
                    <a:pt x="45" y="22"/>
                    <a:pt x="41" y="27"/>
                    <a:pt x="41" y="34"/>
                  </a:cubicBezTo>
                  <a:cubicBezTo>
                    <a:pt x="41" y="41"/>
                    <a:pt x="46" y="45"/>
                    <a:pt x="55" y="48"/>
                  </a:cubicBezTo>
                  <a:cubicBezTo>
                    <a:pt x="60" y="50"/>
                    <a:pt x="63" y="52"/>
                    <a:pt x="63" y="55"/>
                  </a:cubicBezTo>
                  <a:cubicBezTo>
                    <a:pt x="63" y="58"/>
                    <a:pt x="60" y="60"/>
                    <a:pt x="55" y="60"/>
                  </a:cubicBezTo>
                  <a:cubicBezTo>
                    <a:pt x="50" y="60"/>
                    <a:pt x="46" y="58"/>
                    <a:pt x="43" y="56"/>
                  </a:cubicBezTo>
                  <a:cubicBezTo>
                    <a:pt x="40" y="65"/>
                    <a:pt x="40" y="65"/>
                    <a:pt x="40" y="65"/>
                  </a:cubicBezTo>
                  <a:cubicBezTo>
                    <a:pt x="43" y="67"/>
                    <a:pt x="48" y="68"/>
                    <a:pt x="53" y="69"/>
                  </a:cubicBezTo>
                  <a:cubicBezTo>
                    <a:pt x="53" y="70"/>
                    <a:pt x="53" y="70"/>
                    <a:pt x="53" y="70"/>
                  </a:cubicBezTo>
                  <a:cubicBezTo>
                    <a:pt x="53" y="70"/>
                    <a:pt x="53" y="70"/>
                    <a:pt x="53" y="70"/>
                  </a:cubicBezTo>
                  <a:cubicBezTo>
                    <a:pt x="53" y="70"/>
                    <a:pt x="53" y="70"/>
                    <a:pt x="53" y="70"/>
                  </a:cubicBezTo>
                  <a:cubicBezTo>
                    <a:pt x="53" y="73"/>
                    <a:pt x="55" y="74"/>
                    <a:pt x="57" y="74"/>
                  </a:cubicBezTo>
                  <a:cubicBezTo>
                    <a:pt x="59" y="74"/>
                    <a:pt x="61" y="73"/>
                    <a:pt x="61" y="70"/>
                  </a:cubicBezTo>
                  <a:cubicBezTo>
                    <a:pt x="61" y="70"/>
                    <a:pt x="61" y="70"/>
                    <a:pt x="61" y="70"/>
                  </a:cubicBezTo>
                  <a:cubicBezTo>
                    <a:pt x="61" y="70"/>
                    <a:pt x="61" y="70"/>
                    <a:pt x="61" y="70"/>
                  </a:cubicBezTo>
                  <a:cubicBezTo>
                    <a:pt x="61" y="68"/>
                    <a:pt x="61" y="68"/>
                    <a:pt x="61" y="68"/>
                  </a:cubicBezTo>
                  <a:cubicBezTo>
                    <a:pt x="70" y="66"/>
                    <a:pt x="75" y="60"/>
                    <a:pt x="75"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grpSp>
      <p:grpSp>
        <p:nvGrpSpPr>
          <p:cNvPr id="35" name="Group 37"/>
          <p:cNvGrpSpPr/>
          <p:nvPr/>
        </p:nvGrpSpPr>
        <p:grpSpPr>
          <a:xfrm>
            <a:off x="3495228" y="3320216"/>
            <a:ext cx="364900" cy="381711"/>
            <a:chOff x="8385175" y="3870325"/>
            <a:chExt cx="473075" cy="473075"/>
          </a:xfrm>
          <a:solidFill>
            <a:schemeClr val="bg1"/>
          </a:solidFill>
        </p:grpSpPr>
        <p:sp>
          <p:nvSpPr>
            <p:cNvPr id="36" name="Freeform 38"/>
            <p:cNvSpPr/>
            <p:nvPr/>
          </p:nvSpPr>
          <p:spPr bwMode="auto">
            <a:xfrm>
              <a:off x="8561388" y="3870325"/>
              <a:ext cx="288925" cy="241300"/>
            </a:xfrm>
            <a:custGeom>
              <a:avLst/>
              <a:gdLst>
                <a:gd name="T0" fmla="*/ 12 w 77"/>
                <a:gd name="T1" fmla="*/ 0 h 64"/>
                <a:gd name="T2" fmla="*/ 19 w 77"/>
                <a:gd name="T3" fmla="*/ 0 h 64"/>
                <a:gd name="T4" fmla="*/ 58 w 77"/>
                <a:gd name="T5" fmla="*/ 0 h 64"/>
                <a:gd name="T6" fmla="*/ 65 w 77"/>
                <a:gd name="T7" fmla="*/ 0 h 64"/>
                <a:gd name="T8" fmla="*/ 77 w 77"/>
                <a:gd name="T9" fmla="*/ 11 h 64"/>
                <a:gd name="T10" fmla="*/ 77 w 77"/>
                <a:gd name="T11" fmla="*/ 25 h 64"/>
                <a:gd name="T12" fmla="*/ 77 w 77"/>
                <a:gd name="T13" fmla="*/ 39 h 64"/>
                <a:gd name="T14" fmla="*/ 65 w 77"/>
                <a:gd name="T15" fmla="*/ 51 h 64"/>
                <a:gd name="T16" fmla="*/ 55 w 77"/>
                <a:gd name="T17" fmla="*/ 51 h 64"/>
                <a:gd name="T18" fmla="*/ 55 w 77"/>
                <a:gd name="T19" fmla="*/ 60 h 64"/>
                <a:gd name="T20" fmla="*/ 52 w 77"/>
                <a:gd name="T21" fmla="*/ 64 h 64"/>
                <a:gd name="T22" fmla="*/ 51 w 77"/>
                <a:gd name="T23" fmla="*/ 64 h 64"/>
                <a:gd name="T24" fmla="*/ 47 w 77"/>
                <a:gd name="T25" fmla="*/ 63 h 64"/>
                <a:gd name="T26" fmla="*/ 35 w 77"/>
                <a:gd name="T27" fmla="*/ 51 h 64"/>
                <a:gd name="T28" fmla="*/ 12 w 77"/>
                <a:gd name="T29" fmla="*/ 51 h 64"/>
                <a:gd name="T30" fmla="*/ 0 w 77"/>
                <a:gd name="T31" fmla="*/ 39 h 64"/>
                <a:gd name="T32" fmla="*/ 0 w 77"/>
                <a:gd name="T33" fmla="*/ 25 h 64"/>
                <a:gd name="T34" fmla="*/ 0 w 77"/>
                <a:gd name="T35" fmla="*/ 11 h 64"/>
                <a:gd name="T36" fmla="*/ 12 w 77"/>
                <a:gd name="T3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64">
                  <a:moveTo>
                    <a:pt x="12" y="0"/>
                  </a:moveTo>
                  <a:cubicBezTo>
                    <a:pt x="19" y="0"/>
                    <a:pt x="19" y="0"/>
                    <a:pt x="19" y="0"/>
                  </a:cubicBezTo>
                  <a:cubicBezTo>
                    <a:pt x="58" y="0"/>
                    <a:pt x="58" y="0"/>
                    <a:pt x="58" y="0"/>
                  </a:cubicBezTo>
                  <a:cubicBezTo>
                    <a:pt x="65" y="0"/>
                    <a:pt x="65" y="0"/>
                    <a:pt x="65" y="0"/>
                  </a:cubicBezTo>
                  <a:cubicBezTo>
                    <a:pt x="72" y="0"/>
                    <a:pt x="77" y="5"/>
                    <a:pt x="77" y="11"/>
                  </a:cubicBezTo>
                  <a:cubicBezTo>
                    <a:pt x="77" y="25"/>
                    <a:pt x="77" y="25"/>
                    <a:pt x="77" y="25"/>
                  </a:cubicBezTo>
                  <a:cubicBezTo>
                    <a:pt x="77" y="39"/>
                    <a:pt x="77" y="39"/>
                    <a:pt x="77" y="39"/>
                  </a:cubicBezTo>
                  <a:cubicBezTo>
                    <a:pt x="77" y="46"/>
                    <a:pt x="72" y="51"/>
                    <a:pt x="65" y="51"/>
                  </a:cubicBezTo>
                  <a:cubicBezTo>
                    <a:pt x="55" y="51"/>
                    <a:pt x="55" y="51"/>
                    <a:pt x="55" y="51"/>
                  </a:cubicBezTo>
                  <a:cubicBezTo>
                    <a:pt x="55" y="60"/>
                    <a:pt x="55" y="60"/>
                    <a:pt x="55" y="60"/>
                  </a:cubicBezTo>
                  <a:cubicBezTo>
                    <a:pt x="55" y="62"/>
                    <a:pt x="54" y="63"/>
                    <a:pt x="52" y="64"/>
                  </a:cubicBezTo>
                  <a:cubicBezTo>
                    <a:pt x="52" y="64"/>
                    <a:pt x="51" y="64"/>
                    <a:pt x="51" y="64"/>
                  </a:cubicBezTo>
                  <a:cubicBezTo>
                    <a:pt x="49" y="64"/>
                    <a:pt x="48" y="64"/>
                    <a:pt x="47" y="63"/>
                  </a:cubicBezTo>
                  <a:cubicBezTo>
                    <a:pt x="35" y="51"/>
                    <a:pt x="35" y="51"/>
                    <a:pt x="35" y="51"/>
                  </a:cubicBezTo>
                  <a:cubicBezTo>
                    <a:pt x="12" y="51"/>
                    <a:pt x="12" y="51"/>
                    <a:pt x="12" y="51"/>
                  </a:cubicBezTo>
                  <a:cubicBezTo>
                    <a:pt x="5" y="51"/>
                    <a:pt x="0" y="46"/>
                    <a:pt x="0" y="39"/>
                  </a:cubicBezTo>
                  <a:cubicBezTo>
                    <a:pt x="0" y="25"/>
                    <a:pt x="0" y="25"/>
                    <a:pt x="0" y="25"/>
                  </a:cubicBezTo>
                  <a:cubicBezTo>
                    <a:pt x="0" y="11"/>
                    <a:pt x="0" y="11"/>
                    <a:pt x="0" y="11"/>
                  </a:cubicBezTo>
                  <a:cubicBezTo>
                    <a:pt x="0" y="5"/>
                    <a:pt x="5" y="0"/>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37" name="Freeform 39"/>
            <p:cNvSpPr/>
            <p:nvPr/>
          </p:nvSpPr>
          <p:spPr bwMode="auto">
            <a:xfrm>
              <a:off x="8385175" y="4010025"/>
              <a:ext cx="473075" cy="333375"/>
            </a:xfrm>
            <a:custGeom>
              <a:avLst/>
              <a:gdLst>
                <a:gd name="T0" fmla="*/ 107 w 126"/>
                <a:gd name="T1" fmla="*/ 25 h 89"/>
                <a:gd name="T2" fmla="*/ 107 w 126"/>
                <a:gd name="T3" fmla="*/ 35 h 89"/>
                <a:gd name="T4" fmla="*/ 104 w 126"/>
                <a:gd name="T5" fmla="*/ 40 h 89"/>
                <a:gd name="T6" fmla="*/ 102 w 126"/>
                <a:gd name="T7" fmla="*/ 41 h 89"/>
                <a:gd name="T8" fmla="*/ 97 w 126"/>
                <a:gd name="T9" fmla="*/ 39 h 89"/>
                <a:gd name="T10" fmla="*/ 82 w 126"/>
                <a:gd name="T11" fmla="*/ 25 h 89"/>
                <a:gd name="T12" fmla="*/ 47 w 126"/>
                <a:gd name="T13" fmla="*/ 25 h 89"/>
                <a:gd name="T14" fmla="*/ 33 w 126"/>
                <a:gd name="T15" fmla="*/ 11 h 89"/>
                <a:gd name="T16" fmla="*/ 33 w 126"/>
                <a:gd name="T17" fmla="*/ 0 h 89"/>
                <a:gd name="T18" fmla="*/ 25 w 126"/>
                <a:gd name="T19" fmla="*/ 0 h 89"/>
                <a:gd name="T20" fmla="*/ 16 w 126"/>
                <a:gd name="T21" fmla="*/ 0 h 89"/>
                <a:gd name="T22" fmla="*/ 0 w 126"/>
                <a:gd name="T23" fmla="*/ 16 h 89"/>
                <a:gd name="T24" fmla="*/ 0 w 126"/>
                <a:gd name="T25" fmla="*/ 34 h 89"/>
                <a:gd name="T26" fmla="*/ 0 w 126"/>
                <a:gd name="T27" fmla="*/ 55 h 89"/>
                <a:gd name="T28" fmla="*/ 16 w 126"/>
                <a:gd name="T29" fmla="*/ 71 h 89"/>
                <a:gd name="T30" fmla="*/ 28 w 126"/>
                <a:gd name="T31" fmla="*/ 71 h 89"/>
                <a:gd name="T32" fmla="*/ 28 w 126"/>
                <a:gd name="T33" fmla="*/ 82 h 89"/>
                <a:gd name="T34" fmla="*/ 32 w 126"/>
                <a:gd name="T35" fmla="*/ 88 h 89"/>
                <a:gd name="T36" fmla="*/ 35 w 126"/>
                <a:gd name="T37" fmla="*/ 89 h 89"/>
                <a:gd name="T38" fmla="*/ 39 w 126"/>
                <a:gd name="T39" fmla="*/ 87 h 89"/>
                <a:gd name="T40" fmla="*/ 56 w 126"/>
                <a:gd name="T41" fmla="*/ 71 h 89"/>
                <a:gd name="T42" fmla="*/ 110 w 126"/>
                <a:gd name="T43" fmla="*/ 71 h 89"/>
                <a:gd name="T44" fmla="*/ 126 w 126"/>
                <a:gd name="T45" fmla="*/ 55 h 89"/>
                <a:gd name="T46" fmla="*/ 126 w 126"/>
                <a:gd name="T47" fmla="*/ 34 h 89"/>
                <a:gd name="T48" fmla="*/ 126 w 126"/>
                <a:gd name="T49" fmla="*/ 23 h 89"/>
                <a:gd name="T50" fmla="*/ 119 w 126"/>
                <a:gd name="T51" fmla="*/ 25 h 89"/>
                <a:gd name="T52" fmla="*/ 107 w 126"/>
                <a:gd name="T53" fmla="*/ 2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6" h="89">
                  <a:moveTo>
                    <a:pt x="107" y="25"/>
                  </a:moveTo>
                  <a:cubicBezTo>
                    <a:pt x="107" y="35"/>
                    <a:pt x="107" y="35"/>
                    <a:pt x="107" y="35"/>
                  </a:cubicBezTo>
                  <a:cubicBezTo>
                    <a:pt x="107" y="37"/>
                    <a:pt x="106" y="39"/>
                    <a:pt x="104" y="40"/>
                  </a:cubicBezTo>
                  <a:cubicBezTo>
                    <a:pt x="103" y="40"/>
                    <a:pt x="102" y="41"/>
                    <a:pt x="102" y="41"/>
                  </a:cubicBezTo>
                  <a:cubicBezTo>
                    <a:pt x="100" y="41"/>
                    <a:pt x="99" y="40"/>
                    <a:pt x="97" y="39"/>
                  </a:cubicBezTo>
                  <a:cubicBezTo>
                    <a:pt x="82" y="25"/>
                    <a:pt x="82" y="25"/>
                    <a:pt x="82" y="25"/>
                  </a:cubicBezTo>
                  <a:cubicBezTo>
                    <a:pt x="47" y="25"/>
                    <a:pt x="47" y="25"/>
                    <a:pt x="47" y="25"/>
                  </a:cubicBezTo>
                  <a:cubicBezTo>
                    <a:pt x="39" y="25"/>
                    <a:pt x="33" y="18"/>
                    <a:pt x="33" y="11"/>
                  </a:cubicBezTo>
                  <a:cubicBezTo>
                    <a:pt x="33" y="0"/>
                    <a:pt x="33" y="0"/>
                    <a:pt x="33" y="0"/>
                  </a:cubicBezTo>
                  <a:cubicBezTo>
                    <a:pt x="25" y="0"/>
                    <a:pt x="25" y="0"/>
                    <a:pt x="25" y="0"/>
                  </a:cubicBezTo>
                  <a:cubicBezTo>
                    <a:pt x="16" y="0"/>
                    <a:pt x="16" y="0"/>
                    <a:pt x="16" y="0"/>
                  </a:cubicBezTo>
                  <a:cubicBezTo>
                    <a:pt x="7" y="0"/>
                    <a:pt x="0" y="8"/>
                    <a:pt x="0" y="16"/>
                  </a:cubicBezTo>
                  <a:cubicBezTo>
                    <a:pt x="0" y="34"/>
                    <a:pt x="0" y="34"/>
                    <a:pt x="0" y="34"/>
                  </a:cubicBezTo>
                  <a:cubicBezTo>
                    <a:pt x="0" y="55"/>
                    <a:pt x="0" y="55"/>
                    <a:pt x="0" y="55"/>
                  </a:cubicBezTo>
                  <a:cubicBezTo>
                    <a:pt x="0" y="64"/>
                    <a:pt x="7" y="71"/>
                    <a:pt x="16" y="71"/>
                  </a:cubicBezTo>
                  <a:cubicBezTo>
                    <a:pt x="28" y="71"/>
                    <a:pt x="28" y="71"/>
                    <a:pt x="28" y="71"/>
                  </a:cubicBezTo>
                  <a:cubicBezTo>
                    <a:pt x="28" y="82"/>
                    <a:pt x="28" y="82"/>
                    <a:pt x="28" y="82"/>
                  </a:cubicBezTo>
                  <a:cubicBezTo>
                    <a:pt x="28" y="85"/>
                    <a:pt x="30" y="87"/>
                    <a:pt x="32" y="88"/>
                  </a:cubicBezTo>
                  <a:cubicBezTo>
                    <a:pt x="33" y="89"/>
                    <a:pt x="34" y="89"/>
                    <a:pt x="35" y="89"/>
                  </a:cubicBezTo>
                  <a:cubicBezTo>
                    <a:pt x="36" y="89"/>
                    <a:pt x="38" y="88"/>
                    <a:pt x="39" y="87"/>
                  </a:cubicBezTo>
                  <a:cubicBezTo>
                    <a:pt x="56" y="71"/>
                    <a:pt x="56" y="71"/>
                    <a:pt x="56" y="71"/>
                  </a:cubicBezTo>
                  <a:cubicBezTo>
                    <a:pt x="110" y="71"/>
                    <a:pt x="110" y="71"/>
                    <a:pt x="110" y="71"/>
                  </a:cubicBezTo>
                  <a:cubicBezTo>
                    <a:pt x="119" y="71"/>
                    <a:pt x="126" y="64"/>
                    <a:pt x="126" y="55"/>
                  </a:cubicBezTo>
                  <a:cubicBezTo>
                    <a:pt x="126" y="34"/>
                    <a:pt x="126" y="34"/>
                    <a:pt x="126" y="34"/>
                  </a:cubicBezTo>
                  <a:cubicBezTo>
                    <a:pt x="126" y="23"/>
                    <a:pt x="126" y="23"/>
                    <a:pt x="126" y="23"/>
                  </a:cubicBezTo>
                  <a:cubicBezTo>
                    <a:pt x="124" y="24"/>
                    <a:pt x="121" y="25"/>
                    <a:pt x="119" y="25"/>
                  </a:cubicBezTo>
                  <a:lnTo>
                    <a:pt x="107"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grpSp>
      <p:sp>
        <p:nvSpPr>
          <p:cNvPr id="38" name="TextBox 76"/>
          <p:cNvSpPr txBox="1"/>
          <p:nvPr/>
        </p:nvSpPr>
        <p:spPr>
          <a:xfrm>
            <a:off x="6093590" y="1498933"/>
            <a:ext cx="1934793" cy="276999"/>
          </a:xfrm>
          <a:prstGeom prst="rect">
            <a:avLst/>
          </a:prstGeom>
          <a:noFill/>
        </p:spPr>
        <p:txBody>
          <a:bodyPr wrap="square" rtlCol="0">
            <a:spAutoFit/>
          </a:bodyPr>
          <a:lstStyle/>
          <a:p>
            <a:pPr marL="214298" indent="-214298">
              <a:buFont typeface="Wingdings" panose="05000000000000000000" pitchFamily="2" charset="2"/>
              <a:buChar char="u"/>
            </a:pPr>
            <a:r>
              <a:rPr lang="zh-CN" altLang="en-US" sz="1200" b="1" dirty="0">
                <a:solidFill>
                  <a:srgbClr val="7C5C40"/>
                </a:solidFill>
              </a:rPr>
              <a:t>绿色建材筑就低碳生活</a:t>
            </a:r>
            <a:endParaRPr lang="zh-CN" altLang="en-US" sz="1200" b="1" dirty="0">
              <a:solidFill>
                <a:srgbClr val="7C5C40"/>
              </a:solidFill>
              <a:latin typeface="微软雅黑" panose="020B0503020204020204" charset="-122"/>
              <a:ea typeface="微软雅黑" panose="020B0503020204020204" charset="-122"/>
            </a:endParaRPr>
          </a:p>
        </p:txBody>
      </p:sp>
      <p:sp>
        <p:nvSpPr>
          <p:cNvPr id="39" name="文本框 38"/>
          <p:cNvSpPr txBox="1"/>
          <p:nvPr/>
        </p:nvSpPr>
        <p:spPr>
          <a:xfrm>
            <a:off x="6093591" y="1775932"/>
            <a:ext cx="2288508" cy="632481"/>
          </a:xfrm>
          <a:prstGeom prst="rect">
            <a:avLst/>
          </a:prstGeom>
          <a:noFill/>
        </p:spPr>
        <p:txBody>
          <a:bodyPr wrap="square" rtlCol="0">
            <a:spAutoFit/>
          </a:bodyPr>
          <a:lstStyle/>
          <a:p>
            <a:pPr>
              <a:lnSpc>
                <a:spcPct val="130000"/>
              </a:lnSpc>
            </a:pPr>
            <a:r>
              <a:rPr lang="zh-CN" altLang="en-US" sz="900" dirty="0">
                <a:solidFill>
                  <a:srgbClr val="92D050"/>
                </a:solidFill>
                <a:latin typeface="微软雅黑" panose="020B0503020204020204" pitchFamily="34" charset="-122"/>
                <a:ea typeface="微软雅黑" panose="020B0503020204020204" pitchFamily="34" charset="-122"/>
              </a:rPr>
              <a:t>低碳生活，家居业似乎已经领先一步。从环保材料到环保装修，从砍伐树木到建设速生林，从发光顶设计到太阳能</a:t>
            </a:r>
            <a:r>
              <a:rPr lang="zh-CN" altLang="en-US" sz="900" dirty="0" smtClean="0">
                <a:solidFill>
                  <a:srgbClr val="92D050"/>
                </a:solidFill>
                <a:latin typeface="微软雅黑" panose="020B0503020204020204" pitchFamily="34" charset="-122"/>
                <a:ea typeface="微软雅黑" panose="020B0503020204020204" pitchFamily="34" charset="-122"/>
              </a:rPr>
              <a:t>灯具。</a:t>
            </a:r>
            <a:endParaRPr lang="zh-CN" altLang="zh-CN" sz="900" dirty="0">
              <a:solidFill>
                <a:srgbClr val="92D050"/>
              </a:solidFill>
              <a:latin typeface="微软雅黑" panose="020B0503020204020204" pitchFamily="34" charset="-122"/>
              <a:ea typeface="微软雅黑" panose="020B0503020204020204" pitchFamily="34" charset="-122"/>
              <a:sym typeface="+mn-ea"/>
            </a:endParaRPr>
          </a:p>
        </p:txBody>
      </p:sp>
      <p:sp>
        <p:nvSpPr>
          <p:cNvPr id="40" name="TextBox 76"/>
          <p:cNvSpPr txBox="1"/>
          <p:nvPr/>
        </p:nvSpPr>
        <p:spPr>
          <a:xfrm>
            <a:off x="6093590" y="3203109"/>
            <a:ext cx="2006801" cy="276999"/>
          </a:xfrm>
          <a:prstGeom prst="rect">
            <a:avLst/>
          </a:prstGeom>
          <a:noFill/>
        </p:spPr>
        <p:txBody>
          <a:bodyPr wrap="square" rtlCol="0">
            <a:spAutoFit/>
          </a:bodyPr>
          <a:lstStyle/>
          <a:p>
            <a:pPr marL="214298" indent="-214298">
              <a:buFont typeface="Wingdings" panose="05000000000000000000" pitchFamily="2" charset="2"/>
              <a:buChar char="u"/>
            </a:pPr>
            <a:r>
              <a:rPr lang="zh-CN" altLang="en-US" sz="1200" b="1" dirty="0">
                <a:solidFill>
                  <a:srgbClr val="7C5C40"/>
                </a:solidFill>
              </a:rPr>
              <a:t>充分利用可循环材料</a:t>
            </a:r>
            <a:endParaRPr lang="zh-CN" altLang="en-US" sz="1200" b="1" dirty="0">
              <a:solidFill>
                <a:srgbClr val="7C5C40"/>
              </a:solidFill>
              <a:latin typeface="微软雅黑" panose="020B0503020204020204" charset="-122"/>
              <a:ea typeface="微软雅黑" panose="020B0503020204020204" charset="-122"/>
            </a:endParaRPr>
          </a:p>
        </p:txBody>
      </p:sp>
      <p:sp>
        <p:nvSpPr>
          <p:cNvPr id="41" name="文本框 40"/>
          <p:cNvSpPr txBox="1"/>
          <p:nvPr/>
        </p:nvSpPr>
        <p:spPr>
          <a:xfrm>
            <a:off x="6093591" y="3480109"/>
            <a:ext cx="2288508" cy="992579"/>
          </a:xfrm>
          <a:prstGeom prst="rect">
            <a:avLst/>
          </a:prstGeom>
          <a:noFill/>
        </p:spPr>
        <p:txBody>
          <a:bodyPr wrap="square" rtlCol="0">
            <a:spAutoFit/>
          </a:bodyPr>
          <a:lstStyle/>
          <a:p>
            <a:pPr>
              <a:lnSpc>
                <a:spcPct val="130000"/>
              </a:lnSpc>
            </a:pPr>
            <a:r>
              <a:rPr lang="zh-CN" altLang="en-US" sz="900" dirty="0">
                <a:solidFill>
                  <a:srgbClr val="92D050"/>
                </a:solidFill>
                <a:latin typeface="微软雅黑" panose="020B0503020204020204" pitchFamily="34" charset="-122"/>
                <a:ea typeface="微软雅黑" panose="020B0503020204020204" pitchFamily="34" charset="-122"/>
              </a:rPr>
              <a:t>在装修过程中，其实可以更多地选择一些类似轻钢龙骨、石膏板等轻质隔墙材料，少用黏土实心砖、射灯、铝合金门窗等资源</a:t>
            </a:r>
            <a:r>
              <a:rPr lang="zh-CN" altLang="en-US" sz="900" dirty="0" smtClean="0">
                <a:solidFill>
                  <a:srgbClr val="92D050"/>
                </a:solidFill>
                <a:latin typeface="微软雅黑" panose="020B0503020204020204" pitchFamily="34" charset="-122"/>
                <a:ea typeface="微软雅黑" panose="020B0503020204020204" pitchFamily="34" charset="-122"/>
              </a:rPr>
              <a:t>浪费的</a:t>
            </a:r>
            <a:r>
              <a:rPr lang="zh-CN" altLang="en-US" sz="900" dirty="0">
                <a:solidFill>
                  <a:srgbClr val="92D050"/>
                </a:solidFill>
                <a:latin typeface="微软雅黑" panose="020B0503020204020204" pitchFamily="34" charset="-122"/>
                <a:ea typeface="微软雅黑" panose="020B0503020204020204" pitchFamily="34" charset="-122"/>
              </a:rPr>
              <a:t>材料，也可以从侧面降低家装工程的碳排放量。</a:t>
            </a:r>
            <a:endParaRPr lang="zh-CN" altLang="zh-CN" sz="900" dirty="0">
              <a:solidFill>
                <a:srgbClr val="92D050"/>
              </a:solidFill>
              <a:latin typeface="微软雅黑" panose="020B0503020204020204" pitchFamily="34" charset="-122"/>
              <a:ea typeface="微软雅黑" panose="020B0503020204020204" pitchFamily="34" charset="-122"/>
              <a:sym typeface="+mn-ea"/>
            </a:endParaRPr>
          </a:p>
        </p:txBody>
      </p:sp>
      <p:sp>
        <p:nvSpPr>
          <p:cNvPr id="42" name="TextBox 76"/>
          <p:cNvSpPr txBox="1"/>
          <p:nvPr/>
        </p:nvSpPr>
        <p:spPr>
          <a:xfrm>
            <a:off x="762851" y="1498933"/>
            <a:ext cx="1848737" cy="276999"/>
          </a:xfrm>
          <a:prstGeom prst="rect">
            <a:avLst/>
          </a:prstGeom>
          <a:noFill/>
        </p:spPr>
        <p:txBody>
          <a:bodyPr wrap="square" rtlCol="0">
            <a:spAutoFit/>
          </a:bodyPr>
          <a:lstStyle/>
          <a:p>
            <a:pPr marL="214298" indent="-214298">
              <a:buFont typeface="Wingdings" panose="05000000000000000000" pitchFamily="2" charset="2"/>
              <a:buChar char="u"/>
            </a:pPr>
            <a:r>
              <a:rPr lang="zh-CN" altLang="en-US" sz="1200" b="1" dirty="0">
                <a:solidFill>
                  <a:srgbClr val="7C5C40"/>
                </a:solidFill>
              </a:rPr>
              <a:t>简约大方最利于节能</a:t>
            </a:r>
            <a:endParaRPr lang="zh-CN" altLang="en-US" sz="1200" b="1" dirty="0">
              <a:solidFill>
                <a:srgbClr val="7C5C40"/>
              </a:solidFill>
              <a:latin typeface="微软雅黑" panose="020B0503020204020204" charset="-122"/>
              <a:ea typeface="微软雅黑" panose="020B0503020204020204" charset="-122"/>
            </a:endParaRPr>
          </a:p>
        </p:txBody>
      </p:sp>
      <p:sp>
        <p:nvSpPr>
          <p:cNvPr id="43" name="文本框 42"/>
          <p:cNvSpPr txBox="1"/>
          <p:nvPr/>
        </p:nvSpPr>
        <p:spPr>
          <a:xfrm>
            <a:off x="762853" y="1775932"/>
            <a:ext cx="2288508" cy="812530"/>
          </a:xfrm>
          <a:prstGeom prst="rect">
            <a:avLst/>
          </a:prstGeom>
          <a:noFill/>
        </p:spPr>
        <p:txBody>
          <a:bodyPr wrap="square" rtlCol="0">
            <a:spAutoFit/>
          </a:bodyPr>
          <a:lstStyle/>
          <a:p>
            <a:pPr>
              <a:lnSpc>
                <a:spcPct val="130000"/>
              </a:lnSpc>
            </a:pPr>
            <a:r>
              <a:rPr lang="zh-CN" altLang="en-US" sz="900" dirty="0">
                <a:solidFill>
                  <a:srgbClr val="92D050"/>
                </a:solidFill>
                <a:latin typeface="微软雅黑" panose="020B0503020204020204" pitchFamily="34" charset="-122"/>
                <a:ea typeface="微软雅黑" panose="020B0503020204020204" pitchFamily="34" charset="-122"/>
              </a:rPr>
              <a:t>只要设计考虑周全，简约的风格是很适宜现代装修，特别是年轻人的装修来使用的。而且这样的设计风格能最大限度地减少家庭装修当中的材料浪费问题。</a:t>
            </a:r>
            <a:endParaRPr lang="zh-CN" altLang="zh-CN" sz="900" dirty="0">
              <a:solidFill>
                <a:srgbClr val="92D050"/>
              </a:solidFill>
              <a:latin typeface="微软雅黑" panose="020B0503020204020204" pitchFamily="34" charset="-122"/>
              <a:ea typeface="微软雅黑" panose="020B0503020204020204" pitchFamily="34" charset="-122"/>
              <a:sym typeface="+mn-ea"/>
            </a:endParaRPr>
          </a:p>
        </p:txBody>
      </p:sp>
      <p:sp>
        <p:nvSpPr>
          <p:cNvPr id="44" name="TextBox 76"/>
          <p:cNvSpPr txBox="1"/>
          <p:nvPr/>
        </p:nvSpPr>
        <p:spPr>
          <a:xfrm>
            <a:off x="762852" y="3203109"/>
            <a:ext cx="1641788" cy="276999"/>
          </a:xfrm>
          <a:prstGeom prst="rect">
            <a:avLst/>
          </a:prstGeom>
          <a:noFill/>
        </p:spPr>
        <p:txBody>
          <a:bodyPr wrap="square" rtlCol="0">
            <a:spAutoFit/>
          </a:bodyPr>
          <a:lstStyle/>
          <a:p>
            <a:pPr marL="214298" indent="-214298">
              <a:buFont typeface="Wingdings" panose="05000000000000000000" pitchFamily="2" charset="2"/>
              <a:buChar char="u"/>
            </a:pPr>
            <a:r>
              <a:rPr lang="zh-CN" altLang="en-US" sz="1200" b="1" dirty="0">
                <a:solidFill>
                  <a:srgbClr val="7C5C40"/>
                </a:solidFill>
              </a:rPr>
              <a:t>色彩回归环保自然</a:t>
            </a:r>
            <a:endParaRPr lang="zh-CN" altLang="en-US" sz="1200" b="1" dirty="0">
              <a:solidFill>
                <a:srgbClr val="7C5C40"/>
              </a:solidFill>
              <a:latin typeface="微软雅黑" panose="020B0503020204020204" charset="-122"/>
              <a:ea typeface="微软雅黑" panose="020B0503020204020204" charset="-122"/>
            </a:endParaRPr>
          </a:p>
        </p:txBody>
      </p:sp>
      <p:sp>
        <p:nvSpPr>
          <p:cNvPr id="45" name="文本框 44"/>
          <p:cNvSpPr txBox="1"/>
          <p:nvPr/>
        </p:nvSpPr>
        <p:spPr>
          <a:xfrm>
            <a:off x="762853" y="3480109"/>
            <a:ext cx="2288508" cy="632481"/>
          </a:xfrm>
          <a:prstGeom prst="rect">
            <a:avLst/>
          </a:prstGeom>
          <a:noFill/>
        </p:spPr>
        <p:txBody>
          <a:bodyPr wrap="square" rtlCol="0">
            <a:spAutoFit/>
          </a:bodyPr>
          <a:lstStyle/>
          <a:p>
            <a:pPr>
              <a:lnSpc>
                <a:spcPct val="130000"/>
              </a:lnSpc>
            </a:pPr>
            <a:r>
              <a:rPr lang="zh-CN" altLang="en-US" sz="900" dirty="0">
                <a:solidFill>
                  <a:srgbClr val="92D050"/>
                </a:solidFill>
                <a:latin typeface="微软雅黑" panose="020B0503020204020204" pitchFamily="34" charset="-122"/>
                <a:ea typeface="微软雅黑" panose="020B0503020204020204" pitchFamily="34" charset="-122"/>
              </a:rPr>
              <a:t>由于深色的涂料比较吸热，大面积设计使用在家庭装修墙面中，白天吸收大量的热能，晚上使用空调会增加居室的</a:t>
            </a:r>
            <a:r>
              <a:rPr lang="zh-CN" altLang="en-US" sz="900" dirty="0" smtClean="0">
                <a:solidFill>
                  <a:srgbClr val="92D050"/>
                </a:solidFill>
                <a:latin typeface="微软雅黑" panose="020B0503020204020204" pitchFamily="34" charset="-122"/>
                <a:ea typeface="微软雅黑" panose="020B0503020204020204" pitchFamily="34" charset="-122"/>
              </a:rPr>
              <a:t>能量消耗</a:t>
            </a:r>
            <a:r>
              <a:rPr lang="zh-CN" altLang="en-US" sz="900" dirty="0">
                <a:solidFill>
                  <a:srgbClr val="92D050"/>
                </a:solidFill>
                <a:latin typeface="微软雅黑" panose="020B0503020204020204" pitchFamily="34" charset="-122"/>
                <a:ea typeface="微软雅黑" panose="020B0503020204020204" pitchFamily="34" charset="-122"/>
              </a:rPr>
              <a:t>。</a:t>
            </a:r>
            <a:endParaRPr lang="zh-CN" altLang="zh-CN" sz="900" dirty="0">
              <a:solidFill>
                <a:srgbClr val="92D050"/>
              </a:solidFill>
              <a:latin typeface="微软雅黑" panose="020B0503020204020204" pitchFamily="34" charset="-122"/>
              <a:ea typeface="微软雅黑" panose="020B0503020204020204" pitchFamily="34" charset="-122"/>
              <a:sym typeface="+mn-ea"/>
            </a:endParaRPr>
          </a:p>
        </p:txBody>
      </p:sp>
      <p:sp>
        <p:nvSpPr>
          <p:cNvPr id="2" name="矩形 1"/>
          <p:cNvSpPr/>
          <p:nvPr/>
        </p:nvSpPr>
        <p:spPr>
          <a:xfrm>
            <a:off x="3791693" y="811876"/>
            <a:ext cx="1569660" cy="369332"/>
          </a:xfrm>
          <a:prstGeom prst="rect">
            <a:avLst/>
          </a:prstGeom>
        </p:spPr>
        <p:txBody>
          <a:bodyPr wrap="none">
            <a:spAutoFit/>
          </a:bodyPr>
          <a:lstStyle/>
          <a:p>
            <a:r>
              <a:rPr lang="zh-CN" altLang="en-US" dirty="0">
                <a:solidFill>
                  <a:srgbClr val="7C5C40"/>
                </a:solidFill>
                <a:latin typeface="Microsoft YaHei" panose="020B0503020204020204" pitchFamily="34" charset="-122"/>
                <a:ea typeface="Microsoft YaHei" panose="020B0503020204020204" pitchFamily="34" charset="-122"/>
              </a:rPr>
              <a:t>低碳装修家园</a:t>
            </a:r>
            <a:endParaRPr lang="zh-CN" altLang="en-US" b="0" i="0" dirty="0">
              <a:solidFill>
                <a:srgbClr val="7C5C40"/>
              </a:solidFill>
              <a:effectLst/>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1362100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346314" y="632783"/>
            <a:ext cx="8546166" cy="4712069"/>
            <a:chOff x="346314" y="632783"/>
            <a:chExt cx="8546166" cy="4712069"/>
          </a:xfrm>
        </p:grpSpPr>
        <p:sp>
          <p:nvSpPr>
            <p:cNvPr id="6" name="矩形 5"/>
            <p:cNvSpPr/>
            <p:nvPr/>
          </p:nvSpPr>
          <p:spPr>
            <a:xfrm>
              <a:off x="1156404" y="1512421"/>
              <a:ext cx="7092788" cy="2772308"/>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6314" y="632783"/>
              <a:ext cx="1620180" cy="1620180"/>
            </a:xfrm>
            <a:prstGeom prst="rect">
              <a:avLst/>
            </a:prstGeom>
          </p:spPr>
        </p:pic>
        <p:sp>
          <p:nvSpPr>
            <p:cNvPr id="7" name="矩形 6"/>
            <p:cNvSpPr/>
            <p:nvPr/>
          </p:nvSpPr>
          <p:spPr>
            <a:xfrm>
              <a:off x="1382894" y="2322511"/>
              <a:ext cx="6876764" cy="1754326"/>
            </a:xfrm>
            <a:prstGeom prst="rect">
              <a:avLst/>
            </a:prstGeom>
          </p:spPr>
          <p:txBody>
            <a:bodyPr wrap="square">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家庭采用悭电胆、</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LED</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灯或光管照明。用高品质节能灯代替白炽灯泡，可减少耗电，还可提高照明效果。同样亮度的节能灯耗电量为白炽灯泡的</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1/4</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；以</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11</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瓦节能灯代替</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60</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瓦白炽灯泡、每天照明</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4</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小时计算，</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支节能灯</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年可减排二氧化碳</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68.6</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千克。</a:t>
              </a:r>
            </a:p>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在家随手关灯</a:t>
              </a:r>
            </a:p>
            <a:p>
              <a:pPr>
                <a:lnSpc>
                  <a:spcPct val="15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1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养成在家随手关灯的好习惯，每户每年可节电约</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4.9</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度，相应减排二氧化碳</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4.7</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千克。</a:t>
              </a:r>
            </a:p>
            <a:p>
              <a:pPr>
                <a:lnSpc>
                  <a:spcPct val="15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2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拉开窗帘善用日光少开灯</a:t>
              </a:r>
              <a:endParaRPr lang="zh-CN" altLang="en-US" sz="1200" b="0" i="0" dirty="0">
                <a:solidFill>
                  <a:schemeClr val="tx1">
                    <a:lumMod val="75000"/>
                    <a:lumOff val="25000"/>
                  </a:schemeClr>
                </a:solidFill>
                <a:effectLst/>
                <a:latin typeface="微软雅黑" panose="020B0503020204020204" pitchFamily="34" charset="-122"/>
                <a:ea typeface="微软雅黑" panose="020B0503020204020204" pitchFamily="34" charset="-122"/>
              </a:endParaRPr>
            </a:p>
          </p:txBody>
        </p:sp>
        <p:sp>
          <p:nvSpPr>
            <p:cNvPr id="46" name="矩形 45"/>
            <p:cNvSpPr/>
            <p:nvPr/>
          </p:nvSpPr>
          <p:spPr>
            <a:xfrm>
              <a:off x="1382894" y="1870442"/>
              <a:ext cx="3027197" cy="507831"/>
            </a:xfrm>
            <a:prstGeom prst="rect">
              <a:avLst/>
            </a:prstGeom>
          </p:spPr>
          <p:txBody>
            <a:bodyPr wrap="square">
              <a:spAutoFit/>
            </a:bodyPr>
            <a:lstStyle/>
            <a:p>
              <a:pPr>
                <a:lnSpc>
                  <a:spcPct val="150000"/>
                </a:lnSpc>
              </a:pPr>
              <a:r>
                <a:rPr lang="zh-CN" altLang="en-US" b="1" dirty="0" smtClean="0">
                  <a:solidFill>
                    <a:srgbClr val="7C5C40"/>
                  </a:solidFill>
                  <a:latin typeface="微软雅黑" panose="020B0503020204020204" pitchFamily="34" charset="-122"/>
                  <a:ea typeface="微软雅黑" panose="020B0503020204020204" pitchFamily="34" charset="-122"/>
                </a:rPr>
                <a:t>低碳准则</a:t>
              </a:r>
              <a:r>
                <a:rPr lang="en-US" altLang="zh-CN" b="1" dirty="0" smtClean="0">
                  <a:solidFill>
                    <a:srgbClr val="7C5C40"/>
                  </a:solidFill>
                  <a:latin typeface="微软雅黑" panose="020B0503020204020204" pitchFamily="34" charset="-122"/>
                  <a:ea typeface="微软雅黑" panose="020B0503020204020204" pitchFamily="34" charset="-122"/>
                </a:rPr>
                <a:t>——</a:t>
              </a:r>
              <a:r>
                <a:rPr lang="zh-CN" altLang="en-US" b="1" dirty="0" smtClean="0">
                  <a:solidFill>
                    <a:srgbClr val="7C5C40"/>
                  </a:solidFill>
                  <a:latin typeface="微软雅黑" panose="020B0503020204020204" pitchFamily="34" charset="-122"/>
                  <a:ea typeface="微软雅黑" panose="020B0503020204020204" pitchFamily="34" charset="-122"/>
                </a:rPr>
                <a:t>电灯篇</a:t>
              </a:r>
              <a:endParaRPr lang="zh-CN" altLang="en-US" b="1" i="0" dirty="0">
                <a:solidFill>
                  <a:srgbClr val="7C5C40"/>
                </a:solidFill>
                <a:effectLst/>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96725" y="1283338"/>
              <a:ext cx="3267463" cy="643129"/>
            </a:xfrm>
            <a:prstGeom prst="rect">
              <a:avLst/>
            </a:prstGeom>
          </p:spPr>
        </p:pic>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64188" y="2716560"/>
              <a:ext cx="2628292" cy="2628292"/>
            </a:xfrm>
            <a:prstGeom prst="rect">
              <a:avLst/>
            </a:prstGeom>
          </p:spPr>
        </p:pic>
      </p:grpSp>
    </p:spTree>
    <p:extLst>
      <p:ext uri="{BB962C8B-B14F-4D97-AF65-F5344CB8AC3E}">
        <p14:creationId xmlns:p14="http://schemas.microsoft.com/office/powerpoint/2010/main" val="35780535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down)">
                                      <p:cBhvr>
                                        <p:cTn id="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708980" y="760353"/>
            <a:ext cx="8183500" cy="4584499"/>
            <a:chOff x="708980" y="760353"/>
            <a:chExt cx="8183500" cy="4584499"/>
          </a:xfrm>
        </p:grpSpPr>
        <p:sp>
          <p:nvSpPr>
            <p:cNvPr id="6" name="矩形 5"/>
            <p:cNvSpPr/>
            <p:nvPr/>
          </p:nvSpPr>
          <p:spPr>
            <a:xfrm>
              <a:off x="1156404" y="1512421"/>
              <a:ext cx="7092788" cy="2772308"/>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82894" y="2322511"/>
              <a:ext cx="6876764" cy="1721690"/>
            </a:xfrm>
            <a:prstGeom prst="rect">
              <a:avLst/>
            </a:prstGeom>
          </p:spPr>
          <p:txBody>
            <a:bodyPr wrap="square">
              <a:spAutoFit/>
            </a:bodyPr>
            <a:lstStyle/>
            <a:p>
              <a:pPr>
                <a:lnSpc>
                  <a:spcPct val="150000"/>
                </a:lnSpc>
              </a:pPr>
              <a:r>
                <a:rPr lang="en-US" altLang="zh-CN" sz="1200" dirty="0" smtClean="0">
                  <a:latin typeface="微软雅黑" panose="020B0503020204020204" pitchFamily="34" charset="-122"/>
                  <a:ea typeface="微软雅黑" panose="020B0503020204020204" pitchFamily="34" charset="-122"/>
                </a:rPr>
                <a:t>1 </a:t>
              </a:r>
              <a:r>
                <a:rPr lang="zh-CN" altLang="en-US" sz="1200" dirty="0">
                  <a:latin typeface="微软雅黑" panose="020B0503020204020204" pitchFamily="34" charset="-122"/>
                  <a:ea typeface="微软雅黑" panose="020B0503020204020204" pitchFamily="34" charset="-122"/>
                </a:rPr>
                <a:t>出门提前几分钟关空调。空调房间的温度不会因为空调的关闭而马上升高，出门前</a:t>
              </a:r>
              <a:r>
                <a:rPr lang="en-US" altLang="zh-CN" sz="1200" dirty="0">
                  <a:latin typeface="微软雅黑" panose="020B0503020204020204" pitchFamily="34" charset="-122"/>
                  <a:ea typeface="微软雅黑" panose="020B0503020204020204" pitchFamily="34" charset="-122"/>
                </a:rPr>
                <a:t>3</a:t>
              </a:r>
              <a:r>
                <a:rPr lang="zh-CN" altLang="en-US" sz="1200" dirty="0">
                  <a:latin typeface="微软雅黑" panose="020B0503020204020204" pitchFamily="34" charset="-122"/>
                  <a:ea typeface="微软雅黑" panose="020B0503020204020204" pitchFamily="34" charset="-122"/>
                </a:rPr>
                <a:t>分钟关空调，按每台每年节电</a:t>
              </a:r>
              <a:r>
                <a:rPr lang="en-US" altLang="zh-CN" sz="1200" dirty="0">
                  <a:latin typeface="微软雅黑" panose="020B0503020204020204" pitchFamily="34" charset="-122"/>
                  <a:ea typeface="微软雅黑" panose="020B0503020204020204" pitchFamily="34" charset="-122"/>
                </a:rPr>
                <a:t>5</a:t>
              </a:r>
              <a:r>
                <a:rPr lang="zh-CN" altLang="en-US" sz="1200" dirty="0">
                  <a:latin typeface="微软雅黑" panose="020B0503020204020204" pitchFamily="34" charset="-122"/>
                  <a:ea typeface="微软雅黑" panose="020B0503020204020204" pitchFamily="34" charset="-122"/>
                </a:rPr>
                <a:t>度的保守估计，相应减排二氧化碳</a:t>
              </a:r>
              <a:r>
                <a:rPr lang="en-US" altLang="zh-CN" sz="1200" dirty="0">
                  <a:latin typeface="微软雅黑" panose="020B0503020204020204" pitchFamily="34" charset="-122"/>
                  <a:ea typeface="微软雅黑" panose="020B0503020204020204" pitchFamily="34" charset="-122"/>
                </a:rPr>
                <a:t>4.8</a:t>
              </a:r>
              <a:r>
                <a:rPr lang="zh-CN" altLang="en-US" sz="1200" dirty="0">
                  <a:latin typeface="微软雅黑" panose="020B0503020204020204" pitchFamily="34" charset="-122"/>
                  <a:ea typeface="微软雅黑" panose="020B0503020204020204" pitchFamily="34" charset="-122"/>
                </a:rPr>
                <a:t>千克。如果对全国</a:t>
              </a:r>
              <a:r>
                <a:rPr lang="en-US" altLang="zh-CN" sz="1200" dirty="0">
                  <a:latin typeface="微软雅黑" panose="020B0503020204020204" pitchFamily="34" charset="-122"/>
                  <a:ea typeface="微软雅黑" panose="020B0503020204020204" pitchFamily="34" charset="-122"/>
                </a:rPr>
                <a:t>1.5</a:t>
              </a:r>
              <a:r>
                <a:rPr lang="zh-CN" altLang="en-US" sz="1200" dirty="0">
                  <a:latin typeface="微软雅黑" panose="020B0503020204020204" pitchFamily="34" charset="-122"/>
                  <a:ea typeface="微软雅黑" panose="020B0503020204020204" pitchFamily="34" charset="-122"/>
                </a:rPr>
                <a:t>亿台空调都采取这一措施，那麼每年可节电约</a:t>
              </a:r>
              <a:r>
                <a:rPr lang="en-US" altLang="zh-CN" sz="1200" dirty="0">
                  <a:latin typeface="微软雅黑" panose="020B0503020204020204" pitchFamily="34" charset="-122"/>
                  <a:ea typeface="微软雅黑" panose="020B0503020204020204" pitchFamily="34" charset="-122"/>
                </a:rPr>
                <a:t>7.5</a:t>
              </a:r>
              <a:r>
                <a:rPr lang="zh-CN" altLang="en-US" sz="1200" dirty="0">
                  <a:latin typeface="微软雅黑" panose="020B0503020204020204" pitchFamily="34" charset="-122"/>
                  <a:ea typeface="微软雅黑" panose="020B0503020204020204" pitchFamily="34" charset="-122"/>
                </a:rPr>
                <a:t>亿度，减排二氧化碳</a:t>
              </a:r>
              <a:r>
                <a:rPr lang="en-US" altLang="zh-CN" sz="1200" dirty="0">
                  <a:latin typeface="微软雅黑" panose="020B0503020204020204" pitchFamily="34" charset="-122"/>
                  <a:ea typeface="微软雅黑" panose="020B0503020204020204" pitchFamily="34" charset="-122"/>
                </a:rPr>
                <a:t>72</a:t>
              </a:r>
              <a:r>
                <a:rPr lang="zh-CN" altLang="en-US" sz="1200" dirty="0">
                  <a:latin typeface="微软雅黑" panose="020B0503020204020204" pitchFamily="34" charset="-122"/>
                  <a:ea typeface="微软雅黑" panose="020B0503020204020204" pitchFamily="34" charset="-122"/>
                </a:rPr>
                <a:t>万吨。</a:t>
              </a:r>
            </a:p>
            <a:p>
              <a:pPr>
                <a:lnSpc>
                  <a:spcPct val="150000"/>
                </a:lnSpc>
              </a:pPr>
              <a:r>
                <a:rPr lang="en-US" altLang="zh-CN" sz="1200" dirty="0" smtClean="0">
                  <a:latin typeface="微软雅黑" panose="020B0503020204020204" pitchFamily="34" charset="-122"/>
                  <a:ea typeface="微软雅黑" panose="020B0503020204020204" pitchFamily="34" charset="-122"/>
                </a:rPr>
                <a:t>2 </a:t>
              </a:r>
              <a:r>
                <a:rPr lang="zh-CN" altLang="en-US" sz="1200" dirty="0">
                  <a:latin typeface="微软雅黑" panose="020B0503020204020204" pitchFamily="34" charset="-122"/>
                  <a:ea typeface="微软雅黑" panose="020B0503020204020204" pitchFamily="34" charset="-122"/>
                </a:rPr>
                <a:t>选用节能空调。一台节能空调比普通空调每小时少耗电</a:t>
              </a:r>
              <a:r>
                <a:rPr lang="en-US" altLang="zh-CN" sz="1200" dirty="0">
                  <a:latin typeface="微软雅黑" panose="020B0503020204020204" pitchFamily="34" charset="-122"/>
                  <a:ea typeface="微软雅黑" panose="020B0503020204020204" pitchFamily="34" charset="-122"/>
                </a:rPr>
                <a:t>0.24</a:t>
              </a:r>
              <a:r>
                <a:rPr lang="zh-CN" altLang="en-US" sz="1200" dirty="0">
                  <a:latin typeface="微软雅黑" panose="020B0503020204020204" pitchFamily="34" charset="-122"/>
                  <a:ea typeface="微软雅黑" panose="020B0503020204020204" pitchFamily="34" charset="-122"/>
                </a:rPr>
                <a:t>度，按全年使用</a:t>
              </a:r>
              <a:r>
                <a:rPr lang="en-US" altLang="zh-CN" sz="1200" dirty="0">
                  <a:latin typeface="微软雅黑" panose="020B0503020204020204" pitchFamily="34" charset="-122"/>
                  <a:ea typeface="微软雅黑" panose="020B0503020204020204" pitchFamily="34" charset="-122"/>
                </a:rPr>
                <a:t>100</a:t>
              </a:r>
              <a:r>
                <a:rPr lang="zh-CN" altLang="en-US" sz="1200" dirty="0">
                  <a:latin typeface="微软雅黑" panose="020B0503020204020204" pitchFamily="34" charset="-122"/>
                  <a:ea typeface="微软雅黑" panose="020B0503020204020204" pitchFamily="34" charset="-122"/>
                </a:rPr>
                <a:t>小时的保守估计，可节电</a:t>
              </a:r>
              <a:r>
                <a:rPr lang="en-US" altLang="zh-CN" sz="1200" dirty="0">
                  <a:latin typeface="微软雅黑" panose="020B0503020204020204" pitchFamily="34" charset="-122"/>
                  <a:ea typeface="微软雅黑" panose="020B0503020204020204" pitchFamily="34" charset="-122"/>
                </a:rPr>
                <a:t>24</a:t>
              </a:r>
              <a:r>
                <a:rPr lang="zh-CN" altLang="en-US" sz="1200" dirty="0">
                  <a:latin typeface="微软雅黑" panose="020B0503020204020204" pitchFamily="34" charset="-122"/>
                  <a:ea typeface="微软雅黑" panose="020B0503020204020204" pitchFamily="34" charset="-122"/>
                </a:rPr>
                <a:t>度，相应减排二氧化碳</a:t>
              </a:r>
              <a:r>
                <a:rPr lang="en-US" altLang="zh-CN" sz="1200" dirty="0">
                  <a:latin typeface="微软雅黑" panose="020B0503020204020204" pitchFamily="34" charset="-122"/>
                  <a:ea typeface="微软雅黑" panose="020B0503020204020204" pitchFamily="34" charset="-122"/>
                </a:rPr>
                <a:t>23</a:t>
              </a:r>
              <a:r>
                <a:rPr lang="zh-CN" altLang="en-US" sz="1200" dirty="0">
                  <a:latin typeface="微软雅黑" panose="020B0503020204020204" pitchFamily="34" charset="-122"/>
                  <a:ea typeface="微软雅黑" panose="020B0503020204020204" pitchFamily="34" charset="-122"/>
                </a:rPr>
                <a:t>千克，如果全国每年</a:t>
              </a:r>
              <a:r>
                <a:rPr lang="en-US" altLang="zh-CN" sz="1200" dirty="0">
                  <a:latin typeface="微软雅黑" panose="020B0503020204020204" pitchFamily="34" charset="-122"/>
                  <a:ea typeface="微软雅黑" panose="020B0503020204020204" pitchFamily="34" charset="-122"/>
                </a:rPr>
                <a:t>10%</a:t>
              </a:r>
              <a:r>
                <a:rPr lang="zh-CN" altLang="en-US" sz="1200" dirty="0">
                  <a:latin typeface="微软雅黑" panose="020B0503020204020204" pitchFamily="34" charset="-122"/>
                  <a:ea typeface="微软雅黑" panose="020B0503020204020204" pitchFamily="34" charset="-122"/>
                </a:rPr>
                <a:t>的空调换为节能空调，在此期间，每年可节电</a:t>
              </a:r>
              <a:r>
                <a:rPr lang="en-US" altLang="zh-CN" sz="1200" dirty="0">
                  <a:latin typeface="微软雅黑" panose="020B0503020204020204" pitchFamily="34" charset="-122"/>
                  <a:ea typeface="微软雅黑" panose="020B0503020204020204" pitchFamily="34" charset="-122"/>
                </a:rPr>
                <a:t>3.6</a:t>
              </a:r>
              <a:r>
                <a:rPr lang="zh-CN" altLang="en-US" sz="1200" dirty="0">
                  <a:latin typeface="微软雅黑" panose="020B0503020204020204" pitchFamily="34" charset="-122"/>
                  <a:ea typeface="微软雅黑" panose="020B0503020204020204" pitchFamily="34" charset="-122"/>
                </a:rPr>
                <a:t>亿度，减排二氧化碳</a:t>
              </a:r>
              <a:r>
                <a:rPr lang="en-US" altLang="zh-CN" sz="1200" dirty="0">
                  <a:latin typeface="微软雅黑" panose="020B0503020204020204" pitchFamily="34" charset="-122"/>
                  <a:ea typeface="微软雅黑" panose="020B0503020204020204" pitchFamily="34" charset="-122"/>
                </a:rPr>
                <a:t>35</a:t>
              </a:r>
              <a:r>
                <a:rPr lang="zh-CN" altLang="en-US" sz="1200" dirty="0">
                  <a:latin typeface="微软雅黑" panose="020B0503020204020204" pitchFamily="34" charset="-122"/>
                  <a:ea typeface="微软雅黑" panose="020B0503020204020204" pitchFamily="34" charset="-122"/>
                </a:rPr>
                <a:t>万吨。</a:t>
              </a:r>
            </a:p>
          </p:txBody>
        </p:sp>
        <p:sp>
          <p:nvSpPr>
            <p:cNvPr id="46" name="矩形 45"/>
            <p:cNvSpPr/>
            <p:nvPr/>
          </p:nvSpPr>
          <p:spPr>
            <a:xfrm>
              <a:off x="1382894" y="1870442"/>
              <a:ext cx="3027197" cy="458908"/>
            </a:xfrm>
            <a:prstGeom prst="rect">
              <a:avLst/>
            </a:prstGeom>
          </p:spPr>
          <p:txBody>
            <a:bodyPr wrap="square">
              <a:spAutoFit/>
            </a:bodyPr>
            <a:lstStyle/>
            <a:p>
              <a:pPr>
                <a:lnSpc>
                  <a:spcPct val="150000"/>
                </a:lnSpc>
              </a:pPr>
              <a:r>
                <a:rPr lang="zh-CN" altLang="en-US" b="1" dirty="0" smtClean="0">
                  <a:solidFill>
                    <a:srgbClr val="7C5C40"/>
                  </a:solidFill>
                  <a:latin typeface="微软雅黑" panose="020B0503020204020204" pitchFamily="34" charset="-122"/>
                  <a:ea typeface="微软雅黑" panose="020B0503020204020204" pitchFamily="34" charset="-122"/>
                </a:rPr>
                <a:t>低碳准则</a:t>
              </a:r>
              <a:r>
                <a:rPr lang="en-US" altLang="zh-CN" b="1" dirty="0" smtClean="0">
                  <a:solidFill>
                    <a:srgbClr val="7C5C40"/>
                  </a:solidFill>
                  <a:latin typeface="微软雅黑" panose="020B0503020204020204" pitchFamily="34" charset="-122"/>
                  <a:ea typeface="微软雅黑" panose="020B0503020204020204" pitchFamily="34" charset="-122"/>
                </a:rPr>
                <a:t>——</a:t>
              </a:r>
              <a:r>
                <a:rPr lang="zh-CN" altLang="en-US" b="1" dirty="0" smtClean="0">
                  <a:solidFill>
                    <a:srgbClr val="7C5C40"/>
                  </a:solidFill>
                  <a:latin typeface="微软雅黑" panose="020B0503020204020204" pitchFamily="34" charset="-122"/>
                  <a:ea typeface="微软雅黑" panose="020B0503020204020204" pitchFamily="34" charset="-122"/>
                </a:rPr>
                <a:t>电</a:t>
              </a:r>
              <a:r>
                <a:rPr lang="zh-CN" altLang="en-US" b="1" dirty="0">
                  <a:solidFill>
                    <a:srgbClr val="7C5C40"/>
                  </a:solidFill>
                  <a:latin typeface="微软雅黑" panose="020B0503020204020204" pitchFamily="34" charset="-122"/>
                  <a:ea typeface="微软雅黑" panose="020B0503020204020204" pitchFamily="34" charset="-122"/>
                </a:rPr>
                <a:t>器</a:t>
              </a:r>
              <a:r>
                <a:rPr lang="zh-CN" altLang="en-US" b="1" dirty="0" smtClean="0">
                  <a:solidFill>
                    <a:srgbClr val="7C5C40"/>
                  </a:solidFill>
                  <a:latin typeface="微软雅黑" panose="020B0503020204020204" pitchFamily="34" charset="-122"/>
                  <a:ea typeface="微软雅黑" panose="020B0503020204020204" pitchFamily="34" charset="-122"/>
                </a:rPr>
                <a:t>篇</a:t>
              </a:r>
              <a:endParaRPr lang="zh-CN" altLang="en-US" b="1" i="0" dirty="0">
                <a:solidFill>
                  <a:srgbClr val="7C5C40"/>
                </a:solidFill>
                <a:effectLst/>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96725" y="1283338"/>
              <a:ext cx="3267463" cy="643129"/>
            </a:xfrm>
            <a:prstGeom prst="rect">
              <a:avLst/>
            </a:prstGeom>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64188" y="2716560"/>
              <a:ext cx="2628292" cy="2628292"/>
            </a:xfrm>
            <a:prstGeom prst="rect">
              <a:avLst/>
            </a:prstGeom>
          </p:spPr>
        </p:pic>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8980" y="760353"/>
              <a:ext cx="1121339" cy="1121339"/>
            </a:xfrm>
            <a:prstGeom prst="rect">
              <a:avLst/>
            </a:prstGeom>
          </p:spPr>
        </p:pic>
      </p:grpSp>
    </p:spTree>
    <p:extLst>
      <p:ext uri="{BB962C8B-B14F-4D97-AF65-F5344CB8AC3E}">
        <p14:creationId xmlns:p14="http://schemas.microsoft.com/office/powerpoint/2010/main" val="5038939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47565" y="1040789"/>
            <a:ext cx="8244915" cy="4304063"/>
            <a:chOff x="647565" y="1040789"/>
            <a:chExt cx="8244915" cy="4304063"/>
          </a:xfrm>
        </p:grpSpPr>
        <p:sp>
          <p:nvSpPr>
            <p:cNvPr id="6" name="矩形 5"/>
            <p:cNvSpPr/>
            <p:nvPr/>
          </p:nvSpPr>
          <p:spPr>
            <a:xfrm>
              <a:off x="1156404" y="1512421"/>
              <a:ext cx="7092788" cy="2772308"/>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87011" y="2253404"/>
              <a:ext cx="6876764" cy="2031325"/>
            </a:xfrm>
            <a:prstGeom prst="rect">
              <a:avLst/>
            </a:prstGeom>
          </p:spPr>
          <p:txBody>
            <a:bodyPr wrap="square">
              <a:spAutoFit/>
            </a:bodyPr>
            <a:lstStyle/>
            <a:p>
              <a:pPr>
                <a:lnSpc>
                  <a:spcPct val="150000"/>
                </a:lnSpc>
              </a:pPr>
              <a:r>
                <a:rPr lang="en-US" altLang="zh-CN" sz="1200" dirty="0" smtClean="0">
                  <a:latin typeface="微软雅黑" panose="020B0503020204020204" pitchFamily="34" charset="-122"/>
                  <a:ea typeface="微软雅黑" panose="020B0503020204020204" pitchFamily="34" charset="-122"/>
                </a:rPr>
                <a:t>1</a:t>
              </a:r>
              <a:r>
                <a:rPr lang="zh-CN" altLang="en-US" sz="1200" dirty="0" smtClean="0">
                  <a:latin typeface="微软雅黑" panose="020B0503020204020204" pitchFamily="34" charset="-122"/>
                  <a:ea typeface="微软雅黑" panose="020B0503020204020204" pitchFamily="34" charset="-122"/>
                </a:rPr>
                <a:t>沐浴</a:t>
              </a:r>
              <a:r>
                <a:rPr lang="zh-CN" altLang="en-US" sz="1200" dirty="0">
                  <a:latin typeface="微软雅黑" panose="020B0503020204020204" pitchFamily="34" charset="-122"/>
                  <a:ea typeface="微软雅黑" panose="020B0503020204020204" pitchFamily="34" charset="-122"/>
                </a:rPr>
                <a:t>用水及时关闭，洗澡时应该及时关闭来水开关，以减少不必要的浪费。这样，每人每次可相应减排二氧化碳</a:t>
              </a:r>
              <a:r>
                <a:rPr lang="en-US" altLang="zh-CN" sz="1200" dirty="0">
                  <a:latin typeface="微软雅黑" panose="020B0503020204020204" pitchFamily="34" charset="-122"/>
                  <a:ea typeface="微软雅黑" panose="020B0503020204020204" pitchFamily="34" charset="-122"/>
                </a:rPr>
                <a:t>98</a:t>
              </a:r>
              <a:r>
                <a:rPr lang="zh-CN" altLang="en-US" sz="1200" dirty="0">
                  <a:latin typeface="微软雅黑" panose="020B0503020204020204" pitchFamily="34" charset="-122"/>
                  <a:ea typeface="微软雅黑" panose="020B0503020204020204" pitchFamily="34" charset="-122"/>
                </a:rPr>
                <a:t>克。</a:t>
              </a:r>
            </a:p>
            <a:p>
              <a:pPr>
                <a:lnSpc>
                  <a:spcPct val="150000"/>
                </a:lnSpc>
              </a:pPr>
              <a:r>
                <a:rPr lang="en-US" altLang="zh-CN" sz="1200" dirty="0" smtClean="0">
                  <a:latin typeface="微软雅黑" panose="020B0503020204020204" pitchFamily="34" charset="-122"/>
                  <a:ea typeface="微软雅黑" panose="020B0503020204020204" pitchFamily="34" charset="-122"/>
                </a:rPr>
                <a:t>2 </a:t>
              </a:r>
              <a:r>
                <a:rPr lang="zh-CN" altLang="en-US" sz="1200" dirty="0">
                  <a:latin typeface="微软雅黑" panose="020B0503020204020204" pitchFamily="34" charset="-122"/>
                  <a:ea typeface="微软雅黑" panose="020B0503020204020204" pitchFamily="34" charset="-122"/>
                </a:rPr>
                <a:t>使用节水的水龙头，使用感应节水龙头可比手动水龙头节水</a:t>
              </a:r>
              <a:r>
                <a:rPr lang="en-US" altLang="zh-CN" sz="1200" dirty="0">
                  <a:latin typeface="微软雅黑" panose="020B0503020204020204" pitchFamily="34" charset="-122"/>
                  <a:ea typeface="微软雅黑" panose="020B0503020204020204" pitchFamily="34" charset="-122"/>
                </a:rPr>
                <a:t>30%</a:t>
              </a:r>
              <a:r>
                <a:rPr lang="zh-CN" altLang="en-US" sz="1200" dirty="0">
                  <a:latin typeface="微软雅黑" panose="020B0503020204020204" pitchFamily="34" charset="-122"/>
                  <a:ea typeface="微软雅黑" panose="020B0503020204020204" pitchFamily="34" charset="-122"/>
                </a:rPr>
                <a:t>左右，每户每年可因此减排二氧化碳</a:t>
              </a:r>
              <a:r>
                <a:rPr lang="en-US" altLang="zh-CN" sz="1200" dirty="0">
                  <a:latin typeface="微软雅黑" panose="020B0503020204020204" pitchFamily="34" charset="-122"/>
                  <a:ea typeface="微软雅黑" panose="020B0503020204020204" pitchFamily="34" charset="-122"/>
                </a:rPr>
                <a:t>24.8</a:t>
              </a:r>
              <a:r>
                <a:rPr lang="zh-CN" altLang="en-US" sz="1200" dirty="0">
                  <a:latin typeface="微软雅黑" panose="020B0503020204020204" pitchFamily="34" charset="-122"/>
                  <a:ea typeface="微软雅黑" panose="020B0503020204020204" pitchFamily="34" charset="-122"/>
                </a:rPr>
                <a:t>千克。</a:t>
              </a:r>
            </a:p>
            <a:p>
              <a:pPr>
                <a:lnSpc>
                  <a:spcPct val="150000"/>
                </a:lnSpc>
              </a:pPr>
              <a:r>
                <a:rPr lang="en-US" altLang="zh-CN" sz="1200" dirty="0" smtClean="0">
                  <a:latin typeface="微软雅黑" panose="020B0503020204020204" pitchFamily="34" charset="-122"/>
                  <a:ea typeface="微软雅黑" panose="020B0503020204020204" pitchFamily="34" charset="-122"/>
                </a:rPr>
                <a:t>3 </a:t>
              </a:r>
              <a:r>
                <a:rPr lang="zh-CN" altLang="en-US" sz="1200" dirty="0">
                  <a:latin typeface="微软雅黑" panose="020B0503020204020204" pitchFamily="34" charset="-122"/>
                  <a:ea typeface="微软雅黑" panose="020B0503020204020204" pitchFamily="34" charset="-122"/>
                </a:rPr>
                <a:t>改用省水莲蓬头，每年可减少</a:t>
              </a:r>
              <a:r>
                <a:rPr lang="en-US" altLang="zh-CN" sz="1200" dirty="0">
                  <a:latin typeface="微软雅黑" panose="020B0503020204020204" pitchFamily="34" charset="-122"/>
                  <a:ea typeface="微软雅黑" panose="020B0503020204020204" pitchFamily="34" charset="-122"/>
                </a:rPr>
                <a:t>340</a:t>
              </a:r>
              <a:r>
                <a:rPr lang="zh-CN" altLang="en-US" sz="1200" dirty="0">
                  <a:latin typeface="微软雅黑" panose="020B0503020204020204" pitchFamily="34" charset="-122"/>
                  <a:ea typeface="微软雅黑" panose="020B0503020204020204" pitchFamily="34" charset="-122"/>
                </a:rPr>
                <a:t>公斤的</a:t>
              </a:r>
              <a:r>
                <a:rPr lang="en-US" altLang="zh-CN" sz="1200" dirty="0">
                  <a:latin typeface="微软雅黑" panose="020B0503020204020204" pitchFamily="34" charset="-122"/>
                  <a:ea typeface="微软雅黑" panose="020B0503020204020204" pitchFamily="34" charset="-122"/>
                </a:rPr>
                <a:t>CO2</a:t>
              </a:r>
              <a:r>
                <a:rPr lang="zh-CN" altLang="en-US" sz="1200" dirty="0">
                  <a:latin typeface="微软雅黑" panose="020B0503020204020204" pitchFamily="34" charset="-122"/>
                  <a:ea typeface="微软雅黑" panose="020B0503020204020204" pitchFamily="34" charset="-122"/>
                </a:rPr>
                <a:t>产生。</a:t>
              </a:r>
            </a:p>
            <a:p>
              <a:pPr>
                <a:lnSpc>
                  <a:spcPct val="150000"/>
                </a:lnSpc>
              </a:pPr>
              <a:r>
                <a:rPr lang="en-US" altLang="zh-CN" sz="1200" dirty="0" smtClean="0">
                  <a:latin typeface="微软雅黑" panose="020B0503020204020204" pitchFamily="34" charset="-122"/>
                  <a:ea typeface="微软雅黑" panose="020B0503020204020204" pitchFamily="34" charset="-122"/>
                </a:rPr>
                <a:t>4</a:t>
              </a:r>
              <a:r>
                <a:rPr lang="zh-CN" altLang="en-US" sz="1200" dirty="0" smtClean="0">
                  <a:latin typeface="微软雅黑" panose="020B0503020204020204" pitchFamily="34" charset="-122"/>
                  <a:ea typeface="微软雅黑" panose="020B0503020204020204" pitchFamily="34" charset="-122"/>
                </a:rPr>
                <a:t>使用</a:t>
              </a:r>
              <a:r>
                <a:rPr lang="zh-CN" altLang="en-US" sz="1200" dirty="0">
                  <a:latin typeface="微软雅黑" panose="020B0503020204020204" pitchFamily="34" charset="-122"/>
                  <a:ea typeface="微软雅黑" panose="020B0503020204020204" pitchFamily="34" charset="-122"/>
                </a:rPr>
                <a:t>已注册「用水效益标签计划」的花洒。第一级别的花洒比第三级别的花洒，每分钟可节省用水</a:t>
              </a:r>
              <a:r>
                <a:rPr lang="en-US" altLang="zh-CN" sz="1200" dirty="0">
                  <a:latin typeface="微软雅黑" panose="020B0503020204020204" pitchFamily="34" charset="-122"/>
                  <a:ea typeface="微软雅黑" panose="020B0503020204020204" pitchFamily="34" charset="-122"/>
                </a:rPr>
                <a:t>5</a:t>
              </a:r>
              <a:r>
                <a:rPr lang="zh-CN" altLang="en-US" sz="1200" dirty="0">
                  <a:latin typeface="微软雅黑" panose="020B0503020204020204" pitchFamily="34" charset="-122"/>
                  <a:ea typeface="微软雅黑" panose="020B0503020204020204" pitchFamily="34" charset="-122"/>
                </a:rPr>
                <a:t>公升。</a:t>
              </a:r>
            </a:p>
          </p:txBody>
        </p:sp>
        <p:sp>
          <p:nvSpPr>
            <p:cNvPr id="46" name="矩形 45"/>
            <p:cNvSpPr/>
            <p:nvPr/>
          </p:nvSpPr>
          <p:spPr>
            <a:xfrm>
              <a:off x="1382894" y="1870442"/>
              <a:ext cx="3027197" cy="458908"/>
            </a:xfrm>
            <a:prstGeom prst="rect">
              <a:avLst/>
            </a:prstGeom>
          </p:spPr>
          <p:txBody>
            <a:bodyPr wrap="square">
              <a:spAutoFit/>
            </a:bodyPr>
            <a:lstStyle/>
            <a:p>
              <a:pPr>
                <a:lnSpc>
                  <a:spcPct val="150000"/>
                </a:lnSpc>
              </a:pPr>
              <a:r>
                <a:rPr lang="zh-CN" altLang="en-US" b="1" dirty="0" smtClean="0">
                  <a:solidFill>
                    <a:srgbClr val="7C5C40"/>
                  </a:solidFill>
                  <a:latin typeface="微软雅黑" panose="020B0503020204020204" pitchFamily="34" charset="-122"/>
                  <a:ea typeface="微软雅黑" panose="020B0503020204020204" pitchFamily="34" charset="-122"/>
                </a:rPr>
                <a:t>低碳准则</a:t>
              </a:r>
              <a:r>
                <a:rPr lang="en-US" altLang="zh-CN" b="1" dirty="0" smtClean="0">
                  <a:solidFill>
                    <a:srgbClr val="7C5C40"/>
                  </a:solidFill>
                  <a:latin typeface="微软雅黑" panose="020B0503020204020204" pitchFamily="34" charset="-122"/>
                  <a:ea typeface="微软雅黑" panose="020B0503020204020204" pitchFamily="34" charset="-122"/>
                </a:rPr>
                <a:t>——</a:t>
              </a:r>
              <a:r>
                <a:rPr lang="zh-CN" altLang="en-US" b="1" dirty="0" smtClean="0">
                  <a:solidFill>
                    <a:srgbClr val="7C5C40"/>
                  </a:solidFill>
                  <a:latin typeface="微软雅黑" panose="020B0503020204020204" pitchFamily="34" charset="-122"/>
                  <a:ea typeface="微软雅黑" panose="020B0503020204020204" pitchFamily="34" charset="-122"/>
                </a:rPr>
                <a:t>用水篇</a:t>
              </a:r>
              <a:endParaRPr lang="zh-CN" altLang="en-US" b="1" i="0" dirty="0">
                <a:solidFill>
                  <a:srgbClr val="7C5C40"/>
                </a:solidFill>
                <a:effectLst/>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96725" y="1283338"/>
              <a:ext cx="3267463" cy="643129"/>
            </a:xfrm>
            <a:prstGeom prst="rect">
              <a:avLst/>
            </a:prstGeom>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64188" y="2716560"/>
              <a:ext cx="2628292" cy="2628292"/>
            </a:xfrm>
            <a:prstGeom prst="rect">
              <a:avLst/>
            </a:prstGeom>
          </p:spPr>
        </p:pic>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565" y="1040789"/>
              <a:ext cx="1260140" cy="865312"/>
            </a:xfrm>
            <a:prstGeom prst="rect">
              <a:avLst/>
            </a:prstGeom>
          </p:spPr>
        </p:pic>
      </p:grpSp>
    </p:spTree>
    <p:extLst>
      <p:ext uri="{BB962C8B-B14F-4D97-AF65-F5344CB8AC3E}">
        <p14:creationId xmlns:p14="http://schemas.microsoft.com/office/powerpoint/2010/main" val="25226984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189461" y="835377"/>
            <a:ext cx="2646878" cy="584775"/>
          </a:xfrm>
          <a:prstGeom prst="rect">
            <a:avLst/>
          </a:prstGeom>
        </p:spPr>
        <p:txBody>
          <a:bodyPr wrap="none">
            <a:spAutoFit/>
          </a:bodyPr>
          <a:lstStyle/>
          <a:p>
            <a:r>
              <a:rPr lang="zh-CN" altLang="en-US" sz="3200" dirty="0">
                <a:solidFill>
                  <a:srgbClr val="7C5C40"/>
                </a:solidFill>
                <a:latin typeface="Microsoft YaHei" panose="020B0503020204020204" pitchFamily="34" charset="-122"/>
                <a:ea typeface="Microsoft YaHei" panose="020B0503020204020204" pitchFamily="34" charset="-122"/>
              </a:rPr>
              <a:t>环保名句十则</a:t>
            </a:r>
            <a:endParaRPr lang="zh-CN" altLang="en-US" sz="3200" b="0" i="0" dirty="0">
              <a:solidFill>
                <a:srgbClr val="7C5C40"/>
              </a:solidFill>
              <a:effectLst/>
              <a:latin typeface="Microsoft YaHei" panose="020B0503020204020204" pitchFamily="34" charset="-122"/>
              <a:ea typeface="Microsoft YaHei" panose="020B0503020204020204" pitchFamily="34" charset="-122"/>
            </a:endParaRPr>
          </a:p>
        </p:txBody>
      </p:sp>
      <p:grpSp>
        <p:nvGrpSpPr>
          <p:cNvPr id="33" name="Group 47"/>
          <p:cNvGrpSpPr/>
          <p:nvPr/>
        </p:nvGrpSpPr>
        <p:grpSpPr>
          <a:xfrm flipH="1">
            <a:off x="1363783" y="3832684"/>
            <a:ext cx="360040" cy="454055"/>
            <a:chOff x="1194835" y="1650038"/>
            <a:chExt cx="1355725" cy="1709738"/>
          </a:xfrm>
        </p:grpSpPr>
        <p:sp>
          <p:nvSpPr>
            <p:cNvPr id="34" name="Freeform 5"/>
            <p:cNvSpPr>
              <a:spLocks/>
            </p:cNvSpPr>
            <p:nvPr/>
          </p:nvSpPr>
          <p:spPr bwMode="auto">
            <a:xfrm>
              <a:off x="1194835" y="1650038"/>
              <a:ext cx="1355725" cy="944563"/>
            </a:xfrm>
            <a:custGeom>
              <a:avLst/>
              <a:gdLst/>
              <a:ahLst/>
              <a:cxnLst>
                <a:cxn ang="0">
                  <a:pos x="854" y="300"/>
                </a:cxn>
                <a:cxn ang="0">
                  <a:pos x="426" y="595"/>
                </a:cxn>
                <a:cxn ang="0">
                  <a:pos x="0" y="305"/>
                </a:cxn>
                <a:cxn ang="0">
                  <a:pos x="426" y="0"/>
                </a:cxn>
                <a:cxn ang="0">
                  <a:pos x="854" y="300"/>
                </a:cxn>
                <a:cxn ang="0">
                  <a:pos x="854" y="300"/>
                </a:cxn>
              </a:cxnLst>
              <a:rect l="0" t="0" r="r" b="b"/>
              <a:pathLst>
                <a:path w="854" h="595">
                  <a:moveTo>
                    <a:pt x="854" y="300"/>
                  </a:moveTo>
                  <a:lnTo>
                    <a:pt x="426" y="595"/>
                  </a:lnTo>
                  <a:lnTo>
                    <a:pt x="0" y="305"/>
                  </a:lnTo>
                  <a:lnTo>
                    <a:pt x="426" y="0"/>
                  </a:lnTo>
                  <a:lnTo>
                    <a:pt x="854" y="300"/>
                  </a:lnTo>
                  <a:lnTo>
                    <a:pt x="854" y="300"/>
                  </a:lnTo>
                  <a:close/>
                </a:path>
              </a:pathLst>
            </a:custGeom>
            <a:solidFill>
              <a:schemeClr val="accent1">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5" name="Freeform 6"/>
            <p:cNvSpPr>
              <a:spLocks/>
            </p:cNvSpPr>
            <p:nvPr/>
          </p:nvSpPr>
          <p:spPr bwMode="auto">
            <a:xfrm>
              <a:off x="1194835" y="2134226"/>
              <a:ext cx="676275" cy="1225550"/>
            </a:xfrm>
            <a:custGeom>
              <a:avLst/>
              <a:gdLst/>
              <a:ahLst/>
              <a:cxnLst>
                <a:cxn ang="0">
                  <a:pos x="426" y="290"/>
                </a:cxn>
                <a:cxn ang="0">
                  <a:pos x="426" y="772"/>
                </a:cxn>
                <a:cxn ang="0">
                  <a:pos x="0" y="463"/>
                </a:cxn>
                <a:cxn ang="0">
                  <a:pos x="0" y="0"/>
                </a:cxn>
                <a:cxn ang="0">
                  <a:pos x="426" y="290"/>
                </a:cxn>
              </a:cxnLst>
              <a:rect l="0" t="0" r="r" b="b"/>
              <a:pathLst>
                <a:path w="426" h="772">
                  <a:moveTo>
                    <a:pt x="426" y="290"/>
                  </a:moveTo>
                  <a:lnTo>
                    <a:pt x="426" y="772"/>
                  </a:lnTo>
                  <a:lnTo>
                    <a:pt x="0" y="463"/>
                  </a:lnTo>
                  <a:lnTo>
                    <a:pt x="0" y="0"/>
                  </a:lnTo>
                  <a:lnTo>
                    <a:pt x="426" y="29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6" name="Freeform 7"/>
            <p:cNvSpPr>
              <a:spLocks/>
            </p:cNvSpPr>
            <p:nvPr/>
          </p:nvSpPr>
          <p:spPr bwMode="auto">
            <a:xfrm>
              <a:off x="1871110" y="2126288"/>
              <a:ext cx="679450" cy="1233488"/>
            </a:xfrm>
            <a:custGeom>
              <a:avLst/>
              <a:gdLst/>
              <a:ahLst/>
              <a:cxnLst>
                <a:cxn ang="0">
                  <a:pos x="0" y="777"/>
                </a:cxn>
                <a:cxn ang="0">
                  <a:pos x="0" y="295"/>
                </a:cxn>
                <a:cxn ang="0">
                  <a:pos x="428" y="0"/>
                </a:cxn>
                <a:cxn ang="0">
                  <a:pos x="426" y="478"/>
                </a:cxn>
                <a:cxn ang="0">
                  <a:pos x="0" y="777"/>
                </a:cxn>
              </a:cxnLst>
              <a:rect l="0" t="0" r="r" b="b"/>
              <a:pathLst>
                <a:path w="428" h="777">
                  <a:moveTo>
                    <a:pt x="0" y="777"/>
                  </a:moveTo>
                  <a:lnTo>
                    <a:pt x="0" y="295"/>
                  </a:lnTo>
                  <a:lnTo>
                    <a:pt x="428" y="0"/>
                  </a:lnTo>
                  <a:lnTo>
                    <a:pt x="426" y="478"/>
                  </a:lnTo>
                  <a:lnTo>
                    <a:pt x="0" y="777"/>
                  </a:lnTo>
                  <a:close/>
                </a:path>
              </a:pathLst>
            </a:custGeom>
            <a:solidFill>
              <a:schemeClr val="accent1">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37" name="Group 46"/>
          <p:cNvGrpSpPr/>
          <p:nvPr/>
        </p:nvGrpSpPr>
        <p:grpSpPr>
          <a:xfrm flipH="1">
            <a:off x="1363783" y="3298751"/>
            <a:ext cx="360040" cy="454055"/>
            <a:chOff x="2995661" y="1650038"/>
            <a:chExt cx="1355725" cy="1709738"/>
          </a:xfrm>
        </p:grpSpPr>
        <p:sp>
          <p:nvSpPr>
            <p:cNvPr id="38" name="Freeform 5"/>
            <p:cNvSpPr>
              <a:spLocks/>
            </p:cNvSpPr>
            <p:nvPr/>
          </p:nvSpPr>
          <p:spPr bwMode="auto">
            <a:xfrm>
              <a:off x="2995661" y="1650038"/>
              <a:ext cx="1355725" cy="944563"/>
            </a:xfrm>
            <a:custGeom>
              <a:avLst/>
              <a:gdLst/>
              <a:ahLst/>
              <a:cxnLst>
                <a:cxn ang="0">
                  <a:pos x="854" y="300"/>
                </a:cxn>
                <a:cxn ang="0">
                  <a:pos x="426" y="595"/>
                </a:cxn>
                <a:cxn ang="0">
                  <a:pos x="0" y="305"/>
                </a:cxn>
                <a:cxn ang="0">
                  <a:pos x="426" y="0"/>
                </a:cxn>
                <a:cxn ang="0">
                  <a:pos x="854" y="300"/>
                </a:cxn>
                <a:cxn ang="0">
                  <a:pos x="854" y="300"/>
                </a:cxn>
              </a:cxnLst>
              <a:rect l="0" t="0" r="r" b="b"/>
              <a:pathLst>
                <a:path w="854" h="595">
                  <a:moveTo>
                    <a:pt x="854" y="300"/>
                  </a:moveTo>
                  <a:lnTo>
                    <a:pt x="426" y="595"/>
                  </a:lnTo>
                  <a:lnTo>
                    <a:pt x="0" y="305"/>
                  </a:lnTo>
                  <a:lnTo>
                    <a:pt x="426" y="0"/>
                  </a:lnTo>
                  <a:lnTo>
                    <a:pt x="854" y="300"/>
                  </a:lnTo>
                  <a:lnTo>
                    <a:pt x="854" y="300"/>
                  </a:lnTo>
                  <a:close/>
                </a:path>
              </a:pathLst>
            </a:custGeom>
            <a:solidFill>
              <a:schemeClr val="accent2">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6"/>
            <p:cNvSpPr>
              <a:spLocks/>
            </p:cNvSpPr>
            <p:nvPr/>
          </p:nvSpPr>
          <p:spPr bwMode="auto">
            <a:xfrm>
              <a:off x="2995661" y="2134226"/>
              <a:ext cx="676275" cy="1225550"/>
            </a:xfrm>
            <a:custGeom>
              <a:avLst/>
              <a:gdLst/>
              <a:ahLst/>
              <a:cxnLst>
                <a:cxn ang="0">
                  <a:pos x="426" y="290"/>
                </a:cxn>
                <a:cxn ang="0">
                  <a:pos x="426" y="772"/>
                </a:cxn>
                <a:cxn ang="0">
                  <a:pos x="0" y="463"/>
                </a:cxn>
                <a:cxn ang="0">
                  <a:pos x="0" y="0"/>
                </a:cxn>
                <a:cxn ang="0">
                  <a:pos x="426" y="290"/>
                </a:cxn>
              </a:cxnLst>
              <a:rect l="0" t="0" r="r" b="b"/>
              <a:pathLst>
                <a:path w="426" h="772">
                  <a:moveTo>
                    <a:pt x="426" y="290"/>
                  </a:moveTo>
                  <a:lnTo>
                    <a:pt x="426" y="772"/>
                  </a:lnTo>
                  <a:lnTo>
                    <a:pt x="0" y="463"/>
                  </a:lnTo>
                  <a:lnTo>
                    <a:pt x="0" y="0"/>
                  </a:lnTo>
                  <a:lnTo>
                    <a:pt x="426" y="290"/>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7"/>
            <p:cNvSpPr>
              <a:spLocks/>
            </p:cNvSpPr>
            <p:nvPr/>
          </p:nvSpPr>
          <p:spPr bwMode="auto">
            <a:xfrm>
              <a:off x="3671936" y="2126288"/>
              <a:ext cx="679450" cy="1233488"/>
            </a:xfrm>
            <a:custGeom>
              <a:avLst/>
              <a:gdLst/>
              <a:ahLst/>
              <a:cxnLst>
                <a:cxn ang="0">
                  <a:pos x="0" y="777"/>
                </a:cxn>
                <a:cxn ang="0">
                  <a:pos x="0" y="295"/>
                </a:cxn>
                <a:cxn ang="0">
                  <a:pos x="428" y="0"/>
                </a:cxn>
                <a:cxn ang="0">
                  <a:pos x="426" y="478"/>
                </a:cxn>
                <a:cxn ang="0">
                  <a:pos x="0" y="777"/>
                </a:cxn>
              </a:cxnLst>
              <a:rect l="0" t="0" r="r" b="b"/>
              <a:pathLst>
                <a:path w="428" h="777">
                  <a:moveTo>
                    <a:pt x="0" y="777"/>
                  </a:moveTo>
                  <a:lnTo>
                    <a:pt x="0" y="295"/>
                  </a:lnTo>
                  <a:lnTo>
                    <a:pt x="428" y="0"/>
                  </a:lnTo>
                  <a:lnTo>
                    <a:pt x="426" y="478"/>
                  </a:lnTo>
                  <a:lnTo>
                    <a:pt x="0" y="777"/>
                  </a:lnTo>
                  <a:close/>
                </a:path>
              </a:pathLst>
            </a:custGeom>
            <a:solidFill>
              <a:schemeClr val="accent2">
                <a:lumMod val="5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41" name="Group 45"/>
          <p:cNvGrpSpPr/>
          <p:nvPr/>
        </p:nvGrpSpPr>
        <p:grpSpPr>
          <a:xfrm flipH="1">
            <a:off x="1363783" y="2764819"/>
            <a:ext cx="360040" cy="454055"/>
            <a:chOff x="4839085" y="1650038"/>
            <a:chExt cx="1355725" cy="1709738"/>
          </a:xfrm>
        </p:grpSpPr>
        <p:sp>
          <p:nvSpPr>
            <p:cNvPr id="42" name="Freeform 5"/>
            <p:cNvSpPr>
              <a:spLocks/>
            </p:cNvSpPr>
            <p:nvPr/>
          </p:nvSpPr>
          <p:spPr bwMode="auto">
            <a:xfrm>
              <a:off x="4839085" y="1650038"/>
              <a:ext cx="1355725" cy="944563"/>
            </a:xfrm>
            <a:custGeom>
              <a:avLst/>
              <a:gdLst/>
              <a:ahLst/>
              <a:cxnLst>
                <a:cxn ang="0">
                  <a:pos x="854" y="300"/>
                </a:cxn>
                <a:cxn ang="0">
                  <a:pos x="426" y="595"/>
                </a:cxn>
                <a:cxn ang="0">
                  <a:pos x="0" y="305"/>
                </a:cxn>
                <a:cxn ang="0">
                  <a:pos x="426" y="0"/>
                </a:cxn>
                <a:cxn ang="0">
                  <a:pos x="854" y="300"/>
                </a:cxn>
                <a:cxn ang="0">
                  <a:pos x="854" y="300"/>
                </a:cxn>
              </a:cxnLst>
              <a:rect l="0" t="0" r="r" b="b"/>
              <a:pathLst>
                <a:path w="854" h="595">
                  <a:moveTo>
                    <a:pt x="854" y="300"/>
                  </a:moveTo>
                  <a:lnTo>
                    <a:pt x="426" y="595"/>
                  </a:lnTo>
                  <a:lnTo>
                    <a:pt x="0" y="305"/>
                  </a:lnTo>
                  <a:lnTo>
                    <a:pt x="426" y="0"/>
                  </a:lnTo>
                  <a:lnTo>
                    <a:pt x="854" y="300"/>
                  </a:lnTo>
                  <a:lnTo>
                    <a:pt x="854" y="300"/>
                  </a:lnTo>
                  <a:close/>
                </a:path>
              </a:pathLst>
            </a:custGeom>
            <a:solidFill>
              <a:schemeClr val="accent3">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6"/>
            <p:cNvSpPr>
              <a:spLocks/>
            </p:cNvSpPr>
            <p:nvPr/>
          </p:nvSpPr>
          <p:spPr bwMode="auto">
            <a:xfrm>
              <a:off x="4839085" y="2134226"/>
              <a:ext cx="676275" cy="1225550"/>
            </a:xfrm>
            <a:custGeom>
              <a:avLst/>
              <a:gdLst/>
              <a:ahLst/>
              <a:cxnLst>
                <a:cxn ang="0">
                  <a:pos x="426" y="290"/>
                </a:cxn>
                <a:cxn ang="0">
                  <a:pos x="426" y="772"/>
                </a:cxn>
                <a:cxn ang="0">
                  <a:pos x="0" y="463"/>
                </a:cxn>
                <a:cxn ang="0">
                  <a:pos x="0" y="0"/>
                </a:cxn>
                <a:cxn ang="0">
                  <a:pos x="426" y="290"/>
                </a:cxn>
              </a:cxnLst>
              <a:rect l="0" t="0" r="r" b="b"/>
              <a:pathLst>
                <a:path w="426" h="772">
                  <a:moveTo>
                    <a:pt x="426" y="290"/>
                  </a:moveTo>
                  <a:lnTo>
                    <a:pt x="426" y="772"/>
                  </a:lnTo>
                  <a:lnTo>
                    <a:pt x="0" y="463"/>
                  </a:lnTo>
                  <a:lnTo>
                    <a:pt x="0" y="0"/>
                  </a:lnTo>
                  <a:lnTo>
                    <a:pt x="426" y="290"/>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7"/>
            <p:cNvSpPr>
              <a:spLocks/>
            </p:cNvSpPr>
            <p:nvPr/>
          </p:nvSpPr>
          <p:spPr bwMode="auto">
            <a:xfrm>
              <a:off x="5515360" y="2126288"/>
              <a:ext cx="679450" cy="1233488"/>
            </a:xfrm>
            <a:custGeom>
              <a:avLst/>
              <a:gdLst/>
              <a:ahLst/>
              <a:cxnLst>
                <a:cxn ang="0">
                  <a:pos x="0" y="777"/>
                </a:cxn>
                <a:cxn ang="0">
                  <a:pos x="0" y="295"/>
                </a:cxn>
                <a:cxn ang="0">
                  <a:pos x="428" y="0"/>
                </a:cxn>
                <a:cxn ang="0">
                  <a:pos x="426" y="478"/>
                </a:cxn>
                <a:cxn ang="0">
                  <a:pos x="0" y="777"/>
                </a:cxn>
              </a:cxnLst>
              <a:rect l="0" t="0" r="r" b="b"/>
              <a:pathLst>
                <a:path w="428" h="777">
                  <a:moveTo>
                    <a:pt x="0" y="777"/>
                  </a:moveTo>
                  <a:lnTo>
                    <a:pt x="0" y="295"/>
                  </a:lnTo>
                  <a:lnTo>
                    <a:pt x="428" y="0"/>
                  </a:lnTo>
                  <a:lnTo>
                    <a:pt x="426" y="478"/>
                  </a:lnTo>
                  <a:lnTo>
                    <a:pt x="0" y="777"/>
                  </a:lnTo>
                  <a:close/>
                </a:path>
              </a:pathLst>
            </a:custGeom>
            <a:solidFill>
              <a:schemeClr val="accent3">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45" name="Group 44"/>
          <p:cNvGrpSpPr/>
          <p:nvPr/>
        </p:nvGrpSpPr>
        <p:grpSpPr>
          <a:xfrm flipH="1">
            <a:off x="1363783" y="2230887"/>
            <a:ext cx="360040" cy="454055"/>
            <a:chOff x="6593441" y="1650038"/>
            <a:chExt cx="1355725" cy="1709738"/>
          </a:xfrm>
        </p:grpSpPr>
        <p:sp>
          <p:nvSpPr>
            <p:cNvPr id="46" name="Freeform 5"/>
            <p:cNvSpPr>
              <a:spLocks/>
            </p:cNvSpPr>
            <p:nvPr/>
          </p:nvSpPr>
          <p:spPr bwMode="auto">
            <a:xfrm>
              <a:off x="6593441" y="1650038"/>
              <a:ext cx="1355725" cy="944563"/>
            </a:xfrm>
            <a:custGeom>
              <a:avLst/>
              <a:gdLst/>
              <a:ahLst/>
              <a:cxnLst>
                <a:cxn ang="0">
                  <a:pos x="854" y="300"/>
                </a:cxn>
                <a:cxn ang="0">
                  <a:pos x="426" y="595"/>
                </a:cxn>
                <a:cxn ang="0">
                  <a:pos x="0" y="305"/>
                </a:cxn>
                <a:cxn ang="0">
                  <a:pos x="426" y="0"/>
                </a:cxn>
                <a:cxn ang="0">
                  <a:pos x="854" y="300"/>
                </a:cxn>
                <a:cxn ang="0">
                  <a:pos x="854" y="300"/>
                </a:cxn>
              </a:cxnLst>
              <a:rect l="0" t="0" r="r" b="b"/>
              <a:pathLst>
                <a:path w="854" h="595">
                  <a:moveTo>
                    <a:pt x="854" y="300"/>
                  </a:moveTo>
                  <a:lnTo>
                    <a:pt x="426" y="595"/>
                  </a:lnTo>
                  <a:lnTo>
                    <a:pt x="0" y="305"/>
                  </a:lnTo>
                  <a:lnTo>
                    <a:pt x="426" y="0"/>
                  </a:lnTo>
                  <a:lnTo>
                    <a:pt x="854" y="300"/>
                  </a:lnTo>
                  <a:lnTo>
                    <a:pt x="854" y="300"/>
                  </a:lnTo>
                  <a:close/>
                </a:path>
              </a:pathLst>
            </a:custGeom>
            <a:solidFill>
              <a:schemeClr val="accent4">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6"/>
            <p:cNvSpPr>
              <a:spLocks/>
            </p:cNvSpPr>
            <p:nvPr/>
          </p:nvSpPr>
          <p:spPr bwMode="auto">
            <a:xfrm>
              <a:off x="6593441" y="2134226"/>
              <a:ext cx="676275" cy="1225550"/>
            </a:xfrm>
            <a:custGeom>
              <a:avLst/>
              <a:gdLst/>
              <a:ahLst/>
              <a:cxnLst>
                <a:cxn ang="0">
                  <a:pos x="426" y="290"/>
                </a:cxn>
                <a:cxn ang="0">
                  <a:pos x="426" y="772"/>
                </a:cxn>
                <a:cxn ang="0">
                  <a:pos x="0" y="463"/>
                </a:cxn>
                <a:cxn ang="0">
                  <a:pos x="0" y="0"/>
                </a:cxn>
                <a:cxn ang="0">
                  <a:pos x="426" y="290"/>
                </a:cxn>
              </a:cxnLst>
              <a:rect l="0" t="0" r="r" b="b"/>
              <a:pathLst>
                <a:path w="426" h="772">
                  <a:moveTo>
                    <a:pt x="426" y="290"/>
                  </a:moveTo>
                  <a:lnTo>
                    <a:pt x="426" y="772"/>
                  </a:lnTo>
                  <a:lnTo>
                    <a:pt x="0" y="463"/>
                  </a:lnTo>
                  <a:lnTo>
                    <a:pt x="0" y="0"/>
                  </a:lnTo>
                  <a:lnTo>
                    <a:pt x="426" y="290"/>
                  </a:ln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7"/>
            <p:cNvSpPr>
              <a:spLocks/>
            </p:cNvSpPr>
            <p:nvPr/>
          </p:nvSpPr>
          <p:spPr bwMode="auto">
            <a:xfrm>
              <a:off x="7269716" y="2126288"/>
              <a:ext cx="679450" cy="1233488"/>
            </a:xfrm>
            <a:custGeom>
              <a:avLst/>
              <a:gdLst/>
              <a:ahLst/>
              <a:cxnLst>
                <a:cxn ang="0">
                  <a:pos x="0" y="777"/>
                </a:cxn>
                <a:cxn ang="0">
                  <a:pos x="0" y="295"/>
                </a:cxn>
                <a:cxn ang="0">
                  <a:pos x="428" y="0"/>
                </a:cxn>
                <a:cxn ang="0">
                  <a:pos x="426" y="478"/>
                </a:cxn>
                <a:cxn ang="0">
                  <a:pos x="0" y="777"/>
                </a:cxn>
              </a:cxnLst>
              <a:rect l="0" t="0" r="r" b="b"/>
              <a:pathLst>
                <a:path w="428" h="777">
                  <a:moveTo>
                    <a:pt x="0" y="777"/>
                  </a:moveTo>
                  <a:lnTo>
                    <a:pt x="0" y="295"/>
                  </a:lnTo>
                  <a:lnTo>
                    <a:pt x="428" y="0"/>
                  </a:lnTo>
                  <a:lnTo>
                    <a:pt x="426" y="478"/>
                  </a:lnTo>
                  <a:lnTo>
                    <a:pt x="0" y="777"/>
                  </a:lnTo>
                  <a:close/>
                </a:path>
              </a:pathLst>
            </a:custGeom>
            <a:solidFill>
              <a:schemeClr val="accent4">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54" name="Group 44"/>
          <p:cNvGrpSpPr/>
          <p:nvPr/>
        </p:nvGrpSpPr>
        <p:grpSpPr>
          <a:xfrm flipH="1">
            <a:off x="1363783" y="1696955"/>
            <a:ext cx="360040" cy="454055"/>
            <a:chOff x="6593441" y="1650038"/>
            <a:chExt cx="1355725" cy="1709738"/>
          </a:xfrm>
        </p:grpSpPr>
        <p:sp>
          <p:nvSpPr>
            <p:cNvPr id="55" name="Freeform 5"/>
            <p:cNvSpPr>
              <a:spLocks/>
            </p:cNvSpPr>
            <p:nvPr/>
          </p:nvSpPr>
          <p:spPr bwMode="auto">
            <a:xfrm>
              <a:off x="6593441" y="1650038"/>
              <a:ext cx="1355725" cy="944563"/>
            </a:xfrm>
            <a:custGeom>
              <a:avLst/>
              <a:gdLst/>
              <a:ahLst/>
              <a:cxnLst>
                <a:cxn ang="0">
                  <a:pos x="854" y="300"/>
                </a:cxn>
                <a:cxn ang="0">
                  <a:pos x="426" y="595"/>
                </a:cxn>
                <a:cxn ang="0">
                  <a:pos x="0" y="305"/>
                </a:cxn>
                <a:cxn ang="0">
                  <a:pos x="426" y="0"/>
                </a:cxn>
                <a:cxn ang="0">
                  <a:pos x="854" y="300"/>
                </a:cxn>
                <a:cxn ang="0">
                  <a:pos x="854" y="300"/>
                </a:cxn>
              </a:cxnLst>
              <a:rect l="0" t="0" r="r" b="b"/>
              <a:pathLst>
                <a:path w="854" h="595">
                  <a:moveTo>
                    <a:pt x="854" y="300"/>
                  </a:moveTo>
                  <a:lnTo>
                    <a:pt x="426" y="595"/>
                  </a:lnTo>
                  <a:lnTo>
                    <a:pt x="0" y="305"/>
                  </a:lnTo>
                  <a:lnTo>
                    <a:pt x="426" y="0"/>
                  </a:lnTo>
                  <a:lnTo>
                    <a:pt x="854" y="300"/>
                  </a:lnTo>
                  <a:lnTo>
                    <a:pt x="854" y="300"/>
                  </a:lnTo>
                  <a:close/>
                </a:path>
              </a:pathLst>
            </a:custGeom>
            <a:solidFill>
              <a:schemeClr val="accent4">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6"/>
            <p:cNvSpPr>
              <a:spLocks/>
            </p:cNvSpPr>
            <p:nvPr/>
          </p:nvSpPr>
          <p:spPr bwMode="auto">
            <a:xfrm>
              <a:off x="6593441" y="2134226"/>
              <a:ext cx="676275" cy="1225550"/>
            </a:xfrm>
            <a:custGeom>
              <a:avLst/>
              <a:gdLst/>
              <a:ahLst/>
              <a:cxnLst>
                <a:cxn ang="0">
                  <a:pos x="426" y="290"/>
                </a:cxn>
                <a:cxn ang="0">
                  <a:pos x="426" y="772"/>
                </a:cxn>
                <a:cxn ang="0">
                  <a:pos x="0" y="463"/>
                </a:cxn>
                <a:cxn ang="0">
                  <a:pos x="0" y="0"/>
                </a:cxn>
                <a:cxn ang="0">
                  <a:pos x="426" y="290"/>
                </a:cxn>
              </a:cxnLst>
              <a:rect l="0" t="0" r="r" b="b"/>
              <a:pathLst>
                <a:path w="426" h="772">
                  <a:moveTo>
                    <a:pt x="426" y="290"/>
                  </a:moveTo>
                  <a:lnTo>
                    <a:pt x="426" y="772"/>
                  </a:lnTo>
                  <a:lnTo>
                    <a:pt x="0" y="463"/>
                  </a:lnTo>
                  <a:lnTo>
                    <a:pt x="0" y="0"/>
                  </a:lnTo>
                  <a:lnTo>
                    <a:pt x="426" y="290"/>
                  </a:ln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7"/>
            <p:cNvSpPr>
              <a:spLocks/>
            </p:cNvSpPr>
            <p:nvPr/>
          </p:nvSpPr>
          <p:spPr bwMode="auto">
            <a:xfrm>
              <a:off x="7269716" y="2126288"/>
              <a:ext cx="679450" cy="1233488"/>
            </a:xfrm>
            <a:custGeom>
              <a:avLst/>
              <a:gdLst/>
              <a:ahLst/>
              <a:cxnLst>
                <a:cxn ang="0">
                  <a:pos x="0" y="777"/>
                </a:cxn>
                <a:cxn ang="0">
                  <a:pos x="0" y="295"/>
                </a:cxn>
                <a:cxn ang="0">
                  <a:pos x="428" y="0"/>
                </a:cxn>
                <a:cxn ang="0">
                  <a:pos x="426" y="478"/>
                </a:cxn>
                <a:cxn ang="0">
                  <a:pos x="0" y="777"/>
                </a:cxn>
              </a:cxnLst>
              <a:rect l="0" t="0" r="r" b="b"/>
              <a:pathLst>
                <a:path w="428" h="777">
                  <a:moveTo>
                    <a:pt x="0" y="777"/>
                  </a:moveTo>
                  <a:lnTo>
                    <a:pt x="0" y="295"/>
                  </a:lnTo>
                  <a:lnTo>
                    <a:pt x="428" y="0"/>
                  </a:lnTo>
                  <a:lnTo>
                    <a:pt x="426" y="478"/>
                  </a:lnTo>
                  <a:lnTo>
                    <a:pt x="0" y="777"/>
                  </a:lnTo>
                  <a:close/>
                </a:path>
              </a:pathLst>
            </a:custGeom>
            <a:solidFill>
              <a:schemeClr val="accent4">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7" name="矩形 6"/>
          <p:cNvSpPr/>
          <p:nvPr/>
        </p:nvSpPr>
        <p:spPr>
          <a:xfrm>
            <a:off x="1835696" y="1522359"/>
            <a:ext cx="4572000" cy="2862322"/>
          </a:xfrm>
          <a:prstGeom prst="rect">
            <a:avLst/>
          </a:prstGeom>
        </p:spPr>
        <p:txBody>
          <a:bodyPr>
            <a:spAutoFit/>
          </a:bodyPr>
          <a:lstStyle/>
          <a:p>
            <a:pPr>
              <a:lnSpc>
                <a:spcPct val="200000"/>
              </a:lnSpc>
            </a:pPr>
            <a:r>
              <a:rPr lang="zh-CN" altLang="en-US" dirty="0" smtClean="0">
                <a:solidFill>
                  <a:srgbClr val="333333"/>
                </a:solidFill>
                <a:latin typeface="微软雅黑" panose="020B0503020204020204" pitchFamily="34" charset="-122"/>
                <a:ea typeface="微软雅黑" panose="020B0503020204020204" pitchFamily="34" charset="-122"/>
              </a:rPr>
              <a:t>拒绝塑料袋</a:t>
            </a:r>
            <a:endParaRPr lang="zh-CN" altLang="en-US" dirty="0">
              <a:solidFill>
                <a:srgbClr val="333333"/>
              </a:solidFill>
              <a:latin typeface="微软雅黑" panose="020B0503020204020204" pitchFamily="34" charset="-122"/>
              <a:ea typeface="微软雅黑" panose="020B0503020204020204" pitchFamily="34" charset="-122"/>
            </a:endParaRPr>
          </a:p>
          <a:p>
            <a:pPr>
              <a:lnSpc>
                <a:spcPct val="200000"/>
              </a:lnSpc>
            </a:pPr>
            <a:r>
              <a:rPr lang="zh-CN" altLang="en-US" dirty="0" smtClean="0">
                <a:solidFill>
                  <a:srgbClr val="333333"/>
                </a:solidFill>
                <a:latin typeface="微软雅黑" panose="020B0503020204020204" pitchFamily="34" charset="-122"/>
                <a:ea typeface="微软雅黑" panose="020B0503020204020204" pitchFamily="34" charset="-122"/>
              </a:rPr>
              <a:t>巧</a:t>
            </a:r>
            <a:r>
              <a:rPr lang="zh-CN" altLang="en-US" dirty="0">
                <a:solidFill>
                  <a:srgbClr val="333333"/>
                </a:solidFill>
                <a:latin typeface="微软雅黑" panose="020B0503020204020204" pitchFamily="34" charset="-122"/>
                <a:ea typeface="微软雅黑" panose="020B0503020204020204" pitchFamily="34" charset="-122"/>
              </a:rPr>
              <a:t>用废旧品</a:t>
            </a:r>
          </a:p>
          <a:p>
            <a:pPr>
              <a:lnSpc>
                <a:spcPct val="200000"/>
              </a:lnSpc>
            </a:pPr>
            <a:r>
              <a:rPr lang="zh-CN" altLang="en-US" dirty="0" smtClean="0">
                <a:solidFill>
                  <a:srgbClr val="333333"/>
                </a:solidFill>
                <a:latin typeface="微软雅黑" panose="020B0503020204020204" pitchFamily="34" charset="-122"/>
                <a:ea typeface="微软雅黑" panose="020B0503020204020204" pitchFamily="34" charset="-122"/>
              </a:rPr>
              <a:t>远离</a:t>
            </a:r>
            <a:r>
              <a:rPr lang="zh-CN" altLang="en-US" dirty="0">
                <a:solidFill>
                  <a:srgbClr val="333333"/>
                </a:solidFill>
                <a:latin typeface="微软雅黑" panose="020B0503020204020204" pitchFamily="34" charset="-122"/>
                <a:ea typeface="微软雅黑" panose="020B0503020204020204" pitchFamily="34" charset="-122"/>
              </a:rPr>
              <a:t>一次性</a:t>
            </a:r>
          </a:p>
          <a:p>
            <a:pPr>
              <a:lnSpc>
                <a:spcPct val="200000"/>
              </a:lnSpc>
            </a:pPr>
            <a:r>
              <a:rPr lang="zh-CN" altLang="en-US" dirty="0" smtClean="0">
                <a:solidFill>
                  <a:srgbClr val="333333"/>
                </a:solidFill>
                <a:latin typeface="微软雅黑" panose="020B0503020204020204" pitchFamily="34" charset="-122"/>
                <a:ea typeface="微软雅黑" panose="020B0503020204020204" pitchFamily="34" charset="-122"/>
              </a:rPr>
              <a:t>提倡</a:t>
            </a:r>
            <a:r>
              <a:rPr lang="zh-CN" altLang="en-US" dirty="0">
                <a:solidFill>
                  <a:srgbClr val="333333"/>
                </a:solidFill>
                <a:latin typeface="微软雅黑" panose="020B0503020204020204" pitchFamily="34" charset="-122"/>
                <a:ea typeface="微软雅黑" panose="020B0503020204020204" pitchFamily="34" charset="-122"/>
              </a:rPr>
              <a:t>水循环</a:t>
            </a:r>
          </a:p>
          <a:p>
            <a:pPr>
              <a:lnSpc>
                <a:spcPct val="200000"/>
              </a:lnSpc>
            </a:pPr>
            <a:r>
              <a:rPr lang="zh-CN" altLang="en-US" dirty="0" smtClean="0">
                <a:solidFill>
                  <a:srgbClr val="333333"/>
                </a:solidFill>
                <a:latin typeface="微软雅黑" panose="020B0503020204020204" pitchFamily="34" charset="-122"/>
                <a:ea typeface="微软雅黑" panose="020B0503020204020204" pitchFamily="34" charset="-122"/>
              </a:rPr>
              <a:t>出行</a:t>
            </a:r>
            <a:r>
              <a:rPr lang="zh-CN" altLang="en-US" dirty="0">
                <a:solidFill>
                  <a:srgbClr val="333333"/>
                </a:solidFill>
                <a:latin typeface="微软雅黑" panose="020B0503020204020204" pitchFamily="34" charset="-122"/>
                <a:ea typeface="微软雅黑" panose="020B0503020204020204" pitchFamily="34" charset="-122"/>
              </a:rPr>
              <a:t>少开车</a:t>
            </a:r>
            <a:endParaRPr lang="zh-CN" altLang="en-US" b="0" i="0" dirty="0">
              <a:solidFill>
                <a:srgbClr val="333333"/>
              </a:solidFill>
              <a:effectLst/>
              <a:latin typeface="微软雅黑" panose="020B0503020204020204" pitchFamily="34" charset="-122"/>
              <a:ea typeface="微软雅黑" panose="020B0503020204020204" pitchFamily="34" charset="-122"/>
            </a:endParaRPr>
          </a:p>
        </p:txBody>
      </p:sp>
      <p:sp>
        <p:nvSpPr>
          <p:cNvPr id="8" name="矩形 7"/>
          <p:cNvSpPr/>
          <p:nvPr/>
        </p:nvSpPr>
        <p:spPr>
          <a:xfrm>
            <a:off x="6098286" y="1601141"/>
            <a:ext cx="1458416" cy="2862322"/>
          </a:xfrm>
          <a:prstGeom prst="rect">
            <a:avLst/>
          </a:prstGeom>
        </p:spPr>
        <p:txBody>
          <a:bodyPr wrap="square">
            <a:spAutoFit/>
          </a:bodyPr>
          <a:lstStyle/>
          <a:p>
            <a:pPr>
              <a:lnSpc>
                <a:spcPct val="200000"/>
              </a:lnSpc>
            </a:pPr>
            <a:r>
              <a:rPr lang="zh-CN" altLang="en-US" dirty="0">
                <a:solidFill>
                  <a:srgbClr val="333333"/>
                </a:solidFill>
                <a:latin typeface="微软雅黑" panose="020B0503020204020204" pitchFamily="34" charset="-122"/>
                <a:ea typeface="微软雅黑" panose="020B0503020204020204" pitchFamily="34" charset="-122"/>
              </a:rPr>
              <a:t>用电节约化</a:t>
            </a:r>
          </a:p>
          <a:p>
            <a:pPr>
              <a:lnSpc>
                <a:spcPct val="200000"/>
              </a:lnSpc>
            </a:pPr>
            <a:r>
              <a:rPr lang="zh-CN" altLang="en-US" dirty="0" smtClean="0">
                <a:solidFill>
                  <a:srgbClr val="333333"/>
                </a:solidFill>
                <a:latin typeface="微软雅黑" panose="020B0503020204020204" pitchFamily="34" charset="-122"/>
                <a:ea typeface="微软雅黑" panose="020B0503020204020204" pitchFamily="34" charset="-122"/>
              </a:rPr>
              <a:t>办公</a:t>
            </a:r>
            <a:r>
              <a:rPr lang="zh-CN" altLang="en-US" dirty="0">
                <a:solidFill>
                  <a:srgbClr val="333333"/>
                </a:solidFill>
                <a:latin typeface="微软雅黑" panose="020B0503020204020204" pitchFamily="34" charset="-122"/>
                <a:ea typeface="微软雅黑" panose="020B0503020204020204" pitchFamily="34" charset="-122"/>
              </a:rPr>
              <a:t>无纸化</a:t>
            </a:r>
          </a:p>
          <a:p>
            <a:pPr>
              <a:lnSpc>
                <a:spcPct val="200000"/>
              </a:lnSpc>
            </a:pPr>
            <a:r>
              <a:rPr lang="zh-CN" altLang="en-US" dirty="0" smtClean="0">
                <a:solidFill>
                  <a:srgbClr val="333333"/>
                </a:solidFill>
                <a:latin typeface="微软雅黑" panose="020B0503020204020204" pitchFamily="34" charset="-122"/>
                <a:ea typeface="微软雅黑" panose="020B0503020204020204" pitchFamily="34" charset="-122"/>
              </a:rPr>
              <a:t>购物</a:t>
            </a:r>
            <a:r>
              <a:rPr lang="zh-CN" altLang="en-US" dirty="0">
                <a:solidFill>
                  <a:srgbClr val="333333"/>
                </a:solidFill>
                <a:latin typeface="微软雅黑" panose="020B0503020204020204" pitchFamily="34" charset="-122"/>
                <a:ea typeface="微软雅黑" panose="020B0503020204020204" pitchFamily="34" charset="-122"/>
              </a:rPr>
              <a:t>需谨慎</a:t>
            </a:r>
          </a:p>
          <a:p>
            <a:pPr>
              <a:lnSpc>
                <a:spcPct val="200000"/>
              </a:lnSpc>
            </a:pPr>
            <a:r>
              <a:rPr lang="zh-CN" altLang="en-US" dirty="0" smtClean="0">
                <a:solidFill>
                  <a:srgbClr val="333333"/>
                </a:solidFill>
                <a:latin typeface="微软雅黑" panose="020B0503020204020204" pitchFamily="34" charset="-122"/>
                <a:ea typeface="微软雅黑" panose="020B0503020204020204" pitchFamily="34" charset="-122"/>
              </a:rPr>
              <a:t>植物</a:t>
            </a:r>
            <a:r>
              <a:rPr lang="zh-CN" altLang="en-US" dirty="0">
                <a:solidFill>
                  <a:srgbClr val="333333"/>
                </a:solidFill>
                <a:latin typeface="微软雅黑" panose="020B0503020204020204" pitchFamily="34" charset="-122"/>
                <a:ea typeface="微软雅黑" panose="020B0503020204020204" pitchFamily="34" charset="-122"/>
              </a:rPr>
              <a:t>常点缀</a:t>
            </a:r>
          </a:p>
          <a:p>
            <a:pPr>
              <a:lnSpc>
                <a:spcPct val="200000"/>
              </a:lnSpc>
            </a:pPr>
            <a:r>
              <a:rPr lang="zh-CN" altLang="en-US" dirty="0" smtClean="0">
                <a:solidFill>
                  <a:srgbClr val="333333"/>
                </a:solidFill>
                <a:latin typeface="微软雅黑" panose="020B0503020204020204" pitchFamily="34" charset="-122"/>
                <a:ea typeface="微软雅黑" panose="020B0503020204020204" pitchFamily="34" charset="-122"/>
              </a:rPr>
              <a:t>争</a:t>
            </a:r>
            <a:r>
              <a:rPr lang="zh-CN" altLang="en-US" dirty="0">
                <a:solidFill>
                  <a:srgbClr val="333333"/>
                </a:solidFill>
                <a:latin typeface="微软雅黑" panose="020B0503020204020204" pitchFamily="34" charset="-122"/>
                <a:ea typeface="微软雅黑" panose="020B0503020204020204" pitchFamily="34" charset="-122"/>
              </a:rPr>
              <a:t>做志愿者</a:t>
            </a:r>
            <a:endParaRPr lang="zh-CN" altLang="en-US" b="0" i="0" dirty="0">
              <a:solidFill>
                <a:srgbClr val="333333"/>
              </a:solidFill>
              <a:effectLst/>
              <a:latin typeface="微软雅黑" panose="020B0503020204020204" pitchFamily="34" charset="-122"/>
              <a:ea typeface="微软雅黑" panose="020B0503020204020204" pitchFamily="34" charset="-122"/>
            </a:endParaRPr>
          </a:p>
        </p:txBody>
      </p:sp>
      <p:grpSp>
        <p:nvGrpSpPr>
          <p:cNvPr id="68" name="Group 47"/>
          <p:cNvGrpSpPr/>
          <p:nvPr/>
        </p:nvGrpSpPr>
        <p:grpSpPr>
          <a:xfrm flipH="1">
            <a:off x="5486218" y="3912561"/>
            <a:ext cx="360040" cy="454055"/>
            <a:chOff x="1194835" y="1650038"/>
            <a:chExt cx="1355725" cy="1709738"/>
          </a:xfrm>
        </p:grpSpPr>
        <p:sp>
          <p:nvSpPr>
            <p:cNvPr id="77" name="Freeform 5"/>
            <p:cNvSpPr>
              <a:spLocks/>
            </p:cNvSpPr>
            <p:nvPr/>
          </p:nvSpPr>
          <p:spPr bwMode="auto">
            <a:xfrm>
              <a:off x="1194835" y="1650038"/>
              <a:ext cx="1355725" cy="944563"/>
            </a:xfrm>
            <a:custGeom>
              <a:avLst/>
              <a:gdLst/>
              <a:ahLst/>
              <a:cxnLst>
                <a:cxn ang="0">
                  <a:pos x="854" y="300"/>
                </a:cxn>
                <a:cxn ang="0">
                  <a:pos x="426" y="595"/>
                </a:cxn>
                <a:cxn ang="0">
                  <a:pos x="0" y="305"/>
                </a:cxn>
                <a:cxn ang="0">
                  <a:pos x="426" y="0"/>
                </a:cxn>
                <a:cxn ang="0">
                  <a:pos x="854" y="300"/>
                </a:cxn>
                <a:cxn ang="0">
                  <a:pos x="854" y="300"/>
                </a:cxn>
              </a:cxnLst>
              <a:rect l="0" t="0" r="r" b="b"/>
              <a:pathLst>
                <a:path w="854" h="595">
                  <a:moveTo>
                    <a:pt x="854" y="300"/>
                  </a:moveTo>
                  <a:lnTo>
                    <a:pt x="426" y="595"/>
                  </a:lnTo>
                  <a:lnTo>
                    <a:pt x="0" y="305"/>
                  </a:lnTo>
                  <a:lnTo>
                    <a:pt x="426" y="0"/>
                  </a:lnTo>
                  <a:lnTo>
                    <a:pt x="854" y="300"/>
                  </a:lnTo>
                  <a:lnTo>
                    <a:pt x="854" y="300"/>
                  </a:lnTo>
                  <a:close/>
                </a:path>
              </a:pathLst>
            </a:custGeom>
            <a:solidFill>
              <a:schemeClr val="accent1">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0" name="Freeform 6"/>
            <p:cNvSpPr>
              <a:spLocks/>
            </p:cNvSpPr>
            <p:nvPr/>
          </p:nvSpPr>
          <p:spPr bwMode="auto">
            <a:xfrm>
              <a:off x="1194835" y="2134226"/>
              <a:ext cx="676275" cy="1225550"/>
            </a:xfrm>
            <a:custGeom>
              <a:avLst/>
              <a:gdLst/>
              <a:ahLst/>
              <a:cxnLst>
                <a:cxn ang="0">
                  <a:pos x="426" y="290"/>
                </a:cxn>
                <a:cxn ang="0">
                  <a:pos x="426" y="772"/>
                </a:cxn>
                <a:cxn ang="0">
                  <a:pos x="0" y="463"/>
                </a:cxn>
                <a:cxn ang="0">
                  <a:pos x="0" y="0"/>
                </a:cxn>
                <a:cxn ang="0">
                  <a:pos x="426" y="290"/>
                </a:cxn>
              </a:cxnLst>
              <a:rect l="0" t="0" r="r" b="b"/>
              <a:pathLst>
                <a:path w="426" h="772">
                  <a:moveTo>
                    <a:pt x="426" y="290"/>
                  </a:moveTo>
                  <a:lnTo>
                    <a:pt x="426" y="772"/>
                  </a:lnTo>
                  <a:lnTo>
                    <a:pt x="0" y="463"/>
                  </a:lnTo>
                  <a:lnTo>
                    <a:pt x="0" y="0"/>
                  </a:lnTo>
                  <a:lnTo>
                    <a:pt x="426" y="29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3" name="Freeform 7"/>
            <p:cNvSpPr>
              <a:spLocks/>
            </p:cNvSpPr>
            <p:nvPr/>
          </p:nvSpPr>
          <p:spPr bwMode="auto">
            <a:xfrm>
              <a:off x="1871110" y="2126288"/>
              <a:ext cx="679450" cy="1233488"/>
            </a:xfrm>
            <a:custGeom>
              <a:avLst/>
              <a:gdLst/>
              <a:ahLst/>
              <a:cxnLst>
                <a:cxn ang="0">
                  <a:pos x="0" y="777"/>
                </a:cxn>
                <a:cxn ang="0">
                  <a:pos x="0" y="295"/>
                </a:cxn>
                <a:cxn ang="0">
                  <a:pos x="428" y="0"/>
                </a:cxn>
                <a:cxn ang="0">
                  <a:pos x="426" y="478"/>
                </a:cxn>
                <a:cxn ang="0">
                  <a:pos x="0" y="777"/>
                </a:cxn>
              </a:cxnLst>
              <a:rect l="0" t="0" r="r" b="b"/>
              <a:pathLst>
                <a:path w="428" h="777">
                  <a:moveTo>
                    <a:pt x="0" y="777"/>
                  </a:moveTo>
                  <a:lnTo>
                    <a:pt x="0" y="295"/>
                  </a:lnTo>
                  <a:lnTo>
                    <a:pt x="428" y="0"/>
                  </a:lnTo>
                  <a:lnTo>
                    <a:pt x="426" y="478"/>
                  </a:lnTo>
                  <a:lnTo>
                    <a:pt x="0" y="777"/>
                  </a:lnTo>
                  <a:close/>
                </a:path>
              </a:pathLst>
            </a:custGeom>
            <a:solidFill>
              <a:schemeClr val="accent1">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85" name="Group 46"/>
          <p:cNvGrpSpPr/>
          <p:nvPr/>
        </p:nvGrpSpPr>
        <p:grpSpPr>
          <a:xfrm flipH="1">
            <a:off x="5486218" y="3378628"/>
            <a:ext cx="360040" cy="454055"/>
            <a:chOff x="2995661" y="1650038"/>
            <a:chExt cx="1355725" cy="1709738"/>
          </a:xfrm>
        </p:grpSpPr>
        <p:sp>
          <p:nvSpPr>
            <p:cNvPr id="86" name="Freeform 5"/>
            <p:cNvSpPr>
              <a:spLocks/>
            </p:cNvSpPr>
            <p:nvPr/>
          </p:nvSpPr>
          <p:spPr bwMode="auto">
            <a:xfrm>
              <a:off x="2995661" y="1650038"/>
              <a:ext cx="1355725" cy="944563"/>
            </a:xfrm>
            <a:custGeom>
              <a:avLst/>
              <a:gdLst/>
              <a:ahLst/>
              <a:cxnLst>
                <a:cxn ang="0">
                  <a:pos x="854" y="300"/>
                </a:cxn>
                <a:cxn ang="0">
                  <a:pos x="426" y="595"/>
                </a:cxn>
                <a:cxn ang="0">
                  <a:pos x="0" y="305"/>
                </a:cxn>
                <a:cxn ang="0">
                  <a:pos x="426" y="0"/>
                </a:cxn>
                <a:cxn ang="0">
                  <a:pos x="854" y="300"/>
                </a:cxn>
                <a:cxn ang="0">
                  <a:pos x="854" y="300"/>
                </a:cxn>
              </a:cxnLst>
              <a:rect l="0" t="0" r="r" b="b"/>
              <a:pathLst>
                <a:path w="854" h="595">
                  <a:moveTo>
                    <a:pt x="854" y="300"/>
                  </a:moveTo>
                  <a:lnTo>
                    <a:pt x="426" y="595"/>
                  </a:lnTo>
                  <a:lnTo>
                    <a:pt x="0" y="305"/>
                  </a:lnTo>
                  <a:lnTo>
                    <a:pt x="426" y="0"/>
                  </a:lnTo>
                  <a:lnTo>
                    <a:pt x="854" y="300"/>
                  </a:lnTo>
                  <a:lnTo>
                    <a:pt x="854" y="300"/>
                  </a:lnTo>
                  <a:close/>
                </a:path>
              </a:pathLst>
            </a:custGeom>
            <a:solidFill>
              <a:schemeClr val="accent2">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7" name="Freeform 6"/>
            <p:cNvSpPr>
              <a:spLocks/>
            </p:cNvSpPr>
            <p:nvPr/>
          </p:nvSpPr>
          <p:spPr bwMode="auto">
            <a:xfrm>
              <a:off x="2995661" y="2134226"/>
              <a:ext cx="676275" cy="1225550"/>
            </a:xfrm>
            <a:custGeom>
              <a:avLst/>
              <a:gdLst/>
              <a:ahLst/>
              <a:cxnLst>
                <a:cxn ang="0">
                  <a:pos x="426" y="290"/>
                </a:cxn>
                <a:cxn ang="0">
                  <a:pos x="426" y="772"/>
                </a:cxn>
                <a:cxn ang="0">
                  <a:pos x="0" y="463"/>
                </a:cxn>
                <a:cxn ang="0">
                  <a:pos x="0" y="0"/>
                </a:cxn>
                <a:cxn ang="0">
                  <a:pos x="426" y="290"/>
                </a:cxn>
              </a:cxnLst>
              <a:rect l="0" t="0" r="r" b="b"/>
              <a:pathLst>
                <a:path w="426" h="772">
                  <a:moveTo>
                    <a:pt x="426" y="290"/>
                  </a:moveTo>
                  <a:lnTo>
                    <a:pt x="426" y="772"/>
                  </a:lnTo>
                  <a:lnTo>
                    <a:pt x="0" y="463"/>
                  </a:lnTo>
                  <a:lnTo>
                    <a:pt x="0" y="0"/>
                  </a:lnTo>
                  <a:lnTo>
                    <a:pt x="426" y="290"/>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8" name="Freeform 7"/>
            <p:cNvSpPr>
              <a:spLocks/>
            </p:cNvSpPr>
            <p:nvPr/>
          </p:nvSpPr>
          <p:spPr bwMode="auto">
            <a:xfrm>
              <a:off x="3671936" y="2126288"/>
              <a:ext cx="679450" cy="1233488"/>
            </a:xfrm>
            <a:custGeom>
              <a:avLst/>
              <a:gdLst/>
              <a:ahLst/>
              <a:cxnLst>
                <a:cxn ang="0">
                  <a:pos x="0" y="777"/>
                </a:cxn>
                <a:cxn ang="0">
                  <a:pos x="0" y="295"/>
                </a:cxn>
                <a:cxn ang="0">
                  <a:pos x="428" y="0"/>
                </a:cxn>
                <a:cxn ang="0">
                  <a:pos x="426" y="478"/>
                </a:cxn>
                <a:cxn ang="0">
                  <a:pos x="0" y="777"/>
                </a:cxn>
              </a:cxnLst>
              <a:rect l="0" t="0" r="r" b="b"/>
              <a:pathLst>
                <a:path w="428" h="777">
                  <a:moveTo>
                    <a:pt x="0" y="777"/>
                  </a:moveTo>
                  <a:lnTo>
                    <a:pt x="0" y="295"/>
                  </a:lnTo>
                  <a:lnTo>
                    <a:pt x="428" y="0"/>
                  </a:lnTo>
                  <a:lnTo>
                    <a:pt x="426" y="478"/>
                  </a:lnTo>
                  <a:lnTo>
                    <a:pt x="0" y="777"/>
                  </a:lnTo>
                  <a:close/>
                </a:path>
              </a:pathLst>
            </a:custGeom>
            <a:solidFill>
              <a:schemeClr val="accent2">
                <a:lumMod val="5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89" name="Group 45"/>
          <p:cNvGrpSpPr/>
          <p:nvPr/>
        </p:nvGrpSpPr>
        <p:grpSpPr>
          <a:xfrm flipH="1">
            <a:off x="5486218" y="2844696"/>
            <a:ext cx="360040" cy="454055"/>
            <a:chOff x="4839085" y="1650038"/>
            <a:chExt cx="1355725" cy="1709738"/>
          </a:xfrm>
        </p:grpSpPr>
        <p:sp>
          <p:nvSpPr>
            <p:cNvPr id="90" name="Freeform 5"/>
            <p:cNvSpPr>
              <a:spLocks/>
            </p:cNvSpPr>
            <p:nvPr/>
          </p:nvSpPr>
          <p:spPr bwMode="auto">
            <a:xfrm>
              <a:off x="4839085" y="1650038"/>
              <a:ext cx="1355725" cy="944563"/>
            </a:xfrm>
            <a:custGeom>
              <a:avLst/>
              <a:gdLst/>
              <a:ahLst/>
              <a:cxnLst>
                <a:cxn ang="0">
                  <a:pos x="854" y="300"/>
                </a:cxn>
                <a:cxn ang="0">
                  <a:pos x="426" y="595"/>
                </a:cxn>
                <a:cxn ang="0">
                  <a:pos x="0" y="305"/>
                </a:cxn>
                <a:cxn ang="0">
                  <a:pos x="426" y="0"/>
                </a:cxn>
                <a:cxn ang="0">
                  <a:pos x="854" y="300"/>
                </a:cxn>
                <a:cxn ang="0">
                  <a:pos x="854" y="300"/>
                </a:cxn>
              </a:cxnLst>
              <a:rect l="0" t="0" r="r" b="b"/>
              <a:pathLst>
                <a:path w="854" h="595">
                  <a:moveTo>
                    <a:pt x="854" y="300"/>
                  </a:moveTo>
                  <a:lnTo>
                    <a:pt x="426" y="595"/>
                  </a:lnTo>
                  <a:lnTo>
                    <a:pt x="0" y="305"/>
                  </a:lnTo>
                  <a:lnTo>
                    <a:pt x="426" y="0"/>
                  </a:lnTo>
                  <a:lnTo>
                    <a:pt x="854" y="300"/>
                  </a:lnTo>
                  <a:lnTo>
                    <a:pt x="854" y="300"/>
                  </a:lnTo>
                  <a:close/>
                </a:path>
              </a:pathLst>
            </a:custGeom>
            <a:solidFill>
              <a:schemeClr val="accent3">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6"/>
            <p:cNvSpPr>
              <a:spLocks/>
            </p:cNvSpPr>
            <p:nvPr/>
          </p:nvSpPr>
          <p:spPr bwMode="auto">
            <a:xfrm>
              <a:off x="4839085" y="2134226"/>
              <a:ext cx="676275" cy="1225550"/>
            </a:xfrm>
            <a:custGeom>
              <a:avLst/>
              <a:gdLst/>
              <a:ahLst/>
              <a:cxnLst>
                <a:cxn ang="0">
                  <a:pos x="426" y="290"/>
                </a:cxn>
                <a:cxn ang="0">
                  <a:pos x="426" y="772"/>
                </a:cxn>
                <a:cxn ang="0">
                  <a:pos x="0" y="463"/>
                </a:cxn>
                <a:cxn ang="0">
                  <a:pos x="0" y="0"/>
                </a:cxn>
                <a:cxn ang="0">
                  <a:pos x="426" y="290"/>
                </a:cxn>
              </a:cxnLst>
              <a:rect l="0" t="0" r="r" b="b"/>
              <a:pathLst>
                <a:path w="426" h="772">
                  <a:moveTo>
                    <a:pt x="426" y="290"/>
                  </a:moveTo>
                  <a:lnTo>
                    <a:pt x="426" y="772"/>
                  </a:lnTo>
                  <a:lnTo>
                    <a:pt x="0" y="463"/>
                  </a:lnTo>
                  <a:lnTo>
                    <a:pt x="0" y="0"/>
                  </a:lnTo>
                  <a:lnTo>
                    <a:pt x="426" y="290"/>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2" name="Freeform 7"/>
            <p:cNvSpPr>
              <a:spLocks/>
            </p:cNvSpPr>
            <p:nvPr/>
          </p:nvSpPr>
          <p:spPr bwMode="auto">
            <a:xfrm>
              <a:off x="5515360" y="2126288"/>
              <a:ext cx="679450" cy="1233488"/>
            </a:xfrm>
            <a:custGeom>
              <a:avLst/>
              <a:gdLst/>
              <a:ahLst/>
              <a:cxnLst>
                <a:cxn ang="0">
                  <a:pos x="0" y="777"/>
                </a:cxn>
                <a:cxn ang="0">
                  <a:pos x="0" y="295"/>
                </a:cxn>
                <a:cxn ang="0">
                  <a:pos x="428" y="0"/>
                </a:cxn>
                <a:cxn ang="0">
                  <a:pos x="426" y="478"/>
                </a:cxn>
                <a:cxn ang="0">
                  <a:pos x="0" y="777"/>
                </a:cxn>
              </a:cxnLst>
              <a:rect l="0" t="0" r="r" b="b"/>
              <a:pathLst>
                <a:path w="428" h="777">
                  <a:moveTo>
                    <a:pt x="0" y="777"/>
                  </a:moveTo>
                  <a:lnTo>
                    <a:pt x="0" y="295"/>
                  </a:lnTo>
                  <a:lnTo>
                    <a:pt x="428" y="0"/>
                  </a:lnTo>
                  <a:lnTo>
                    <a:pt x="426" y="478"/>
                  </a:lnTo>
                  <a:lnTo>
                    <a:pt x="0" y="777"/>
                  </a:lnTo>
                  <a:close/>
                </a:path>
              </a:pathLst>
            </a:custGeom>
            <a:solidFill>
              <a:schemeClr val="accent3">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93" name="Group 44"/>
          <p:cNvGrpSpPr/>
          <p:nvPr/>
        </p:nvGrpSpPr>
        <p:grpSpPr>
          <a:xfrm flipH="1">
            <a:off x="5486218" y="2310764"/>
            <a:ext cx="360040" cy="454055"/>
            <a:chOff x="6593441" y="1650038"/>
            <a:chExt cx="1355725" cy="1709738"/>
          </a:xfrm>
        </p:grpSpPr>
        <p:sp>
          <p:nvSpPr>
            <p:cNvPr id="94" name="Freeform 5"/>
            <p:cNvSpPr>
              <a:spLocks/>
            </p:cNvSpPr>
            <p:nvPr/>
          </p:nvSpPr>
          <p:spPr bwMode="auto">
            <a:xfrm>
              <a:off x="6593441" y="1650038"/>
              <a:ext cx="1355725" cy="944563"/>
            </a:xfrm>
            <a:custGeom>
              <a:avLst/>
              <a:gdLst/>
              <a:ahLst/>
              <a:cxnLst>
                <a:cxn ang="0">
                  <a:pos x="854" y="300"/>
                </a:cxn>
                <a:cxn ang="0">
                  <a:pos x="426" y="595"/>
                </a:cxn>
                <a:cxn ang="0">
                  <a:pos x="0" y="305"/>
                </a:cxn>
                <a:cxn ang="0">
                  <a:pos x="426" y="0"/>
                </a:cxn>
                <a:cxn ang="0">
                  <a:pos x="854" y="300"/>
                </a:cxn>
                <a:cxn ang="0">
                  <a:pos x="854" y="300"/>
                </a:cxn>
              </a:cxnLst>
              <a:rect l="0" t="0" r="r" b="b"/>
              <a:pathLst>
                <a:path w="854" h="595">
                  <a:moveTo>
                    <a:pt x="854" y="300"/>
                  </a:moveTo>
                  <a:lnTo>
                    <a:pt x="426" y="595"/>
                  </a:lnTo>
                  <a:lnTo>
                    <a:pt x="0" y="305"/>
                  </a:lnTo>
                  <a:lnTo>
                    <a:pt x="426" y="0"/>
                  </a:lnTo>
                  <a:lnTo>
                    <a:pt x="854" y="300"/>
                  </a:lnTo>
                  <a:lnTo>
                    <a:pt x="854" y="300"/>
                  </a:lnTo>
                  <a:close/>
                </a:path>
              </a:pathLst>
            </a:custGeom>
            <a:solidFill>
              <a:schemeClr val="accent4">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5" name="Freeform 6"/>
            <p:cNvSpPr>
              <a:spLocks/>
            </p:cNvSpPr>
            <p:nvPr/>
          </p:nvSpPr>
          <p:spPr bwMode="auto">
            <a:xfrm>
              <a:off x="6593441" y="2134226"/>
              <a:ext cx="676275" cy="1225550"/>
            </a:xfrm>
            <a:custGeom>
              <a:avLst/>
              <a:gdLst/>
              <a:ahLst/>
              <a:cxnLst>
                <a:cxn ang="0">
                  <a:pos x="426" y="290"/>
                </a:cxn>
                <a:cxn ang="0">
                  <a:pos x="426" y="772"/>
                </a:cxn>
                <a:cxn ang="0">
                  <a:pos x="0" y="463"/>
                </a:cxn>
                <a:cxn ang="0">
                  <a:pos x="0" y="0"/>
                </a:cxn>
                <a:cxn ang="0">
                  <a:pos x="426" y="290"/>
                </a:cxn>
              </a:cxnLst>
              <a:rect l="0" t="0" r="r" b="b"/>
              <a:pathLst>
                <a:path w="426" h="772">
                  <a:moveTo>
                    <a:pt x="426" y="290"/>
                  </a:moveTo>
                  <a:lnTo>
                    <a:pt x="426" y="772"/>
                  </a:lnTo>
                  <a:lnTo>
                    <a:pt x="0" y="463"/>
                  </a:lnTo>
                  <a:lnTo>
                    <a:pt x="0" y="0"/>
                  </a:lnTo>
                  <a:lnTo>
                    <a:pt x="426" y="290"/>
                  </a:ln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6" name="Freeform 7"/>
            <p:cNvSpPr>
              <a:spLocks/>
            </p:cNvSpPr>
            <p:nvPr/>
          </p:nvSpPr>
          <p:spPr bwMode="auto">
            <a:xfrm>
              <a:off x="7269716" y="2126288"/>
              <a:ext cx="679450" cy="1233488"/>
            </a:xfrm>
            <a:custGeom>
              <a:avLst/>
              <a:gdLst/>
              <a:ahLst/>
              <a:cxnLst>
                <a:cxn ang="0">
                  <a:pos x="0" y="777"/>
                </a:cxn>
                <a:cxn ang="0">
                  <a:pos x="0" y="295"/>
                </a:cxn>
                <a:cxn ang="0">
                  <a:pos x="428" y="0"/>
                </a:cxn>
                <a:cxn ang="0">
                  <a:pos x="426" y="478"/>
                </a:cxn>
                <a:cxn ang="0">
                  <a:pos x="0" y="777"/>
                </a:cxn>
              </a:cxnLst>
              <a:rect l="0" t="0" r="r" b="b"/>
              <a:pathLst>
                <a:path w="428" h="777">
                  <a:moveTo>
                    <a:pt x="0" y="777"/>
                  </a:moveTo>
                  <a:lnTo>
                    <a:pt x="0" y="295"/>
                  </a:lnTo>
                  <a:lnTo>
                    <a:pt x="428" y="0"/>
                  </a:lnTo>
                  <a:lnTo>
                    <a:pt x="426" y="478"/>
                  </a:lnTo>
                  <a:lnTo>
                    <a:pt x="0" y="777"/>
                  </a:lnTo>
                  <a:close/>
                </a:path>
              </a:pathLst>
            </a:custGeom>
            <a:solidFill>
              <a:schemeClr val="accent4">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97" name="Group 44"/>
          <p:cNvGrpSpPr/>
          <p:nvPr/>
        </p:nvGrpSpPr>
        <p:grpSpPr>
          <a:xfrm flipH="1">
            <a:off x="5486218" y="1776832"/>
            <a:ext cx="360040" cy="454055"/>
            <a:chOff x="6593441" y="1650038"/>
            <a:chExt cx="1355725" cy="1709738"/>
          </a:xfrm>
        </p:grpSpPr>
        <p:sp>
          <p:nvSpPr>
            <p:cNvPr id="98" name="Freeform 5"/>
            <p:cNvSpPr>
              <a:spLocks/>
            </p:cNvSpPr>
            <p:nvPr/>
          </p:nvSpPr>
          <p:spPr bwMode="auto">
            <a:xfrm>
              <a:off x="6593441" y="1650038"/>
              <a:ext cx="1355725" cy="944563"/>
            </a:xfrm>
            <a:custGeom>
              <a:avLst/>
              <a:gdLst/>
              <a:ahLst/>
              <a:cxnLst>
                <a:cxn ang="0">
                  <a:pos x="854" y="300"/>
                </a:cxn>
                <a:cxn ang="0">
                  <a:pos x="426" y="595"/>
                </a:cxn>
                <a:cxn ang="0">
                  <a:pos x="0" y="305"/>
                </a:cxn>
                <a:cxn ang="0">
                  <a:pos x="426" y="0"/>
                </a:cxn>
                <a:cxn ang="0">
                  <a:pos x="854" y="300"/>
                </a:cxn>
                <a:cxn ang="0">
                  <a:pos x="854" y="300"/>
                </a:cxn>
              </a:cxnLst>
              <a:rect l="0" t="0" r="r" b="b"/>
              <a:pathLst>
                <a:path w="854" h="595">
                  <a:moveTo>
                    <a:pt x="854" y="300"/>
                  </a:moveTo>
                  <a:lnTo>
                    <a:pt x="426" y="595"/>
                  </a:lnTo>
                  <a:lnTo>
                    <a:pt x="0" y="305"/>
                  </a:lnTo>
                  <a:lnTo>
                    <a:pt x="426" y="0"/>
                  </a:lnTo>
                  <a:lnTo>
                    <a:pt x="854" y="300"/>
                  </a:lnTo>
                  <a:lnTo>
                    <a:pt x="854" y="300"/>
                  </a:lnTo>
                  <a:close/>
                </a:path>
              </a:pathLst>
            </a:custGeom>
            <a:solidFill>
              <a:schemeClr val="accent4">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9" name="Freeform 6"/>
            <p:cNvSpPr>
              <a:spLocks/>
            </p:cNvSpPr>
            <p:nvPr/>
          </p:nvSpPr>
          <p:spPr bwMode="auto">
            <a:xfrm>
              <a:off x="6593441" y="2134226"/>
              <a:ext cx="676275" cy="1225550"/>
            </a:xfrm>
            <a:custGeom>
              <a:avLst/>
              <a:gdLst/>
              <a:ahLst/>
              <a:cxnLst>
                <a:cxn ang="0">
                  <a:pos x="426" y="290"/>
                </a:cxn>
                <a:cxn ang="0">
                  <a:pos x="426" y="772"/>
                </a:cxn>
                <a:cxn ang="0">
                  <a:pos x="0" y="463"/>
                </a:cxn>
                <a:cxn ang="0">
                  <a:pos x="0" y="0"/>
                </a:cxn>
                <a:cxn ang="0">
                  <a:pos x="426" y="290"/>
                </a:cxn>
              </a:cxnLst>
              <a:rect l="0" t="0" r="r" b="b"/>
              <a:pathLst>
                <a:path w="426" h="772">
                  <a:moveTo>
                    <a:pt x="426" y="290"/>
                  </a:moveTo>
                  <a:lnTo>
                    <a:pt x="426" y="772"/>
                  </a:lnTo>
                  <a:lnTo>
                    <a:pt x="0" y="463"/>
                  </a:lnTo>
                  <a:lnTo>
                    <a:pt x="0" y="0"/>
                  </a:lnTo>
                  <a:lnTo>
                    <a:pt x="426" y="290"/>
                  </a:ln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0" name="Freeform 7"/>
            <p:cNvSpPr>
              <a:spLocks/>
            </p:cNvSpPr>
            <p:nvPr/>
          </p:nvSpPr>
          <p:spPr bwMode="auto">
            <a:xfrm>
              <a:off x="7269716" y="2126288"/>
              <a:ext cx="679450" cy="1233488"/>
            </a:xfrm>
            <a:custGeom>
              <a:avLst/>
              <a:gdLst/>
              <a:ahLst/>
              <a:cxnLst>
                <a:cxn ang="0">
                  <a:pos x="0" y="777"/>
                </a:cxn>
                <a:cxn ang="0">
                  <a:pos x="0" y="295"/>
                </a:cxn>
                <a:cxn ang="0">
                  <a:pos x="428" y="0"/>
                </a:cxn>
                <a:cxn ang="0">
                  <a:pos x="426" y="478"/>
                </a:cxn>
                <a:cxn ang="0">
                  <a:pos x="0" y="777"/>
                </a:cxn>
              </a:cxnLst>
              <a:rect l="0" t="0" r="r" b="b"/>
              <a:pathLst>
                <a:path w="428" h="777">
                  <a:moveTo>
                    <a:pt x="0" y="777"/>
                  </a:moveTo>
                  <a:lnTo>
                    <a:pt x="0" y="295"/>
                  </a:lnTo>
                  <a:lnTo>
                    <a:pt x="428" y="0"/>
                  </a:lnTo>
                  <a:lnTo>
                    <a:pt x="426" y="478"/>
                  </a:lnTo>
                  <a:lnTo>
                    <a:pt x="0" y="777"/>
                  </a:lnTo>
                  <a:close/>
                </a:path>
              </a:pathLst>
            </a:custGeom>
            <a:solidFill>
              <a:schemeClr val="accent4">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8083511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53" presetClass="entr" presetSubtype="0"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p:cTn id="11" dur="500" fill="hold"/>
                                        <p:tgtEl>
                                          <p:spTgt spid="33"/>
                                        </p:tgtEl>
                                        <p:attrNameLst>
                                          <p:attrName>ppt_w</p:attrName>
                                        </p:attrNameLst>
                                      </p:cBhvr>
                                      <p:tavLst>
                                        <p:tav tm="0">
                                          <p:val>
                                            <p:fltVal val="0"/>
                                          </p:val>
                                        </p:tav>
                                        <p:tav tm="100000">
                                          <p:val>
                                            <p:strVal val="#ppt_w"/>
                                          </p:val>
                                        </p:tav>
                                      </p:tavLst>
                                    </p:anim>
                                    <p:anim calcmode="lin" valueType="num">
                                      <p:cBhvr>
                                        <p:cTn id="12" dur="500" fill="hold"/>
                                        <p:tgtEl>
                                          <p:spTgt spid="33"/>
                                        </p:tgtEl>
                                        <p:attrNameLst>
                                          <p:attrName>ppt_h</p:attrName>
                                        </p:attrNameLst>
                                      </p:cBhvr>
                                      <p:tavLst>
                                        <p:tav tm="0">
                                          <p:val>
                                            <p:fltVal val="0"/>
                                          </p:val>
                                        </p:tav>
                                        <p:tav tm="100000">
                                          <p:val>
                                            <p:strVal val="#ppt_h"/>
                                          </p:val>
                                        </p:tav>
                                      </p:tavLst>
                                    </p:anim>
                                    <p:animEffect transition="in" filter="fade">
                                      <p:cBhvr>
                                        <p:cTn id="13" dur="500"/>
                                        <p:tgtEl>
                                          <p:spTgt spid="33"/>
                                        </p:tgtEl>
                                      </p:cBhvr>
                                    </p:animEffect>
                                  </p:childTnLst>
                                </p:cTn>
                              </p:par>
                            </p:childTnLst>
                          </p:cTn>
                        </p:par>
                        <p:par>
                          <p:cTn id="14" fill="hold">
                            <p:stCondLst>
                              <p:cond delay="1000"/>
                            </p:stCondLst>
                            <p:childTnLst>
                              <p:par>
                                <p:cTn id="15" presetID="53" presetClass="entr" presetSubtype="0" fill="hold" nodeType="after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p:cTn id="17" dur="500" fill="hold"/>
                                        <p:tgtEl>
                                          <p:spTgt spid="37"/>
                                        </p:tgtEl>
                                        <p:attrNameLst>
                                          <p:attrName>ppt_w</p:attrName>
                                        </p:attrNameLst>
                                      </p:cBhvr>
                                      <p:tavLst>
                                        <p:tav tm="0">
                                          <p:val>
                                            <p:fltVal val="0"/>
                                          </p:val>
                                        </p:tav>
                                        <p:tav tm="100000">
                                          <p:val>
                                            <p:strVal val="#ppt_w"/>
                                          </p:val>
                                        </p:tav>
                                      </p:tavLst>
                                    </p:anim>
                                    <p:anim calcmode="lin" valueType="num">
                                      <p:cBhvr>
                                        <p:cTn id="18" dur="500" fill="hold"/>
                                        <p:tgtEl>
                                          <p:spTgt spid="37"/>
                                        </p:tgtEl>
                                        <p:attrNameLst>
                                          <p:attrName>ppt_h</p:attrName>
                                        </p:attrNameLst>
                                      </p:cBhvr>
                                      <p:tavLst>
                                        <p:tav tm="0">
                                          <p:val>
                                            <p:fltVal val="0"/>
                                          </p:val>
                                        </p:tav>
                                        <p:tav tm="100000">
                                          <p:val>
                                            <p:strVal val="#ppt_h"/>
                                          </p:val>
                                        </p:tav>
                                      </p:tavLst>
                                    </p:anim>
                                    <p:animEffect transition="in" filter="fade">
                                      <p:cBhvr>
                                        <p:cTn id="19" dur="500"/>
                                        <p:tgtEl>
                                          <p:spTgt spid="37"/>
                                        </p:tgtEl>
                                      </p:cBhvr>
                                    </p:animEffect>
                                  </p:childTnLst>
                                </p:cTn>
                              </p:par>
                            </p:childTnLst>
                          </p:cTn>
                        </p:par>
                        <p:par>
                          <p:cTn id="20" fill="hold">
                            <p:stCondLst>
                              <p:cond delay="1500"/>
                            </p:stCondLst>
                            <p:childTnLst>
                              <p:par>
                                <p:cTn id="21" presetID="53" presetClass="entr" presetSubtype="0" fill="hold" nodeType="afterEffect">
                                  <p:stCondLst>
                                    <p:cond delay="0"/>
                                  </p:stCondLst>
                                  <p:childTnLst>
                                    <p:set>
                                      <p:cBhvr>
                                        <p:cTn id="22" dur="1" fill="hold">
                                          <p:stCondLst>
                                            <p:cond delay="0"/>
                                          </p:stCondLst>
                                        </p:cTn>
                                        <p:tgtEl>
                                          <p:spTgt spid="41"/>
                                        </p:tgtEl>
                                        <p:attrNameLst>
                                          <p:attrName>style.visibility</p:attrName>
                                        </p:attrNameLst>
                                      </p:cBhvr>
                                      <p:to>
                                        <p:strVal val="visible"/>
                                      </p:to>
                                    </p:set>
                                    <p:anim calcmode="lin" valueType="num">
                                      <p:cBhvr>
                                        <p:cTn id="23" dur="500" fill="hold"/>
                                        <p:tgtEl>
                                          <p:spTgt spid="41"/>
                                        </p:tgtEl>
                                        <p:attrNameLst>
                                          <p:attrName>ppt_w</p:attrName>
                                        </p:attrNameLst>
                                      </p:cBhvr>
                                      <p:tavLst>
                                        <p:tav tm="0">
                                          <p:val>
                                            <p:fltVal val="0"/>
                                          </p:val>
                                        </p:tav>
                                        <p:tav tm="100000">
                                          <p:val>
                                            <p:strVal val="#ppt_w"/>
                                          </p:val>
                                        </p:tav>
                                      </p:tavLst>
                                    </p:anim>
                                    <p:anim calcmode="lin" valueType="num">
                                      <p:cBhvr>
                                        <p:cTn id="24" dur="500" fill="hold"/>
                                        <p:tgtEl>
                                          <p:spTgt spid="41"/>
                                        </p:tgtEl>
                                        <p:attrNameLst>
                                          <p:attrName>ppt_h</p:attrName>
                                        </p:attrNameLst>
                                      </p:cBhvr>
                                      <p:tavLst>
                                        <p:tav tm="0">
                                          <p:val>
                                            <p:fltVal val="0"/>
                                          </p:val>
                                        </p:tav>
                                        <p:tav tm="100000">
                                          <p:val>
                                            <p:strVal val="#ppt_h"/>
                                          </p:val>
                                        </p:tav>
                                      </p:tavLst>
                                    </p:anim>
                                    <p:animEffect transition="in" filter="fade">
                                      <p:cBhvr>
                                        <p:cTn id="25" dur="500"/>
                                        <p:tgtEl>
                                          <p:spTgt spid="41"/>
                                        </p:tgtEl>
                                      </p:cBhvr>
                                    </p:animEffect>
                                  </p:childTnLst>
                                </p:cTn>
                              </p:par>
                            </p:childTnLst>
                          </p:cTn>
                        </p:par>
                        <p:par>
                          <p:cTn id="26" fill="hold">
                            <p:stCondLst>
                              <p:cond delay="2000"/>
                            </p:stCondLst>
                            <p:childTnLst>
                              <p:par>
                                <p:cTn id="27" presetID="53" presetClass="entr" presetSubtype="0" fill="hold" nodeType="afterEffect">
                                  <p:stCondLst>
                                    <p:cond delay="0"/>
                                  </p:stCondLst>
                                  <p:childTnLst>
                                    <p:set>
                                      <p:cBhvr>
                                        <p:cTn id="28" dur="1" fill="hold">
                                          <p:stCondLst>
                                            <p:cond delay="0"/>
                                          </p:stCondLst>
                                        </p:cTn>
                                        <p:tgtEl>
                                          <p:spTgt spid="45"/>
                                        </p:tgtEl>
                                        <p:attrNameLst>
                                          <p:attrName>style.visibility</p:attrName>
                                        </p:attrNameLst>
                                      </p:cBhvr>
                                      <p:to>
                                        <p:strVal val="visible"/>
                                      </p:to>
                                    </p:set>
                                    <p:anim calcmode="lin" valueType="num">
                                      <p:cBhvr>
                                        <p:cTn id="29" dur="500" fill="hold"/>
                                        <p:tgtEl>
                                          <p:spTgt spid="45"/>
                                        </p:tgtEl>
                                        <p:attrNameLst>
                                          <p:attrName>ppt_w</p:attrName>
                                        </p:attrNameLst>
                                      </p:cBhvr>
                                      <p:tavLst>
                                        <p:tav tm="0">
                                          <p:val>
                                            <p:fltVal val="0"/>
                                          </p:val>
                                        </p:tav>
                                        <p:tav tm="100000">
                                          <p:val>
                                            <p:strVal val="#ppt_w"/>
                                          </p:val>
                                        </p:tav>
                                      </p:tavLst>
                                    </p:anim>
                                    <p:anim calcmode="lin" valueType="num">
                                      <p:cBhvr>
                                        <p:cTn id="30" dur="500" fill="hold"/>
                                        <p:tgtEl>
                                          <p:spTgt spid="45"/>
                                        </p:tgtEl>
                                        <p:attrNameLst>
                                          <p:attrName>ppt_h</p:attrName>
                                        </p:attrNameLst>
                                      </p:cBhvr>
                                      <p:tavLst>
                                        <p:tav tm="0">
                                          <p:val>
                                            <p:fltVal val="0"/>
                                          </p:val>
                                        </p:tav>
                                        <p:tav tm="100000">
                                          <p:val>
                                            <p:strVal val="#ppt_h"/>
                                          </p:val>
                                        </p:tav>
                                      </p:tavLst>
                                    </p:anim>
                                    <p:animEffect transition="in" filter="fade">
                                      <p:cBhvr>
                                        <p:cTn id="31" dur="500"/>
                                        <p:tgtEl>
                                          <p:spTgt spid="45"/>
                                        </p:tgtEl>
                                      </p:cBhvr>
                                    </p:animEffect>
                                  </p:childTnLst>
                                </p:cTn>
                              </p:par>
                            </p:childTnLst>
                          </p:cTn>
                        </p:par>
                        <p:par>
                          <p:cTn id="32" fill="hold">
                            <p:stCondLst>
                              <p:cond delay="2500"/>
                            </p:stCondLst>
                            <p:childTnLst>
                              <p:par>
                                <p:cTn id="33" presetID="53" presetClass="entr" presetSubtype="0" fill="hold" nodeType="after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p:cTn id="35" dur="500" fill="hold"/>
                                        <p:tgtEl>
                                          <p:spTgt spid="54"/>
                                        </p:tgtEl>
                                        <p:attrNameLst>
                                          <p:attrName>ppt_w</p:attrName>
                                        </p:attrNameLst>
                                      </p:cBhvr>
                                      <p:tavLst>
                                        <p:tav tm="0">
                                          <p:val>
                                            <p:fltVal val="0"/>
                                          </p:val>
                                        </p:tav>
                                        <p:tav tm="100000">
                                          <p:val>
                                            <p:strVal val="#ppt_w"/>
                                          </p:val>
                                        </p:tav>
                                      </p:tavLst>
                                    </p:anim>
                                    <p:anim calcmode="lin" valueType="num">
                                      <p:cBhvr>
                                        <p:cTn id="36" dur="500" fill="hold"/>
                                        <p:tgtEl>
                                          <p:spTgt spid="54"/>
                                        </p:tgtEl>
                                        <p:attrNameLst>
                                          <p:attrName>ppt_h</p:attrName>
                                        </p:attrNameLst>
                                      </p:cBhvr>
                                      <p:tavLst>
                                        <p:tav tm="0">
                                          <p:val>
                                            <p:fltVal val="0"/>
                                          </p:val>
                                        </p:tav>
                                        <p:tav tm="100000">
                                          <p:val>
                                            <p:strVal val="#ppt_h"/>
                                          </p:val>
                                        </p:tav>
                                      </p:tavLst>
                                    </p:anim>
                                    <p:animEffect transition="in" filter="fade">
                                      <p:cBhvr>
                                        <p:cTn id="37" dur="500"/>
                                        <p:tgtEl>
                                          <p:spTgt spid="54"/>
                                        </p:tgtEl>
                                      </p:cBhvr>
                                    </p:animEffect>
                                  </p:childTnLst>
                                </p:cTn>
                              </p:par>
                            </p:childTnLst>
                          </p:cTn>
                        </p:par>
                        <p:par>
                          <p:cTn id="38" fill="hold">
                            <p:stCondLst>
                              <p:cond delay="3000"/>
                            </p:stCondLst>
                            <p:childTnLst>
                              <p:par>
                                <p:cTn id="39" presetID="53" presetClass="entr" presetSubtype="0" fill="hold" nodeType="afterEffect">
                                  <p:stCondLst>
                                    <p:cond delay="0"/>
                                  </p:stCondLst>
                                  <p:childTnLst>
                                    <p:set>
                                      <p:cBhvr>
                                        <p:cTn id="40" dur="1" fill="hold">
                                          <p:stCondLst>
                                            <p:cond delay="0"/>
                                          </p:stCondLst>
                                        </p:cTn>
                                        <p:tgtEl>
                                          <p:spTgt spid="68"/>
                                        </p:tgtEl>
                                        <p:attrNameLst>
                                          <p:attrName>style.visibility</p:attrName>
                                        </p:attrNameLst>
                                      </p:cBhvr>
                                      <p:to>
                                        <p:strVal val="visible"/>
                                      </p:to>
                                    </p:set>
                                    <p:anim calcmode="lin" valueType="num">
                                      <p:cBhvr>
                                        <p:cTn id="41" dur="500" fill="hold"/>
                                        <p:tgtEl>
                                          <p:spTgt spid="68"/>
                                        </p:tgtEl>
                                        <p:attrNameLst>
                                          <p:attrName>ppt_w</p:attrName>
                                        </p:attrNameLst>
                                      </p:cBhvr>
                                      <p:tavLst>
                                        <p:tav tm="0">
                                          <p:val>
                                            <p:fltVal val="0"/>
                                          </p:val>
                                        </p:tav>
                                        <p:tav tm="100000">
                                          <p:val>
                                            <p:strVal val="#ppt_w"/>
                                          </p:val>
                                        </p:tav>
                                      </p:tavLst>
                                    </p:anim>
                                    <p:anim calcmode="lin" valueType="num">
                                      <p:cBhvr>
                                        <p:cTn id="42" dur="500" fill="hold"/>
                                        <p:tgtEl>
                                          <p:spTgt spid="68"/>
                                        </p:tgtEl>
                                        <p:attrNameLst>
                                          <p:attrName>ppt_h</p:attrName>
                                        </p:attrNameLst>
                                      </p:cBhvr>
                                      <p:tavLst>
                                        <p:tav tm="0">
                                          <p:val>
                                            <p:fltVal val="0"/>
                                          </p:val>
                                        </p:tav>
                                        <p:tav tm="100000">
                                          <p:val>
                                            <p:strVal val="#ppt_h"/>
                                          </p:val>
                                        </p:tav>
                                      </p:tavLst>
                                    </p:anim>
                                    <p:animEffect transition="in" filter="fade">
                                      <p:cBhvr>
                                        <p:cTn id="43" dur="500"/>
                                        <p:tgtEl>
                                          <p:spTgt spid="68"/>
                                        </p:tgtEl>
                                      </p:cBhvr>
                                    </p:animEffect>
                                  </p:childTnLst>
                                </p:cTn>
                              </p:par>
                            </p:childTnLst>
                          </p:cTn>
                        </p:par>
                        <p:par>
                          <p:cTn id="44" fill="hold">
                            <p:stCondLst>
                              <p:cond delay="3500"/>
                            </p:stCondLst>
                            <p:childTnLst>
                              <p:par>
                                <p:cTn id="45" presetID="53" presetClass="entr" presetSubtype="0" fill="hold" nodeType="afterEffect">
                                  <p:stCondLst>
                                    <p:cond delay="0"/>
                                  </p:stCondLst>
                                  <p:childTnLst>
                                    <p:set>
                                      <p:cBhvr>
                                        <p:cTn id="46" dur="1" fill="hold">
                                          <p:stCondLst>
                                            <p:cond delay="0"/>
                                          </p:stCondLst>
                                        </p:cTn>
                                        <p:tgtEl>
                                          <p:spTgt spid="85"/>
                                        </p:tgtEl>
                                        <p:attrNameLst>
                                          <p:attrName>style.visibility</p:attrName>
                                        </p:attrNameLst>
                                      </p:cBhvr>
                                      <p:to>
                                        <p:strVal val="visible"/>
                                      </p:to>
                                    </p:set>
                                    <p:anim calcmode="lin" valueType="num">
                                      <p:cBhvr>
                                        <p:cTn id="47" dur="500" fill="hold"/>
                                        <p:tgtEl>
                                          <p:spTgt spid="85"/>
                                        </p:tgtEl>
                                        <p:attrNameLst>
                                          <p:attrName>ppt_w</p:attrName>
                                        </p:attrNameLst>
                                      </p:cBhvr>
                                      <p:tavLst>
                                        <p:tav tm="0">
                                          <p:val>
                                            <p:fltVal val="0"/>
                                          </p:val>
                                        </p:tav>
                                        <p:tav tm="100000">
                                          <p:val>
                                            <p:strVal val="#ppt_w"/>
                                          </p:val>
                                        </p:tav>
                                      </p:tavLst>
                                    </p:anim>
                                    <p:anim calcmode="lin" valueType="num">
                                      <p:cBhvr>
                                        <p:cTn id="48" dur="500" fill="hold"/>
                                        <p:tgtEl>
                                          <p:spTgt spid="85"/>
                                        </p:tgtEl>
                                        <p:attrNameLst>
                                          <p:attrName>ppt_h</p:attrName>
                                        </p:attrNameLst>
                                      </p:cBhvr>
                                      <p:tavLst>
                                        <p:tav tm="0">
                                          <p:val>
                                            <p:fltVal val="0"/>
                                          </p:val>
                                        </p:tav>
                                        <p:tav tm="100000">
                                          <p:val>
                                            <p:strVal val="#ppt_h"/>
                                          </p:val>
                                        </p:tav>
                                      </p:tavLst>
                                    </p:anim>
                                    <p:animEffect transition="in" filter="fade">
                                      <p:cBhvr>
                                        <p:cTn id="49" dur="500"/>
                                        <p:tgtEl>
                                          <p:spTgt spid="85"/>
                                        </p:tgtEl>
                                      </p:cBhvr>
                                    </p:animEffect>
                                  </p:childTnLst>
                                </p:cTn>
                              </p:par>
                            </p:childTnLst>
                          </p:cTn>
                        </p:par>
                        <p:par>
                          <p:cTn id="50" fill="hold">
                            <p:stCondLst>
                              <p:cond delay="4000"/>
                            </p:stCondLst>
                            <p:childTnLst>
                              <p:par>
                                <p:cTn id="51" presetID="53" presetClass="entr" presetSubtype="0" fill="hold" nodeType="afterEffect">
                                  <p:stCondLst>
                                    <p:cond delay="0"/>
                                  </p:stCondLst>
                                  <p:childTnLst>
                                    <p:set>
                                      <p:cBhvr>
                                        <p:cTn id="52" dur="1" fill="hold">
                                          <p:stCondLst>
                                            <p:cond delay="0"/>
                                          </p:stCondLst>
                                        </p:cTn>
                                        <p:tgtEl>
                                          <p:spTgt spid="89"/>
                                        </p:tgtEl>
                                        <p:attrNameLst>
                                          <p:attrName>style.visibility</p:attrName>
                                        </p:attrNameLst>
                                      </p:cBhvr>
                                      <p:to>
                                        <p:strVal val="visible"/>
                                      </p:to>
                                    </p:set>
                                    <p:anim calcmode="lin" valueType="num">
                                      <p:cBhvr>
                                        <p:cTn id="53" dur="500" fill="hold"/>
                                        <p:tgtEl>
                                          <p:spTgt spid="89"/>
                                        </p:tgtEl>
                                        <p:attrNameLst>
                                          <p:attrName>ppt_w</p:attrName>
                                        </p:attrNameLst>
                                      </p:cBhvr>
                                      <p:tavLst>
                                        <p:tav tm="0">
                                          <p:val>
                                            <p:fltVal val="0"/>
                                          </p:val>
                                        </p:tav>
                                        <p:tav tm="100000">
                                          <p:val>
                                            <p:strVal val="#ppt_w"/>
                                          </p:val>
                                        </p:tav>
                                      </p:tavLst>
                                    </p:anim>
                                    <p:anim calcmode="lin" valueType="num">
                                      <p:cBhvr>
                                        <p:cTn id="54" dur="500" fill="hold"/>
                                        <p:tgtEl>
                                          <p:spTgt spid="89"/>
                                        </p:tgtEl>
                                        <p:attrNameLst>
                                          <p:attrName>ppt_h</p:attrName>
                                        </p:attrNameLst>
                                      </p:cBhvr>
                                      <p:tavLst>
                                        <p:tav tm="0">
                                          <p:val>
                                            <p:fltVal val="0"/>
                                          </p:val>
                                        </p:tav>
                                        <p:tav tm="100000">
                                          <p:val>
                                            <p:strVal val="#ppt_h"/>
                                          </p:val>
                                        </p:tav>
                                      </p:tavLst>
                                    </p:anim>
                                    <p:animEffect transition="in" filter="fade">
                                      <p:cBhvr>
                                        <p:cTn id="55" dur="500"/>
                                        <p:tgtEl>
                                          <p:spTgt spid="89"/>
                                        </p:tgtEl>
                                      </p:cBhvr>
                                    </p:animEffect>
                                  </p:childTnLst>
                                </p:cTn>
                              </p:par>
                            </p:childTnLst>
                          </p:cTn>
                        </p:par>
                        <p:par>
                          <p:cTn id="56" fill="hold">
                            <p:stCondLst>
                              <p:cond delay="4500"/>
                            </p:stCondLst>
                            <p:childTnLst>
                              <p:par>
                                <p:cTn id="57" presetID="53" presetClass="entr" presetSubtype="0" fill="hold" nodeType="afterEffect">
                                  <p:stCondLst>
                                    <p:cond delay="0"/>
                                  </p:stCondLst>
                                  <p:childTnLst>
                                    <p:set>
                                      <p:cBhvr>
                                        <p:cTn id="58" dur="1" fill="hold">
                                          <p:stCondLst>
                                            <p:cond delay="0"/>
                                          </p:stCondLst>
                                        </p:cTn>
                                        <p:tgtEl>
                                          <p:spTgt spid="93"/>
                                        </p:tgtEl>
                                        <p:attrNameLst>
                                          <p:attrName>style.visibility</p:attrName>
                                        </p:attrNameLst>
                                      </p:cBhvr>
                                      <p:to>
                                        <p:strVal val="visible"/>
                                      </p:to>
                                    </p:set>
                                    <p:anim calcmode="lin" valueType="num">
                                      <p:cBhvr>
                                        <p:cTn id="59" dur="500" fill="hold"/>
                                        <p:tgtEl>
                                          <p:spTgt spid="93"/>
                                        </p:tgtEl>
                                        <p:attrNameLst>
                                          <p:attrName>ppt_w</p:attrName>
                                        </p:attrNameLst>
                                      </p:cBhvr>
                                      <p:tavLst>
                                        <p:tav tm="0">
                                          <p:val>
                                            <p:fltVal val="0"/>
                                          </p:val>
                                        </p:tav>
                                        <p:tav tm="100000">
                                          <p:val>
                                            <p:strVal val="#ppt_w"/>
                                          </p:val>
                                        </p:tav>
                                      </p:tavLst>
                                    </p:anim>
                                    <p:anim calcmode="lin" valueType="num">
                                      <p:cBhvr>
                                        <p:cTn id="60" dur="500" fill="hold"/>
                                        <p:tgtEl>
                                          <p:spTgt spid="93"/>
                                        </p:tgtEl>
                                        <p:attrNameLst>
                                          <p:attrName>ppt_h</p:attrName>
                                        </p:attrNameLst>
                                      </p:cBhvr>
                                      <p:tavLst>
                                        <p:tav tm="0">
                                          <p:val>
                                            <p:fltVal val="0"/>
                                          </p:val>
                                        </p:tav>
                                        <p:tav tm="100000">
                                          <p:val>
                                            <p:strVal val="#ppt_h"/>
                                          </p:val>
                                        </p:tav>
                                      </p:tavLst>
                                    </p:anim>
                                    <p:animEffect transition="in" filter="fade">
                                      <p:cBhvr>
                                        <p:cTn id="61" dur="500"/>
                                        <p:tgtEl>
                                          <p:spTgt spid="93"/>
                                        </p:tgtEl>
                                      </p:cBhvr>
                                    </p:animEffect>
                                  </p:childTnLst>
                                </p:cTn>
                              </p:par>
                            </p:childTnLst>
                          </p:cTn>
                        </p:par>
                        <p:par>
                          <p:cTn id="62" fill="hold">
                            <p:stCondLst>
                              <p:cond delay="5000"/>
                            </p:stCondLst>
                            <p:childTnLst>
                              <p:par>
                                <p:cTn id="63" presetID="53" presetClass="entr" presetSubtype="0" fill="hold" nodeType="afterEffect">
                                  <p:stCondLst>
                                    <p:cond delay="0"/>
                                  </p:stCondLst>
                                  <p:childTnLst>
                                    <p:set>
                                      <p:cBhvr>
                                        <p:cTn id="64" dur="1" fill="hold">
                                          <p:stCondLst>
                                            <p:cond delay="0"/>
                                          </p:stCondLst>
                                        </p:cTn>
                                        <p:tgtEl>
                                          <p:spTgt spid="97"/>
                                        </p:tgtEl>
                                        <p:attrNameLst>
                                          <p:attrName>style.visibility</p:attrName>
                                        </p:attrNameLst>
                                      </p:cBhvr>
                                      <p:to>
                                        <p:strVal val="visible"/>
                                      </p:to>
                                    </p:set>
                                    <p:anim calcmode="lin" valueType="num">
                                      <p:cBhvr>
                                        <p:cTn id="65" dur="500" fill="hold"/>
                                        <p:tgtEl>
                                          <p:spTgt spid="97"/>
                                        </p:tgtEl>
                                        <p:attrNameLst>
                                          <p:attrName>ppt_w</p:attrName>
                                        </p:attrNameLst>
                                      </p:cBhvr>
                                      <p:tavLst>
                                        <p:tav tm="0">
                                          <p:val>
                                            <p:fltVal val="0"/>
                                          </p:val>
                                        </p:tav>
                                        <p:tav tm="100000">
                                          <p:val>
                                            <p:strVal val="#ppt_w"/>
                                          </p:val>
                                        </p:tav>
                                      </p:tavLst>
                                    </p:anim>
                                    <p:anim calcmode="lin" valueType="num">
                                      <p:cBhvr>
                                        <p:cTn id="66" dur="500" fill="hold"/>
                                        <p:tgtEl>
                                          <p:spTgt spid="97"/>
                                        </p:tgtEl>
                                        <p:attrNameLst>
                                          <p:attrName>ppt_h</p:attrName>
                                        </p:attrNameLst>
                                      </p:cBhvr>
                                      <p:tavLst>
                                        <p:tav tm="0">
                                          <p:val>
                                            <p:fltVal val="0"/>
                                          </p:val>
                                        </p:tav>
                                        <p:tav tm="100000">
                                          <p:val>
                                            <p:strVal val="#ppt_h"/>
                                          </p:val>
                                        </p:tav>
                                      </p:tavLst>
                                    </p:anim>
                                    <p:animEffect transition="in" filter="fade">
                                      <p:cBhvr>
                                        <p:cTn id="67" dur="500"/>
                                        <p:tgtEl>
                                          <p:spTgt spid="97"/>
                                        </p:tgtEl>
                                      </p:cBhvr>
                                    </p:animEffect>
                                  </p:childTnLst>
                                </p:cTn>
                              </p:par>
                            </p:childTnLst>
                          </p:cTn>
                        </p:par>
                        <p:par>
                          <p:cTn id="68" fill="hold">
                            <p:stCondLst>
                              <p:cond delay="5500"/>
                            </p:stCondLst>
                            <p:childTnLst>
                              <p:par>
                                <p:cTn id="69" presetID="22" presetClass="entr" presetSubtype="4" fill="hold" grpId="0" nodeType="after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wipe(down)">
                                      <p:cBhvr>
                                        <p:cTn id="71" dur="500"/>
                                        <p:tgtEl>
                                          <p:spTgt spid="7"/>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8"/>
                                        </p:tgtEl>
                                        <p:attrNameLst>
                                          <p:attrName>style.visibility</p:attrName>
                                        </p:attrNameLst>
                                      </p:cBhvr>
                                      <p:to>
                                        <p:strVal val="visible"/>
                                      </p:to>
                                    </p:set>
                                    <p:animEffect transition="in" filter="wipe(down)">
                                      <p:cBhvr>
                                        <p:cTn id="7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5">
            <a:extLst>
              <a:ext uri="{28A0092B-C50C-407E-A947-70E740481C1C}">
                <a14:useLocalDpi xmlns:a14="http://schemas.microsoft.com/office/drawing/2010/main" val="0"/>
              </a:ext>
            </a:extLst>
          </a:blip>
          <a:srcRect l="7216" t="384" r="9472" b="-384"/>
          <a:stretch/>
        </p:blipFill>
        <p:spPr>
          <a:xfrm>
            <a:off x="-508" y="0"/>
            <a:ext cx="9144508" cy="5145088"/>
          </a:xfrm>
          <a:prstGeom prst="rect">
            <a:avLst/>
          </a:prstGeom>
        </p:spPr>
      </p:pic>
      <p:sp>
        <p:nvSpPr>
          <p:cNvPr id="13" name="TextBox 12"/>
          <p:cNvSpPr txBox="1"/>
          <p:nvPr/>
        </p:nvSpPr>
        <p:spPr>
          <a:xfrm>
            <a:off x="2267744" y="1591725"/>
            <a:ext cx="4392488" cy="523220"/>
          </a:xfrm>
          <a:prstGeom prst="rect">
            <a:avLst/>
          </a:prstGeom>
          <a:noFill/>
        </p:spPr>
        <p:txBody>
          <a:bodyPr wrap="square" rtlCol="0">
            <a:spAutoFit/>
          </a:bodyPr>
          <a:lstStyle/>
          <a:p>
            <a:r>
              <a:rPr lang="zh-CN" altLang="en-US" sz="2800" b="1" dirty="0">
                <a:solidFill>
                  <a:schemeClr val="accent1"/>
                </a:solidFill>
                <a:latin typeface="微软雅黑" panose="020B0503020204020204" pitchFamily="34" charset="-122"/>
                <a:ea typeface="微软雅黑" panose="020B0503020204020204" pitchFamily="34" charset="-122"/>
              </a:rPr>
              <a:t>介绍大学校园生活</a:t>
            </a:r>
            <a:r>
              <a:rPr lang="en-US" altLang="zh-CN" sz="2800" b="1" dirty="0" err="1">
                <a:solidFill>
                  <a:schemeClr val="accent1"/>
                </a:solidFill>
                <a:latin typeface="微软雅黑" panose="020B0503020204020204" pitchFamily="34" charset="-122"/>
                <a:ea typeface="微软雅黑" panose="020B0503020204020204" pitchFamily="34" charset="-122"/>
              </a:rPr>
              <a:t>ppt</a:t>
            </a:r>
            <a:r>
              <a:rPr lang="zh-CN" altLang="en-US" sz="2800" b="1" dirty="0">
                <a:solidFill>
                  <a:schemeClr val="accent1"/>
                </a:solidFill>
                <a:latin typeface="微软雅黑" panose="020B0503020204020204" pitchFamily="34" charset="-122"/>
                <a:ea typeface="微软雅黑" panose="020B0503020204020204" pitchFamily="34" charset="-122"/>
              </a:rPr>
              <a:t>模板</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cxnSp>
        <p:nvCxnSpPr>
          <p:cNvPr id="4" name="直接连接符 3">
            <a:extLst>
              <a:ext uri="{FF2B5EF4-FFF2-40B4-BE49-F238E27FC236}">
                <a16:creationId xmlns:a16="http://schemas.microsoft.com/office/drawing/2014/main" xmlns="" id="{30F4E5B3-B090-4AE4-A059-D67296A38071}"/>
              </a:ext>
            </a:extLst>
          </p:cNvPr>
          <p:cNvCxnSpPr>
            <a:cxnSpLocks/>
          </p:cNvCxnSpPr>
          <p:nvPr/>
        </p:nvCxnSpPr>
        <p:spPr>
          <a:xfrm>
            <a:off x="2159732" y="2248508"/>
            <a:ext cx="478853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原创设计师QQ598969553                 _15">
            <a:extLst>
              <a:ext uri="{FF2B5EF4-FFF2-40B4-BE49-F238E27FC236}">
                <a16:creationId xmlns:a16="http://schemas.microsoft.com/office/drawing/2014/main" xmlns="" id="{42DF3F79-5500-48AF-9085-AE13FF4F5758}"/>
              </a:ext>
            </a:extLst>
          </p:cNvPr>
          <p:cNvSpPr/>
          <p:nvPr/>
        </p:nvSpPr>
        <p:spPr>
          <a:xfrm>
            <a:off x="2761926" y="2446302"/>
            <a:ext cx="3404123" cy="2524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100" dirty="0" smtClean="0">
                <a:solidFill>
                  <a:prstClr val="black">
                    <a:lumMod val="50000"/>
                    <a:lumOff val="50000"/>
                  </a:prstClr>
                </a:solidFill>
                <a:latin typeface="微软雅黑" panose="020B0503020204020204" pitchFamily="34" charset="-122"/>
                <a:ea typeface="微软雅黑" panose="020B0503020204020204" pitchFamily="34" charset="-122"/>
              </a:rPr>
              <a:t>演讲完毕，谢谢观看！</a:t>
            </a:r>
            <a:endPar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endParaRPr>
          </a:p>
        </p:txBody>
      </p:sp>
      <p:pic>
        <p:nvPicPr>
          <p:cNvPr id="3" name="蓝色的爱 love is blue">
            <a:hlinkClick r:id="" action="ppaction://media"/>
            <a:extLst>
              <a:ext uri="{FF2B5EF4-FFF2-40B4-BE49-F238E27FC236}">
                <a16:creationId xmlns:a16="http://schemas.microsoft.com/office/drawing/2014/main" xmlns="" id="{F5B7B3AE-2AB1-4493-9FF4-8032C270F1E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56592" y="1043608"/>
            <a:ext cx="609600" cy="609600"/>
          </a:xfrm>
          <a:prstGeom prst="rect">
            <a:avLst/>
          </a:prstGeom>
        </p:spPr>
      </p:pic>
    </p:spTree>
    <p:extLst>
      <p:ext uri="{BB962C8B-B14F-4D97-AF65-F5344CB8AC3E}">
        <p14:creationId xmlns:p14="http://schemas.microsoft.com/office/powerpoint/2010/main" val="12107591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13"/>
                                        </p:tgtEl>
                                        <p:attrNameLst>
                                          <p:attrName>style.visibility</p:attrName>
                                        </p:attrNameLst>
                                      </p:cBhvr>
                                      <p:to>
                                        <p:strVal val="visible"/>
                                      </p:to>
                                    </p:set>
                                    <p:anim calcmode="lin" valueType="num">
                                      <p:cBhvr>
                                        <p:cTn id="10"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13"/>
                                        </p:tgtEl>
                                        <p:attrNameLst>
                                          <p:attrName>ppt_y</p:attrName>
                                        </p:attrNameLst>
                                      </p:cBhvr>
                                      <p:tavLst>
                                        <p:tav tm="0">
                                          <p:val>
                                            <p:strVal val="#ppt_y"/>
                                          </p:val>
                                        </p:tav>
                                        <p:tav tm="100000">
                                          <p:val>
                                            <p:strVal val="#ppt_y"/>
                                          </p:val>
                                        </p:tav>
                                      </p:tavLst>
                                    </p:anim>
                                    <p:anim calcmode="lin" valueType="num">
                                      <p:cBhvr>
                                        <p:cTn id="12"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13"/>
                                        </p:tgtEl>
                                      </p:cBhvr>
                                    </p:animEffect>
                                  </p:childTnLst>
                                </p:cTn>
                              </p:par>
                            </p:childTnLst>
                          </p:cTn>
                        </p:par>
                        <p:par>
                          <p:cTn id="15" fill="hold">
                            <p:stCondLst>
                              <p:cond delay="1100"/>
                            </p:stCondLst>
                            <p:childTnLst>
                              <p:par>
                                <p:cTn id="16" presetID="22" presetClass="entr" presetSubtype="2"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right)">
                                      <p:cBhvr>
                                        <p:cTn id="18" dur="500"/>
                                        <p:tgtEl>
                                          <p:spTgt spid="4"/>
                                        </p:tgtEl>
                                      </p:cBhvr>
                                    </p:animEffect>
                                  </p:childTnLst>
                                </p:cTn>
                              </p:par>
                            </p:childTnLst>
                          </p:cTn>
                        </p:par>
                        <p:par>
                          <p:cTn id="19" fill="hold">
                            <p:stCondLst>
                              <p:cond delay="1600"/>
                            </p:stCondLst>
                            <p:childTnLst>
                              <p:par>
                                <p:cTn id="20" presetID="12" presetClass="entr" presetSubtype="1"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p:tgtEl>
                                          <p:spTgt spid="12"/>
                                        </p:tgtEl>
                                        <p:attrNameLst>
                                          <p:attrName>ppt_y</p:attrName>
                                        </p:attrNameLst>
                                      </p:cBhvr>
                                      <p:tavLst>
                                        <p:tav tm="0">
                                          <p:val>
                                            <p:strVal val="#ppt_y-#ppt_h*1.125000"/>
                                          </p:val>
                                        </p:tav>
                                        <p:tav tm="100000">
                                          <p:val>
                                            <p:strVal val="#ppt_y"/>
                                          </p:val>
                                        </p:tav>
                                      </p:tavLst>
                                    </p:anim>
                                    <p:animEffect transition="in" filter="wipe(down)">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24" repeatCount="indefinite" fill="hold" display="0">
                  <p:stCondLst>
                    <p:cond delay="indefinite"/>
                  </p:stCondLst>
                  <p:endCondLst>
                    <p:cond evt="onStopAudio" delay="0">
                      <p:tgtEl>
                        <p:sldTgt/>
                      </p:tgtEl>
                    </p:cond>
                  </p:endCondLst>
                </p:cTn>
                <p:tgtEl>
                  <p:spTgt spid="3"/>
                </p:tgtEl>
              </p:cMediaNode>
            </p:audio>
          </p:childTnLst>
        </p:cTn>
      </p:par>
    </p:tnLst>
    <p:bldLst>
      <p:bldP spid="13" grpId="0"/>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幻灯片 1"/>
</p:tagLst>
</file>

<file path=ppt/theme/theme1.xml><?xml version="1.0" encoding="utf-8"?>
<a:theme xmlns:a="http://schemas.openxmlformats.org/drawingml/2006/main" name="Office 主题">
  <a:themeElements>
    <a:clrScheme name="自定义 869">
      <a:dk1>
        <a:sysClr val="windowText" lastClr="000000"/>
      </a:dk1>
      <a:lt1>
        <a:sysClr val="window" lastClr="FFFFFF"/>
      </a:lt1>
      <a:dk2>
        <a:srgbClr val="1F497D"/>
      </a:dk2>
      <a:lt2>
        <a:srgbClr val="EEECE1"/>
      </a:lt2>
      <a:accent1>
        <a:srgbClr val="9FCA00"/>
      </a:accent1>
      <a:accent2>
        <a:srgbClr val="E1C065"/>
      </a:accent2>
      <a:accent3>
        <a:srgbClr val="9FCA00"/>
      </a:accent3>
      <a:accent4>
        <a:srgbClr val="E1C065"/>
      </a:accent4>
      <a:accent5>
        <a:srgbClr val="9FCA00"/>
      </a:accent5>
      <a:accent6>
        <a:srgbClr val="E1C06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2.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3.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504</TotalTime>
  <Words>2260</Words>
  <Application>Microsoft Office PowerPoint</Application>
  <PresentationFormat>自定义</PresentationFormat>
  <Paragraphs>173</Paragraphs>
  <Slides>25</Slides>
  <Notes>25</Notes>
  <HiddenSlides>0</HiddenSlides>
  <MMClips>2</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25</vt:i4>
      </vt:variant>
    </vt:vector>
  </HeadingPairs>
  <TitlesOfParts>
    <vt:vector size="39" baseType="lpstr">
      <vt:lpstr>Arial Unicode MS</vt:lpstr>
      <vt:lpstr>Glegoo</vt:lpstr>
      <vt:lpstr>Lato Light</vt:lpstr>
      <vt:lpstr>Mission Gothic Regular</vt:lpstr>
      <vt:lpstr>宋体</vt:lpstr>
      <vt:lpstr>Microsoft YaHei</vt:lpstr>
      <vt:lpstr>Microsoft YaHei</vt:lpstr>
      <vt:lpstr>Agency FB</vt:lpstr>
      <vt:lpstr>Arial</vt:lpstr>
      <vt:lpstr>Calibri</vt:lpstr>
      <vt:lpstr>Impact</vt:lpstr>
      <vt:lpstr>Open Sans</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faith123</cp:lastModifiedBy>
  <cp:revision>209</cp:revision>
  <dcterms:created xsi:type="dcterms:W3CDTF">2017-06-07T07:12:54Z</dcterms:created>
  <dcterms:modified xsi:type="dcterms:W3CDTF">2018-11-13T03:38:02Z</dcterms:modified>
</cp:coreProperties>
</file>