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7.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8.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10.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1.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2.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3.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4.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5.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16.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20.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1.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22.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23.xml" ContentType="application/vnd.openxmlformats-officedocument.presentationml.notesSlide+xml"/>
  <Override PartName="/ppt/charts/chart3.xml" ContentType="application/vnd.openxmlformats-officedocument.drawingml.chart+xml"/>
  <Override PartName="/ppt/notesSlides/notesSlide24.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263" r:id="rId2"/>
    <p:sldId id="269" r:id="rId3"/>
    <p:sldId id="268" r:id="rId4"/>
    <p:sldId id="284" r:id="rId5"/>
    <p:sldId id="283" r:id="rId6"/>
    <p:sldId id="275" r:id="rId7"/>
    <p:sldId id="262" r:id="rId8"/>
    <p:sldId id="270" r:id="rId9"/>
    <p:sldId id="267" r:id="rId10"/>
    <p:sldId id="276" r:id="rId11"/>
    <p:sldId id="265" r:id="rId12"/>
    <p:sldId id="273" r:id="rId13"/>
    <p:sldId id="285" r:id="rId14"/>
    <p:sldId id="266" r:id="rId15"/>
    <p:sldId id="278" r:id="rId16"/>
    <p:sldId id="271" r:id="rId17"/>
    <p:sldId id="286" r:id="rId18"/>
    <p:sldId id="280" r:id="rId19"/>
    <p:sldId id="281" r:id="rId20"/>
    <p:sldId id="272" r:id="rId21"/>
    <p:sldId id="287" r:id="rId22"/>
    <p:sldId id="264" r:id="rId23"/>
    <p:sldId id="277" r:id="rId24"/>
    <p:sldId id="282" r:id="rId25"/>
    <p:sldId id="279" r:id="rId26"/>
  </p:sldIdLst>
  <p:sldSz cx="12192000" cy="6858000"/>
  <p:notesSz cx="6858000" cy="9144000"/>
  <p:embeddedFontLst>
    <p:embeddedFont>
      <p:font typeface="等线" panose="02010600030101010101" charset="-122"/>
      <p:regular r:id="rId28"/>
      <p:bold r:id="rId29"/>
    </p:embeddedFont>
    <p:embeddedFont>
      <p:font typeface="华文彩云" panose="02010800040101010101" pitchFamily="2" charset="-122"/>
      <p:regular r:id="rId30"/>
    </p:embeddedFont>
    <p:embeddedFont>
      <p:font typeface="Berlin Sans FB" panose="020E0602020502020306" pitchFamily="34" charset="0"/>
      <p:regular r:id="rId31"/>
      <p:bold r:id="rId32"/>
    </p:embeddedFont>
    <p:embeddedFont>
      <p:font typeface="微软雅黑" panose="020B0503020204020204" pitchFamily="34" charset="-122"/>
      <p:regular r:id="rId33"/>
      <p:bold r:id="rId34"/>
    </p:embeddedFont>
    <p:embeddedFont>
      <p:font typeface="Aharoni" panose="02010803020104030203" pitchFamily="2" charset="-79"/>
      <p:bold r:id="rId35"/>
    </p:embeddedFont>
    <p:embeddedFont>
      <p:font typeface="等线 Light" panose="02010600030101010101" charset="-122"/>
      <p:regular r:id="rId36"/>
    </p:embeddedFont>
    <p:embeddedFont>
      <p:font typeface="Agency FB" panose="020B0503020202020204" pitchFamily="34" charset="0"/>
      <p:regular r:id="rId37"/>
      <p:bold r:id="rId38"/>
    </p:embeddedFont>
    <p:embeddedFont>
      <p:font typeface="Calibri" panose="020F0502020204030204" pitchFamily="34" charset="0"/>
      <p:regular r:id="rId39"/>
      <p:bold r:id="rId40"/>
      <p:italic r:id="rId41"/>
      <p:boldItalic r:id="rId42"/>
    </p:embeddedFont>
    <p:embeddedFont>
      <p:font typeface="迷你简菱心" panose="02010600030101010101" charset="-122"/>
      <p:regular r:id="rId43"/>
    </p:embeddedFont>
    <p:embeddedFont>
      <p:font typeface="Arial Narrow" panose="020B0606020202030204" pitchFamily="34" charset="0"/>
      <p:regular r:id="rId44"/>
      <p:bold r:id="rId45"/>
      <p:italic r:id="rId46"/>
      <p:boldItalic r:id="rId47"/>
    </p:embeddedFont>
  </p:embeddedFontLst>
  <p:custDataLst>
    <p:tags r:id="rId4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A4A8"/>
    <a:srgbClr val="0B9497"/>
    <a:srgbClr val="F4C604"/>
    <a:srgbClr val="097679"/>
    <a:srgbClr val="C5FAFB"/>
    <a:srgbClr val="66F1F4"/>
    <a:srgbClr val="10DDE2"/>
    <a:srgbClr val="62F1F4"/>
    <a:srgbClr val="10D9DE"/>
    <a:srgbClr val="0168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21" autoAdjust="0"/>
  </p:normalViewPr>
  <p:slideViewPr>
    <p:cSldViewPr snapToGrid="0">
      <p:cViewPr varScale="1">
        <p:scale>
          <a:sx n="108" d="100"/>
          <a:sy n="108" d="100"/>
        </p:scale>
        <p:origin x="-60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2800" b="1" dirty="0">
                <a:latin typeface="微软雅黑" panose="020B0503020204020204" pitchFamily="34" charset="-122"/>
                <a:ea typeface="微软雅黑" panose="020B0503020204020204" pitchFamily="34" charset="-122"/>
              </a:rPr>
              <a:t>季度销售额</a:t>
            </a:r>
          </a:p>
        </c:rich>
      </c:tx>
      <c:layout>
        <c:manualLayout>
          <c:xMode val="edge"/>
          <c:yMode val="edge"/>
          <c:x val="0.34771792033788856"/>
          <c:y val="2.4541405301415908E-2"/>
        </c:manualLayout>
      </c:layout>
      <c:overlay val="0"/>
      <c:spPr>
        <a:noFill/>
        <a:ln>
          <a:noFill/>
        </a:ln>
        <a:effectLst/>
      </c:spPr>
    </c:title>
    <c:autoTitleDeleted val="0"/>
    <c:plotArea>
      <c:layout>
        <c:manualLayout>
          <c:layoutTarget val="inner"/>
          <c:xMode val="edge"/>
          <c:yMode val="edge"/>
          <c:x val="0.22972439116377502"/>
          <c:y val="0.17312512144560258"/>
          <c:w val="0.49588167121061233"/>
          <c:h val="0.66595926727909249"/>
        </c:manualLayout>
      </c:layout>
      <c:pieChart>
        <c:varyColors val="1"/>
        <c:ser>
          <c:idx val="0"/>
          <c:order val="0"/>
          <c:tx>
            <c:strRef>
              <c:f>Sheet1!$B$1</c:f>
              <c:strCache>
                <c:ptCount val="1"/>
                <c:pt idx="0">
                  <c:v>销售额</c:v>
                </c:pt>
              </c:strCache>
            </c:strRef>
          </c:tx>
          <c:dPt>
            <c:idx val="0"/>
            <c:bubble3D val="0"/>
            <c:spPr>
              <a:solidFill>
                <a:srgbClr val="016873"/>
              </a:solidFill>
              <a:ln w="19050">
                <a:solidFill>
                  <a:schemeClr val="lt1"/>
                </a:solidFill>
              </a:ln>
              <a:effectLst/>
            </c:spPr>
            <c:extLst xmlns:c16r2="http://schemas.microsoft.com/office/drawing/2015/06/chart">
              <c:ext xmlns:c16="http://schemas.microsoft.com/office/drawing/2014/chart" uri="{C3380CC4-5D6E-409C-BE32-E72D297353CC}">
                <c16:uniqueId val="{00000001-B476-4EA3-B9AF-30E6A23DEA29}"/>
              </c:ext>
            </c:extLst>
          </c:dPt>
          <c:dPt>
            <c:idx val="1"/>
            <c:bubble3D val="0"/>
            <c:spPr>
              <a:solidFill>
                <a:srgbClr val="62F1F4"/>
              </a:solidFill>
              <a:ln w="19050">
                <a:solidFill>
                  <a:schemeClr val="lt1"/>
                </a:solidFill>
              </a:ln>
              <a:effectLst/>
            </c:spPr>
            <c:extLst xmlns:c16r2="http://schemas.microsoft.com/office/drawing/2015/06/chart">
              <c:ext xmlns:c16="http://schemas.microsoft.com/office/drawing/2014/chart" uri="{C3380CC4-5D6E-409C-BE32-E72D297353CC}">
                <c16:uniqueId val="{00000004-B476-4EA3-B9AF-30E6A23DEA29}"/>
              </c:ext>
            </c:extLst>
          </c:dPt>
          <c:dPt>
            <c:idx val="2"/>
            <c:bubble3D val="0"/>
            <c:spPr>
              <a:solidFill>
                <a:srgbClr val="10D9DE"/>
              </a:solidFill>
              <a:ln w="19050">
                <a:solidFill>
                  <a:schemeClr val="lt1"/>
                </a:solidFill>
              </a:ln>
              <a:effectLst/>
            </c:spPr>
            <c:extLst xmlns:c16r2="http://schemas.microsoft.com/office/drawing/2015/06/chart">
              <c:ext xmlns:c16="http://schemas.microsoft.com/office/drawing/2014/chart" uri="{C3380CC4-5D6E-409C-BE32-E72D297353CC}">
                <c16:uniqueId val="{00000003-B476-4EA3-B9AF-30E6A23DEA29}"/>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zh-CN"/>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Sheet1!$A$2:$A$4</c:f>
              <c:strCache>
                <c:ptCount val="3"/>
                <c:pt idx="0">
                  <c:v>第一季度</c:v>
                </c:pt>
                <c:pt idx="1">
                  <c:v>第二季度</c:v>
                </c:pt>
                <c:pt idx="2">
                  <c:v>第三季度</c:v>
                </c:pt>
              </c:strCache>
            </c:strRef>
          </c:cat>
          <c:val>
            <c:numRef>
              <c:f>Sheet1!$B$2:$B$4</c:f>
              <c:numCache>
                <c:formatCode>General</c:formatCode>
                <c:ptCount val="3"/>
                <c:pt idx="0">
                  <c:v>1.4</c:v>
                </c:pt>
                <c:pt idx="1">
                  <c:v>3.2</c:v>
                </c:pt>
                <c:pt idx="2">
                  <c:v>8.1999999999999993</c:v>
                </c:pt>
              </c:numCache>
            </c:numRef>
          </c:val>
          <c:extLst xmlns:c16r2="http://schemas.microsoft.com/office/drawing/2015/06/chart">
            <c:ext xmlns:c16="http://schemas.microsoft.com/office/drawing/2014/chart" uri="{C3380CC4-5D6E-409C-BE32-E72D297353CC}">
              <c16:uniqueId val="{00000000-B476-4EA3-B9AF-30E6A23DEA29}"/>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2440520089792823"/>
          <c:y val="0.90846742896036103"/>
          <c:w val="0.64966810517865914"/>
          <c:h val="6.6991165738222863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dPt>
            <c:idx val="0"/>
            <c:bubble3D val="0"/>
            <c:spPr>
              <a:solidFill>
                <a:srgbClr val="016873"/>
              </a:solidFill>
              <a:ln w="19050">
                <a:solidFill>
                  <a:schemeClr val="lt1"/>
                </a:solidFill>
              </a:ln>
              <a:effectLst/>
            </c:spPr>
            <c:extLst xmlns:c16r2="http://schemas.microsoft.com/office/drawing/2015/06/chart">
              <c:ext xmlns:c16="http://schemas.microsoft.com/office/drawing/2014/chart" uri="{C3380CC4-5D6E-409C-BE32-E72D297353CC}">
                <c16:uniqueId val="{00000001-B476-4EA3-B9AF-30E6A23DEA29}"/>
              </c:ext>
            </c:extLst>
          </c:dPt>
          <c:dPt>
            <c:idx val="1"/>
            <c:bubble3D val="0"/>
            <c:spPr>
              <a:solidFill>
                <a:srgbClr val="62F1F4"/>
              </a:solidFill>
              <a:ln w="19050">
                <a:solidFill>
                  <a:schemeClr val="lt1"/>
                </a:solidFill>
              </a:ln>
              <a:effectLst/>
            </c:spPr>
            <c:extLst xmlns:c16r2="http://schemas.microsoft.com/office/drawing/2015/06/chart">
              <c:ext xmlns:c16="http://schemas.microsoft.com/office/drawing/2014/chart" uri="{C3380CC4-5D6E-409C-BE32-E72D297353CC}">
                <c16:uniqueId val="{00000004-B476-4EA3-B9AF-30E6A23DEA29}"/>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zh-CN"/>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B476-4EA3-B9AF-30E6A23DEA2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dirty="0">
                <a:latin typeface="微软雅黑" panose="020B0503020204020204" pitchFamily="34" charset="-122"/>
                <a:ea typeface="微软雅黑" panose="020B0503020204020204" pitchFamily="34" charset="-122"/>
              </a:rPr>
              <a:t>季度销售情况</a:t>
            </a:r>
          </a:p>
        </c:rich>
      </c:tx>
      <c:layout>
        <c:manualLayout>
          <c:xMode val="edge"/>
          <c:yMode val="edge"/>
          <c:x val="0.36178662086687413"/>
          <c:y val="0"/>
        </c:manualLayout>
      </c:layout>
      <c:overlay val="0"/>
      <c:spPr>
        <a:noFill/>
        <a:ln>
          <a:noFill/>
        </a:ln>
        <a:effectLst/>
      </c:spPr>
    </c:title>
    <c:autoTitleDeleted val="0"/>
    <c:plotArea>
      <c:layout>
        <c:manualLayout>
          <c:layoutTarget val="inner"/>
          <c:xMode val="edge"/>
          <c:yMode val="edge"/>
          <c:x val="2.5101141248452065E-2"/>
          <c:y val="0.16732866039108801"/>
          <c:w val="0.94979771750309583"/>
          <c:h val="0.58237662958159853"/>
        </c:manualLayout>
      </c:layout>
      <c:barChart>
        <c:barDir val="col"/>
        <c:grouping val="clustered"/>
        <c:varyColors val="0"/>
        <c:ser>
          <c:idx val="0"/>
          <c:order val="0"/>
          <c:tx>
            <c:strRef>
              <c:f>Sheet1!$B$1</c:f>
              <c:strCache>
                <c:ptCount val="1"/>
                <c:pt idx="0">
                  <c:v>A产品</c:v>
                </c:pt>
              </c:strCache>
            </c:strRef>
          </c:tx>
          <c:spPr>
            <a:solidFill>
              <a:srgbClr val="0CA4A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Arial Narrow" panose="020B0606020202030204" pitchFamily="34" charset="0"/>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02BF-4C04-814C-02AB18E0C583}"/>
            </c:ext>
          </c:extLst>
        </c:ser>
        <c:ser>
          <c:idx val="1"/>
          <c:order val="1"/>
          <c:tx>
            <c:strRef>
              <c:f>Sheet1!$C$1</c:f>
              <c:strCache>
                <c:ptCount val="1"/>
                <c:pt idx="0">
                  <c:v>B产品</c:v>
                </c:pt>
              </c:strCache>
            </c:strRef>
          </c:tx>
          <c:spPr>
            <a:solidFill>
              <a:srgbClr val="93F5F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Arial Narrow" panose="020B0606020202030204" pitchFamily="34" charset="0"/>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02BF-4C04-814C-02AB18E0C583}"/>
            </c:ext>
          </c:extLst>
        </c:ser>
        <c:dLbls>
          <c:dLblPos val="outEnd"/>
          <c:showLegendKey val="0"/>
          <c:showVal val="1"/>
          <c:showCatName val="0"/>
          <c:showSerName val="0"/>
          <c:showPercent val="0"/>
          <c:showBubbleSize val="0"/>
        </c:dLbls>
        <c:gapWidth val="219"/>
        <c:overlap val="-27"/>
        <c:axId val="663644416"/>
        <c:axId val="663667072"/>
      </c:barChart>
      <c:catAx>
        <c:axId val="663644416"/>
        <c:scaling>
          <c:orientation val="minMax"/>
        </c:scaling>
        <c:delete val="0"/>
        <c:axPos val="b"/>
        <c:title>
          <c:tx>
            <c:rich>
              <a:bodyPr rot="0" spcFirstLastPara="1" vertOverflow="ellipsis" vert="horz" wrap="square" anchor="ctr" anchorCtr="1"/>
              <a:lstStyle/>
              <a:p>
                <a:pPr>
                  <a:defRPr sz="1330" b="0" i="0" u="none" strike="noStrike" kern="1200" baseline="0">
                    <a:solidFill>
                      <a:srgbClr val="0CA4A8"/>
                    </a:solidFill>
                    <a:latin typeface="+mn-lt"/>
                    <a:ea typeface="+mn-ea"/>
                    <a:cs typeface="+mn-cs"/>
                  </a:defRPr>
                </a:pPr>
                <a:r>
                  <a:rPr lang="zh-CN" altLang="en-US" dirty="0">
                    <a:solidFill>
                      <a:srgbClr val="0CA4A8"/>
                    </a:solidFill>
                  </a:rPr>
                  <a:t>单位：百万</a:t>
                </a:r>
              </a:p>
            </c:rich>
          </c:tx>
          <c:layout>
            <c:manualLayout>
              <c:xMode val="edge"/>
              <c:yMode val="edge"/>
              <c:x val="0.67950047111805545"/>
              <c:y val="2.4066367851250114E-2"/>
            </c:manualLayout>
          </c:layout>
          <c:overlay val="0"/>
          <c:spPr>
            <a:noFill/>
            <a:ln>
              <a:noFill/>
            </a:ln>
            <a:effectLst/>
          </c:sp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63667072"/>
        <c:crosses val="autoZero"/>
        <c:auto val="1"/>
        <c:lblAlgn val="ctr"/>
        <c:lblOffset val="100"/>
        <c:noMultiLvlLbl val="0"/>
      </c:catAx>
      <c:valAx>
        <c:axId val="663667072"/>
        <c:scaling>
          <c:orientation val="minMax"/>
        </c:scaling>
        <c:delete val="1"/>
        <c:axPos val="l"/>
        <c:numFmt formatCode="General" sourceLinked="1"/>
        <c:majorTickMark val="none"/>
        <c:minorTickMark val="none"/>
        <c:tickLblPos val="nextTo"/>
        <c:crossAx val="663644416"/>
        <c:crosses val="autoZero"/>
        <c:crossBetween val="between"/>
      </c:valAx>
      <c:spPr>
        <a:noFill/>
        <a:ln>
          <a:noFill/>
        </a:ln>
        <a:effectLst/>
      </c:spPr>
    </c:plotArea>
    <c:legend>
      <c:legendPos val="b"/>
      <c:layout>
        <c:manualLayout>
          <c:xMode val="edge"/>
          <c:yMode val="edge"/>
          <c:x val="0.38076993842763718"/>
          <c:y val="0.86536674190111396"/>
          <c:w val="0.23845999245257482"/>
          <c:h val="7.0740426544860319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8C49D0-A09C-4E8E-BC6C-828C7B5E50C6}" type="datetimeFigureOut">
              <a:rPr lang="zh-CN" altLang="en-US" smtClean="0"/>
              <a:t>2018/5/11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083701-422B-4D6C-88AE-54B1767FD45C}" type="slidenum">
              <a:rPr lang="zh-CN" altLang="en-US" smtClean="0"/>
              <a:t>‹#›</a:t>
            </a:fld>
            <a:endParaRPr lang="zh-CN" altLang="en-US"/>
          </a:p>
        </p:txBody>
      </p:sp>
    </p:spTree>
    <p:extLst>
      <p:ext uri="{BB962C8B-B14F-4D97-AF65-F5344CB8AC3E}">
        <p14:creationId xmlns:p14="http://schemas.microsoft.com/office/powerpoint/2010/main" val="189406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1</a:t>
            </a:fld>
            <a:endParaRPr lang="zh-CN" altLang="en-US"/>
          </a:p>
        </p:txBody>
      </p:sp>
    </p:spTree>
    <p:extLst>
      <p:ext uri="{BB962C8B-B14F-4D97-AF65-F5344CB8AC3E}">
        <p14:creationId xmlns:p14="http://schemas.microsoft.com/office/powerpoint/2010/main" val="3137463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2</a:t>
            </a:fld>
            <a:endParaRPr lang="zh-CN" altLang="en-US"/>
          </a:p>
        </p:txBody>
      </p:sp>
    </p:spTree>
    <p:extLst>
      <p:ext uri="{BB962C8B-B14F-4D97-AF65-F5344CB8AC3E}">
        <p14:creationId xmlns:p14="http://schemas.microsoft.com/office/powerpoint/2010/main" val="929889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3</a:t>
            </a:fld>
            <a:endParaRPr lang="zh-CN" altLang="en-US"/>
          </a:p>
        </p:txBody>
      </p:sp>
    </p:spTree>
    <p:extLst>
      <p:ext uri="{BB962C8B-B14F-4D97-AF65-F5344CB8AC3E}">
        <p14:creationId xmlns:p14="http://schemas.microsoft.com/office/powerpoint/2010/main" val="1052439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4</a:t>
            </a:fld>
            <a:endParaRPr lang="zh-CN" altLang="en-US"/>
          </a:p>
        </p:txBody>
      </p:sp>
    </p:spTree>
    <p:extLst>
      <p:ext uri="{BB962C8B-B14F-4D97-AF65-F5344CB8AC3E}">
        <p14:creationId xmlns:p14="http://schemas.microsoft.com/office/powerpoint/2010/main" val="330650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6083701-422B-4D6C-88AE-54B1767FD45C}" type="slidenum">
              <a:rPr lang="zh-CN" altLang="en-US" smtClean="0"/>
              <a:t>5</a:t>
            </a:fld>
            <a:endParaRPr lang="zh-CN" altLang="en-US"/>
          </a:p>
        </p:txBody>
      </p:sp>
    </p:spTree>
    <p:extLst>
      <p:ext uri="{BB962C8B-B14F-4D97-AF65-F5344CB8AC3E}">
        <p14:creationId xmlns:p14="http://schemas.microsoft.com/office/powerpoint/2010/main" val="3510010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6</a:t>
            </a:fld>
            <a:endParaRPr lang="zh-CN" altLang="en-US"/>
          </a:p>
        </p:txBody>
      </p:sp>
    </p:spTree>
    <p:extLst>
      <p:ext uri="{BB962C8B-B14F-4D97-AF65-F5344CB8AC3E}">
        <p14:creationId xmlns:p14="http://schemas.microsoft.com/office/powerpoint/2010/main" val="62054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7</a:t>
            </a:fld>
            <a:endParaRPr lang="zh-CN" altLang="en-US"/>
          </a:p>
        </p:txBody>
      </p:sp>
    </p:spTree>
    <p:extLst>
      <p:ext uri="{BB962C8B-B14F-4D97-AF65-F5344CB8AC3E}">
        <p14:creationId xmlns:p14="http://schemas.microsoft.com/office/powerpoint/2010/main" val="474425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8</a:t>
            </a:fld>
            <a:endParaRPr lang="zh-CN" altLang="en-US"/>
          </a:p>
        </p:txBody>
      </p:sp>
    </p:spTree>
    <p:extLst>
      <p:ext uri="{BB962C8B-B14F-4D97-AF65-F5344CB8AC3E}">
        <p14:creationId xmlns:p14="http://schemas.microsoft.com/office/powerpoint/2010/main" val="3463298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9</a:t>
            </a:fld>
            <a:endParaRPr lang="zh-CN" altLang="en-US"/>
          </a:p>
        </p:txBody>
      </p:sp>
    </p:spTree>
    <p:extLst>
      <p:ext uri="{BB962C8B-B14F-4D97-AF65-F5344CB8AC3E}">
        <p14:creationId xmlns:p14="http://schemas.microsoft.com/office/powerpoint/2010/main" val="2349474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10</a:t>
            </a:fld>
            <a:endParaRPr lang="zh-CN" altLang="en-US"/>
          </a:p>
        </p:txBody>
      </p:sp>
    </p:spTree>
    <p:extLst>
      <p:ext uri="{BB962C8B-B14F-4D97-AF65-F5344CB8AC3E}">
        <p14:creationId xmlns:p14="http://schemas.microsoft.com/office/powerpoint/2010/main" val="1216414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11</a:t>
            </a:fld>
            <a:endParaRPr lang="zh-CN" altLang="en-US"/>
          </a:p>
        </p:txBody>
      </p:sp>
    </p:spTree>
    <p:extLst>
      <p:ext uri="{BB962C8B-B14F-4D97-AF65-F5344CB8AC3E}">
        <p14:creationId xmlns:p14="http://schemas.microsoft.com/office/powerpoint/2010/main" val="3987743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12</a:t>
            </a:fld>
            <a:endParaRPr lang="zh-CN" altLang="en-US"/>
          </a:p>
        </p:txBody>
      </p:sp>
    </p:spTree>
    <p:extLst>
      <p:ext uri="{BB962C8B-B14F-4D97-AF65-F5344CB8AC3E}">
        <p14:creationId xmlns:p14="http://schemas.microsoft.com/office/powerpoint/2010/main" val="1134067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13</a:t>
            </a:fld>
            <a:endParaRPr lang="zh-CN" altLang="en-US"/>
          </a:p>
        </p:txBody>
      </p:sp>
    </p:spTree>
    <p:extLst>
      <p:ext uri="{BB962C8B-B14F-4D97-AF65-F5344CB8AC3E}">
        <p14:creationId xmlns:p14="http://schemas.microsoft.com/office/powerpoint/2010/main" val="1397075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14</a:t>
            </a:fld>
            <a:endParaRPr lang="zh-CN" altLang="en-US"/>
          </a:p>
        </p:txBody>
      </p:sp>
    </p:spTree>
    <p:extLst>
      <p:ext uri="{BB962C8B-B14F-4D97-AF65-F5344CB8AC3E}">
        <p14:creationId xmlns:p14="http://schemas.microsoft.com/office/powerpoint/2010/main" val="3356179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6083701-422B-4D6C-88AE-54B1767FD45C}" type="slidenum">
              <a:rPr lang="zh-CN" altLang="en-US" smtClean="0"/>
              <a:t>15</a:t>
            </a:fld>
            <a:endParaRPr lang="zh-CN" altLang="en-US"/>
          </a:p>
        </p:txBody>
      </p:sp>
    </p:spTree>
    <p:extLst>
      <p:ext uri="{BB962C8B-B14F-4D97-AF65-F5344CB8AC3E}">
        <p14:creationId xmlns:p14="http://schemas.microsoft.com/office/powerpoint/2010/main" val="3293788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16</a:t>
            </a:fld>
            <a:endParaRPr lang="zh-CN" altLang="en-US"/>
          </a:p>
        </p:txBody>
      </p:sp>
    </p:spTree>
    <p:extLst>
      <p:ext uri="{BB962C8B-B14F-4D97-AF65-F5344CB8AC3E}">
        <p14:creationId xmlns:p14="http://schemas.microsoft.com/office/powerpoint/2010/main" val="615891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17</a:t>
            </a:fld>
            <a:endParaRPr lang="zh-CN" altLang="en-US"/>
          </a:p>
        </p:txBody>
      </p:sp>
    </p:spTree>
    <p:extLst>
      <p:ext uri="{BB962C8B-B14F-4D97-AF65-F5344CB8AC3E}">
        <p14:creationId xmlns:p14="http://schemas.microsoft.com/office/powerpoint/2010/main" val="3727739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18</a:t>
            </a:fld>
            <a:endParaRPr lang="zh-CN" altLang="en-US"/>
          </a:p>
        </p:txBody>
      </p:sp>
    </p:spTree>
    <p:extLst>
      <p:ext uri="{BB962C8B-B14F-4D97-AF65-F5344CB8AC3E}">
        <p14:creationId xmlns:p14="http://schemas.microsoft.com/office/powerpoint/2010/main" val="1292573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19</a:t>
            </a:fld>
            <a:endParaRPr lang="zh-CN" altLang="en-US"/>
          </a:p>
        </p:txBody>
      </p:sp>
    </p:spTree>
    <p:extLst>
      <p:ext uri="{BB962C8B-B14F-4D97-AF65-F5344CB8AC3E}">
        <p14:creationId xmlns:p14="http://schemas.microsoft.com/office/powerpoint/2010/main" val="4809223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20</a:t>
            </a:fld>
            <a:endParaRPr lang="zh-CN" altLang="en-US"/>
          </a:p>
        </p:txBody>
      </p:sp>
    </p:spTree>
    <p:extLst>
      <p:ext uri="{BB962C8B-B14F-4D97-AF65-F5344CB8AC3E}">
        <p14:creationId xmlns:p14="http://schemas.microsoft.com/office/powerpoint/2010/main" val="3138240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21</a:t>
            </a:fld>
            <a:endParaRPr lang="zh-CN" altLang="en-US"/>
          </a:p>
        </p:txBody>
      </p:sp>
    </p:spTree>
    <p:extLst>
      <p:ext uri="{BB962C8B-B14F-4D97-AF65-F5344CB8AC3E}">
        <p14:creationId xmlns:p14="http://schemas.microsoft.com/office/powerpoint/2010/main" val="1092478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22</a:t>
            </a:fld>
            <a:endParaRPr lang="zh-CN" altLang="en-US"/>
          </a:p>
        </p:txBody>
      </p:sp>
    </p:spTree>
    <p:extLst>
      <p:ext uri="{BB962C8B-B14F-4D97-AF65-F5344CB8AC3E}">
        <p14:creationId xmlns:p14="http://schemas.microsoft.com/office/powerpoint/2010/main" val="8147981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23</a:t>
            </a:fld>
            <a:endParaRPr lang="zh-CN" altLang="en-US"/>
          </a:p>
        </p:txBody>
      </p:sp>
    </p:spTree>
    <p:extLst>
      <p:ext uri="{BB962C8B-B14F-4D97-AF65-F5344CB8AC3E}">
        <p14:creationId xmlns:p14="http://schemas.microsoft.com/office/powerpoint/2010/main" val="368940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24</a:t>
            </a:fld>
            <a:endParaRPr lang="zh-CN" altLang="en-US"/>
          </a:p>
        </p:txBody>
      </p:sp>
    </p:spTree>
    <p:extLst>
      <p:ext uri="{BB962C8B-B14F-4D97-AF65-F5344CB8AC3E}">
        <p14:creationId xmlns:p14="http://schemas.microsoft.com/office/powerpoint/2010/main" val="41486963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083701-422B-4D6C-88AE-54B1767FD45C}" type="slidenum">
              <a:rPr lang="zh-CN" altLang="en-US" smtClean="0"/>
              <a:t>25</a:t>
            </a:fld>
            <a:endParaRPr lang="zh-CN" altLang="en-US"/>
          </a:p>
        </p:txBody>
      </p:sp>
    </p:spTree>
    <p:extLst>
      <p:ext uri="{BB962C8B-B14F-4D97-AF65-F5344CB8AC3E}">
        <p14:creationId xmlns:p14="http://schemas.microsoft.com/office/powerpoint/2010/main" val="2328176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DA603AAB-56FB-4573-8095-D6F89681EB4D}" type="datetimeFigureOut">
              <a:rPr lang="zh-CN" altLang="en-US" smtClean="0"/>
              <a:t>2018/5/11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0A9A18-5A68-4CEE-BC54-DE4A8C442E53}" type="slidenum">
              <a:rPr lang="zh-CN" altLang="en-US" smtClean="0"/>
              <a:t>‹#›</a:t>
            </a:fld>
            <a:endParaRPr lang="zh-CN" altLang="en-US"/>
          </a:p>
        </p:txBody>
      </p:sp>
    </p:spTree>
    <p:extLst>
      <p:ext uri="{BB962C8B-B14F-4D97-AF65-F5344CB8AC3E}">
        <p14:creationId xmlns:p14="http://schemas.microsoft.com/office/powerpoint/2010/main" val="940013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A603AAB-56FB-4573-8095-D6F89681EB4D}" type="datetimeFigureOut">
              <a:rPr lang="zh-CN" altLang="en-US" smtClean="0"/>
              <a:t>2018/5/11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0A9A18-5A68-4CEE-BC54-DE4A8C442E53}" type="slidenum">
              <a:rPr lang="zh-CN" altLang="en-US" smtClean="0"/>
              <a:t>‹#›</a:t>
            </a:fld>
            <a:endParaRPr lang="zh-CN" altLang="en-US"/>
          </a:p>
        </p:txBody>
      </p:sp>
    </p:spTree>
    <p:extLst>
      <p:ext uri="{BB962C8B-B14F-4D97-AF65-F5344CB8AC3E}">
        <p14:creationId xmlns:p14="http://schemas.microsoft.com/office/powerpoint/2010/main" val="31595269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DA603AAB-56FB-4573-8095-D6F89681EB4D}" type="datetimeFigureOut">
              <a:rPr lang="zh-CN" altLang="en-US" smtClean="0"/>
              <a:t>2018/5/11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0A9A18-5A68-4CEE-BC54-DE4A8C442E53}" type="slidenum">
              <a:rPr lang="zh-CN" altLang="en-US" smtClean="0"/>
              <a:t>‹#›</a:t>
            </a:fld>
            <a:endParaRPr lang="zh-CN" altLang="en-US"/>
          </a:p>
        </p:txBody>
      </p:sp>
    </p:spTree>
    <p:extLst>
      <p:ext uri="{BB962C8B-B14F-4D97-AF65-F5344CB8AC3E}">
        <p14:creationId xmlns:p14="http://schemas.microsoft.com/office/powerpoint/2010/main" val="795124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A603AAB-56FB-4573-8095-D6F89681EB4D}" type="datetimeFigureOut">
              <a:rPr lang="zh-CN" altLang="en-US" smtClean="0"/>
              <a:t>2018/5/11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60A9A18-5A68-4CEE-BC54-DE4A8C442E53}" type="slidenum">
              <a:rPr lang="zh-CN" altLang="en-US" smtClean="0"/>
              <a:t>‹#›</a:t>
            </a:fld>
            <a:endParaRPr lang="zh-CN" altLang="en-US"/>
          </a:p>
        </p:txBody>
      </p:sp>
    </p:spTree>
    <p:extLst>
      <p:ext uri="{BB962C8B-B14F-4D97-AF65-F5344CB8AC3E}">
        <p14:creationId xmlns:p14="http://schemas.microsoft.com/office/powerpoint/2010/main" val="1315322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A603AAB-56FB-4573-8095-D6F89681EB4D}" type="datetimeFigureOut">
              <a:rPr lang="zh-CN" altLang="en-US" smtClean="0"/>
              <a:t>2018/5/11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60A9A18-5A68-4CEE-BC54-DE4A8C442E53}" type="slidenum">
              <a:rPr lang="zh-CN" altLang="en-US" smtClean="0"/>
              <a:t>‹#›</a:t>
            </a:fld>
            <a:endParaRPr lang="zh-CN" altLang="en-US"/>
          </a:p>
        </p:txBody>
      </p:sp>
    </p:spTree>
    <p:extLst>
      <p:ext uri="{BB962C8B-B14F-4D97-AF65-F5344CB8AC3E}">
        <p14:creationId xmlns:p14="http://schemas.microsoft.com/office/powerpoint/2010/main" val="1088060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A603AAB-56FB-4573-8095-D6F89681EB4D}" type="datetimeFigureOut">
              <a:rPr lang="zh-CN" altLang="en-US" smtClean="0"/>
              <a:t>2018/5/11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60A9A18-5A68-4CEE-BC54-DE4A8C442E53}" type="slidenum">
              <a:rPr lang="zh-CN" altLang="en-US" smtClean="0"/>
              <a:t>‹#›</a:t>
            </a:fld>
            <a:endParaRPr lang="zh-CN" altLang="en-US"/>
          </a:p>
        </p:txBody>
      </p:sp>
    </p:spTree>
    <p:extLst>
      <p:ext uri="{BB962C8B-B14F-4D97-AF65-F5344CB8AC3E}">
        <p14:creationId xmlns:p14="http://schemas.microsoft.com/office/powerpoint/2010/main" val="2127679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A603AAB-56FB-4573-8095-D6F89681EB4D}" type="datetimeFigureOut">
              <a:rPr lang="zh-CN" altLang="en-US" smtClean="0"/>
              <a:t>2018/5/11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60A9A18-5A68-4CEE-BC54-DE4A8C442E53}" type="slidenum">
              <a:rPr lang="zh-CN" altLang="en-US" smtClean="0"/>
              <a:t>‹#›</a:t>
            </a:fld>
            <a:endParaRPr lang="zh-CN" altLang="en-US"/>
          </a:p>
        </p:txBody>
      </p:sp>
    </p:spTree>
    <p:extLst>
      <p:ext uri="{BB962C8B-B14F-4D97-AF65-F5344CB8AC3E}">
        <p14:creationId xmlns:p14="http://schemas.microsoft.com/office/powerpoint/2010/main" val="119484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A603AAB-56FB-4573-8095-D6F89681EB4D}" type="datetimeFigureOut">
              <a:rPr lang="zh-CN" altLang="en-US" smtClean="0"/>
              <a:t>2018/5/11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60A9A18-5A68-4CEE-BC54-DE4A8C442E53}" type="slidenum">
              <a:rPr lang="zh-CN" altLang="en-US" smtClean="0"/>
              <a:t>‹#›</a:t>
            </a:fld>
            <a:endParaRPr lang="zh-CN" altLang="en-US"/>
          </a:p>
        </p:txBody>
      </p:sp>
    </p:spTree>
    <p:extLst>
      <p:ext uri="{BB962C8B-B14F-4D97-AF65-F5344CB8AC3E}">
        <p14:creationId xmlns:p14="http://schemas.microsoft.com/office/powerpoint/2010/main" val="1436598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bg>
      <p:bgPr>
        <a:gradFill>
          <a:gsLst>
            <a:gs pos="50000">
              <a:srgbClr val="F6C804"/>
            </a:gs>
            <a:gs pos="50000">
              <a:srgbClr val="0078D2"/>
            </a:gs>
          </a:gsLst>
          <a:lin ang="0" scaled="0"/>
        </a:gradFill>
        <a:effectLst/>
      </p:bgPr>
    </p:bg>
    <p:spTree>
      <p:nvGrpSpPr>
        <p:cNvPr id="1" name=""/>
        <p:cNvGrpSpPr/>
        <p:nvPr/>
      </p:nvGrpSpPr>
      <p:grpSpPr>
        <a:xfrm>
          <a:off x="0" y="0"/>
          <a:ext cx="0" cy="0"/>
          <a:chOff x="0" y="0"/>
          <a:chExt cx="0" cy="0"/>
        </a:xfrm>
      </p:grpSpPr>
      <p:sp>
        <p:nvSpPr>
          <p:cNvPr id="17" name="矩形 16"/>
          <p:cNvSpPr/>
          <p:nvPr userDrawn="1"/>
        </p:nvSpPr>
        <p:spPr>
          <a:xfrm>
            <a:off x="156807" y="149338"/>
            <a:ext cx="11878386" cy="6559324"/>
          </a:xfrm>
          <a:prstGeom prst="rect">
            <a:avLst/>
          </a:prstGeom>
          <a:solidFill>
            <a:schemeClr val="bg1"/>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占位符 13"/>
          <p:cNvSpPr>
            <a:spLocks noGrp="1"/>
          </p:cNvSpPr>
          <p:nvPr>
            <p:ph type="body" sz="quarter" idx="10" hasCustomPrompt="1"/>
          </p:nvPr>
        </p:nvSpPr>
        <p:spPr>
          <a:xfrm>
            <a:off x="4197350" y="584200"/>
            <a:ext cx="3797300" cy="482600"/>
          </a:xfrm>
        </p:spPr>
        <p:txBody>
          <a:bodyPr>
            <a:noAutofit/>
          </a:bodyPr>
          <a:lstStyle>
            <a:lvl1pPr marL="0" indent="0" algn="ctr">
              <a:buNone/>
              <a:defRPr sz="3200" spc="300">
                <a:solidFill>
                  <a:srgbClr val="0CA4A8"/>
                </a:solidFill>
                <a:latin typeface="迷你简菱心" panose="02010609000101010101" pitchFamily="49" charset="-122"/>
                <a:ea typeface="迷你简菱心" panose="02010609000101010101" pitchFamily="49" charset="-122"/>
              </a:defRPr>
            </a:lvl1pPr>
          </a:lstStyle>
          <a:p>
            <a:pPr lvl="0"/>
            <a:r>
              <a:rPr lang="zh-CN" altLang="en-US" dirty="0"/>
              <a:t>单击此处添加文本</a:t>
            </a:r>
          </a:p>
        </p:txBody>
      </p:sp>
      <p:grpSp>
        <p:nvGrpSpPr>
          <p:cNvPr id="10" name="组合 9"/>
          <p:cNvGrpSpPr/>
          <p:nvPr userDrawn="1"/>
        </p:nvGrpSpPr>
        <p:grpSpPr>
          <a:xfrm>
            <a:off x="3413125" y="363835"/>
            <a:ext cx="5391150" cy="923330"/>
            <a:chOff x="3400425" y="363835"/>
            <a:chExt cx="5391150" cy="923330"/>
          </a:xfrm>
        </p:grpSpPr>
        <p:grpSp>
          <p:nvGrpSpPr>
            <p:cNvPr id="11" name="组合 10"/>
            <p:cNvGrpSpPr/>
            <p:nvPr userDrawn="1"/>
          </p:nvGrpSpPr>
          <p:grpSpPr>
            <a:xfrm>
              <a:off x="3400425" y="363835"/>
              <a:ext cx="901700" cy="923330"/>
              <a:chOff x="3327400" y="317500"/>
              <a:chExt cx="901700" cy="923330"/>
            </a:xfrm>
          </p:grpSpPr>
          <p:sp>
            <p:nvSpPr>
              <p:cNvPr id="15" name="文本框 14"/>
              <p:cNvSpPr txBox="1"/>
              <p:nvPr userDrawn="1"/>
            </p:nvSpPr>
            <p:spPr>
              <a:xfrm>
                <a:off x="3327400" y="317500"/>
                <a:ext cx="730250" cy="923330"/>
              </a:xfrm>
              <a:prstGeom prst="rect">
                <a:avLst/>
              </a:prstGeom>
              <a:noFill/>
            </p:spPr>
            <p:txBody>
              <a:bodyPr wrap="square" rtlCol="0">
                <a:spAutoFit/>
              </a:bodyPr>
              <a:lstStyle/>
              <a:p>
                <a:r>
                  <a:rPr lang="en-US" altLang="zh-CN" sz="5400" b="0" dirty="0">
                    <a:solidFill>
                      <a:srgbClr val="797979"/>
                    </a:solidFill>
                  </a:rPr>
                  <a:t>&lt;</a:t>
                </a:r>
                <a:endParaRPr lang="zh-CN" altLang="en-US" sz="5400" b="0" dirty="0">
                  <a:solidFill>
                    <a:srgbClr val="797979"/>
                  </a:solidFill>
                </a:endParaRPr>
              </a:p>
            </p:txBody>
          </p:sp>
          <p:sp>
            <p:nvSpPr>
              <p:cNvPr id="16" name="文本框 15"/>
              <p:cNvSpPr txBox="1"/>
              <p:nvPr userDrawn="1"/>
            </p:nvSpPr>
            <p:spPr>
              <a:xfrm>
                <a:off x="3498850" y="425222"/>
                <a:ext cx="730250" cy="707886"/>
              </a:xfrm>
              <a:prstGeom prst="rect">
                <a:avLst/>
              </a:prstGeom>
              <a:noFill/>
            </p:spPr>
            <p:txBody>
              <a:bodyPr wrap="square" rtlCol="0">
                <a:spAutoFit/>
              </a:bodyPr>
              <a:lstStyle/>
              <a:p>
                <a:r>
                  <a:rPr lang="en-US" altLang="zh-CN" sz="4000" b="0" dirty="0">
                    <a:solidFill>
                      <a:srgbClr val="797979"/>
                    </a:solidFill>
                  </a:rPr>
                  <a:t>&lt;</a:t>
                </a:r>
                <a:endParaRPr lang="zh-CN" altLang="en-US" sz="4000" b="0" dirty="0">
                  <a:solidFill>
                    <a:srgbClr val="797979"/>
                  </a:solidFill>
                </a:endParaRPr>
              </a:p>
            </p:txBody>
          </p:sp>
        </p:grpSp>
        <p:grpSp>
          <p:nvGrpSpPr>
            <p:cNvPr id="12" name="组合 11"/>
            <p:cNvGrpSpPr/>
            <p:nvPr userDrawn="1"/>
          </p:nvGrpSpPr>
          <p:grpSpPr>
            <a:xfrm>
              <a:off x="8004175" y="363835"/>
              <a:ext cx="787400" cy="923330"/>
              <a:chOff x="3635375" y="332888"/>
              <a:chExt cx="787400" cy="923330"/>
            </a:xfrm>
          </p:grpSpPr>
          <p:sp>
            <p:nvSpPr>
              <p:cNvPr id="13" name="文本框 12"/>
              <p:cNvSpPr txBox="1"/>
              <p:nvPr userDrawn="1"/>
            </p:nvSpPr>
            <p:spPr>
              <a:xfrm>
                <a:off x="3692525" y="332888"/>
                <a:ext cx="730250" cy="923330"/>
              </a:xfrm>
              <a:prstGeom prst="rect">
                <a:avLst/>
              </a:prstGeom>
              <a:noFill/>
            </p:spPr>
            <p:txBody>
              <a:bodyPr wrap="square" rtlCol="0">
                <a:spAutoFit/>
              </a:bodyPr>
              <a:lstStyle/>
              <a:p>
                <a:r>
                  <a:rPr lang="en-US" altLang="zh-CN" sz="5400" b="0" dirty="0">
                    <a:solidFill>
                      <a:srgbClr val="797979"/>
                    </a:solidFill>
                  </a:rPr>
                  <a:t>&gt;</a:t>
                </a:r>
                <a:endParaRPr lang="zh-CN" altLang="en-US" sz="5400" b="0" dirty="0">
                  <a:solidFill>
                    <a:srgbClr val="797979"/>
                  </a:solidFill>
                </a:endParaRPr>
              </a:p>
            </p:txBody>
          </p:sp>
          <p:sp>
            <p:nvSpPr>
              <p:cNvPr id="14" name="文本框 13"/>
              <p:cNvSpPr txBox="1"/>
              <p:nvPr userDrawn="1"/>
            </p:nvSpPr>
            <p:spPr>
              <a:xfrm>
                <a:off x="3635375" y="440610"/>
                <a:ext cx="730250" cy="707886"/>
              </a:xfrm>
              <a:prstGeom prst="rect">
                <a:avLst/>
              </a:prstGeom>
              <a:noFill/>
            </p:spPr>
            <p:txBody>
              <a:bodyPr wrap="square" rtlCol="0">
                <a:spAutoFit/>
              </a:bodyPr>
              <a:lstStyle/>
              <a:p>
                <a:r>
                  <a:rPr lang="en-US" altLang="zh-CN" sz="4000" b="0" dirty="0">
                    <a:solidFill>
                      <a:srgbClr val="797979"/>
                    </a:solidFill>
                  </a:rPr>
                  <a:t>&gt;</a:t>
                </a:r>
                <a:endParaRPr lang="zh-CN" altLang="en-US" sz="4000" b="0" dirty="0">
                  <a:solidFill>
                    <a:srgbClr val="797979"/>
                  </a:solidFill>
                </a:endParaRPr>
              </a:p>
            </p:txBody>
          </p:sp>
        </p:grpSp>
      </p:grpSp>
    </p:spTree>
    <p:extLst>
      <p:ext uri="{BB962C8B-B14F-4D97-AF65-F5344CB8AC3E}">
        <p14:creationId xmlns:p14="http://schemas.microsoft.com/office/powerpoint/2010/main" val="343707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9">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tmplLst>
          <p:tmpl lvl="1">
            <p:tnLst>
              <p:par>
                <p:cTn presetID="53" presetClass="entr" presetSubtype="16" fill="hold" nodeType="withEffect" nodePh="1">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p:cTn dur="500" fill="hold"/>
                        <p:tgtEl>
                          <p:spTgt spid="9"/>
                        </p:tgtEl>
                        <p:attrNameLst>
                          <p:attrName>ppt_w</p:attrName>
                        </p:attrNameLst>
                      </p:cBhvr>
                      <p:tavLst>
                        <p:tav tm="0">
                          <p:val>
                            <p:fltVal val="0"/>
                          </p:val>
                        </p:tav>
                        <p:tav tm="100000">
                          <p:val>
                            <p:strVal val="#ppt_w"/>
                          </p:val>
                        </p:tav>
                      </p:tavLst>
                    </p:anim>
                    <p:anim calcmode="lin" valueType="num">
                      <p:cBhvr>
                        <p:cTn dur="500" fill="hold"/>
                        <p:tgtEl>
                          <p:spTgt spid="9"/>
                        </p:tgtEl>
                        <p:attrNameLst>
                          <p:attrName>ppt_h</p:attrName>
                        </p:attrNameLst>
                      </p:cBhvr>
                      <p:tavLst>
                        <p:tav tm="0">
                          <p:val>
                            <p:fltVal val="0"/>
                          </p:val>
                        </p:tav>
                        <p:tav tm="100000">
                          <p:val>
                            <p:strVal val="#ppt_h"/>
                          </p:val>
                        </p:tav>
                      </p:tavLst>
                    </p:anim>
                    <p:animEffect transition="in" filter="fade">
                      <p:cBhvr>
                        <p:cTn dur="500"/>
                        <p:tgtEl>
                          <p:spTgt spid="9"/>
                        </p:tgtEl>
                      </p:cBhvr>
                    </p:animEffec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bg>
      <p:bgPr>
        <a:gradFill>
          <a:gsLst>
            <a:gs pos="50000">
              <a:srgbClr val="F6C804"/>
            </a:gs>
            <a:gs pos="50000">
              <a:srgbClr val="0078D2"/>
            </a:gs>
          </a:gsLst>
          <a:lin ang="0" scaled="0"/>
        </a:gradFill>
        <a:effectLst/>
      </p:bgPr>
    </p:bg>
    <p:spTree>
      <p:nvGrpSpPr>
        <p:cNvPr id="1" name=""/>
        <p:cNvGrpSpPr/>
        <p:nvPr/>
      </p:nvGrpSpPr>
      <p:grpSpPr>
        <a:xfrm>
          <a:off x="0" y="0"/>
          <a:ext cx="0" cy="0"/>
          <a:chOff x="0" y="0"/>
          <a:chExt cx="0" cy="0"/>
        </a:xfrm>
      </p:grpSpPr>
      <p:sp>
        <p:nvSpPr>
          <p:cNvPr id="8" name="矩形 7"/>
          <p:cNvSpPr/>
          <p:nvPr userDrawn="1"/>
        </p:nvSpPr>
        <p:spPr>
          <a:xfrm>
            <a:off x="156807" y="149338"/>
            <a:ext cx="11878386" cy="6559324"/>
          </a:xfrm>
          <a:prstGeom prst="rect">
            <a:avLst/>
          </a:prstGeom>
          <a:solidFill>
            <a:schemeClr val="bg1"/>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Tree>
    <p:extLst>
      <p:ext uri="{BB962C8B-B14F-4D97-AF65-F5344CB8AC3E}">
        <p14:creationId xmlns:p14="http://schemas.microsoft.com/office/powerpoint/2010/main" val="92525761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bg>
      <p:bgPr>
        <a:gradFill>
          <a:gsLst>
            <a:gs pos="50000">
              <a:srgbClr val="F6C804"/>
            </a:gs>
            <a:gs pos="50000">
              <a:srgbClr val="0078D2"/>
            </a:gs>
          </a:gsLst>
          <a:lin ang="0" scaled="0"/>
        </a:gradFill>
        <a:effectLst/>
      </p:bgPr>
    </p:bg>
    <p:spTree>
      <p:nvGrpSpPr>
        <p:cNvPr id="1" name=""/>
        <p:cNvGrpSpPr/>
        <p:nvPr/>
      </p:nvGrpSpPr>
      <p:grpSpPr>
        <a:xfrm>
          <a:off x="0" y="0"/>
          <a:ext cx="0" cy="0"/>
          <a:chOff x="0" y="0"/>
          <a:chExt cx="0" cy="0"/>
        </a:xfrm>
      </p:grpSpPr>
      <p:sp>
        <p:nvSpPr>
          <p:cNvPr id="7" name="矩形 6"/>
          <p:cNvSpPr/>
          <p:nvPr userDrawn="1"/>
        </p:nvSpPr>
        <p:spPr>
          <a:xfrm>
            <a:off x="156807" y="149338"/>
            <a:ext cx="11878386" cy="6559324"/>
          </a:xfrm>
          <a:prstGeom prst="rect">
            <a:avLst/>
          </a:prstGeom>
          <a:solidFill>
            <a:schemeClr val="bg1"/>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grpSp>
        <p:nvGrpSpPr>
          <p:cNvPr id="4" name="组合 3">
            <a:extLst>
              <a:ext uri="{FF2B5EF4-FFF2-40B4-BE49-F238E27FC236}">
                <a16:creationId xmlns="" xmlns:a16="http://schemas.microsoft.com/office/drawing/2014/main" id="{746BE734-7C30-4525-906D-9B325FA380D1}"/>
              </a:ext>
            </a:extLst>
          </p:cNvPr>
          <p:cNvGrpSpPr/>
          <p:nvPr userDrawn="1"/>
        </p:nvGrpSpPr>
        <p:grpSpPr>
          <a:xfrm>
            <a:off x="3413125" y="363835"/>
            <a:ext cx="5391150" cy="923330"/>
            <a:chOff x="3413125" y="363835"/>
            <a:chExt cx="5391150" cy="923330"/>
          </a:xfrm>
        </p:grpSpPr>
        <p:grpSp>
          <p:nvGrpSpPr>
            <p:cNvPr id="3" name="组合 2">
              <a:extLst>
                <a:ext uri="{FF2B5EF4-FFF2-40B4-BE49-F238E27FC236}">
                  <a16:creationId xmlns="" xmlns:a16="http://schemas.microsoft.com/office/drawing/2014/main" id="{2512CFED-5CD0-46A3-A734-8A5F8B4C150D}"/>
                </a:ext>
              </a:extLst>
            </p:cNvPr>
            <p:cNvGrpSpPr/>
            <p:nvPr userDrawn="1"/>
          </p:nvGrpSpPr>
          <p:grpSpPr>
            <a:xfrm>
              <a:off x="3413125" y="363835"/>
              <a:ext cx="901700" cy="923330"/>
              <a:chOff x="3413125" y="363835"/>
              <a:chExt cx="901700" cy="923330"/>
            </a:xfrm>
          </p:grpSpPr>
          <p:sp>
            <p:nvSpPr>
              <p:cNvPr id="18" name="文本框 17"/>
              <p:cNvSpPr txBox="1"/>
              <p:nvPr userDrawn="1"/>
            </p:nvSpPr>
            <p:spPr>
              <a:xfrm>
                <a:off x="3413125" y="363835"/>
                <a:ext cx="730250" cy="923330"/>
              </a:xfrm>
              <a:prstGeom prst="rect">
                <a:avLst/>
              </a:prstGeom>
              <a:noFill/>
            </p:spPr>
            <p:txBody>
              <a:bodyPr wrap="square" rtlCol="0">
                <a:spAutoFit/>
              </a:bodyPr>
              <a:lstStyle/>
              <a:p>
                <a:r>
                  <a:rPr lang="en-US" altLang="zh-CN" sz="5400" b="0" dirty="0">
                    <a:solidFill>
                      <a:srgbClr val="797979"/>
                    </a:solidFill>
                  </a:rPr>
                  <a:t>&lt;</a:t>
                </a:r>
                <a:endParaRPr lang="zh-CN" altLang="en-US" sz="5400" b="0" dirty="0">
                  <a:solidFill>
                    <a:srgbClr val="797979"/>
                  </a:solidFill>
                </a:endParaRPr>
              </a:p>
            </p:txBody>
          </p:sp>
          <p:sp>
            <p:nvSpPr>
              <p:cNvPr id="20" name="文本框 19"/>
              <p:cNvSpPr txBox="1"/>
              <p:nvPr userDrawn="1"/>
            </p:nvSpPr>
            <p:spPr>
              <a:xfrm>
                <a:off x="3584575" y="471557"/>
                <a:ext cx="730250" cy="707886"/>
              </a:xfrm>
              <a:prstGeom prst="rect">
                <a:avLst/>
              </a:prstGeom>
              <a:noFill/>
            </p:spPr>
            <p:txBody>
              <a:bodyPr wrap="square" rtlCol="0">
                <a:spAutoFit/>
              </a:bodyPr>
              <a:lstStyle/>
              <a:p>
                <a:r>
                  <a:rPr lang="en-US" altLang="zh-CN" sz="4000" b="0" dirty="0">
                    <a:solidFill>
                      <a:srgbClr val="797979"/>
                    </a:solidFill>
                  </a:rPr>
                  <a:t>&lt;</a:t>
                </a:r>
                <a:endParaRPr lang="zh-CN" altLang="en-US" sz="4000" b="0" dirty="0">
                  <a:solidFill>
                    <a:srgbClr val="797979"/>
                  </a:solidFill>
                </a:endParaRPr>
              </a:p>
            </p:txBody>
          </p:sp>
        </p:grpSp>
        <p:grpSp>
          <p:nvGrpSpPr>
            <p:cNvPr id="2" name="组合 1">
              <a:extLst>
                <a:ext uri="{FF2B5EF4-FFF2-40B4-BE49-F238E27FC236}">
                  <a16:creationId xmlns="" xmlns:a16="http://schemas.microsoft.com/office/drawing/2014/main" id="{1B08BBA6-E025-4019-9821-993723D1A6CC}"/>
                </a:ext>
              </a:extLst>
            </p:cNvPr>
            <p:cNvGrpSpPr/>
            <p:nvPr userDrawn="1"/>
          </p:nvGrpSpPr>
          <p:grpSpPr>
            <a:xfrm>
              <a:off x="8016875" y="363835"/>
              <a:ext cx="787400" cy="923330"/>
              <a:chOff x="8016875" y="363835"/>
              <a:chExt cx="787400" cy="923330"/>
            </a:xfrm>
          </p:grpSpPr>
          <p:sp>
            <p:nvSpPr>
              <p:cNvPr id="26" name="文本框 25"/>
              <p:cNvSpPr txBox="1"/>
              <p:nvPr userDrawn="1"/>
            </p:nvSpPr>
            <p:spPr>
              <a:xfrm>
                <a:off x="8074025" y="363835"/>
                <a:ext cx="730250" cy="923330"/>
              </a:xfrm>
              <a:prstGeom prst="rect">
                <a:avLst/>
              </a:prstGeom>
              <a:noFill/>
            </p:spPr>
            <p:txBody>
              <a:bodyPr wrap="square" rtlCol="0">
                <a:spAutoFit/>
              </a:bodyPr>
              <a:lstStyle/>
              <a:p>
                <a:r>
                  <a:rPr lang="en-US" altLang="zh-CN" sz="5400" b="0" dirty="0">
                    <a:solidFill>
                      <a:srgbClr val="797979"/>
                    </a:solidFill>
                  </a:rPr>
                  <a:t>&gt;</a:t>
                </a:r>
                <a:endParaRPr lang="zh-CN" altLang="en-US" sz="5400" b="0" dirty="0">
                  <a:solidFill>
                    <a:srgbClr val="797979"/>
                  </a:solidFill>
                </a:endParaRPr>
              </a:p>
            </p:txBody>
          </p:sp>
          <p:sp>
            <p:nvSpPr>
              <p:cNvPr id="27" name="文本框 26"/>
              <p:cNvSpPr txBox="1"/>
              <p:nvPr userDrawn="1"/>
            </p:nvSpPr>
            <p:spPr>
              <a:xfrm>
                <a:off x="8016875" y="471557"/>
                <a:ext cx="730250" cy="707886"/>
              </a:xfrm>
              <a:prstGeom prst="rect">
                <a:avLst/>
              </a:prstGeom>
              <a:noFill/>
            </p:spPr>
            <p:txBody>
              <a:bodyPr wrap="square" rtlCol="0">
                <a:spAutoFit/>
              </a:bodyPr>
              <a:lstStyle/>
              <a:p>
                <a:r>
                  <a:rPr lang="en-US" altLang="zh-CN" sz="4000" b="0" dirty="0">
                    <a:solidFill>
                      <a:srgbClr val="797979"/>
                    </a:solidFill>
                  </a:rPr>
                  <a:t>&gt;</a:t>
                </a:r>
                <a:endParaRPr lang="zh-CN" altLang="en-US" sz="4000" b="0" dirty="0">
                  <a:solidFill>
                    <a:srgbClr val="797979"/>
                  </a:solidFill>
                </a:endParaRPr>
              </a:p>
            </p:txBody>
          </p:sp>
        </p:grpSp>
      </p:grpSp>
      <p:sp>
        <p:nvSpPr>
          <p:cNvPr id="14" name="文本占位符 13"/>
          <p:cNvSpPr>
            <a:spLocks noGrp="1"/>
          </p:cNvSpPr>
          <p:nvPr>
            <p:ph type="body" sz="quarter" idx="10" hasCustomPrompt="1"/>
          </p:nvPr>
        </p:nvSpPr>
        <p:spPr>
          <a:xfrm>
            <a:off x="4197350" y="584200"/>
            <a:ext cx="3797300" cy="482600"/>
          </a:xfrm>
        </p:spPr>
        <p:txBody>
          <a:bodyPr>
            <a:noAutofit/>
          </a:bodyPr>
          <a:lstStyle>
            <a:lvl1pPr marL="0" indent="0" algn="ctr">
              <a:buNone/>
              <a:defRPr sz="3200" spc="300">
                <a:solidFill>
                  <a:srgbClr val="0CA4A8"/>
                </a:solidFill>
                <a:latin typeface="迷你简菱心" panose="02010609000101010101" pitchFamily="49" charset="-122"/>
                <a:ea typeface="迷你简菱心" panose="02010609000101010101" pitchFamily="49" charset="-122"/>
              </a:defRPr>
            </a:lvl1pPr>
          </a:lstStyle>
          <a:p>
            <a:pPr lvl="0"/>
            <a:r>
              <a:rPr lang="zh-CN" altLang="en-US" dirty="0"/>
              <a:t>单击此处添加文本</a:t>
            </a:r>
          </a:p>
        </p:txBody>
      </p:sp>
    </p:spTree>
    <p:extLst>
      <p:ext uri="{BB962C8B-B14F-4D97-AF65-F5344CB8AC3E}">
        <p14:creationId xmlns:p14="http://schemas.microsoft.com/office/powerpoint/2010/main" val="1682079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 calcmode="lin" valueType="num">
                                      <p:cBhvr>
                                        <p:cTn id="1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tmplLst>
          <p:tmpl lvl="1">
            <p:tnLst>
              <p:par>
                <p:cTn presetID="53" presetClass="entr" presetSubtype="16"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guide id="4" orient="horz" pos="3634" userDrawn="1">
          <p15:clr>
            <a:srgbClr val="FBAE40"/>
          </p15:clr>
        </p15:guide>
        <p15:guide id="5" orient="horz" pos="3974" userDrawn="1">
          <p15:clr>
            <a:srgbClr val="FBAE40"/>
          </p15:clr>
        </p15:guide>
        <p15:guide id="6" orient="horz" pos="686" userDrawn="1">
          <p15:clr>
            <a:srgbClr val="FBAE40"/>
          </p15:clr>
        </p15:guide>
        <p15:guide id="7" pos="325" userDrawn="1">
          <p15:clr>
            <a:srgbClr val="FBAE40"/>
          </p15:clr>
        </p15:guide>
        <p15:guide id="8" pos="7355"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603AAB-56FB-4573-8095-D6F89681EB4D}" type="datetimeFigureOut">
              <a:rPr lang="zh-CN" altLang="en-US" smtClean="0"/>
              <a:t>2018/5/11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0A9A18-5A68-4CEE-BC54-DE4A8C442E53}" type="slidenum">
              <a:rPr lang="zh-CN" altLang="en-US" smtClean="0"/>
              <a:t>‹#›</a:t>
            </a:fld>
            <a:endParaRPr lang="zh-CN" altLang="en-US"/>
          </a:p>
        </p:txBody>
      </p:sp>
    </p:spTree>
    <p:extLst>
      <p:ext uri="{BB962C8B-B14F-4D97-AF65-F5344CB8AC3E}">
        <p14:creationId xmlns:p14="http://schemas.microsoft.com/office/powerpoint/2010/main" val="3305113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audio" Target="../media/media1.mp3"/><Relationship Id="rId2" Type="http://schemas.openxmlformats.org/officeDocument/2006/relationships/tags" Target="../tags/tag3.xml"/><Relationship Id="rId16" Type="http://schemas.openxmlformats.org/officeDocument/2006/relationships/image" Target="../media/image2.png"/><Relationship Id="rId1" Type="http://schemas.openxmlformats.org/officeDocument/2006/relationships/tags" Target="../tags/tag2.xml"/><Relationship Id="rId6" Type="http://schemas.openxmlformats.org/officeDocument/2006/relationships/tags" Target="../tags/tag7.xml"/><Relationship Id="rId11" Type="http://schemas.microsoft.com/office/2007/relationships/media" Target="../media/media1.mp3"/><Relationship Id="rId5" Type="http://schemas.openxmlformats.org/officeDocument/2006/relationships/tags" Target="../tags/tag6.xml"/><Relationship Id="rId15" Type="http://schemas.openxmlformats.org/officeDocument/2006/relationships/image" Target="../media/image1.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4.xml"/><Relationship Id="rId7" Type="http://schemas.openxmlformats.org/officeDocument/2006/relationships/notesSlide" Target="../notesSlides/notesSlide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10.xml"/><Relationship Id="rId5" Type="http://schemas.openxmlformats.org/officeDocument/2006/relationships/tags" Target="../tags/tag16.xml"/><Relationship Id="rId4" Type="http://schemas.openxmlformats.org/officeDocument/2006/relationships/tags" Target="../tags/tag1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7.xml"/><Relationship Id="rId7" Type="http://schemas.openxmlformats.org/officeDocument/2006/relationships/slideLayout" Target="../slideLayouts/slideLayout1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tags" Target="../tags/tag33.xml"/><Relationship Id="rId7" Type="http://schemas.openxmlformats.org/officeDocument/2006/relationships/notesSlide" Target="../notesSlides/notesSlide7.xml"/><Relationship Id="rId12" Type="http://schemas.openxmlformats.org/officeDocument/2006/relationships/image" Target="../media/image12.jp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Layout" Target="../slideLayouts/slideLayout9.xml"/><Relationship Id="rId11" Type="http://schemas.openxmlformats.org/officeDocument/2006/relationships/image" Target="../media/image11.jpg"/><Relationship Id="rId5" Type="http://schemas.openxmlformats.org/officeDocument/2006/relationships/tags" Target="../tags/tag35.xml"/><Relationship Id="rId10" Type="http://schemas.openxmlformats.org/officeDocument/2006/relationships/image" Target="../media/image10.jpeg"/><Relationship Id="rId4" Type="http://schemas.openxmlformats.org/officeDocument/2006/relationships/tags" Target="../tags/tag34.xml"/><Relationship Id="rId9"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38.xml"/><Relationship Id="rId7" Type="http://schemas.openxmlformats.org/officeDocument/2006/relationships/notesSlide" Target="../notesSlides/notesSlide8.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Layout" Target="../slideLayouts/slideLayout10.xml"/><Relationship Id="rId5" Type="http://schemas.openxmlformats.org/officeDocument/2006/relationships/tags" Target="../tags/tag40.xml"/><Relationship Id="rId4" Type="http://schemas.openxmlformats.org/officeDocument/2006/relationships/tags" Target="../tags/tag39.xml"/></Relationships>
</file>

<file path=ppt/slides/_rels/slide9.xml.rels><?xml version="1.0" encoding="UTF-8" standalone="yes"?>
<Relationships xmlns="http://schemas.openxmlformats.org/package/2006/relationships"><Relationship Id="rId8" Type="http://schemas.openxmlformats.org/officeDocument/2006/relationships/tags" Target="../tags/tag48.xml"/><Relationship Id="rId13" Type="http://schemas.openxmlformats.org/officeDocument/2006/relationships/image" Target="../media/image16.png"/><Relationship Id="rId3" Type="http://schemas.openxmlformats.org/officeDocument/2006/relationships/tags" Target="../tags/tag43.xml"/><Relationship Id="rId7" Type="http://schemas.openxmlformats.org/officeDocument/2006/relationships/tags" Target="../tags/tag47.xml"/><Relationship Id="rId12" Type="http://schemas.openxmlformats.org/officeDocument/2006/relationships/image" Target="../media/image15.pn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image" Target="../media/image14.png"/><Relationship Id="rId5" Type="http://schemas.openxmlformats.org/officeDocument/2006/relationships/tags" Target="../tags/tag45.xml"/><Relationship Id="rId10" Type="http://schemas.openxmlformats.org/officeDocument/2006/relationships/notesSlide" Target="../notesSlides/notesSlide9.xml"/><Relationship Id="rId4" Type="http://schemas.openxmlformats.org/officeDocument/2006/relationships/tags" Target="../tags/tag44.xml"/><Relationship Id="rId9" Type="http://schemas.openxmlformats.org/officeDocument/2006/relationships/slideLayout" Target="../slideLayouts/slideLayout9.xml"/><Relationship Id="rId1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image" Target="../media/image1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tags" Target="../tags/tag58.xml"/><Relationship Id="rId13" Type="http://schemas.openxmlformats.org/officeDocument/2006/relationships/image" Target="../media/image21.png"/><Relationship Id="rId3" Type="http://schemas.openxmlformats.org/officeDocument/2006/relationships/tags" Target="../tags/tag53.xml"/><Relationship Id="rId7" Type="http://schemas.openxmlformats.org/officeDocument/2006/relationships/tags" Target="../tags/tag57.xml"/><Relationship Id="rId12" Type="http://schemas.openxmlformats.org/officeDocument/2006/relationships/image" Target="../media/image20.png"/><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tags" Target="../tags/tag56.xml"/><Relationship Id="rId11" Type="http://schemas.openxmlformats.org/officeDocument/2006/relationships/image" Target="../media/image19.png"/><Relationship Id="rId5" Type="http://schemas.openxmlformats.org/officeDocument/2006/relationships/tags" Target="../tags/tag55.xml"/><Relationship Id="rId10" Type="http://schemas.openxmlformats.org/officeDocument/2006/relationships/notesSlide" Target="../notesSlides/notesSlide11.xml"/><Relationship Id="rId4" Type="http://schemas.openxmlformats.org/officeDocument/2006/relationships/tags" Target="../tags/tag54.xml"/><Relationship Id="rId9" Type="http://schemas.openxmlformats.org/officeDocument/2006/relationships/slideLayout" Target="../slideLayouts/slideLayout9.xml"/><Relationship Id="rId14"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tags" Target="../tags/tag61.xml"/><Relationship Id="rId7" Type="http://schemas.openxmlformats.org/officeDocument/2006/relationships/notesSlide" Target="../notesSlides/notesSlide12.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Layout" Target="../slideLayouts/slideLayout10.xml"/><Relationship Id="rId5" Type="http://schemas.openxmlformats.org/officeDocument/2006/relationships/tags" Target="../tags/tag63.xml"/><Relationship Id="rId4" Type="http://schemas.openxmlformats.org/officeDocument/2006/relationships/tags" Target="../tags/tag62.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66.xml"/><Relationship Id="rId7" Type="http://schemas.openxmlformats.org/officeDocument/2006/relationships/slideLayout" Target="../slideLayouts/slideLayout9.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s>
</file>

<file path=ppt/slides/_rels/slide14.xml.rels><?xml version="1.0" encoding="UTF-8" standalone="yes"?>
<Relationships xmlns="http://schemas.openxmlformats.org/package/2006/relationships"><Relationship Id="rId8" Type="http://schemas.openxmlformats.org/officeDocument/2006/relationships/tags" Target="../tags/tag77.xml"/><Relationship Id="rId3" Type="http://schemas.openxmlformats.org/officeDocument/2006/relationships/tags" Target="../tags/tag72.xml"/><Relationship Id="rId7" Type="http://schemas.openxmlformats.org/officeDocument/2006/relationships/tags" Target="../tags/tag76.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10" Type="http://schemas.openxmlformats.org/officeDocument/2006/relationships/notesSlide" Target="../notesSlides/notesSlide14.xml"/><Relationship Id="rId4" Type="http://schemas.openxmlformats.org/officeDocument/2006/relationships/tags" Target="../tags/tag73.xml"/><Relationship Id="rId9"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image" Target="../media/image25.pn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image" Target="../media/image24.png"/><Relationship Id="rId5" Type="http://schemas.openxmlformats.org/officeDocument/2006/relationships/tags" Target="../tags/tag82.xml"/><Relationship Id="rId10" Type="http://schemas.openxmlformats.org/officeDocument/2006/relationships/notesSlide" Target="../notesSlides/notesSlide15.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88.xml"/><Relationship Id="rId7" Type="http://schemas.openxmlformats.org/officeDocument/2006/relationships/notesSlide" Target="../notesSlides/notesSlide16.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slideLayout" Target="../slideLayouts/slideLayout10.xml"/><Relationship Id="rId5" Type="http://schemas.openxmlformats.org/officeDocument/2006/relationships/tags" Target="../tags/tag90.xml"/><Relationship Id="rId4" Type="http://schemas.openxmlformats.org/officeDocument/2006/relationships/tags" Target="../tags/tag89.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93.xml"/><Relationship Id="rId7" Type="http://schemas.openxmlformats.org/officeDocument/2006/relationships/slideLayout" Target="../slideLayouts/slideLayout9.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tags" Target="../tags/tag96.xml"/><Relationship Id="rId5" Type="http://schemas.openxmlformats.org/officeDocument/2006/relationships/tags" Target="../tags/tag95.xml"/><Relationship Id="rId10" Type="http://schemas.openxmlformats.org/officeDocument/2006/relationships/image" Target="../media/image28.png"/><Relationship Id="rId4" Type="http://schemas.openxmlformats.org/officeDocument/2006/relationships/tags" Target="../tags/tag94.xml"/><Relationship Id="rId9"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tags" Target="../tags/tag99.xml"/><Relationship Id="rId7" Type="http://schemas.openxmlformats.org/officeDocument/2006/relationships/notesSlide" Target="../notesSlides/notesSlide20.xm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slideLayout" Target="../slideLayouts/slideLayout10.xml"/><Relationship Id="rId5" Type="http://schemas.openxmlformats.org/officeDocument/2006/relationships/tags" Target="../tags/tag101.xml"/><Relationship Id="rId4" Type="http://schemas.openxmlformats.org/officeDocument/2006/relationships/tags" Target="../tags/tag100.xml"/></Relationships>
</file>

<file path=ppt/slides/_rels/slide21.xml.rels><?xml version="1.0" encoding="UTF-8" standalone="yes"?>
<Relationships xmlns="http://schemas.openxmlformats.org/package/2006/relationships"><Relationship Id="rId8" Type="http://schemas.openxmlformats.org/officeDocument/2006/relationships/tags" Target="../tags/tag109.xml"/><Relationship Id="rId3" Type="http://schemas.openxmlformats.org/officeDocument/2006/relationships/tags" Target="../tags/tag104.xml"/><Relationship Id="rId7" Type="http://schemas.openxmlformats.org/officeDocument/2006/relationships/tags" Target="../tags/tag108.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tags" Target="../tags/tag107.xml"/><Relationship Id="rId11" Type="http://schemas.openxmlformats.org/officeDocument/2006/relationships/image" Target="../media/image30.png"/><Relationship Id="rId5" Type="http://schemas.openxmlformats.org/officeDocument/2006/relationships/tags" Target="../tags/tag106.xml"/><Relationship Id="rId10" Type="http://schemas.openxmlformats.org/officeDocument/2006/relationships/notesSlide" Target="../notesSlides/notesSlide21.xml"/><Relationship Id="rId4" Type="http://schemas.openxmlformats.org/officeDocument/2006/relationships/tags" Target="../tags/tag105.xml"/><Relationship Id="rId9"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12.xml"/><Relationship Id="rId7" Type="http://schemas.openxmlformats.org/officeDocument/2006/relationships/slideLayout" Target="../slideLayouts/slideLayout9.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11" Type="http://schemas.openxmlformats.org/officeDocument/2006/relationships/image" Target="../media/image33.png"/><Relationship Id="rId5" Type="http://schemas.openxmlformats.org/officeDocument/2006/relationships/tags" Target="../tags/tag114.xml"/><Relationship Id="rId10" Type="http://schemas.openxmlformats.org/officeDocument/2006/relationships/image" Target="../media/image32.png"/><Relationship Id="rId4" Type="http://schemas.openxmlformats.org/officeDocument/2006/relationships/tags" Target="../tags/tag113.xml"/><Relationship Id="rId9" Type="http://schemas.openxmlformats.org/officeDocument/2006/relationships/image" Target="../media/image31.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18.xml"/><Relationship Id="rId7" Type="http://schemas.openxmlformats.org/officeDocument/2006/relationships/slideLayout" Target="../slideLayouts/slideLayout9.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tags" Target="../tags/tag121.xml"/><Relationship Id="rId5" Type="http://schemas.openxmlformats.org/officeDocument/2006/relationships/tags" Target="../tags/tag120.xml"/><Relationship Id="rId4" Type="http://schemas.openxmlformats.org/officeDocument/2006/relationships/tags" Target="../tags/tag119.xml"/><Relationship Id="rId9" Type="http://schemas.openxmlformats.org/officeDocument/2006/relationships/chart" Target="../charts/char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8" Type="http://schemas.openxmlformats.org/officeDocument/2006/relationships/tags" Target="../tags/tag129.xml"/><Relationship Id="rId3" Type="http://schemas.openxmlformats.org/officeDocument/2006/relationships/tags" Target="../tags/tag124.xml"/><Relationship Id="rId7" Type="http://schemas.openxmlformats.org/officeDocument/2006/relationships/tags" Target="../tags/tag128.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tags" Target="../tags/tag127.xml"/><Relationship Id="rId11" Type="http://schemas.openxmlformats.org/officeDocument/2006/relationships/image" Target="../media/image1.png"/><Relationship Id="rId5" Type="http://schemas.openxmlformats.org/officeDocument/2006/relationships/tags" Target="../tags/tag126.xml"/><Relationship Id="rId10" Type="http://schemas.openxmlformats.org/officeDocument/2006/relationships/notesSlide" Target="../notesSlides/notesSlide25.xml"/><Relationship Id="rId4" Type="http://schemas.openxmlformats.org/officeDocument/2006/relationships/tags" Target="../tags/tag125.xml"/><Relationship Id="rId9"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18" name="PA_任意多边形 17"/>
          <p:cNvSpPr/>
          <p:nvPr>
            <p:custDataLst>
              <p:tags r:id="rId1"/>
            </p:custDataLst>
          </p:nvPr>
        </p:nvSpPr>
        <p:spPr>
          <a:xfrm rot="3125692">
            <a:off x="2417379" y="-2757871"/>
            <a:ext cx="8069087" cy="13647739"/>
          </a:xfrm>
          <a:custGeom>
            <a:avLst/>
            <a:gdLst>
              <a:gd name="connsiteX0" fmla="*/ 4613764 w 8069087"/>
              <a:gd name="connsiteY0" fmla="*/ 0 h 13647739"/>
              <a:gd name="connsiteX1" fmla="*/ 8069087 w 8069087"/>
              <a:gd name="connsiteY1" fmla="*/ 2690393 h 13647739"/>
              <a:gd name="connsiteX2" fmla="*/ 5313815 w 8069087"/>
              <a:gd name="connsiteY2" fmla="*/ 9772724 h 13647739"/>
              <a:gd name="connsiteX3" fmla="*/ 2296641 w 8069087"/>
              <a:gd name="connsiteY3" fmla="*/ 13647739 h 13647739"/>
              <a:gd name="connsiteX4" fmla="*/ 0 w 8069087"/>
              <a:gd name="connsiteY4" fmla="*/ 11859522 h 13647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9087" h="13647739">
                <a:moveTo>
                  <a:pt x="4613764" y="0"/>
                </a:moveTo>
                <a:lnTo>
                  <a:pt x="8069087" y="2690393"/>
                </a:lnTo>
                <a:lnTo>
                  <a:pt x="5313815" y="9772724"/>
                </a:lnTo>
                <a:lnTo>
                  <a:pt x="2296641" y="13647739"/>
                </a:lnTo>
                <a:lnTo>
                  <a:pt x="0" y="11859522"/>
                </a:lnTo>
                <a:close/>
              </a:path>
            </a:pathLst>
          </a:custGeom>
          <a:solidFill>
            <a:srgbClr val="0CA4A8">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PA_任意多边形 36"/>
          <p:cNvSpPr/>
          <p:nvPr>
            <p:custDataLst>
              <p:tags r:id="rId2"/>
            </p:custDataLst>
          </p:nvPr>
        </p:nvSpPr>
        <p:spPr>
          <a:xfrm rot="3125692">
            <a:off x="1694692" y="-4009677"/>
            <a:ext cx="8063037" cy="13617293"/>
          </a:xfrm>
          <a:custGeom>
            <a:avLst/>
            <a:gdLst>
              <a:gd name="connsiteX0" fmla="*/ 2718536 w 8063037"/>
              <a:gd name="connsiteY0" fmla="*/ 3938994 h 13617293"/>
              <a:gd name="connsiteX1" fmla="*/ 5785527 w 8063037"/>
              <a:gd name="connsiteY1" fmla="*/ 0 h 13617293"/>
              <a:gd name="connsiteX2" fmla="*/ 8063037 w 8063037"/>
              <a:gd name="connsiteY2" fmla="*/ 1773321 h 13617293"/>
              <a:gd name="connsiteX3" fmla="*/ 3455323 w 8063037"/>
              <a:gd name="connsiteY3" fmla="*/ 13617293 h 13617293"/>
              <a:gd name="connsiteX4" fmla="*/ 0 w 8063037"/>
              <a:gd name="connsiteY4" fmla="*/ 10926900 h 13617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3037" h="13617293">
                <a:moveTo>
                  <a:pt x="2718536" y="3938994"/>
                </a:moveTo>
                <a:lnTo>
                  <a:pt x="5785527" y="0"/>
                </a:lnTo>
                <a:lnTo>
                  <a:pt x="8063037" y="1773321"/>
                </a:lnTo>
                <a:lnTo>
                  <a:pt x="3455323" y="13617293"/>
                </a:lnTo>
                <a:lnTo>
                  <a:pt x="0" y="10926900"/>
                </a:lnTo>
                <a:close/>
              </a:path>
            </a:pathLst>
          </a:custGeom>
          <a:solidFill>
            <a:srgbClr val="0CA4A8">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PA_任意多边形 37"/>
          <p:cNvSpPr/>
          <p:nvPr>
            <p:custDataLst>
              <p:tags r:id="rId3"/>
            </p:custDataLst>
          </p:nvPr>
        </p:nvSpPr>
        <p:spPr>
          <a:xfrm rot="3125692">
            <a:off x="2054308" y="-3491041"/>
            <a:ext cx="8069087" cy="13851218"/>
          </a:xfrm>
          <a:custGeom>
            <a:avLst/>
            <a:gdLst>
              <a:gd name="connsiteX0" fmla="*/ 3875438 w 8069087"/>
              <a:gd name="connsiteY0" fmla="*/ 1539433 h 13851218"/>
              <a:gd name="connsiteX1" fmla="*/ 5074075 w 8069087"/>
              <a:gd name="connsiteY1" fmla="*/ 0 h 13851218"/>
              <a:gd name="connsiteX2" fmla="*/ 8069087 w 8069087"/>
              <a:gd name="connsiteY2" fmla="*/ 2331984 h 13851218"/>
              <a:gd name="connsiteX3" fmla="*/ 4156321 w 8069087"/>
              <a:gd name="connsiteY3" fmla="*/ 12389616 h 13851218"/>
              <a:gd name="connsiteX4" fmla="*/ 3018284 w 8069087"/>
              <a:gd name="connsiteY4" fmla="*/ 13851218 h 13851218"/>
              <a:gd name="connsiteX5" fmla="*/ 0 w 8069087"/>
              <a:gd name="connsiteY5" fmla="*/ 11501114 h 1385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9087" h="13851218">
                <a:moveTo>
                  <a:pt x="3875438" y="1539433"/>
                </a:moveTo>
                <a:lnTo>
                  <a:pt x="5074075" y="0"/>
                </a:lnTo>
                <a:lnTo>
                  <a:pt x="8069087" y="2331984"/>
                </a:lnTo>
                <a:lnTo>
                  <a:pt x="4156321" y="12389616"/>
                </a:lnTo>
                <a:lnTo>
                  <a:pt x="3018284" y="13851218"/>
                </a:lnTo>
                <a:lnTo>
                  <a:pt x="0" y="1150111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PA_文本框 39"/>
          <p:cNvSpPr txBox="1"/>
          <p:nvPr>
            <p:custDataLst>
              <p:tags r:id="rId4"/>
            </p:custDataLst>
          </p:nvPr>
        </p:nvSpPr>
        <p:spPr>
          <a:xfrm>
            <a:off x="3733165" y="3730513"/>
            <a:ext cx="4725671" cy="584775"/>
          </a:xfrm>
          <a:prstGeom prst="rect">
            <a:avLst/>
          </a:prstGeom>
          <a:noFill/>
        </p:spPr>
        <p:txBody>
          <a:bodyPr wrap="square" rtlCol="0">
            <a:spAutoFit/>
          </a:bodyPr>
          <a:lstStyle/>
          <a:p>
            <a:pPr algn="ctr"/>
            <a:r>
              <a:rPr lang="en-US" altLang="zh-CN" sz="3200" spc="300" dirty="0">
                <a:solidFill>
                  <a:srgbClr val="0CA4A8"/>
                </a:solidFill>
                <a:latin typeface="Agency FB" panose="020B0503020202020204" pitchFamily="34" charset="0"/>
                <a:ea typeface="迷你简菱心" panose="02010609000101010101" pitchFamily="49" charset="-122"/>
              </a:rPr>
              <a:t>THE BUSINESS PLAN</a:t>
            </a:r>
            <a:endParaRPr lang="zh-CN" altLang="en-US" sz="3200" spc="300" dirty="0">
              <a:solidFill>
                <a:srgbClr val="0CA4A8"/>
              </a:solidFill>
              <a:latin typeface="Agency FB" panose="020B0503020202020204" pitchFamily="34" charset="0"/>
              <a:ea typeface="迷你简菱心" panose="02010609000101010101" pitchFamily="49" charset="-122"/>
            </a:endParaRPr>
          </a:p>
        </p:txBody>
      </p:sp>
      <p:sp>
        <p:nvSpPr>
          <p:cNvPr id="42" name="PA_矩形 41"/>
          <p:cNvSpPr/>
          <p:nvPr>
            <p:custDataLst>
              <p:tags r:id="rId5"/>
            </p:custDataLst>
          </p:nvPr>
        </p:nvSpPr>
        <p:spPr>
          <a:xfrm>
            <a:off x="5311013" y="2534019"/>
            <a:ext cx="915635" cy="1200329"/>
          </a:xfrm>
          <a:prstGeom prst="rect">
            <a:avLst/>
          </a:prstGeom>
          <a:noFill/>
        </p:spPr>
        <p:txBody>
          <a:bodyPr wrap="square" rtlCol="0">
            <a:spAutoFit/>
          </a:bodyPr>
          <a:lstStyle/>
          <a:p>
            <a:pPr algn="ctr"/>
            <a:r>
              <a:rPr lang="zh-CN" altLang="en-US" sz="7200" spc="300" dirty="0">
                <a:solidFill>
                  <a:srgbClr val="595959"/>
                </a:solidFill>
                <a:latin typeface="迷你简菱心" panose="02010609000101010101" pitchFamily="49" charset="-122"/>
                <a:ea typeface="迷你简菱心" panose="02010609000101010101" pitchFamily="49" charset="-122"/>
              </a:rPr>
              <a:t>队</a:t>
            </a:r>
          </a:p>
        </p:txBody>
      </p:sp>
      <p:sp>
        <p:nvSpPr>
          <p:cNvPr id="15" name="PA_文本框 14"/>
          <p:cNvSpPr txBox="1"/>
          <p:nvPr>
            <p:custDataLst>
              <p:tags r:id="rId6"/>
            </p:custDataLst>
          </p:nvPr>
        </p:nvSpPr>
        <p:spPr>
          <a:xfrm>
            <a:off x="2359621" y="2556361"/>
            <a:ext cx="1930291" cy="923330"/>
          </a:xfrm>
          <a:prstGeom prst="rect">
            <a:avLst/>
          </a:prstGeom>
          <a:noFill/>
        </p:spPr>
        <p:txBody>
          <a:bodyPr wrap="square" rtlCol="0">
            <a:spAutoFit/>
          </a:bodyPr>
          <a:lstStyle/>
          <a:p>
            <a:pPr algn="ctr"/>
            <a:r>
              <a:rPr lang="zh-CN" altLang="en-US" sz="5400" spc="300" dirty="0">
                <a:solidFill>
                  <a:srgbClr val="595959"/>
                </a:solidFill>
                <a:latin typeface="华文彩云" panose="02010800040101010101" pitchFamily="2" charset="-122"/>
                <a:ea typeface="华文彩云" panose="02010800040101010101" pitchFamily="2" charset="-122"/>
              </a:rPr>
              <a:t>企业</a:t>
            </a:r>
          </a:p>
        </p:txBody>
      </p:sp>
      <p:sp>
        <p:nvSpPr>
          <p:cNvPr id="43" name="PA_矩形 42"/>
          <p:cNvSpPr/>
          <p:nvPr>
            <p:custDataLst>
              <p:tags r:id="rId7"/>
            </p:custDataLst>
          </p:nvPr>
        </p:nvSpPr>
        <p:spPr>
          <a:xfrm>
            <a:off x="4356076" y="2279362"/>
            <a:ext cx="915635" cy="1200329"/>
          </a:xfrm>
          <a:prstGeom prst="rect">
            <a:avLst/>
          </a:prstGeom>
          <a:noFill/>
        </p:spPr>
        <p:txBody>
          <a:bodyPr wrap="square" rtlCol="0">
            <a:spAutoFit/>
          </a:bodyPr>
          <a:lstStyle/>
          <a:p>
            <a:pPr algn="ctr"/>
            <a:r>
              <a:rPr lang="zh-CN" altLang="en-US" sz="7200" spc="300" dirty="0">
                <a:solidFill>
                  <a:srgbClr val="595959"/>
                </a:solidFill>
                <a:latin typeface="迷你简菱心" panose="02010609000101010101" pitchFamily="49" charset="-122"/>
                <a:ea typeface="迷你简菱心" panose="02010609000101010101" pitchFamily="49" charset="-122"/>
              </a:rPr>
              <a:t>团</a:t>
            </a:r>
          </a:p>
        </p:txBody>
      </p:sp>
      <p:sp>
        <p:nvSpPr>
          <p:cNvPr id="45" name="PA_矩形 44"/>
          <p:cNvSpPr/>
          <p:nvPr>
            <p:custDataLst>
              <p:tags r:id="rId8"/>
            </p:custDataLst>
          </p:nvPr>
        </p:nvSpPr>
        <p:spPr>
          <a:xfrm>
            <a:off x="6265950" y="2152034"/>
            <a:ext cx="915635" cy="1200329"/>
          </a:xfrm>
          <a:prstGeom prst="rect">
            <a:avLst/>
          </a:prstGeom>
          <a:noFill/>
        </p:spPr>
        <p:txBody>
          <a:bodyPr wrap="square" rtlCol="0">
            <a:spAutoFit/>
          </a:bodyPr>
          <a:lstStyle/>
          <a:p>
            <a:pPr algn="ctr"/>
            <a:r>
              <a:rPr lang="zh-CN" altLang="en-US" sz="7200" spc="300" dirty="0">
                <a:solidFill>
                  <a:srgbClr val="595959"/>
                </a:solidFill>
                <a:latin typeface="迷你简菱心" panose="02010609000101010101" pitchFamily="49" charset="-122"/>
                <a:ea typeface="迷你简菱心" panose="02010609000101010101" pitchFamily="49" charset="-122"/>
              </a:rPr>
              <a:t>建</a:t>
            </a:r>
          </a:p>
        </p:txBody>
      </p:sp>
      <p:sp>
        <p:nvSpPr>
          <p:cNvPr id="46" name="PA_矩形 45"/>
          <p:cNvSpPr/>
          <p:nvPr>
            <p:custDataLst>
              <p:tags r:id="rId9"/>
            </p:custDataLst>
          </p:nvPr>
        </p:nvSpPr>
        <p:spPr>
          <a:xfrm>
            <a:off x="7220886" y="2406690"/>
            <a:ext cx="915635" cy="1200329"/>
          </a:xfrm>
          <a:prstGeom prst="rect">
            <a:avLst/>
          </a:prstGeom>
          <a:noFill/>
        </p:spPr>
        <p:txBody>
          <a:bodyPr wrap="square" rtlCol="0">
            <a:spAutoFit/>
          </a:bodyPr>
          <a:lstStyle/>
          <a:p>
            <a:pPr algn="ctr"/>
            <a:r>
              <a:rPr lang="zh-CN" altLang="en-US" sz="7200" spc="300" dirty="0">
                <a:solidFill>
                  <a:srgbClr val="595959"/>
                </a:solidFill>
                <a:latin typeface="迷你简菱心" panose="02010609000101010101" pitchFamily="49" charset="-122"/>
                <a:ea typeface="迷你简菱心" panose="02010609000101010101" pitchFamily="49" charset="-122"/>
              </a:rPr>
              <a:t>设</a:t>
            </a:r>
          </a:p>
        </p:txBody>
      </p:sp>
      <p:sp>
        <p:nvSpPr>
          <p:cNvPr id="47" name="PA_矩形 46"/>
          <p:cNvSpPr/>
          <p:nvPr>
            <p:custDataLst>
              <p:tags r:id="rId10"/>
            </p:custDataLst>
          </p:nvPr>
        </p:nvSpPr>
        <p:spPr>
          <a:xfrm>
            <a:off x="8185774" y="2556361"/>
            <a:ext cx="1646605" cy="923330"/>
          </a:xfrm>
          <a:prstGeom prst="rect">
            <a:avLst/>
          </a:prstGeom>
        </p:spPr>
        <p:txBody>
          <a:bodyPr wrap="none">
            <a:spAutoFit/>
          </a:bodyPr>
          <a:lstStyle/>
          <a:p>
            <a:r>
              <a:rPr lang="zh-CN" altLang="en-US" sz="5400" spc="300" dirty="0">
                <a:solidFill>
                  <a:srgbClr val="595959"/>
                </a:solidFill>
                <a:latin typeface="华文彩云" panose="02010800040101010101" pitchFamily="2" charset="-122"/>
                <a:ea typeface="华文彩云" panose="02010800040101010101" pitchFamily="2" charset="-122"/>
              </a:rPr>
              <a:t>模板</a:t>
            </a:r>
            <a:endParaRPr lang="zh-CN" altLang="en-US" dirty="0">
              <a:latin typeface="华文彩云" panose="02010800040101010101" pitchFamily="2" charset="-122"/>
              <a:ea typeface="华文彩云" panose="02010800040101010101" pitchFamily="2" charset="-122"/>
            </a:endParaRPr>
          </a:p>
        </p:txBody>
      </p:sp>
      <p:pic>
        <p:nvPicPr>
          <p:cNvPr id="5" name="Carly Rae Jepsen、Owl City - Good Time">
            <a:hlinkClick r:id="" action="ppaction://media"/>
            <a:extLst>
              <a:ext uri="{FF2B5EF4-FFF2-40B4-BE49-F238E27FC236}">
                <a16:creationId xmlns="" xmlns:a16="http://schemas.microsoft.com/office/drawing/2014/main" id="{25583945-DC76-4F2D-9A38-2CB8B196CB08}"/>
              </a:ext>
            </a:extLst>
          </p:cNvPr>
          <p:cNvPicPr>
            <a:picLocks noChangeAspect="1"/>
          </p:cNvPicPr>
          <p:nvPr>
            <a:audioFile r:link="rId12"/>
            <p:extLst>
              <p:ext uri="{DAA4B4D4-6D71-4841-9C94-3DE7FCFB9230}">
                <p14:media xmlns:p14="http://schemas.microsoft.com/office/powerpoint/2010/main" r:embed="rId11"/>
              </p:ext>
            </p:extLst>
          </p:nvPr>
        </p:nvPicPr>
        <p:blipFill>
          <a:blip r:embed="rId16"/>
          <a:stretch>
            <a:fillRect/>
          </a:stretch>
        </p:blipFill>
        <p:spPr>
          <a:xfrm>
            <a:off x="-609600" y="-1760465"/>
            <a:ext cx="609600" cy="609600"/>
          </a:xfrm>
          <a:prstGeom prst="rect">
            <a:avLst/>
          </a:prstGeom>
        </p:spPr>
      </p:pic>
    </p:spTree>
    <p:extLst>
      <p:ext uri="{BB962C8B-B14F-4D97-AF65-F5344CB8AC3E}">
        <p14:creationId xmlns:p14="http://schemas.microsoft.com/office/powerpoint/2010/main" val="1606505878"/>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2" presetClass="entr" presetSubtype="9" fill="hold" grpId="0" nodeType="withEffect" p14:presetBounceEnd="48000">
                                      <p:stCondLst>
                                        <p:cond delay="0"/>
                                      </p:stCondLst>
                                      <p:childTnLst>
                                        <p:set>
                                          <p:cBhvr>
                                            <p:cTn id="8" dur="1" fill="hold">
                                              <p:stCondLst>
                                                <p:cond delay="0"/>
                                              </p:stCondLst>
                                            </p:cTn>
                                            <p:tgtEl>
                                              <p:spTgt spid="37"/>
                                            </p:tgtEl>
                                            <p:attrNameLst>
                                              <p:attrName>style.visibility</p:attrName>
                                            </p:attrNameLst>
                                          </p:cBhvr>
                                          <p:to>
                                            <p:strVal val="visible"/>
                                          </p:to>
                                        </p:set>
                                        <p:anim calcmode="lin" valueType="num" p14:bounceEnd="48000">
                                          <p:cBhvr additive="base">
                                            <p:cTn id="9" dur="1100" fill="hold"/>
                                            <p:tgtEl>
                                              <p:spTgt spid="37"/>
                                            </p:tgtEl>
                                            <p:attrNameLst>
                                              <p:attrName>ppt_x</p:attrName>
                                            </p:attrNameLst>
                                          </p:cBhvr>
                                          <p:tavLst>
                                            <p:tav tm="0">
                                              <p:val>
                                                <p:strVal val="0-#ppt_w/2"/>
                                              </p:val>
                                            </p:tav>
                                            <p:tav tm="100000">
                                              <p:val>
                                                <p:strVal val="#ppt_x"/>
                                              </p:val>
                                            </p:tav>
                                          </p:tavLst>
                                        </p:anim>
                                        <p:anim calcmode="lin" valueType="num" p14:bounceEnd="48000">
                                          <p:cBhvr additive="base">
                                            <p:cTn id="10" dur="1100" fill="hold"/>
                                            <p:tgtEl>
                                              <p:spTgt spid="37"/>
                                            </p:tgtEl>
                                            <p:attrNameLst>
                                              <p:attrName>ppt_y</p:attrName>
                                            </p:attrNameLst>
                                          </p:cBhvr>
                                          <p:tavLst>
                                            <p:tav tm="0">
                                              <p:val>
                                                <p:strVal val="0-#ppt_h/2"/>
                                              </p:val>
                                            </p:tav>
                                            <p:tav tm="100000">
                                              <p:val>
                                                <p:strVal val="#ppt_y"/>
                                              </p:val>
                                            </p:tav>
                                          </p:tavLst>
                                        </p:anim>
                                      </p:childTnLst>
                                    </p:cTn>
                                  </p:par>
                                  <p:par>
                                    <p:cTn id="11" presetID="2" presetClass="entr" presetSubtype="6" fill="hold" grpId="0" nodeType="withEffect" p14:presetBounceEnd="48000">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14:bounceEnd="48000">
                                          <p:cBhvr additive="base">
                                            <p:cTn id="13" dur="1100" fill="hold"/>
                                            <p:tgtEl>
                                              <p:spTgt spid="18"/>
                                            </p:tgtEl>
                                            <p:attrNameLst>
                                              <p:attrName>ppt_x</p:attrName>
                                            </p:attrNameLst>
                                          </p:cBhvr>
                                          <p:tavLst>
                                            <p:tav tm="0">
                                              <p:val>
                                                <p:strVal val="1+#ppt_w/2"/>
                                              </p:val>
                                            </p:tav>
                                            <p:tav tm="100000">
                                              <p:val>
                                                <p:strVal val="#ppt_x"/>
                                              </p:val>
                                            </p:tav>
                                          </p:tavLst>
                                        </p:anim>
                                        <p:anim calcmode="lin" valueType="num" p14:bounceEnd="48000">
                                          <p:cBhvr additive="base">
                                            <p:cTn id="14" dur="1100" fill="hold"/>
                                            <p:tgtEl>
                                              <p:spTgt spid="18"/>
                                            </p:tgtEl>
                                            <p:attrNameLst>
                                              <p:attrName>ppt_y</p:attrName>
                                            </p:attrNameLst>
                                          </p:cBhvr>
                                          <p:tavLst>
                                            <p:tav tm="0">
                                              <p:val>
                                                <p:strVal val="1+#ppt_h/2"/>
                                              </p:val>
                                            </p:tav>
                                            <p:tav tm="100000">
                                              <p:val>
                                                <p:strVal val="#ppt_y"/>
                                              </p:val>
                                            </p:tav>
                                          </p:tavLst>
                                        </p:anim>
                                      </p:childTnLst>
                                    </p:cTn>
                                  </p:par>
                                  <p:par>
                                    <p:cTn id="15" presetID="22" presetClass="entr" presetSubtype="8"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left)">
                                          <p:cBhvr>
                                            <p:cTn id="17" dur="600"/>
                                            <p:tgtEl>
                                              <p:spTgt spid="38"/>
                                            </p:tgtEl>
                                          </p:cBhvr>
                                        </p:animEffect>
                                      </p:childTnLst>
                                    </p:cTn>
                                  </p:par>
                                </p:childTnLst>
                              </p:cTn>
                            </p:par>
                            <p:par>
                              <p:cTn id="18" fill="hold">
                                <p:stCondLst>
                                  <p:cond delay="1100"/>
                                </p:stCondLst>
                                <p:childTnLst>
                                  <p:par>
                                    <p:cTn id="19" presetID="22" presetClass="entr" presetSubtype="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left)">
                                          <p:cBhvr>
                                            <p:cTn id="24" dur="500"/>
                                            <p:tgtEl>
                                              <p:spTgt spid="47"/>
                                            </p:tgtEl>
                                          </p:cBhvr>
                                        </p:animEffect>
                                      </p:childTnLst>
                                    </p:cTn>
                                  </p:par>
                                </p:childTnLst>
                              </p:cTn>
                            </p:par>
                            <p:par>
                              <p:cTn id="25" fill="hold">
                                <p:stCondLst>
                                  <p:cond delay="1600"/>
                                </p:stCondLst>
                                <p:childTnLst>
                                  <p:par>
                                    <p:cTn id="26" presetID="2" presetClass="entr" presetSubtype="1" fill="hold" grpId="0" nodeType="afterEffect" p14:presetBounceEnd="54000">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14:bounceEnd="54000">
                                          <p:cBhvr additive="base">
                                            <p:cTn id="28" dur="1000" fill="hold"/>
                                            <p:tgtEl>
                                              <p:spTgt spid="43"/>
                                            </p:tgtEl>
                                            <p:attrNameLst>
                                              <p:attrName>ppt_x</p:attrName>
                                            </p:attrNameLst>
                                          </p:cBhvr>
                                          <p:tavLst>
                                            <p:tav tm="0">
                                              <p:val>
                                                <p:strVal val="#ppt_x"/>
                                              </p:val>
                                            </p:tav>
                                            <p:tav tm="100000">
                                              <p:val>
                                                <p:strVal val="#ppt_x"/>
                                              </p:val>
                                            </p:tav>
                                          </p:tavLst>
                                        </p:anim>
                                        <p:anim calcmode="lin" valueType="num" p14:bounceEnd="54000">
                                          <p:cBhvr additive="base">
                                            <p:cTn id="29" dur="1000" fill="hold"/>
                                            <p:tgtEl>
                                              <p:spTgt spid="43"/>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54000">
                                      <p:stCondLst>
                                        <p:cond delay="300"/>
                                      </p:stCondLst>
                                      <p:childTnLst>
                                        <p:set>
                                          <p:cBhvr>
                                            <p:cTn id="31" dur="1" fill="hold">
                                              <p:stCondLst>
                                                <p:cond delay="0"/>
                                              </p:stCondLst>
                                            </p:cTn>
                                            <p:tgtEl>
                                              <p:spTgt spid="42"/>
                                            </p:tgtEl>
                                            <p:attrNameLst>
                                              <p:attrName>style.visibility</p:attrName>
                                            </p:attrNameLst>
                                          </p:cBhvr>
                                          <p:to>
                                            <p:strVal val="visible"/>
                                          </p:to>
                                        </p:set>
                                        <p:anim calcmode="lin" valueType="num" p14:bounceEnd="54000">
                                          <p:cBhvr additive="base">
                                            <p:cTn id="32" dur="1000" fill="hold"/>
                                            <p:tgtEl>
                                              <p:spTgt spid="42"/>
                                            </p:tgtEl>
                                            <p:attrNameLst>
                                              <p:attrName>ppt_x</p:attrName>
                                            </p:attrNameLst>
                                          </p:cBhvr>
                                          <p:tavLst>
                                            <p:tav tm="0">
                                              <p:val>
                                                <p:strVal val="#ppt_x"/>
                                              </p:val>
                                            </p:tav>
                                            <p:tav tm="100000">
                                              <p:val>
                                                <p:strVal val="#ppt_x"/>
                                              </p:val>
                                            </p:tav>
                                          </p:tavLst>
                                        </p:anim>
                                        <p:anim calcmode="lin" valueType="num" p14:bounceEnd="54000">
                                          <p:cBhvr additive="base">
                                            <p:cTn id="33" dur="1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54000">
                                      <p:stCondLst>
                                        <p:cond delay="800"/>
                                      </p:stCondLst>
                                      <p:childTnLst>
                                        <p:set>
                                          <p:cBhvr>
                                            <p:cTn id="35" dur="1" fill="hold">
                                              <p:stCondLst>
                                                <p:cond delay="0"/>
                                              </p:stCondLst>
                                            </p:cTn>
                                            <p:tgtEl>
                                              <p:spTgt spid="45"/>
                                            </p:tgtEl>
                                            <p:attrNameLst>
                                              <p:attrName>style.visibility</p:attrName>
                                            </p:attrNameLst>
                                          </p:cBhvr>
                                          <p:to>
                                            <p:strVal val="visible"/>
                                          </p:to>
                                        </p:set>
                                        <p:anim calcmode="lin" valueType="num" p14:bounceEnd="54000">
                                          <p:cBhvr additive="base">
                                            <p:cTn id="36" dur="1000" fill="hold"/>
                                            <p:tgtEl>
                                              <p:spTgt spid="45"/>
                                            </p:tgtEl>
                                            <p:attrNameLst>
                                              <p:attrName>ppt_x</p:attrName>
                                            </p:attrNameLst>
                                          </p:cBhvr>
                                          <p:tavLst>
                                            <p:tav tm="0">
                                              <p:val>
                                                <p:strVal val="#ppt_x"/>
                                              </p:val>
                                            </p:tav>
                                            <p:tav tm="100000">
                                              <p:val>
                                                <p:strVal val="#ppt_x"/>
                                              </p:val>
                                            </p:tav>
                                          </p:tavLst>
                                        </p:anim>
                                        <p:anim calcmode="lin" valueType="num" p14:bounceEnd="54000">
                                          <p:cBhvr additive="base">
                                            <p:cTn id="37" dur="1000" fill="hold"/>
                                            <p:tgtEl>
                                              <p:spTgt spid="45"/>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54000">
                                      <p:stCondLst>
                                        <p:cond delay="1300"/>
                                      </p:stCondLst>
                                      <p:childTnLst>
                                        <p:set>
                                          <p:cBhvr>
                                            <p:cTn id="39" dur="1" fill="hold">
                                              <p:stCondLst>
                                                <p:cond delay="0"/>
                                              </p:stCondLst>
                                            </p:cTn>
                                            <p:tgtEl>
                                              <p:spTgt spid="46"/>
                                            </p:tgtEl>
                                            <p:attrNameLst>
                                              <p:attrName>style.visibility</p:attrName>
                                            </p:attrNameLst>
                                          </p:cBhvr>
                                          <p:to>
                                            <p:strVal val="visible"/>
                                          </p:to>
                                        </p:set>
                                        <p:anim calcmode="lin" valueType="num" p14:bounceEnd="54000">
                                          <p:cBhvr additive="base">
                                            <p:cTn id="40" dur="1000" fill="hold"/>
                                            <p:tgtEl>
                                              <p:spTgt spid="46"/>
                                            </p:tgtEl>
                                            <p:attrNameLst>
                                              <p:attrName>ppt_x</p:attrName>
                                            </p:attrNameLst>
                                          </p:cBhvr>
                                          <p:tavLst>
                                            <p:tav tm="0">
                                              <p:val>
                                                <p:strVal val="#ppt_x"/>
                                              </p:val>
                                            </p:tav>
                                            <p:tav tm="100000">
                                              <p:val>
                                                <p:strVal val="#ppt_x"/>
                                              </p:val>
                                            </p:tav>
                                          </p:tavLst>
                                        </p:anim>
                                        <p:anim calcmode="lin" valueType="num" p14:bounceEnd="54000">
                                          <p:cBhvr additive="base">
                                            <p:cTn id="41" dur="1000" fill="hold"/>
                                            <p:tgtEl>
                                              <p:spTgt spid="46"/>
                                            </p:tgtEl>
                                            <p:attrNameLst>
                                              <p:attrName>ppt_y</p:attrName>
                                            </p:attrNameLst>
                                          </p:cBhvr>
                                          <p:tavLst>
                                            <p:tav tm="0">
                                              <p:val>
                                                <p:strVal val="0-#ppt_h/2"/>
                                              </p:val>
                                            </p:tav>
                                            <p:tav tm="100000">
                                              <p:val>
                                                <p:strVal val="#ppt_y"/>
                                              </p:val>
                                            </p:tav>
                                          </p:tavLst>
                                        </p:anim>
                                      </p:childTnLst>
                                    </p:cTn>
                                  </p:par>
                                </p:childTnLst>
                              </p:cTn>
                            </p:par>
                            <p:par>
                              <p:cTn id="42" fill="hold">
                                <p:stCondLst>
                                  <p:cond delay="3900"/>
                                </p:stCondLst>
                                <p:childTnLst>
                                  <p:par>
                                    <p:cTn id="43" presetID="22" presetClass="entr" presetSubtype="8"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left)">
                                          <p:cBhvr>
                                            <p:cTn id="4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51515" numSld="999" showWhenStopped="0">
                    <p:cTn id="46" repeatCount="indefinite" fill="remove" display="0">
                      <p:stCondLst>
                        <p:cond delay="indefinite"/>
                      </p:stCondLst>
                      <p:endCondLst>
                        <p:cond evt="onStopAudio" delay="0">
                          <p:tgtEl>
                            <p:sldTgt/>
                          </p:tgtEl>
                        </p:cond>
                      </p:endCondLst>
                    </p:cTn>
                    <p:tgtEl>
                      <p:spTgt spid="5"/>
                    </p:tgtEl>
                  </p:cMediaNode>
                </p:audio>
              </p:childTnLst>
            </p:cTn>
          </p:par>
        </p:tnLst>
        <p:bldLst>
          <p:bldP spid="18" grpId="0" animBg="1"/>
          <p:bldP spid="37" grpId="0" animBg="1"/>
          <p:bldP spid="38" grpId="0" animBg="1"/>
          <p:bldP spid="40" grpId="0"/>
          <p:bldP spid="42" grpId="0"/>
          <p:bldP spid="15" grpId="0"/>
          <p:bldP spid="43" grpId="0"/>
          <p:bldP spid="45" grpId="0"/>
          <p:bldP spid="46" grpId="0"/>
          <p:bldP spid="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2" presetClass="entr" presetSubtype="9"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anim calcmode="lin" valueType="num">
                                          <p:cBhvr additive="base">
                                            <p:cTn id="9" dur="1100" fill="hold"/>
                                            <p:tgtEl>
                                              <p:spTgt spid="37"/>
                                            </p:tgtEl>
                                            <p:attrNameLst>
                                              <p:attrName>ppt_x</p:attrName>
                                            </p:attrNameLst>
                                          </p:cBhvr>
                                          <p:tavLst>
                                            <p:tav tm="0">
                                              <p:val>
                                                <p:strVal val="0-#ppt_w/2"/>
                                              </p:val>
                                            </p:tav>
                                            <p:tav tm="100000">
                                              <p:val>
                                                <p:strVal val="#ppt_x"/>
                                              </p:val>
                                            </p:tav>
                                          </p:tavLst>
                                        </p:anim>
                                        <p:anim calcmode="lin" valueType="num">
                                          <p:cBhvr additive="base">
                                            <p:cTn id="10" dur="1100" fill="hold"/>
                                            <p:tgtEl>
                                              <p:spTgt spid="37"/>
                                            </p:tgtEl>
                                            <p:attrNameLst>
                                              <p:attrName>ppt_y</p:attrName>
                                            </p:attrNameLst>
                                          </p:cBhvr>
                                          <p:tavLst>
                                            <p:tav tm="0">
                                              <p:val>
                                                <p:strVal val="0-#ppt_h/2"/>
                                              </p:val>
                                            </p:tav>
                                            <p:tav tm="100000">
                                              <p:val>
                                                <p:strVal val="#ppt_y"/>
                                              </p:val>
                                            </p:tav>
                                          </p:tavLst>
                                        </p:anim>
                                      </p:childTnLst>
                                    </p:cTn>
                                  </p:par>
                                  <p:par>
                                    <p:cTn id="11" presetID="2" presetClass="entr" presetSubtype="6"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1100" fill="hold"/>
                                            <p:tgtEl>
                                              <p:spTgt spid="18"/>
                                            </p:tgtEl>
                                            <p:attrNameLst>
                                              <p:attrName>ppt_x</p:attrName>
                                            </p:attrNameLst>
                                          </p:cBhvr>
                                          <p:tavLst>
                                            <p:tav tm="0">
                                              <p:val>
                                                <p:strVal val="1+#ppt_w/2"/>
                                              </p:val>
                                            </p:tav>
                                            <p:tav tm="100000">
                                              <p:val>
                                                <p:strVal val="#ppt_x"/>
                                              </p:val>
                                            </p:tav>
                                          </p:tavLst>
                                        </p:anim>
                                        <p:anim calcmode="lin" valueType="num">
                                          <p:cBhvr additive="base">
                                            <p:cTn id="14" dur="1100" fill="hold"/>
                                            <p:tgtEl>
                                              <p:spTgt spid="18"/>
                                            </p:tgtEl>
                                            <p:attrNameLst>
                                              <p:attrName>ppt_y</p:attrName>
                                            </p:attrNameLst>
                                          </p:cBhvr>
                                          <p:tavLst>
                                            <p:tav tm="0">
                                              <p:val>
                                                <p:strVal val="1+#ppt_h/2"/>
                                              </p:val>
                                            </p:tav>
                                            <p:tav tm="100000">
                                              <p:val>
                                                <p:strVal val="#ppt_y"/>
                                              </p:val>
                                            </p:tav>
                                          </p:tavLst>
                                        </p:anim>
                                      </p:childTnLst>
                                    </p:cTn>
                                  </p:par>
                                  <p:par>
                                    <p:cTn id="15" presetID="22" presetClass="entr" presetSubtype="8"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left)">
                                          <p:cBhvr>
                                            <p:cTn id="17" dur="600"/>
                                            <p:tgtEl>
                                              <p:spTgt spid="38"/>
                                            </p:tgtEl>
                                          </p:cBhvr>
                                        </p:animEffect>
                                      </p:childTnLst>
                                    </p:cTn>
                                  </p:par>
                                </p:childTnLst>
                              </p:cTn>
                            </p:par>
                            <p:par>
                              <p:cTn id="18" fill="hold">
                                <p:stCondLst>
                                  <p:cond delay="1100"/>
                                </p:stCondLst>
                                <p:childTnLst>
                                  <p:par>
                                    <p:cTn id="19" presetID="22" presetClass="entr" presetSubtype="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left)">
                                          <p:cBhvr>
                                            <p:cTn id="24" dur="500"/>
                                            <p:tgtEl>
                                              <p:spTgt spid="47"/>
                                            </p:tgtEl>
                                          </p:cBhvr>
                                        </p:animEffect>
                                      </p:childTnLst>
                                    </p:cTn>
                                  </p:par>
                                </p:childTnLst>
                              </p:cTn>
                            </p:par>
                            <p:par>
                              <p:cTn id="25" fill="hold">
                                <p:stCondLst>
                                  <p:cond delay="1600"/>
                                </p:stCondLst>
                                <p:childTnLst>
                                  <p:par>
                                    <p:cTn id="26" presetID="2" presetClass="entr" presetSubtype="1"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1000" fill="hold"/>
                                            <p:tgtEl>
                                              <p:spTgt spid="43"/>
                                            </p:tgtEl>
                                            <p:attrNameLst>
                                              <p:attrName>ppt_x</p:attrName>
                                            </p:attrNameLst>
                                          </p:cBhvr>
                                          <p:tavLst>
                                            <p:tav tm="0">
                                              <p:val>
                                                <p:strVal val="#ppt_x"/>
                                              </p:val>
                                            </p:tav>
                                            <p:tav tm="100000">
                                              <p:val>
                                                <p:strVal val="#ppt_x"/>
                                              </p:val>
                                            </p:tav>
                                          </p:tavLst>
                                        </p:anim>
                                        <p:anim calcmode="lin" valueType="num">
                                          <p:cBhvr additive="base">
                                            <p:cTn id="29" dur="1000" fill="hold"/>
                                            <p:tgtEl>
                                              <p:spTgt spid="43"/>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3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1000" fill="hold"/>
                                            <p:tgtEl>
                                              <p:spTgt spid="42"/>
                                            </p:tgtEl>
                                            <p:attrNameLst>
                                              <p:attrName>ppt_x</p:attrName>
                                            </p:attrNameLst>
                                          </p:cBhvr>
                                          <p:tavLst>
                                            <p:tav tm="0">
                                              <p:val>
                                                <p:strVal val="#ppt_x"/>
                                              </p:val>
                                            </p:tav>
                                            <p:tav tm="100000">
                                              <p:val>
                                                <p:strVal val="#ppt_x"/>
                                              </p:val>
                                            </p:tav>
                                          </p:tavLst>
                                        </p:anim>
                                        <p:anim calcmode="lin" valueType="num">
                                          <p:cBhvr additive="base">
                                            <p:cTn id="33" dur="1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80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1000" fill="hold"/>
                                            <p:tgtEl>
                                              <p:spTgt spid="45"/>
                                            </p:tgtEl>
                                            <p:attrNameLst>
                                              <p:attrName>ppt_x</p:attrName>
                                            </p:attrNameLst>
                                          </p:cBhvr>
                                          <p:tavLst>
                                            <p:tav tm="0">
                                              <p:val>
                                                <p:strVal val="#ppt_x"/>
                                              </p:val>
                                            </p:tav>
                                            <p:tav tm="100000">
                                              <p:val>
                                                <p:strVal val="#ppt_x"/>
                                              </p:val>
                                            </p:tav>
                                          </p:tavLst>
                                        </p:anim>
                                        <p:anim calcmode="lin" valueType="num">
                                          <p:cBhvr additive="base">
                                            <p:cTn id="37" dur="1000" fill="hold"/>
                                            <p:tgtEl>
                                              <p:spTgt spid="45"/>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130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1000" fill="hold"/>
                                            <p:tgtEl>
                                              <p:spTgt spid="46"/>
                                            </p:tgtEl>
                                            <p:attrNameLst>
                                              <p:attrName>ppt_x</p:attrName>
                                            </p:attrNameLst>
                                          </p:cBhvr>
                                          <p:tavLst>
                                            <p:tav tm="0">
                                              <p:val>
                                                <p:strVal val="#ppt_x"/>
                                              </p:val>
                                            </p:tav>
                                            <p:tav tm="100000">
                                              <p:val>
                                                <p:strVal val="#ppt_x"/>
                                              </p:val>
                                            </p:tav>
                                          </p:tavLst>
                                        </p:anim>
                                        <p:anim calcmode="lin" valueType="num">
                                          <p:cBhvr additive="base">
                                            <p:cTn id="41" dur="1000" fill="hold"/>
                                            <p:tgtEl>
                                              <p:spTgt spid="46"/>
                                            </p:tgtEl>
                                            <p:attrNameLst>
                                              <p:attrName>ppt_y</p:attrName>
                                            </p:attrNameLst>
                                          </p:cBhvr>
                                          <p:tavLst>
                                            <p:tav tm="0">
                                              <p:val>
                                                <p:strVal val="0-#ppt_h/2"/>
                                              </p:val>
                                            </p:tav>
                                            <p:tav tm="100000">
                                              <p:val>
                                                <p:strVal val="#ppt_y"/>
                                              </p:val>
                                            </p:tav>
                                          </p:tavLst>
                                        </p:anim>
                                      </p:childTnLst>
                                    </p:cTn>
                                  </p:par>
                                </p:childTnLst>
                              </p:cTn>
                            </p:par>
                            <p:par>
                              <p:cTn id="42" fill="hold">
                                <p:stCondLst>
                                  <p:cond delay="3900"/>
                                </p:stCondLst>
                                <p:childTnLst>
                                  <p:par>
                                    <p:cTn id="43" presetID="22" presetClass="entr" presetSubtype="8"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left)">
                                          <p:cBhvr>
                                            <p:cTn id="4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51515" numSld="999" showWhenStopped="0">
                    <p:cTn id="46" repeatCount="indefinite" fill="remove" display="0">
                      <p:stCondLst>
                        <p:cond delay="indefinite"/>
                      </p:stCondLst>
                      <p:endCondLst>
                        <p:cond evt="onStopAudio" delay="0">
                          <p:tgtEl>
                            <p:sldTgt/>
                          </p:tgtEl>
                        </p:cond>
                      </p:endCondLst>
                    </p:cTn>
                    <p:tgtEl>
                      <p:spTgt spid="5"/>
                    </p:tgtEl>
                  </p:cMediaNode>
                </p:audio>
              </p:childTnLst>
            </p:cTn>
          </p:par>
        </p:tnLst>
        <p:bldLst>
          <p:bldP spid="18" grpId="0" animBg="1"/>
          <p:bldP spid="37" grpId="0" animBg="1"/>
          <p:bldP spid="38" grpId="0" animBg="1"/>
          <p:bldP spid="40" grpId="0"/>
          <p:bldP spid="42" grpId="0"/>
          <p:bldP spid="15" grpId="0"/>
          <p:bldP spid="43" grpId="0"/>
          <p:bldP spid="45" grpId="0"/>
          <p:bldP spid="46" grpId="0"/>
          <p:bldP spid="47"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l="38755" r="271"/>
          <a:stretch/>
        </p:blipFill>
        <p:spPr>
          <a:xfrm>
            <a:off x="350368" y="331367"/>
            <a:ext cx="5343525" cy="6186085"/>
          </a:xfrm>
          <a:prstGeom prst="rect">
            <a:avLst/>
          </a:prstGeom>
        </p:spPr>
      </p:pic>
      <p:sp>
        <p:nvSpPr>
          <p:cNvPr id="11" name="矩形: 圆角 10"/>
          <p:cNvSpPr/>
          <p:nvPr/>
        </p:nvSpPr>
        <p:spPr>
          <a:xfrm>
            <a:off x="4828476" y="1735765"/>
            <a:ext cx="1669143" cy="3386470"/>
          </a:xfrm>
          <a:prstGeom prst="roundRect">
            <a:avLst>
              <a:gd name="adj" fmla="val 9710"/>
            </a:avLst>
          </a:prstGeom>
          <a:solidFill>
            <a:srgbClr val="0CA4A8">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118760" y="2274838"/>
            <a:ext cx="1088574" cy="2308324"/>
          </a:xfrm>
          <a:prstGeom prst="rect">
            <a:avLst/>
          </a:prstGeom>
          <a:noFill/>
        </p:spPr>
        <p:txBody>
          <a:bodyPr wrap="square" rtlCol="0">
            <a:spAutoFit/>
          </a:bodyPr>
          <a:lstStyle/>
          <a:p>
            <a:pPr algn="ctr"/>
            <a:r>
              <a:rPr lang="zh-CN" altLang="en-US" sz="7200" dirty="0">
                <a:solidFill>
                  <a:schemeClr val="bg1"/>
                </a:solidFill>
                <a:latin typeface="迷你简菱心" panose="02010609000101010101" pitchFamily="49" charset="-122"/>
                <a:ea typeface="迷你简菱心" panose="02010609000101010101" pitchFamily="49" charset="-122"/>
              </a:rPr>
              <a:t>目录</a:t>
            </a:r>
          </a:p>
        </p:txBody>
      </p:sp>
      <p:sp>
        <p:nvSpPr>
          <p:cNvPr id="5" name="矩形: 圆角 4"/>
          <p:cNvSpPr/>
          <p:nvPr/>
        </p:nvSpPr>
        <p:spPr>
          <a:xfrm>
            <a:off x="7142348" y="1005789"/>
            <a:ext cx="711200" cy="711200"/>
          </a:xfrm>
          <a:prstGeom prst="round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latin typeface="Aharoni" panose="02010803020104030203" pitchFamily="2" charset="-79"/>
                <a:cs typeface="Aharoni" panose="02010803020104030203" pitchFamily="2" charset="-79"/>
              </a:rPr>
              <a:t>01</a:t>
            </a:r>
            <a:endParaRPr lang="zh-CN" altLang="en-US" sz="4000" dirty="0">
              <a:latin typeface="Aharoni" panose="02010803020104030203" pitchFamily="2" charset="-79"/>
              <a:cs typeface="Aharoni" panose="02010803020104030203" pitchFamily="2" charset="-79"/>
            </a:endParaRPr>
          </a:p>
        </p:txBody>
      </p:sp>
      <p:sp>
        <p:nvSpPr>
          <p:cNvPr id="6" name="矩形: 圆角 5"/>
          <p:cNvSpPr/>
          <p:nvPr/>
        </p:nvSpPr>
        <p:spPr>
          <a:xfrm>
            <a:off x="7142348" y="2041342"/>
            <a:ext cx="711200" cy="711200"/>
          </a:xfrm>
          <a:prstGeom prst="round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latin typeface="Aharoni" panose="02010803020104030203" pitchFamily="2" charset="-79"/>
                <a:cs typeface="Aharoni" panose="02010803020104030203" pitchFamily="2" charset="-79"/>
              </a:rPr>
              <a:t>02</a:t>
            </a:r>
            <a:endParaRPr lang="zh-CN" altLang="en-US" sz="4000" dirty="0">
              <a:latin typeface="Aharoni" panose="02010803020104030203" pitchFamily="2" charset="-79"/>
              <a:cs typeface="Aharoni" panose="02010803020104030203" pitchFamily="2" charset="-79"/>
            </a:endParaRPr>
          </a:p>
        </p:txBody>
      </p:sp>
      <p:sp>
        <p:nvSpPr>
          <p:cNvPr id="7" name="矩形: 圆角 6"/>
          <p:cNvSpPr/>
          <p:nvPr/>
        </p:nvSpPr>
        <p:spPr>
          <a:xfrm>
            <a:off x="7142348" y="3076895"/>
            <a:ext cx="711200" cy="711200"/>
          </a:xfrm>
          <a:prstGeom prst="round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latin typeface="Aharoni" panose="02010803020104030203" pitchFamily="2" charset="-79"/>
                <a:cs typeface="Aharoni" panose="02010803020104030203" pitchFamily="2" charset="-79"/>
              </a:rPr>
              <a:t>03</a:t>
            </a:r>
            <a:endParaRPr lang="zh-CN" altLang="en-US" sz="4000" dirty="0">
              <a:latin typeface="Aharoni" panose="02010803020104030203" pitchFamily="2" charset="-79"/>
              <a:cs typeface="Aharoni" panose="02010803020104030203" pitchFamily="2" charset="-79"/>
            </a:endParaRPr>
          </a:p>
        </p:txBody>
      </p:sp>
      <p:sp>
        <p:nvSpPr>
          <p:cNvPr id="8" name="矩形: 圆角 7"/>
          <p:cNvSpPr/>
          <p:nvPr/>
        </p:nvSpPr>
        <p:spPr>
          <a:xfrm>
            <a:off x="7142348" y="4112448"/>
            <a:ext cx="711200" cy="711200"/>
          </a:xfrm>
          <a:prstGeom prst="round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latin typeface="Aharoni" panose="02010803020104030203" pitchFamily="2" charset="-79"/>
                <a:cs typeface="Aharoni" panose="02010803020104030203" pitchFamily="2" charset="-79"/>
              </a:rPr>
              <a:t>04</a:t>
            </a:r>
            <a:endParaRPr lang="zh-CN" altLang="en-US" sz="4000" dirty="0">
              <a:latin typeface="Aharoni" panose="02010803020104030203" pitchFamily="2" charset="-79"/>
              <a:cs typeface="Aharoni" panose="02010803020104030203" pitchFamily="2" charset="-79"/>
            </a:endParaRPr>
          </a:p>
        </p:txBody>
      </p:sp>
      <p:sp>
        <p:nvSpPr>
          <p:cNvPr id="2" name="文本框 1">
            <a:extLst>
              <a:ext uri="{FF2B5EF4-FFF2-40B4-BE49-F238E27FC236}">
                <a16:creationId xmlns="" xmlns:a16="http://schemas.microsoft.com/office/drawing/2014/main" id="{6DFF3C3A-677C-409C-934D-78AB9A90F884}"/>
              </a:ext>
            </a:extLst>
          </p:cNvPr>
          <p:cNvSpPr txBox="1"/>
          <p:nvPr/>
        </p:nvSpPr>
        <p:spPr>
          <a:xfrm>
            <a:off x="8303490" y="1099779"/>
            <a:ext cx="3814619" cy="523220"/>
          </a:xfrm>
          <a:prstGeom prst="rect">
            <a:avLst/>
          </a:prstGeom>
          <a:noFill/>
        </p:spPr>
        <p:txBody>
          <a:bodyPr wrap="square" rtlCol="0">
            <a:spAutoFit/>
          </a:bodyPr>
          <a:lstStyle/>
          <a:p>
            <a:r>
              <a:rPr lang="zh-CN" altLang="en-US" sz="2800" dirty="0">
                <a:solidFill>
                  <a:schemeClr val="tx1">
                    <a:lumMod val="50000"/>
                    <a:lumOff val="50000"/>
                  </a:schemeClr>
                </a:solidFill>
                <a:latin typeface="迷你简菱心" panose="02010609000101010101" pitchFamily="49" charset="-122"/>
                <a:ea typeface="迷你简菱心" panose="02010609000101010101" pitchFamily="49" charset="-122"/>
              </a:rPr>
              <a:t>项目介绍</a:t>
            </a:r>
          </a:p>
        </p:txBody>
      </p:sp>
      <p:sp>
        <p:nvSpPr>
          <p:cNvPr id="12" name="文本框 11">
            <a:extLst>
              <a:ext uri="{FF2B5EF4-FFF2-40B4-BE49-F238E27FC236}">
                <a16:creationId xmlns="" xmlns:a16="http://schemas.microsoft.com/office/drawing/2014/main" id="{98F93B59-698C-43E7-A987-55ADA4F71027}"/>
              </a:ext>
            </a:extLst>
          </p:cNvPr>
          <p:cNvSpPr txBox="1"/>
          <p:nvPr/>
        </p:nvSpPr>
        <p:spPr>
          <a:xfrm>
            <a:off x="8303490" y="3172054"/>
            <a:ext cx="3814619" cy="523220"/>
          </a:xfrm>
          <a:prstGeom prst="rect">
            <a:avLst/>
          </a:prstGeom>
          <a:noFill/>
        </p:spPr>
        <p:txBody>
          <a:bodyPr wrap="square" rtlCol="0">
            <a:spAutoFit/>
          </a:bodyPr>
          <a:lstStyle/>
          <a:p>
            <a:r>
              <a:rPr lang="zh-CN" altLang="en-US" sz="2800" dirty="0">
                <a:solidFill>
                  <a:schemeClr val="tx1">
                    <a:lumMod val="50000"/>
                    <a:lumOff val="50000"/>
                  </a:schemeClr>
                </a:solidFill>
                <a:latin typeface="迷你简菱心" panose="02010609000101010101" pitchFamily="49" charset="-122"/>
                <a:ea typeface="迷你简菱心" panose="02010609000101010101" pitchFamily="49" charset="-122"/>
              </a:rPr>
              <a:t>项目规划</a:t>
            </a:r>
          </a:p>
        </p:txBody>
      </p:sp>
      <p:sp>
        <p:nvSpPr>
          <p:cNvPr id="13" name="文本框 12">
            <a:extLst>
              <a:ext uri="{FF2B5EF4-FFF2-40B4-BE49-F238E27FC236}">
                <a16:creationId xmlns="" xmlns:a16="http://schemas.microsoft.com/office/drawing/2014/main" id="{14270FB2-AF72-444A-B39E-AB33A58D15BD}"/>
              </a:ext>
            </a:extLst>
          </p:cNvPr>
          <p:cNvSpPr txBox="1"/>
          <p:nvPr/>
        </p:nvSpPr>
        <p:spPr>
          <a:xfrm>
            <a:off x="8303490" y="4208191"/>
            <a:ext cx="3814619" cy="523220"/>
          </a:xfrm>
          <a:prstGeom prst="rect">
            <a:avLst/>
          </a:prstGeom>
          <a:noFill/>
        </p:spPr>
        <p:txBody>
          <a:bodyPr wrap="square" rtlCol="0">
            <a:spAutoFit/>
          </a:bodyPr>
          <a:lstStyle/>
          <a:p>
            <a:r>
              <a:rPr lang="zh-CN" altLang="en-US" sz="2800" dirty="0">
                <a:solidFill>
                  <a:schemeClr val="tx1">
                    <a:lumMod val="50000"/>
                    <a:lumOff val="50000"/>
                  </a:schemeClr>
                </a:solidFill>
                <a:latin typeface="迷你简菱心" panose="02010609000101010101" pitchFamily="49" charset="-122"/>
                <a:ea typeface="迷你简菱心" panose="02010609000101010101" pitchFamily="49" charset="-122"/>
              </a:rPr>
              <a:t>市场分析</a:t>
            </a:r>
          </a:p>
        </p:txBody>
      </p:sp>
      <p:sp>
        <p:nvSpPr>
          <p:cNvPr id="14" name="文本框 13">
            <a:extLst>
              <a:ext uri="{FF2B5EF4-FFF2-40B4-BE49-F238E27FC236}">
                <a16:creationId xmlns="" xmlns:a16="http://schemas.microsoft.com/office/drawing/2014/main" id="{1712FD8D-2284-49D4-A7D2-AC383CBEDF06}"/>
              </a:ext>
            </a:extLst>
          </p:cNvPr>
          <p:cNvSpPr txBox="1"/>
          <p:nvPr/>
        </p:nvSpPr>
        <p:spPr>
          <a:xfrm>
            <a:off x="8303490" y="5244329"/>
            <a:ext cx="3814619" cy="523220"/>
          </a:xfrm>
          <a:prstGeom prst="rect">
            <a:avLst/>
          </a:prstGeom>
          <a:noFill/>
        </p:spPr>
        <p:txBody>
          <a:bodyPr wrap="square" rtlCol="0">
            <a:spAutoFit/>
          </a:bodyPr>
          <a:lstStyle/>
          <a:p>
            <a:r>
              <a:rPr lang="zh-CN" altLang="en-US" sz="2800" dirty="0">
                <a:solidFill>
                  <a:schemeClr val="tx1">
                    <a:lumMod val="50000"/>
                    <a:lumOff val="50000"/>
                  </a:schemeClr>
                </a:solidFill>
                <a:latin typeface="迷你简菱心" panose="02010609000101010101" pitchFamily="49" charset="-122"/>
                <a:ea typeface="迷你简菱心" panose="02010609000101010101" pitchFamily="49" charset="-122"/>
              </a:rPr>
              <a:t>投资回报</a:t>
            </a:r>
          </a:p>
        </p:txBody>
      </p:sp>
      <p:sp>
        <p:nvSpPr>
          <p:cNvPr id="15" name="矩形: 圆角 14">
            <a:extLst>
              <a:ext uri="{FF2B5EF4-FFF2-40B4-BE49-F238E27FC236}">
                <a16:creationId xmlns="" xmlns:a16="http://schemas.microsoft.com/office/drawing/2014/main" id="{B24FA8B5-B0CA-4888-8FAD-C5D57AAC0EB9}"/>
              </a:ext>
            </a:extLst>
          </p:cNvPr>
          <p:cNvSpPr/>
          <p:nvPr/>
        </p:nvSpPr>
        <p:spPr>
          <a:xfrm>
            <a:off x="7142348" y="5148003"/>
            <a:ext cx="711200" cy="711200"/>
          </a:xfrm>
          <a:prstGeom prst="round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latin typeface="Aharoni" panose="02010803020104030203" pitchFamily="2" charset="-79"/>
                <a:cs typeface="Aharoni" panose="02010803020104030203" pitchFamily="2" charset="-79"/>
              </a:rPr>
              <a:t>05</a:t>
            </a:r>
            <a:endParaRPr lang="zh-CN" altLang="en-US" sz="4000" dirty="0">
              <a:latin typeface="Aharoni" panose="02010803020104030203" pitchFamily="2" charset="-79"/>
              <a:cs typeface="Aharoni" panose="02010803020104030203" pitchFamily="2" charset="-79"/>
            </a:endParaRPr>
          </a:p>
        </p:txBody>
      </p:sp>
      <p:sp>
        <p:nvSpPr>
          <p:cNvPr id="16" name="文本框 15">
            <a:extLst>
              <a:ext uri="{FF2B5EF4-FFF2-40B4-BE49-F238E27FC236}">
                <a16:creationId xmlns="" xmlns:a16="http://schemas.microsoft.com/office/drawing/2014/main" id="{EB4AC809-17F4-44AA-A3B0-84FB882F8EB5}"/>
              </a:ext>
            </a:extLst>
          </p:cNvPr>
          <p:cNvSpPr txBox="1"/>
          <p:nvPr/>
        </p:nvSpPr>
        <p:spPr>
          <a:xfrm>
            <a:off x="8303490" y="2135917"/>
            <a:ext cx="2313709" cy="523220"/>
          </a:xfrm>
          <a:prstGeom prst="rect">
            <a:avLst/>
          </a:prstGeom>
          <a:noFill/>
        </p:spPr>
        <p:txBody>
          <a:bodyPr wrap="square" rtlCol="0">
            <a:spAutoFit/>
          </a:bodyPr>
          <a:lstStyle/>
          <a:p>
            <a:r>
              <a:rPr lang="zh-CN" altLang="en-US" sz="2800" dirty="0">
                <a:solidFill>
                  <a:schemeClr val="tx1">
                    <a:lumMod val="50000"/>
                    <a:lumOff val="50000"/>
                  </a:schemeClr>
                </a:solidFill>
                <a:latin typeface="迷你简菱心" panose="02010609000101010101" pitchFamily="49" charset="-122"/>
                <a:ea typeface="迷你简菱心" panose="02010609000101010101" pitchFamily="49" charset="-122"/>
              </a:rPr>
              <a:t>关于我们</a:t>
            </a:r>
          </a:p>
        </p:txBody>
      </p:sp>
    </p:spTree>
    <p:extLst>
      <p:ext uri="{BB962C8B-B14F-4D97-AF65-F5344CB8AC3E}">
        <p14:creationId xmlns:p14="http://schemas.microsoft.com/office/powerpoint/2010/main" val="199452756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up)">
                                      <p:cBhvr>
                                        <p:cTn id="13" dur="500"/>
                                        <p:tgtEl>
                                          <p:spTgt spid="11"/>
                                        </p:tgtEl>
                                      </p:cBhvr>
                                    </p:animEffect>
                                  </p:childTnLst>
                                </p:cTn>
                              </p:par>
                            </p:childTnLst>
                          </p:cTn>
                        </p:par>
                        <p:par>
                          <p:cTn id="14" fill="hold">
                            <p:stCondLst>
                              <p:cond delay="1000"/>
                            </p:stCondLst>
                            <p:childTnLst>
                              <p:par>
                                <p:cTn id="15" presetID="22" presetClass="entr" presetSubtype="1" fill="hold" grpId="0" nodeType="afterEffect">
                                  <p:stCondLst>
                                    <p:cond delay="0"/>
                                  </p:stCondLst>
                                  <p:iterate type="lt">
                                    <p:tmPct val="20000"/>
                                  </p:iterate>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par>
                          <p:cTn id="18" fill="hold">
                            <p:stCondLst>
                              <p:cond delay="16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100"/>
                            </p:stCondLst>
                            <p:childTnLst>
                              <p:par>
                                <p:cTn id="25" presetID="22" presetClass="entr" presetSubtype="8" fill="hold" grpId="0" nodeType="afterEffect">
                                  <p:stCondLst>
                                    <p:cond delay="0"/>
                                  </p:stCondLst>
                                  <p:iterate type="lt">
                                    <p:tmPct val="20000"/>
                                  </p:iterate>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par>
                          <p:cTn id="28" fill="hold">
                            <p:stCondLst>
                              <p:cond delay="29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3400"/>
                            </p:stCondLst>
                            <p:childTnLst>
                              <p:par>
                                <p:cTn id="35" presetID="22" presetClass="entr" presetSubtype="8" fill="hold" grpId="0" nodeType="afterEffect">
                                  <p:stCondLst>
                                    <p:cond delay="0"/>
                                  </p:stCondLst>
                                  <p:iterate type="lt">
                                    <p:tmPct val="20000"/>
                                  </p:iterate>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par>
                          <p:cTn id="38" fill="hold">
                            <p:stCondLst>
                              <p:cond delay="4200"/>
                            </p:stCondLst>
                            <p:childTnLst>
                              <p:par>
                                <p:cTn id="39" presetID="53" presetClass="entr" presetSubtype="16"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childTnLst>
                          </p:cTn>
                        </p:par>
                        <p:par>
                          <p:cTn id="44" fill="hold">
                            <p:stCondLst>
                              <p:cond delay="4700"/>
                            </p:stCondLst>
                            <p:childTnLst>
                              <p:par>
                                <p:cTn id="45" presetID="22" presetClass="entr" presetSubtype="8" fill="hold" grpId="0" nodeType="afterEffect">
                                  <p:stCondLst>
                                    <p:cond delay="0"/>
                                  </p:stCondLst>
                                  <p:iterate type="lt">
                                    <p:tmPct val="20000"/>
                                  </p:iterate>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childTnLst>
                          </p:cTn>
                        </p:par>
                        <p:par>
                          <p:cTn id="54" fill="hold">
                            <p:stCondLst>
                              <p:cond delay="6000"/>
                            </p:stCondLst>
                            <p:childTnLst>
                              <p:par>
                                <p:cTn id="55" presetID="22" presetClass="entr" presetSubtype="8" fill="hold" grpId="0" nodeType="afterEffect">
                                  <p:stCondLst>
                                    <p:cond delay="0"/>
                                  </p:stCondLst>
                                  <p:iterate type="lt">
                                    <p:tmPct val="20000"/>
                                  </p:iterate>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par>
                          <p:cTn id="58" fill="hold">
                            <p:stCondLst>
                              <p:cond delay="6800"/>
                            </p:stCondLst>
                            <p:childTnLst>
                              <p:par>
                                <p:cTn id="59" presetID="53" presetClass="entr" presetSubtype="16"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childTnLst>
                                </p:cTn>
                              </p:par>
                            </p:childTnLst>
                          </p:cTn>
                        </p:par>
                        <p:par>
                          <p:cTn id="64" fill="hold">
                            <p:stCondLst>
                              <p:cond delay="7300"/>
                            </p:stCondLst>
                            <p:childTnLst>
                              <p:par>
                                <p:cTn id="65" presetID="22" presetClass="entr" presetSubtype="8" fill="hold" grpId="0" nodeType="afterEffect">
                                  <p:stCondLst>
                                    <p:cond delay="0"/>
                                  </p:stCondLst>
                                  <p:iterate type="lt">
                                    <p:tmPct val="20000"/>
                                  </p:iterate>
                                  <p:childTnLst>
                                    <p:set>
                                      <p:cBhvr>
                                        <p:cTn id="66" dur="1" fill="hold">
                                          <p:stCondLst>
                                            <p:cond delay="0"/>
                                          </p:stCondLst>
                                        </p:cTn>
                                        <p:tgtEl>
                                          <p:spTgt spid="14"/>
                                        </p:tgtEl>
                                        <p:attrNameLst>
                                          <p:attrName>style.visibility</p:attrName>
                                        </p:attrNameLst>
                                      </p:cBhvr>
                                      <p:to>
                                        <p:strVal val="visible"/>
                                      </p:to>
                                    </p:set>
                                    <p:animEffect transition="in" filter="wipe(left)">
                                      <p:cBhvr>
                                        <p:cTn id="6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p:bldP spid="5" grpId="0" animBg="1"/>
      <p:bldP spid="6" grpId="0" animBg="1"/>
      <p:bldP spid="7" grpId="0" animBg="1"/>
      <p:bldP spid="8" grpId="0" animBg="1"/>
      <p:bldP spid="2" grpId="0"/>
      <p:bldP spid="12" grpId="0"/>
      <p:bldP spid="13" grpId="0"/>
      <p:bldP spid="14" grpId="0"/>
      <p:bldP spid="15"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_图片 5"/>
          <p:cNvPicPr>
            <a:picLocks noChangeAspect="1"/>
          </p:cNvPicPr>
          <p:nvPr>
            <p:custDataLst>
              <p:tags r:id="rId1"/>
            </p:custDataLst>
          </p:nvPr>
        </p:nvPicPr>
        <p:blipFill rotWithShape="1">
          <a:blip r:embed="rId8"/>
          <a:srcRect l="1198" t="5267" r="-42" b="13934"/>
          <a:stretch/>
        </p:blipFill>
        <p:spPr>
          <a:xfrm>
            <a:off x="304800" y="273048"/>
            <a:ext cx="11582400" cy="6311899"/>
          </a:xfrm>
          <a:prstGeom prst="rect">
            <a:avLst/>
          </a:prstGeom>
        </p:spPr>
      </p:pic>
      <p:sp>
        <p:nvSpPr>
          <p:cNvPr id="5" name="PA_等腰三角形 4"/>
          <p:cNvSpPr/>
          <p:nvPr>
            <p:custDataLst>
              <p:tags r:id="rId2"/>
            </p:custDataLst>
          </p:nvPr>
        </p:nvSpPr>
        <p:spPr>
          <a:xfrm rot="10800000">
            <a:off x="304799" y="273049"/>
            <a:ext cx="11582400" cy="6311895"/>
          </a:xfrm>
          <a:prstGeom prst="triangle">
            <a:avLst/>
          </a:prstGeom>
          <a:solidFill>
            <a:srgbClr val="0CA4A8">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文本框 6"/>
          <p:cNvSpPr txBox="1"/>
          <p:nvPr>
            <p:custDataLst>
              <p:tags r:id="rId3"/>
            </p:custDataLst>
          </p:nvPr>
        </p:nvSpPr>
        <p:spPr>
          <a:xfrm>
            <a:off x="5169035" y="481180"/>
            <a:ext cx="1887528" cy="1446550"/>
          </a:xfrm>
          <a:prstGeom prst="rect">
            <a:avLst/>
          </a:prstGeom>
          <a:noFill/>
        </p:spPr>
        <p:txBody>
          <a:bodyPr wrap="square" rtlCol="0">
            <a:spAutoFit/>
          </a:bodyPr>
          <a:lstStyle/>
          <a:p>
            <a:pPr algn="ctr"/>
            <a:r>
              <a:rPr lang="en-US" altLang="zh-CN" sz="8800" spc="800" dirty="0">
                <a:solidFill>
                  <a:schemeClr val="bg1"/>
                </a:solidFill>
                <a:latin typeface="Berlin Sans FB" panose="020E0602020502020306" pitchFamily="34" charset="0"/>
                <a:ea typeface="迷你简菱心" panose="02010609000101010101" pitchFamily="49" charset="-122"/>
              </a:rPr>
              <a:t>01</a:t>
            </a:r>
            <a:endParaRPr lang="zh-CN" altLang="en-US" sz="8800" spc="800" dirty="0">
              <a:solidFill>
                <a:schemeClr val="bg1"/>
              </a:solidFill>
              <a:latin typeface="Berlin Sans FB" panose="020E0602020502020306" pitchFamily="34" charset="0"/>
              <a:ea typeface="迷你简菱心" panose="02010609000101010101" pitchFamily="49" charset="-122"/>
            </a:endParaRPr>
          </a:p>
        </p:txBody>
      </p:sp>
      <p:sp>
        <p:nvSpPr>
          <p:cNvPr id="8" name="PA_文本框 7"/>
          <p:cNvSpPr txBox="1"/>
          <p:nvPr>
            <p:custDataLst>
              <p:tags r:id="rId4"/>
            </p:custDataLst>
          </p:nvPr>
        </p:nvSpPr>
        <p:spPr>
          <a:xfrm>
            <a:off x="3482959" y="1690100"/>
            <a:ext cx="5285081" cy="1015663"/>
          </a:xfrm>
          <a:prstGeom prst="rect">
            <a:avLst/>
          </a:prstGeom>
          <a:noFill/>
        </p:spPr>
        <p:txBody>
          <a:bodyPr wrap="square" rtlCol="0">
            <a:spAutoFit/>
          </a:bodyPr>
          <a:lstStyle/>
          <a:p>
            <a:pPr algn="ctr"/>
            <a:r>
              <a:rPr lang="zh-CN" altLang="en-US" sz="6000" spc="600" dirty="0">
                <a:solidFill>
                  <a:schemeClr val="bg1"/>
                </a:solidFill>
                <a:latin typeface="迷你简菱心" panose="02010609000101010101" pitchFamily="49" charset="-122"/>
                <a:ea typeface="迷你简菱心" panose="02010609000101010101" pitchFamily="49" charset="-122"/>
              </a:rPr>
              <a:t>项目介绍</a:t>
            </a:r>
          </a:p>
        </p:txBody>
      </p:sp>
      <p:sp>
        <p:nvSpPr>
          <p:cNvPr id="9" name="PA_文本框 8"/>
          <p:cNvSpPr txBox="1"/>
          <p:nvPr>
            <p:custDataLst>
              <p:tags r:id="rId5"/>
            </p:custDataLst>
          </p:nvPr>
        </p:nvSpPr>
        <p:spPr>
          <a:xfrm>
            <a:off x="3105823" y="2638811"/>
            <a:ext cx="5980355" cy="1015663"/>
          </a:xfrm>
          <a:prstGeom prst="rect">
            <a:avLst/>
          </a:prstGeom>
          <a:noFill/>
        </p:spPr>
        <p:txBody>
          <a:bodyPr wrap="square" rtlCol="0">
            <a:spAutoFit/>
          </a:bodyPr>
          <a:lstStyle/>
          <a:p>
            <a:pPr algn="ctr"/>
            <a:r>
              <a:rPr lang="en-US" altLang="zh-CN" sz="6000" dirty="0">
                <a:solidFill>
                  <a:schemeClr val="bg1"/>
                </a:solidFill>
                <a:latin typeface="Agency FB" panose="020B0503020202020204" pitchFamily="34" charset="0"/>
                <a:ea typeface="迷你简菱心" panose="02010609000101010101" pitchFamily="49" charset="-122"/>
              </a:rPr>
              <a:t>PROJECT INTRODUCTION</a:t>
            </a:r>
            <a:endParaRPr lang="zh-CN" altLang="en-US" sz="5400" dirty="0">
              <a:solidFill>
                <a:schemeClr val="bg1"/>
              </a:solidFill>
              <a:latin typeface="Agency FB" panose="020B0503020202020204" pitchFamily="34" charset="0"/>
              <a:ea typeface="迷你简菱心" panose="02010609000101010101" pitchFamily="49" charset="-122"/>
            </a:endParaRPr>
          </a:p>
        </p:txBody>
      </p:sp>
    </p:spTree>
    <p:extLst>
      <p:ext uri="{BB962C8B-B14F-4D97-AF65-F5344CB8AC3E}">
        <p14:creationId xmlns:p14="http://schemas.microsoft.com/office/powerpoint/2010/main" val="48596980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1" fill="hold" grpId="0" nodeType="afterEffect" p14:presetBounceEnd="52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52000">
                                          <p:cBhvr additive="base">
                                            <p:cTn id="19" dur="500" fill="hold"/>
                                            <p:tgtEl>
                                              <p:spTgt spid="7"/>
                                            </p:tgtEl>
                                            <p:attrNameLst>
                                              <p:attrName>ppt_x</p:attrName>
                                            </p:attrNameLst>
                                          </p:cBhvr>
                                          <p:tavLst>
                                            <p:tav tm="0">
                                              <p:val>
                                                <p:strVal val="#ppt_x"/>
                                              </p:val>
                                            </p:tav>
                                            <p:tav tm="100000">
                                              <p:val>
                                                <p:strVal val="#ppt_x"/>
                                              </p:val>
                                            </p:tav>
                                          </p:tavLst>
                                        </p:anim>
                                        <p:anim calcmode="lin" valueType="num" p14:bounceEnd="52000">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 presetClass="entr" presetSubtype="1" fill="hold" grpId="0" nodeType="afterEffect" p14:presetBounceEnd="52000">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14:bounceEnd="52000">
                                          <p:cBhvr additive="base">
                                            <p:cTn id="24" dur="500" fill="hold"/>
                                            <p:tgtEl>
                                              <p:spTgt spid="8"/>
                                            </p:tgtEl>
                                            <p:attrNameLst>
                                              <p:attrName>ppt_x</p:attrName>
                                            </p:attrNameLst>
                                          </p:cBhvr>
                                          <p:tavLst>
                                            <p:tav tm="0">
                                              <p:val>
                                                <p:strVal val="#ppt_x"/>
                                              </p:val>
                                            </p:tav>
                                            <p:tav tm="100000">
                                              <p:val>
                                                <p:strVal val="#ppt_x"/>
                                              </p:val>
                                            </p:tav>
                                          </p:tavLst>
                                        </p:anim>
                                        <p:anim calcmode="lin" valueType="num" p14:bounceEnd="52000">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2" presetClass="entr" presetSubtype="1" fill="hold" grpId="0" nodeType="afterEffect" p14:presetBounceEnd="52000">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14:bounceEnd="52000">
                                          <p:cBhvr additive="base">
                                            <p:cTn id="29" dur="500" fill="hold"/>
                                            <p:tgtEl>
                                              <p:spTgt spid="9"/>
                                            </p:tgtEl>
                                            <p:attrNameLst>
                                              <p:attrName>ppt_x</p:attrName>
                                            </p:attrNameLst>
                                          </p:cBhvr>
                                          <p:tavLst>
                                            <p:tav tm="0">
                                              <p:val>
                                                <p:strVal val="#ppt_x"/>
                                              </p:val>
                                            </p:tav>
                                            <p:tav tm="100000">
                                              <p:val>
                                                <p:strVal val="#ppt_x"/>
                                              </p:val>
                                            </p:tav>
                                          </p:tavLst>
                                        </p:anim>
                                        <p:anim calcmode="lin" valueType="num" p14:bounceEnd="52000">
                                          <p:cBhvr additive="base">
                                            <p:cTn id="3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 presetClass="entr" presetSubtype="1"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402BDDFE-F443-47CE-8A61-63B0F72A7AF8}"/>
              </a:ext>
            </a:extLst>
          </p:cNvPr>
          <p:cNvSpPr>
            <a:spLocks noGrp="1"/>
          </p:cNvSpPr>
          <p:nvPr>
            <p:ph type="body" sz="quarter" idx="10"/>
          </p:nvPr>
        </p:nvSpPr>
        <p:spPr/>
        <p:txBody>
          <a:bodyPr/>
          <a:lstStyle/>
          <a:p>
            <a:r>
              <a:rPr lang="zh-CN" altLang="en-US" dirty="0"/>
              <a:t>单击此处添加文本</a:t>
            </a:r>
          </a:p>
        </p:txBody>
      </p:sp>
      <p:pic>
        <p:nvPicPr>
          <p:cNvPr id="3" name="图片 2">
            <a:extLst>
              <a:ext uri="{FF2B5EF4-FFF2-40B4-BE49-F238E27FC236}">
                <a16:creationId xmlns="" xmlns:a16="http://schemas.microsoft.com/office/drawing/2014/main" id="{B5867668-193E-4431-A43C-844005502EE8}"/>
              </a:ext>
            </a:extLst>
          </p:cNvPr>
          <p:cNvPicPr>
            <a:picLocks noChangeAspect="1"/>
          </p:cNvPicPr>
          <p:nvPr/>
        </p:nvPicPr>
        <p:blipFill rotWithShape="1">
          <a:blip r:embed="rId5"/>
          <a:srcRect l="-40" t="-366" r="40" b="56549"/>
          <a:stretch/>
        </p:blipFill>
        <p:spPr>
          <a:xfrm>
            <a:off x="153733" y="1376136"/>
            <a:ext cx="11884533" cy="3471636"/>
          </a:xfrm>
          <a:prstGeom prst="rect">
            <a:avLst/>
          </a:prstGeom>
        </p:spPr>
      </p:pic>
      <p:cxnSp>
        <p:nvCxnSpPr>
          <p:cNvPr id="5" name="直接连接符 4">
            <a:extLst>
              <a:ext uri="{FF2B5EF4-FFF2-40B4-BE49-F238E27FC236}">
                <a16:creationId xmlns="" xmlns:a16="http://schemas.microsoft.com/office/drawing/2014/main" id="{F958ECF9-BCD6-4CC9-8AB8-3B1C987E4BCF}"/>
              </a:ext>
            </a:extLst>
          </p:cNvPr>
          <p:cNvCxnSpPr>
            <a:cxnSpLocks/>
          </p:cNvCxnSpPr>
          <p:nvPr/>
        </p:nvCxnSpPr>
        <p:spPr>
          <a:xfrm>
            <a:off x="776514" y="5183344"/>
            <a:ext cx="0" cy="435429"/>
          </a:xfrm>
          <a:prstGeom prst="line">
            <a:avLst/>
          </a:prstGeom>
          <a:ln w="63500">
            <a:solidFill>
              <a:srgbClr val="0CA4A8"/>
            </a:solidFill>
          </a:ln>
        </p:spPr>
        <p:style>
          <a:lnRef idx="1">
            <a:schemeClr val="accent1"/>
          </a:lnRef>
          <a:fillRef idx="0">
            <a:schemeClr val="accent1"/>
          </a:fillRef>
          <a:effectRef idx="0">
            <a:schemeClr val="accent1"/>
          </a:effectRef>
          <a:fontRef idx="minor">
            <a:schemeClr val="tx1"/>
          </a:fontRef>
        </p:style>
      </p:cxnSp>
      <p:sp>
        <p:nvSpPr>
          <p:cNvPr id="6" name="PA_文本占位符 1">
            <a:extLst>
              <a:ext uri="{FF2B5EF4-FFF2-40B4-BE49-F238E27FC236}">
                <a16:creationId xmlns="" xmlns:a16="http://schemas.microsoft.com/office/drawing/2014/main" id="{EA1323AF-7464-4FEF-A456-9353F57E01E4}"/>
              </a:ext>
            </a:extLst>
          </p:cNvPr>
          <p:cNvSpPr txBox="1">
            <a:spLocks/>
          </p:cNvSpPr>
          <p:nvPr>
            <p:custDataLst>
              <p:tags r:id="rId1"/>
            </p:custDataLst>
          </p:nvPr>
        </p:nvSpPr>
        <p:spPr>
          <a:xfrm>
            <a:off x="1001010" y="5618773"/>
            <a:ext cx="10494778" cy="6308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添加内容添加内容添加内容添加内容添加内容添加内容添加内容添加内容添加内容添加内容添加内容添加内容添加内容添加内容添加内容添加内容添加内容添加内容添加内容添加内容添加内容</a:t>
            </a:r>
          </a:p>
          <a:p>
            <a:pPr>
              <a:lnSpc>
                <a:spcPct val="150000"/>
              </a:lnSpc>
            </a:pP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PA_文本框 18">
            <a:extLst>
              <a:ext uri="{FF2B5EF4-FFF2-40B4-BE49-F238E27FC236}">
                <a16:creationId xmlns="" xmlns:a16="http://schemas.microsoft.com/office/drawing/2014/main" id="{0132A427-1988-4D10-9A89-21360870FA68}"/>
              </a:ext>
            </a:extLst>
          </p:cNvPr>
          <p:cNvSpPr txBox="1"/>
          <p:nvPr>
            <p:custDataLst>
              <p:tags r:id="rId2"/>
            </p:custDataLst>
          </p:nvPr>
        </p:nvSpPr>
        <p:spPr>
          <a:xfrm>
            <a:off x="1032040" y="5157108"/>
            <a:ext cx="1808849" cy="461665"/>
          </a:xfrm>
          <a:prstGeom prst="rect">
            <a:avLst/>
          </a:prstGeom>
          <a:noFill/>
        </p:spPr>
        <p:txBody>
          <a:bodyPr wrap="square" rtlCol="0">
            <a:spAutoFit/>
          </a:bodyPr>
          <a:lstStyle/>
          <a:p>
            <a:r>
              <a:rPr lang="zh-CN" altLang="en-US" sz="2400" b="1" spc="300" dirty="0">
                <a:solidFill>
                  <a:srgbClr val="0CA4A8"/>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345389376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5D3621F9-5E3E-4418-933C-8A35B877A4AE}"/>
              </a:ext>
            </a:extLst>
          </p:cNvPr>
          <p:cNvSpPr>
            <a:spLocks noGrp="1"/>
          </p:cNvSpPr>
          <p:nvPr>
            <p:ph type="body" sz="quarter" idx="10"/>
          </p:nvPr>
        </p:nvSpPr>
        <p:spPr/>
        <p:txBody>
          <a:bodyPr/>
          <a:lstStyle/>
          <a:p>
            <a:r>
              <a:rPr lang="zh-CN" altLang="en-US" dirty="0"/>
              <a:t>单击此处添加文本</a:t>
            </a:r>
          </a:p>
        </p:txBody>
      </p:sp>
      <p:pic>
        <p:nvPicPr>
          <p:cNvPr id="3" name="图片 2">
            <a:extLst>
              <a:ext uri="{FF2B5EF4-FFF2-40B4-BE49-F238E27FC236}">
                <a16:creationId xmlns="" xmlns:a16="http://schemas.microsoft.com/office/drawing/2014/main" id="{82772291-E8A4-4902-922F-3D895DE29F2B}"/>
              </a:ext>
            </a:extLst>
          </p:cNvPr>
          <p:cNvPicPr>
            <a:picLocks noChangeAspect="1"/>
          </p:cNvPicPr>
          <p:nvPr/>
        </p:nvPicPr>
        <p:blipFill>
          <a:blip r:embed="rId9"/>
          <a:stretch>
            <a:fillRect/>
          </a:stretch>
        </p:blipFill>
        <p:spPr>
          <a:xfrm>
            <a:off x="158496" y="1428011"/>
            <a:ext cx="6519672" cy="4346448"/>
          </a:xfrm>
          <a:prstGeom prst="rect">
            <a:avLst/>
          </a:prstGeom>
        </p:spPr>
      </p:pic>
      <p:sp>
        <p:nvSpPr>
          <p:cNvPr id="4" name="矩形 3">
            <a:extLst>
              <a:ext uri="{FF2B5EF4-FFF2-40B4-BE49-F238E27FC236}">
                <a16:creationId xmlns="" xmlns:a16="http://schemas.microsoft.com/office/drawing/2014/main" id="{A48C17DD-417B-4947-B509-C18003F94AD3}"/>
              </a:ext>
            </a:extLst>
          </p:cNvPr>
          <p:cNvSpPr/>
          <p:nvPr/>
        </p:nvSpPr>
        <p:spPr>
          <a:xfrm>
            <a:off x="158496" y="5376672"/>
            <a:ext cx="11875008" cy="1353312"/>
          </a:xfrm>
          <a:prstGeom prst="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占位符 1">
            <a:extLst>
              <a:ext uri="{FF2B5EF4-FFF2-40B4-BE49-F238E27FC236}">
                <a16:creationId xmlns="" xmlns:a16="http://schemas.microsoft.com/office/drawing/2014/main" id="{A760B5D3-CD20-460D-9009-0DD18C4C80F6}"/>
              </a:ext>
            </a:extLst>
          </p:cNvPr>
          <p:cNvSpPr txBox="1">
            <a:spLocks/>
          </p:cNvSpPr>
          <p:nvPr>
            <p:custDataLst>
              <p:tags r:id="rId1"/>
            </p:custDataLst>
          </p:nvPr>
        </p:nvSpPr>
        <p:spPr>
          <a:xfrm>
            <a:off x="522039" y="5648431"/>
            <a:ext cx="11147921" cy="6308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添加内容添加内容添加内容添加内容添加内容添加内容添加内容添加内容添加内容添加内容添加内容添加内容添加内容添加内容添加内容添加内容添加内容添加内容添加内容添加内容添加内容</a:t>
            </a: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a:extLst>
              <a:ext uri="{FF2B5EF4-FFF2-40B4-BE49-F238E27FC236}">
                <a16:creationId xmlns="" xmlns:a16="http://schemas.microsoft.com/office/drawing/2014/main" id="{5453C8E4-B841-454B-A6DF-EA547BF66139}"/>
              </a:ext>
            </a:extLst>
          </p:cNvPr>
          <p:cNvGrpSpPr/>
          <p:nvPr/>
        </p:nvGrpSpPr>
        <p:grpSpPr>
          <a:xfrm>
            <a:off x="10696065" y="3561345"/>
            <a:ext cx="635000" cy="1811527"/>
            <a:chOff x="10696065" y="3561345"/>
            <a:chExt cx="635000" cy="1811527"/>
          </a:xfrm>
        </p:grpSpPr>
        <p:cxnSp>
          <p:nvCxnSpPr>
            <p:cNvPr id="9" name="直接连接符 8">
              <a:extLst>
                <a:ext uri="{FF2B5EF4-FFF2-40B4-BE49-F238E27FC236}">
                  <a16:creationId xmlns="" xmlns:a16="http://schemas.microsoft.com/office/drawing/2014/main" id="{B8B4EE86-92C6-475B-B371-CD09FD827614}"/>
                </a:ext>
              </a:extLst>
            </p:cNvPr>
            <p:cNvCxnSpPr/>
            <p:nvPr/>
          </p:nvCxnSpPr>
          <p:spPr>
            <a:xfrm>
              <a:off x="11009376" y="4006928"/>
              <a:ext cx="0" cy="1365944"/>
            </a:xfrm>
            <a:prstGeom prst="line">
              <a:avLst/>
            </a:prstGeom>
            <a:ln>
              <a:solidFill>
                <a:srgbClr val="0CA4A8"/>
              </a:solidFill>
            </a:ln>
          </p:spPr>
          <p:style>
            <a:lnRef idx="1">
              <a:schemeClr val="accent1"/>
            </a:lnRef>
            <a:fillRef idx="0">
              <a:schemeClr val="accent1"/>
            </a:fillRef>
            <a:effectRef idx="0">
              <a:schemeClr val="accent1"/>
            </a:effectRef>
            <a:fontRef idx="minor">
              <a:schemeClr val="tx1"/>
            </a:fontRef>
          </p:style>
        </p:cxnSp>
        <p:grpSp>
          <p:nvGrpSpPr>
            <p:cNvPr id="24" name="组合 23">
              <a:extLst>
                <a:ext uri="{FF2B5EF4-FFF2-40B4-BE49-F238E27FC236}">
                  <a16:creationId xmlns="" xmlns:a16="http://schemas.microsoft.com/office/drawing/2014/main" id="{87F3A14B-73DE-4295-922F-4C1DC251577F}"/>
                </a:ext>
              </a:extLst>
            </p:cNvPr>
            <p:cNvGrpSpPr/>
            <p:nvPr/>
          </p:nvGrpSpPr>
          <p:grpSpPr>
            <a:xfrm>
              <a:off x="10696065" y="3561345"/>
              <a:ext cx="635000" cy="635000"/>
              <a:chOff x="10696065" y="3341889"/>
              <a:chExt cx="635000" cy="635000"/>
            </a:xfrm>
          </p:grpSpPr>
          <p:sp>
            <p:nvSpPr>
              <p:cNvPr id="11" name="椭圆 10">
                <a:extLst>
                  <a:ext uri="{FF2B5EF4-FFF2-40B4-BE49-F238E27FC236}">
                    <a16:creationId xmlns="" xmlns:a16="http://schemas.microsoft.com/office/drawing/2014/main" id="{D52F2D64-EF2B-4717-9270-9D80A96D10BE}"/>
                  </a:ext>
                </a:extLst>
              </p:cNvPr>
              <p:cNvSpPr/>
              <p:nvPr/>
            </p:nvSpPr>
            <p:spPr>
              <a:xfrm>
                <a:off x="10696065" y="3341889"/>
                <a:ext cx="635000" cy="635000"/>
              </a:xfrm>
              <a:prstGeom prst="ellipse">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KSO_Shape">
                <a:extLst>
                  <a:ext uri="{FF2B5EF4-FFF2-40B4-BE49-F238E27FC236}">
                    <a16:creationId xmlns="" xmlns:a16="http://schemas.microsoft.com/office/drawing/2014/main" id="{3F4D9A4D-4729-47A5-8027-649D1448E60C}"/>
                  </a:ext>
                </a:extLst>
              </p:cNvPr>
              <p:cNvSpPr>
                <a:spLocks/>
              </p:cNvSpPr>
              <p:nvPr/>
            </p:nvSpPr>
            <p:spPr bwMode="auto">
              <a:xfrm>
                <a:off x="10821479" y="3531306"/>
                <a:ext cx="375794" cy="256166"/>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grpSp>
        <p:nvGrpSpPr>
          <p:cNvPr id="33" name="组合 32">
            <a:extLst>
              <a:ext uri="{FF2B5EF4-FFF2-40B4-BE49-F238E27FC236}">
                <a16:creationId xmlns="" xmlns:a16="http://schemas.microsoft.com/office/drawing/2014/main" id="{248EF892-6D1A-40B9-B739-25A0EF4CCB77}"/>
              </a:ext>
            </a:extLst>
          </p:cNvPr>
          <p:cNvGrpSpPr/>
          <p:nvPr/>
        </p:nvGrpSpPr>
        <p:grpSpPr>
          <a:xfrm>
            <a:off x="9025762" y="3562315"/>
            <a:ext cx="635000" cy="1810557"/>
            <a:chOff x="9025762" y="3562315"/>
            <a:chExt cx="635000" cy="1810557"/>
          </a:xfrm>
        </p:grpSpPr>
        <p:cxnSp>
          <p:nvCxnSpPr>
            <p:cNvPr id="8" name="直接连接符 7">
              <a:extLst>
                <a:ext uri="{FF2B5EF4-FFF2-40B4-BE49-F238E27FC236}">
                  <a16:creationId xmlns="" xmlns:a16="http://schemas.microsoft.com/office/drawing/2014/main" id="{35214D7F-E875-4068-B736-962C9F8DCEF6}"/>
                </a:ext>
              </a:extLst>
            </p:cNvPr>
            <p:cNvCxnSpPr/>
            <p:nvPr/>
          </p:nvCxnSpPr>
          <p:spPr>
            <a:xfrm>
              <a:off x="9339072" y="4006928"/>
              <a:ext cx="0" cy="1365944"/>
            </a:xfrm>
            <a:prstGeom prst="line">
              <a:avLst/>
            </a:prstGeom>
            <a:ln>
              <a:solidFill>
                <a:srgbClr val="0CA4A8"/>
              </a:solidFill>
            </a:ln>
          </p:spPr>
          <p:style>
            <a:lnRef idx="1">
              <a:schemeClr val="accent1"/>
            </a:lnRef>
            <a:fillRef idx="0">
              <a:schemeClr val="accent1"/>
            </a:fillRef>
            <a:effectRef idx="0">
              <a:schemeClr val="accent1"/>
            </a:effectRef>
            <a:fontRef idx="minor">
              <a:schemeClr val="tx1"/>
            </a:fontRef>
          </p:style>
        </p:cxnSp>
        <p:grpSp>
          <p:nvGrpSpPr>
            <p:cNvPr id="25" name="组合 24">
              <a:extLst>
                <a:ext uri="{FF2B5EF4-FFF2-40B4-BE49-F238E27FC236}">
                  <a16:creationId xmlns="" xmlns:a16="http://schemas.microsoft.com/office/drawing/2014/main" id="{4F906FC1-B036-4F3F-A1C6-2F69DE83C88D}"/>
                </a:ext>
              </a:extLst>
            </p:cNvPr>
            <p:cNvGrpSpPr/>
            <p:nvPr/>
          </p:nvGrpSpPr>
          <p:grpSpPr>
            <a:xfrm>
              <a:off x="9025762" y="3562315"/>
              <a:ext cx="635000" cy="635000"/>
              <a:chOff x="9025762" y="3342859"/>
              <a:chExt cx="635000" cy="635000"/>
            </a:xfrm>
          </p:grpSpPr>
          <p:sp>
            <p:nvSpPr>
              <p:cNvPr id="14" name="椭圆 13">
                <a:extLst>
                  <a:ext uri="{FF2B5EF4-FFF2-40B4-BE49-F238E27FC236}">
                    <a16:creationId xmlns="" xmlns:a16="http://schemas.microsoft.com/office/drawing/2014/main" id="{5F97EAD8-7660-4BB2-A744-63B66CA80FAD}"/>
                  </a:ext>
                </a:extLst>
              </p:cNvPr>
              <p:cNvSpPr/>
              <p:nvPr/>
            </p:nvSpPr>
            <p:spPr>
              <a:xfrm>
                <a:off x="9025762" y="3342859"/>
                <a:ext cx="635000" cy="635000"/>
              </a:xfrm>
              <a:prstGeom prst="ellipse">
                <a:avLst/>
              </a:prstGeom>
              <a:solidFill>
                <a:srgbClr val="0B9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KSO_Shape">
                <a:extLst>
                  <a:ext uri="{FF2B5EF4-FFF2-40B4-BE49-F238E27FC236}">
                    <a16:creationId xmlns="" xmlns:a16="http://schemas.microsoft.com/office/drawing/2014/main" id="{FDBB4BCF-598B-434B-B9BF-F360F6685631}"/>
                  </a:ext>
                </a:extLst>
              </p:cNvPr>
              <p:cNvSpPr>
                <a:spLocks/>
              </p:cNvSpPr>
              <p:nvPr/>
            </p:nvSpPr>
            <p:spPr bwMode="auto">
              <a:xfrm>
                <a:off x="9151175" y="3543691"/>
                <a:ext cx="375794" cy="207939"/>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grpSp>
        <p:nvGrpSpPr>
          <p:cNvPr id="34" name="组合 33">
            <a:extLst>
              <a:ext uri="{FF2B5EF4-FFF2-40B4-BE49-F238E27FC236}">
                <a16:creationId xmlns="" xmlns:a16="http://schemas.microsoft.com/office/drawing/2014/main" id="{00B6E701-D4B7-4BFB-AADA-E386A7AFB019}"/>
              </a:ext>
            </a:extLst>
          </p:cNvPr>
          <p:cNvGrpSpPr/>
          <p:nvPr/>
        </p:nvGrpSpPr>
        <p:grpSpPr>
          <a:xfrm>
            <a:off x="7347079" y="3562315"/>
            <a:ext cx="635000" cy="1810557"/>
            <a:chOff x="7347079" y="3562315"/>
            <a:chExt cx="635000" cy="1810557"/>
          </a:xfrm>
        </p:grpSpPr>
        <p:cxnSp>
          <p:nvCxnSpPr>
            <p:cNvPr id="7" name="直接连接符 6">
              <a:extLst>
                <a:ext uri="{FF2B5EF4-FFF2-40B4-BE49-F238E27FC236}">
                  <a16:creationId xmlns="" xmlns:a16="http://schemas.microsoft.com/office/drawing/2014/main" id="{2A51AE55-8BBE-4250-8719-F0A974DBF010}"/>
                </a:ext>
              </a:extLst>
            </p:cNvPr>
            <p:cNvCxnSpPr/>
            <p:nvPr/>
          </p:nvCxnSpPr>
          <p:spPr>
            <a:xfrm>
              <a:off x="7668768" y="4006928"/>
              <a:ext cx="0" cy="1365944"/>
            </a:xfrm>
            <a:prstGeom prst="line">
              <a:avLst/>
            </a:prstGeom>
            <a:ln>
              <a:solidFill>
                <a:srgbClr val="0CA4A8"/>
              </a:solidFill>
            </a:ln>
          </p:spPr>
          <p:style>
            <a:lnRef idx="1">
              <a:schemeClr val="accent1"/>
            </a:lnRef>
            <a:fillRef idx="0">
              <a:schemeClr val="accent1"/>
            </a:fillRef>
            <a:effectRef idx="0">
              <a:schemeClr val="accent1"/>
            </a:effectRef>
            <a:fontRef idx="minor">
              <a:schemeClr val="tx1"/>
            </a:fontRef>
          </p:style>
        </p:cxnSp>
        <p:grpSp>
          <p:nvGrpSpPr>
            <p:cNvPr id="26" name="组合 25">
              <a:extLst>
                <a:ext uri="{FF2B5EF4-FFF2-40B4-BE49-F238E27FC236}">
                  <a16:creationId xmlns="" xmlns:a16="http://schemas.microsoft.com/office/drawing/2014/main" id="{C4917650-E4CE-4143-AC8B-FC483287E6CD}"/>
                </a:ext>
              </a:extLst>
            </p:cNvPr>
            <p:cNvGrpSpPr/>
            <p:nvPr/>
          </p:nvGrpSpPr>
          <p:grpSpPr>
            <a:xfrm>
              <a:off x="7347079" y="3562315"/>
              <a:ext cx="635000" cy="635000"/>
              <a:chOff x="7347079" y="3342859"/>
              <a:chExt cx="635000" cy="635000"/>
            </a:xfrm>
          </p:grpSpPr>
          <p:sp>
            <p:nvSpPr>
              <p:cNvPr id="17" name="椭圆 16">
                <a:extLst>
                  <a:ext uri="{FF2B5EF4-FFF2-40B4-BE49-F238E27FC236}">
                    <a16:creationId xmlns="" xmlns:a16="http://schemas.microsoft.com/office/drawing/2014/main" id="{4883A955-6D88-4CE3-B715-805F2D07186E}"/>
                  </a:ext>
                </a:extLst>
              </p:cNvPr>
              <p:cNvSpPr/>
              <p:nvPr/>
            </p:nvSpPr>
            <p:spPr>
              <a:xfrm>
                <a:off x="7347079" y="3342859"/>
                <a:ext cx="635000" cy="635000"/>
              </a:xfrm>
              <a:prstGeom prst="ellipse">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KSO_Shape">
                <a:extLst>
                  <a:ext uri="{FF2B5EF4-FFF2-40B4-BE49-F238E27FC236}">
                    <a16:creationId xmlns="" xmlns:a16="http://schemas.microsoft.com/office/drawing/2014/main" id="{7063DFE8-7C71-491A-BA85-BD80F9E0D31F}"/>
                  </a:ext>
                </a:extLst>
              </p:cNvPr>
              <p:cNvSpPr>
                <a:spLocks/>
              </p:cNvSpPr>
              <p:nvPr/>
            </p:nvSpPr>
            <p:spPr bwMode="auto">
              <a:xfrm>
                <a:off x="7443180" y="3543691"/>
                <a:ext cx="451175" cy="220324"/>
              </a:xfrm>
              <a:custGeom>
                <a:avLst/>
                <a:gdLst>
                  <a:gd name="T0" fmla="*/ 1064190 w 4529137"/>
                  <a:gd name="T1" fmla="*/ 757398 h 2211388"/>
                  <a:gd name="T2" fmla="*/ 1187209 w 4529137"/>
                  <a:gd name="T3" fmla="*/ 776390 h 2211388"/>
                  <a:gd name="T4" fmla="*/ 765205 w 4529137"/>
                  <a:gd name="T5" fmla="*/ 645019 h 2211388"/>
                  <a:gd name="T6" fmla="*/ 846226 w 4529137"/>
                  <a:gd name="T7" fmla="*/ 630930 h 2211388"/>
                  <a:gd name="T8" fmla="*/ 387846 w 4529137"/>
                  <a:gd name="T9" fmla="*/ 603839 h 2211388"/>
                  <a:gd name="T10" fmla="*/ 382406 w 4529137"/>
                  <a:gd name="T11" fmla="*/ 667180 h 2211388"/>
                  <a:gd name="T12" fmla="*/ 881438 w 4529137"/>
                  <a:gd name="T13" fmla="*/ 621868 h 2211388"/>
                  <a:gd name="T14" fmla="*/ 1532434 w 4529137"/>
                  <a:gd name="T15" fmla="*/ 564369 h 2211388"/>
                  <a:gd name="T16" fmla="*/ 1644899 w 4529137"/>
                  <a:gd name="T17" fmla="*/ 617514 h 2211388"/>
                  <a:gd name="T18" fmla="*/ 325527 w 4529137"/>
                  <a:gd name="T19" fmla="*/ 469049 h 2211388"/>
                  <a:gd name="T20" fmla="*/ 1244776 w 4529137"/>
                  <a:gd name="T21" fmla="*/ 814170 h 2211388"/>
                  <a:gd name="T22" fmla="*/ 1365484 w 4529137"/>
                  <a:gd name="T23" fmla="*/ 855916 h 2211388"/>
                  <a:gd name="T24" fmla="*/ 1388802 w 4529137"/>
                  <a:gd name="T25" fmla="*/ 514277 h 2211388"/>
                  <a:gd name="T26" fmla="*/ 1151764 w 4529137"/>
                  <a:gd name="T27" fmla="*/ 319165 h 2211388"/>
                  <a:gd name="T28" fmla="*/ 230379 w 4529137"/>
                  <a:gd name="T29" fmla="*/ 121531 h 2211388"/>
                  <a:gd name="T30" fmla="*/ 367041 w 4529137"/>
                  <a:gd name="T31" fmla="*/ 120005 h 2211388"/>
                  <a:gd name="T32" fmla="*/ 307681 w 4529137"/>
                  <a:gd name="T33" fmla="*/ 196224 h 2211388"/>
                  <a:gd name="T34" fmla="*/ 590835 w 4529137"/>
                  <a:gd name="T35" fmla="*/ 219119 h 2211388"/>
                  <a:gd name="T36" fmla="*/ 744597 w 4529137"/>
                  <a:gd name="T37" fmla="*/ 110468 h 2211388"/>
                  <a:gd name="T38" fmla="*/ 854718 w 4529137"/>
                  <a:gd name="T39" fmla="*/ 45410 h 2211388"/>
                  <a:gd name="T40" fmla="*/ 864547 w 4529137"/>
                  <a:gd name="T41" fmla="*/ 162743 h 2211388"/>
                  <a:gd name="T42" fmla="*/ 819506 w 4529137"/>
                  <a:gd name="T43" fmla="*/ 296293 h 2211388"/>
                  <a:gd name="T44" fmla="*/ 957126 w 4529137"/>
                  <a:gd name="T45" fmla="*/ 262494 h 2211388"/>
                  <a:gd name="T46" fmla="*/ 1072739 w 4529137"/>
                  <a:gd name="T47" fmla="*/ 45506 h 2211388"/>
                  <a:gd name="T48" fmla="*/ 1121920 w 4529137"/>
                  <a:gd name="T49" fmla="*/ 183711 h 2211388"/>
                  <a:gd name="T50" fmla="*/ 1461047 w 4529137"/>
                  <a:gd name="T51" fmla="*/ 304654 h 2211388"/>
                  <a:gd name="T52" fmla="*/ 1490593 w 4529137"/>
                  <a:gd name="T53" fmla="*/ 143215 h 2211388"/>
                  <a:gd name="T54" fmla="*/ 1494024 w 4529137"/>
                  <a:gd name="T55" fmla="*/ 29482 h 2211388"/>
                  <a:gd name="T56" fmla="*/ 1684644 w 4529137"/>
                  <a:gd name="T57" fmla="*/ 141879 h 2211388"/>
                  <a:gd name="T58" fmla="*/ 1883841 w 4529137"/>
                  <a:gd name="T59" fmla="*/ 298643 h 2211388"/>
                  <a:gd name="T60" fmla="*/ 1760510 w 4529137"/>
                  <a:gd name="T61" fmla="*/ 582497 h 2211388"/>
                  <a:gd name="T62" fmla="*/ 1856868 w 4529137"/>
                  <a:gd name="T63" fmla="*/ 814543 h 2211388"/>
                  <a:gd name="T64" fmla="*/ 1823605 w 4529137"/>
                  <a:gd name="T65" fmla="*/ 844025 h 2211388"/>
                  <a:gd name="T66" fmla="*/ 1767468 w 4529137"/>
                  <a:gd name="T67" fmla="*/ 853662 h 2211388"/>
                  <a:gd name="T68" fmla="*/ 1718860 w 4529137"/>
                  <a:gd name="T69" fmla="*/ 807196 h 2211388"/>
                  <a:gd name="T70" fmla="*/ 1653763 w 4529137"/>
                  <a:gd name="T71" fmla="*/ 769030 h 2211388"/>
                  <a:gd name="T72" fmla="*/ 1523379 w 4529137"/>
                  <a:gd name="T73" fmla="*/ 884671 h 2211388"/>
                  <a:gd name="T74" fmla="*/ 1341340 w 4529137"/>
                  <a:gd name="T75" fmla="*/ 900420 h 2211388"/>
                  <a:gd name="T76" fmla="*/ 1225396 w 4529137"/>
                  <a:gd name="T77" fmla="*/ 877803 h 2211388"/>
                  <a:gd name="T78" fmla="*/ 1165636 w 4529137"/>
                  <a:gd name="T79" fmla="*/ 824440 h 2211388"/>
                  <a:gd name="T80" fmla="*/ 1119000 w 4529137"/>
                  <a:gd name="T81" fmla="*/ 868727 h 2211388"/>
                  <a:gd name="T82" fmla="*/ 1053055 w 4529137"/>
                  <a:gd name="T83" fmla="*/ 778539 h 2211388"/>
                  <a:gd name="T84" fmla="*/ 971434 w 4529137"/>
                  <a:gd name="T85" fmla="*/ 798599 h 2211388"/>
                  <a:gd name="T86" fmla="*/ 942891 w 4529137"/>
                  <a:gd name="T87" fmla="*/ 822182 h 2211388"/>
                  <a:gd name="T88" fmla="*/ 934399 w 4529137"/>
                  <a:gd name="T89" fmla="*/ 893355 h 2211388"/>
                  <a:gd name="T90" fmla="*/ 863020 w 4529137"/>
                  <a:gd name="T91" fmla="*/ 879714 h 2211388"/>
                  <a:gd name="T92" fmla="*/ 821987 w 4529137"/>
                  <a:gd name="T93" fmla="*/ 833830 h 2211388"/>
                  <a:gd name="T94" fmla="*/ 649743 w 4529137"/>
                  <a:gd name="T95" fmla="*/ 865214 h 2211388"/>
                  <a:gd name="T96" fmla="*/ 658618 w 4529137"/>
                  <a:gd name="T97" fmla="*/ 834212 h 2211388"/>
                  <a:gd name="T98" fmla="*/ 610428 w 4529137"/>
                  <a:gd name="T99" fmla="*/ 861589 h 2211388"/>
                  <a:gd name="T100" fmla="*/ 608329 w 4529137"/>
                  <a:gd name="T101" fmla="*/ 585046 h 2211388"/>
                  <a:gd name="T102" fmla="*/ 514143 w 4529137"/>
                  <a:gd name="T103" fmla="*/ 436138 h 2211388"/>
                  <a:gd name="T104" fmla="*/ 393668 w 4529137"/>
                  <a:gd name="T105" fmla="*/ 501005 h 2211388"/>
                  <a:gd name="T106" fmla="*/ 431937 w 4529137"/>
                  <a:gd name="T107" fmla="*/ 829635 h 2211388"/>
                  <a:gd name="T108" fmla="*/ 369141 w 4529137"/>
                  <a:gd name="T109" fmla="*/ 921594 h 2211388"/>
                  <a:gd name="T110" fmla="*/ 304150 w 4529137"/>
                  <a:gd name="T111" fmla="*/ 839652 h 2211388"/>
                  <a:gd name="T112" fmla="*/ 147351 w 4529137"/>
                  <a:gd name="T113" fmla="*/ 897841 h 2211388"/>
                  <a:gd name="T114" fmla="*/ 205280 w 4529137"/>
                  <a:gd name="T115" fmla="*/ 817043 h 2211388"/>
                  <a:gd name="T116" fmla="*/ 98870 w 4529137"/>
                  <a:gd name="T117" fmla="*/ 887253 h 2211388"/>
                  <a:gd name="T118" fmla="*/ 88850 w 4529137"/>
                  <a:gd name="T119" fmla="*/ 567876 h 2211388"/>
                  <a:gd name="T120" fmla="*/ 157849 w 4529137"/>
                  <a:gd name="T121" fmla="*/ 320140 h 2211388"/>
                  <a:gd name="T122" fmla="*/ 161475 w 4529137"/>
                  <a:gd name="T123" fmla="*/ 264621 h 2211388"/>
                  <a:gd name="T124" fmla="*/ 218736 w 4529137"/>
                  <a:gd name="T125" fmla="*/ 98541 h 22113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529137" h="2211388">
                    <a:moveTo>
                      <a:pt x="738772" y="1925441"/>
                    </a:moveTo>
                    <a:lnTo>
                      <a:pt x="736503" y="1925667"/>
                    </a:lnTo>
                    <a:lnTo>
                      <a:pt x="734688" y="1926121"/>
                    </a:lnTo>
                    <a:lnTo>
                      <a:pt x="733100" y="1926801"/>
                    </a:lnTo>
                    <a:lnTo>
                      <a:pt x="732192" y="1927482"/>
                    </a:lnTo>
                    <a:lnTo>
                      <a:pt x="731512" y="1928162"/>
                    </a:lnTo>
                    <a:lnTo>
                      <a:pt x="731285" y="1928842"/>
                    </a:lnTo>
                    <a:lnTo>
                      <a:pt x="731285" y="1929749"/>
                    </a:lnTo>
                    <a:lnTo>
                      <a:pt x="731512" y="1930656"/>
                    </a:lnTo>
                    <a:lnTo>
                      <a:pt x="731965" y="1932017"/>
                    </a:lnTo>
                    <a:lnTo>
                      <a:pt x="732873" y="1932924"/>
                    </a:lnTo>
                    <a:lnTo>
                      <a:pt x="734234" y="1934058"/>
                    </a:lnTo>
                    <a:lnTo>
                      <a:pt x="739226" y="1937686"/>
                    </a:lnTo>
                    <a:lnTo>
                      <a:pt x="736276" y="1938139"/>
                    </a:lnTo>
                    <a:lnTo>
                      <a:pt x="734008" y="1938593"/>
                    </a:lnTo>
                    <a:lnTo>
                      <a:pt x="732192" y="1939500"/>
                    </a:lnTo>
                    <a:lnTo>
                      <a:pt x="731739" y="1940180"/>
                    </a:lnTo>
                    <a:lnTo>
                      <a:pt x="731512" y="1940634"/>
                    </a:lnTo>
                    <a:lnTo>
                      <a:pt x="731285" y="1941087"/>
                    </a:lnTo>
                    <a:lnTo>
                      <a:pt x="731285" y="1941768"/>
                    </a:lnTo>
                    <a:lnTo>
                      <a:pt x="731512" y="1943355"/>
                    </a:lnTo>
                    <a:lnTo>
                      <a:pt x="732419" y="1944715"/>
                    </a:lnTo>
                    <a:lnTo>
                      <a:pt x="734234" y="1946303"/>
                    </a:lnTo>
                    <a:lnTo>
                      <a:pt x="746260" y="1955147"/>
                    </a:lnTo>
                    <a:lnTo>
                      <a:pt x="767588" y="1971020"/>
                    </a:lnTo>
                    <a:lnTo>
                      <a:pt x="779840" y="1980544"/>
                    </a:lnTo>
                    <a:lnTo>
                      <a:pt x="792547" y="1990748"/>
                    </a:lnTo>
                    <a:lnTo>
                      <a:pt x="804572" y="2000953"/>
                    </a:lnTo>
                    <a:lnTo>
                      <a:pt x="810698" y="2006168"/>
                    </a:lnTo>
                    <a:lnTo>
                      <a:pt x="815917" y="2010930"/>
                    </a:lnTo>
                    <a:lnTo>
                      <a:pt x="821135" y="2015919"/>
                    </a:lnTo>
                    <a:lnTo>
                      <a:pt x="825446" y="2020908"/>
                    </a:lnTo>
                    <a:lnTo>
                      <a:pt x="829984" y="2025670"/>
                    </a:lnTo>
                    <a:lnTo>
                      <a:pt x="833842" y="2030658"/>
                    </a:lnTo>
                    <a:lnTo>
                      <a:pt x="837472" y="2035420"/>
                    </a:lnTo>
                    <a:lnTo>
                      <a:pt x="840875" y="2039956"/>
                    </a:lnTo>
                    <a:lnTo>
                      <a:pt x="846321" y="2048573"/>
                    </a:lnTo>
                    <a:lnTo>
                      <a:pt x="850632" y="2055602"/>
                    </a:lnTo>
                    <a:lnTo>
                      <a:pt x="853582" y="2061271"/>
                    </a:lnTo>
                    <a:lnTo>
                      <a:pt x="856077" y="2066260"/>
                    </a:lnTo>
                    <a:lnTo>
                      <a:pt x="856758" y="2054922"/>
                    </a:lnTo>
                    <a:lnTo>
                      <a:pt x="857212" y="2045398"/>
                    </a:lnTo>
                    <a:lnTo>
                      <a:pt x="857439" y="2038595"/>
                    </a:lnTo>
                    <a:lnTo>
                      <a:pt x="857439" y="2035874"/>
                    </a:lnTo>
                    <a:lnTo>
                      <a:pt x="857212" y="2032019"/>
                    </a:lnTo>
                    <a:lnTo>
                      <a:pt x="857439" y="2026350"/>
                    </a:lnTo>
                    <a:lnTo>
                      <a:pt x="857439" y="2020227"/>
                    </a:lnTo>
                    <a:lnTo>
                      <a:pt x="856985" y="2016372"/>
                    </a:lnTo>
                    <a:lnTo>
                      <a:pt x="856304" y="2012291"/>
                    </a:lnTo>
                    <a:lnTo>
                      <a:pt x="855170" y="2007755"/>
                    </a:lnTo>
                    <a:lnTo>
                      <a:pt x="854489" y="2005488"/>
                    </a:lnTo>
                    <a:lnTo>
                      <a:pt x="853582" y="2003674"/>
                    </a:lnTo>
                    <a:lnTo>
                      <a:pt x="852447" y="2001406"/>
                    </a:lnTo>
                    <a:lnTo>
                      <a:pt x="851313" y="1999365"/>
                    </a:lnTo>
                    <a:lnTo>
                      <a:pt x="849724" y="1997324"/>
                    </a:lnTo>
                    <a:lnTo>
                      <a:pt x="848363" y="1995737"/>
                    </a:lnTo>
                    <a:lnTo>
                      <a:pt x="846548" y="1993696"/>
                    </a:lnTo>
                    <a:lnTo>
                      <a:pt x="845186" y="1991429"/>
                    </a:lnTo>
                    <a:lnTo>
                      <a:pt x="843598" y="1988934"/>
                    </a:lnTo>
                    <a:lnTo>
                      <a:pt x="842010" y="1986213"/>
                    </a:lnTo>
                    <a:lnTo>
                      <a:pt x="840875" y="1983265"/>
                    </a:lnTo>
                    <a:lnTo>
                      <a:pt x="839741" y="1980317"/>
                    </a:lnTo>
                    <a:lnTo>
                      <a:pt x="837699" y="1973741"/>
                    </a:lnTo>
                    <a:lnTo>
                      <a:pt x="835884" y="1967392"/>
                    </a:lnTo>
                    <a:lnTo>
                      <a:pt x="834749" y="1961269"/>
                    </a:lnTo>
                    <a:lnTo>
                      <a:pt x="833615" y="1955373"/>
                    </a:lnTo>
                    <a:lnTo>
                      <a:pt x="832934" y="1951065"/>
                    </a:lnTo>
                    <a:lnTo>
                      <a:pt x="832253" y="1947210"/>
                    </a:lnTo>
                    <a:lnTo>
                      <a:pt x="831800" y="1944715"/>
                    </a:lnTo>
                    <a:lnTo>
                      <a:pt x="830665" y="1942675"/>
                    </a:lnTo>
                    <a:lnTo>
                      <a:pt x="829531" y="1941087"/>
                    </a:lnTo>
                    <a:lnTo>
                      <a:pt x="827942" y="1940180"/>
                    </a:lnTo>
                    <a:lnTo>
                      <a:pt x="826354" y="1939046"/>
                    </a:lnTo>
                    <a:lnTo>
                      <a:pt x="820455" y="1937232"/>
                    </a:lnTo>
                    <a:lnTo>
                      <a:pt x="815917" y="1935872"/>
                    </a:lnTo>
                    <a:lnTo>
                      <a:pt x="809337" y="1934738"/>
                    </a:lnTo>
                    <a:lnTo>
                      <a:pt x="792093" y="1931563"/>
                    </a:lnTo>
                    <a:lnTo>
                      <a:pt x="772353" y="1928842"/>
                    </a:lnTo>
                    <a:lnTo>
                      <a:pt x="754201" y="1926121"/>
                    </a:lnTo>
                    <a:lnTo>
                      <a:pt x="746941" y="1925441"/>
                    </a:lnTo>
                    <a:lnTo>
                      <a:pt x="740814" y="1925441"/>
                    </a:lnTo>
                    <a:lnTo>
                      <a:pt x="738772" y="1925441"/>
                    </a:lnTo>
                    <a:close/>
                    <a:moveTo>
                      <a:pt x="2528301" y="1786853"/>
                    </a:moveTo>
                    <a:lnTo>
                      <a:pt x="2526491" y="1787306"/>
                    </a:lnTo>
                    <a:lnTo>
                      <a:pt x="2524907" y="1787532"/>
                    </a:lnTo>
                    <a:lnTo>
                      <a:pt x="2523776" y="1787985"/>
                    </a:lnTo>
                    <a:lnTo>
                      <a:pt x="2522871" y="1788890"/>
                    </a:lnTo>
                    <a:lnTo>
                      <a:pt x="2522192" y="1789570"/>
                    </a:lnTo>
                    <a:lnTo>
                      <a:pt x="2521966" y="1790022"/>
                    </a:lnTo>
                    <a:lnTo>
                      <a:pt x="2521966" y="1790701"/>
                    </a:lnTo>
                    <a:lnTo>
                      <a:pt x="2521966" y="1792060"/>
                    </a:lnTo>
                    <a:lnTo>
                      <a:pt x="2522418" y="1792965"/>
                    </a:lnTo>
                    <a:lnTo>
                      <a:pt x="2522645" y="1793418"/>
                    </a:lnTo>
                    <a:lnTo>
                      <a:pt x="2530111" y="1800436"/>
                    </a:lnTo>
                    <a:lnTo>
                      <a:pt x="2542329" y="1811528"/>
                    </a:lnTo>
                    <a:lnTo>
                      <a:pt x="2562239" y="1829864"/>
                    </a:lnTo>
                    <a:lnTo>
                      <a:pt x="2565181" y="1832581"/>
                    </a:lnTo>
                    <a:lnTo>
                      <a:pt x="2568122" y="1835524"/>
                    </a:lnTo>
                    <a:lnTo>
                      <a:pt x="2573778" y="1842089"/>
                    </a:lnTo>
                    <a:lnTo>
                      <a:pt x="2579661" y="1848653"/>
                    </a:lnTo>
                    <a:lnTo>
                      <a:pt x="2584865" y="1855897"/>
                    </a:lnTo>
                    <a:lnTo>
                      <a:pt x="2589616" y="1863368"/>
                    </a:lnTo>
                    <a:lnTo>
                      <a:pt x="2594368" y="1870838"/>
                    </a:lnTo>
                    <a:lnTo>
                      <a:pt x="2598893" y="1878082"/>
                    </a:lnTo>
                    <a:lnTo>
                      <a:pt x="2602739" y="1885553"/>
                    </a:lnTo>
                    <a:lnTo>
                      <a:pt x="2606585" y="1892797"/>
                    </a:lnTo>
                    <a:lnTo>
                      <a:pt x="2609850" y="1899547"/>
                    </a:lnTo>
                    <a:lnTo>
                      <a:pt x="2610304" y="1897617"/>
                    </a:lnTo>
                    <a:lnTo>
                      <a:pt x="2613025" y="1888313"/>
                    </a:lnTo>
                    <a:lnTo>
                      <a:pt x="2616427" y="1877648"/>
                    </a:lnTo>
                    <a:lnTo>
                      <a:pt x="2620282" y="1866757"/>
                    </a:lnTo>
                    <a:lnTo>
                      <a:pt x="2623457" y="1856092"/>
                    </a:lnTo>
                    <a:lnTo>
                      <a:pt x="2624818" y="1851100"/>
                    </a:lnTo>
                    <a:lnTo>
                      <a:pt x="2626179" y="1846334"/>
                    </a:lnTo>
                    <a:lnTo>
                      <a:pt x="2627086" y="1842023"/>
                    </a:lnTo>
                    <a:lnTo>
                      <a:pt x="2627539" y="1837939"/>
                    </a:lnTo>
                    <a:lnTo>
                      <a:pt x="2627993" y="1833854"/>
                    </a:lnTo>
                    <a:lnTo>
                      <a:pt x="2627993" y="1828635"/>
                    </a:lnTo>
                    <a:lnTo>
                      <a:pt x="2627539" y="1822282"/>
                    </a:lnTo>
                    <a:lnTo>
                      <a:pt x="2627086" y="1815474"/>
                    </a:lnTo>
                    <a:lnTo>
                      <a:pt x="2626449" y="1806813"/>
                    </a:lnTo>
                    <a:lnTo>
                      <a:pt x="2619482" y="1804737"/>
                    </a:lnTo>
                    <a:lnTo>
                      <a:pt x="2608848" y="1802020"/>
                    </a:lnTo>
                    <a:lnTo>
                      <a:pt x="2598440" y="1799304"/>
                    </a:lnTo>
                    <a:lnTo>
                      <a:pt x="2588485" y="1796814"/>
                    </a:lnTo>
                    <a:lnTo>
                      <a:pt x="2578756" y="1794550"/>
                    </a:lnTo>
                    <a:lnTo>
                      <a:pt x="2561334" y="1791154"/>
                    </a:lnTo>
                    <a:lnTo>
                      <a:pt x="2547080" y="1788664"/>
                    </a:lnTo>
                    <a:lnTo>
                      <a:pt x="2537351" y="1787079"/>
                    </a:lnTo>
                    <a:lnTo>
                      <a:pt x="2533505" y="1786853"/>
                    </a:lnTo>
                    <a:lnTo>
                      <a:pt x="2530790" y="1786853"/>
                    </a:lnTo>
                    <a:lnTo>
                      <a:pt x="2528301" y="1786853"/>
                    </a:lnTo>
                    <a:close/>
                    <a:moveTo>
                      <a:pt x="3577420" y="1765942"/>
                    </a:moveTo>
                    <a:lnTo>
                      <a:pt x="3577420" y="1850996"/>
                    </a:lnTo>
                    <a:lnTo>
                      <a:pt x="3622513" y="1808583"/>
                    </a:lnTo>
                    <a:lnTo>
                      <a:pt x="3622513" y="1765942"/>
                    </a:lnTo>
                    <a:lnTo>
                      <a:pt x="3577420" y="1765942"/>
                    </a:lnTo>
                    <a:close/>
                    <a:moveTo>
                      <a:pt x="2758391" y="1666549"/>
                    </a:moveTo>
                    <a:lnTo>
                      <a:pt x="2757714" y="1671384"/>
                    </a:lnTo>
                    <a:lnTo>
                      <a:pt x="2756807" y="1681595"/>
                    </a:lnTo>
                    <a:lnTo>
                      <a:pt x="2756127" y="1689764"/>
                    </a:lnTo>
                    <a:lnTo>
                      <a:pt x="2755673" y="1700883"/>
                    </a:lnTo>
                    <a:lnTo>
                      <a:pt x="2755446" y="1705421"/>
                    </a:lnTo>
                    <a:lnTo>
                      <a:pt x="2754766" y="1709505"/>
                    </a:lnTo>
                    <a:lnTo>
                      <a:pt x="2754312" y="1712682"/>
                    </a:lnTo>
                    <a:lnTo>
                      <a:pt x="2753632" y="1715178"/>
                    </a:lnTo>
                    <a:lnTo>
                      <a:pt x="2752725" y="1717447"/>
                    </a:lnTo>
                    <a:lnTo>
                      <a:pt x="2751364" y="1719036"/>
                    </a:lnTo>
                    <a:lnTo>
                      <a:pt x="2749777" y="1720170"/>
                    </a:lnTo>
                    <a:lnTo>
                      <a:pt x="2747962" y="1721078"/>
                    </a:lnTo>
                    <a:lnTo>
                      <a:pt x="2745695" y="1721532"/>
                    </a:lnTo>
                    <a:lnTo>
                      <a:pt x="2743200" y="1721532"/>
                    </a:lnTo>
                    <a:lnTo>
                      <a:pt x="2740025" y="1721532"/>
                    </a:lnTo>
                    <a:lnTo>
                      <a:pt x="2736170" y="1721305"/>
                    </a:lnTo>
                    <a:lnTo>
                      <a:pt x="2727325" y="1720397"/>
                    </a:lnTo>
                    <a:lnTo>
                      <a:pt x="2723016" y="1720170"/>
                    </a:lnTo>
                    <a:lnTo>
                      <a:pt x="2721429" y="1720397"/>
                    </a:lnTo>
                    <a:lnTo>
                      <a:pt x="2719614" y="1720624"/>
                    </a:lnTo>
                    <a:lnTo>
                      <a:pt x="2718480" y="1721078"/>
                    </a:lnTo>
                    <a:lnTo>
                      <a:pt x="2716893" y="1721759"/>
                    </a:lnTo>
                    <a:lnTo>
                      <a:pt x="2715986" y="1722893"/>
                    </a:lnTo>
                    <a:lnTo>
                      <a:pt x="2714852" y="1724028"/>
                    </a:lnTo>
                    <a:lnTo>
                      <a:pt x="2714171" y="1725616"/>
                    </a:lnTo>
                    <a:lnTo>
                      <a:pt x="2713718" y="1727432"/>
                    </a:lnTo>
                    <a:lnTo>
                      <a:pt x="2713264" y="1729474"/>
                    </a:lnTo>
                    <a:lnTo>
                      <a:pt x="2712584" y="1732197"/>
                    </a:lnTo>
                    <a:lnTo>
                      <a:pt x="2712584" y="1735147"/>
                    </a:lnTo>
                    <a:lnTo>
                      <a:pt x="2712357" y="1738550"/>
                    </a:lnTo>
                    <a:lnTo>
                      <a:pt x="2713038" y="1746719"/>
                    </a:lnTo>
                    <a:lnTo>
                      <a:pt x="2713491" y="1752619"/>
                    </a:lnTo>
                    <a:lnTo>
                      <a:pt x="2714398" y="1761242"/>
                    </a:lnTo>
                    <a:lnTo>
                      <a:pt x="2717800" y="1785522"/>
                    </a:lnTo>
                    <a:lnTo>
                      <a:pt x="2721847" y="1810371"/>
                    </a:lnTo>
                    <a:lnTo>
                      <a:pt x="2724239" y="1811528"/>
                    </a:lnTo>
                    <a:lnTo>
                      <a:pt x="2737361" y="1818319"/>
                    </a:lnTo>
                    <a:lnTo>
                      <a:pt x="2750032" y="1825110"/>
                    </a:lnTo>
                    <a:lnTo>
                      <a:pt x="2761797" y="1832128"/>
                    </a:lnTo>
                    <a:lnTo>
                      <a:pt x="2773110" y="1838919"/>
                    </a:lnTo>
                    <a:lnTo>
                      <a:pt x="2783518" y="1845258"/>
                    </a:lnTo>
                    <a:lnTo>
                      <a:pt x="2801166" y="1856803"/>
                    </a:lnTo>
                    <a:lnTo>
                      <a:pt x="2822434" y="1871291"/>
                    </a:lnTo>
                    <a:lnTo>
                      <a:pt x="2823191" y="1871781"/>
                    </a:lnTo>
                    <a:lnTo>
                      <a:pt x="2823497" y="1868261"/>
                    </a:lnTo>
                    <a:lnTo>
                      <a:pt x="2823724" y="1863499"/>
                    </a:lnTo>
                    <a:lnTo>
                      <a:pt x="2823951" y="1858963"/>
                    </a:lnTo>
                    <a:lnTo>
                      <a:pt x="2823951" y="1854881"/>
                    </a:lnTo>
                    <a:lnTo>
                      <a:pt x="2823497" y="1850799"/>
                    </a:lnTo>
                    <a:lnTo>
                      <a:pt x="2822589" y="1845583"/>
                    </a:lnTo>
                    <a:lnTo>
                      <a:pt x="2821000" y="1839686"/>
                    </a:lnTo>
                    <a:lnTo>
                      <a:pt x="2819638" y="1832883"/>
                    </a:lnTo>
                    <a:lnTo>
                      <a:pt x="2815553" y="1817915"/>
                    </a:lnTo>
                    <a:lnTo>
                      <a:pt x="2811240" y="1802493"/>
                    </a:lnTo>
                    <a:lnTo>
                      <a:pt x="2802388" y="1773918"/>
                    </a:lnTo>
                    <a:lnTo>
                      <a:pt x="2799438" y="1763486"/>
                    </a:lnTo>
                    <a:lnTo>
                      <a:pt x="2798076" y="1757817"/>
                    </a:lnTo>
                    <a:lnTo>
                      <a:pt x="2796941" y="1752147"/>
                    </a:lnTo>
                    <a:lnTo>
                      <a:pt x="2796487" y="1749426"/>
                    </a:lnTo>
                    <a:lnTo>
                      <a:pt x="2796033" y="1747158"/>
                    </a:lnTo>
                    <a:lnTo>
                      <a:pt x="2795125" y="1745343"/>
                    </a:lnTo>
                    <a:lnTo>
                      <a:pt x="2794444" y="1744436"/>
                    </a:lnTo>
                    <a:lnTo>
                      <a:pt x="2793763" y="1743756"/>
                    </a:lnTo>
                    <a:lnTo>
                      <a:pt x="2793082" y="1743076"/>
                    </a:lnTo>
                    <a:lnTo>
                      <a:pt x="2791948" y="1742622"/>
                    </a:lnTo>
                    <a:lnTo>
                      <a:pt x="2790813" y="1742168"/>
                    </a:lnTo>
                    <a:lnTo>
                      <a:pt x="2789678" y="1741942"/>
                    </a:lnTo>
                    <a:lnTo>
                      <a:pt x="2788770" y="1741715"/>
                    </a:lnTo>
                    <a:lnTo>
                      <a:pt x="2787862" y="1740808"/>
                    </a:lnTo>
                    <a:lnTo>
                      <a:pt x="2786727" y="1739674"/>
                    </a:lnTo>
                    <a:lnTo>
                      <a:pt x="2785819" y="1738086"/>
                    </a:lnTo>
                    <a:lnTo>
                      <a:pt x="2783549" y="1734231"/>
                    </a:lnTo>
                    <a:lnTo>
                      <a:pt x="2781053" y="1729015"/>
                    </a:lnTo>
                    <a:lnTo>
                      <a:pt x="2778329" y="1723118"/>
                    </a:lnTo>
                    <a:lnTo>
                      <a:pt x="2775378" y="1716315"/>
                    </a:lnTo>
                    <a:lnTo>
                      <a:pt x="2769704" y="1700893"/>
                    </a:lnTo>
                    <a:lnTo>
                      <a:pt x="2764257" y="1685018"/>
                    </a:lnTo>
                    <a:lnTo>
                      <a:pt x="2759263" y="1669597"/>
                    </a:lnTo>
                    <a:lnTo>
                      <a:pt x="2758391" y="1666549"/>
                    </a:lnTo>
                    <a:close/>
                    <a:moveTo>
                      <a:pt x="1839474" y="1648604"/>
                    </a:moveTo>
                    <a:lnTo>
                      <a:pt x="1837888" y="1850604"/>
                    </a:lnTo>
                    <a:lnTo>
                      <a:pt x="1871011" y="1853779"/>
                    </a:lnTo>
                    <a:lnTo>
                      <a:pt x="1899144" y="1856273"/>
                    </a:lnTo>
                    <a:lnTo>
                      <a:pt x="1922966" y="1858314"/>
                    </a:lnTo>
                    <a:lnTo>
                      <a:pt x="1931814" y="1859221"/>
                    </a:lnTo>
                    <a:lnTo>
                      <a:pt x="1942250" y="1860809"/>
                    </a:lnTo>
                    <a:lnTo>
                      <a:pt x="1955311" y="1862576"/>
                    </a:lnTo>
                    <a:lnTo>
                      <a:pt x="1941771" y="1860557"/>
                    </a:lnTo>
                    <a:lnTo>
                      <a:pt x="1931827" y="1859199"/>
                    </a:lnTo>
                    <a:lnTo>
                      <a:pt x="1923239" y="1858294"/>
                    </a:lnTo>
                    <a:lnTo>
                      <a:pt x="1899508" y="1856257"/>
                    </a:lnTo>
                    <a:lnTo>
                      <a:pt x="1871483" y="1853767"/>
                    </a:lnTo>
                    <a:lnTo>
                      <a:pt x="1838486" y="1850599"/>
                    </a:lnTo>
                    <a:lnTo>
                      <a:pt x="1840068" y="1648721"/>
                    </a:lnTo>
                    <a:lnTo>
                      <a:pt x="1839474" y="1648604"/>
                    </a:lnTo>
                    <a:close/>
                    <a:moveTo>
                      <a:pt x="2063841" y="1455563"/>
                    </a:moveTo>
                    <a:lnTo>
                      <a:pt x="2062721" y="1458761"/>
                    </a:lnTo>
                    <a:lnTo>
                      <a:pt x="2057276" y="1473501"/>
                    </a:lnTo>
                    <a:lnTo>
                      <a:pt x="2054100" y="1480984"/>
                    </a:lnTo>
                    <a:lnTo>
                      <a:pt x="2051150" y="1487787"/>
                    </a:lnTo>
                    <a:lnTo>
                      <a:pt x="2047974" y="1494590"/>
                    </a:lnTo>
                    <a:lnTo>
                      <a:pt x="2044571" y="1500485"/>
                    </a:lnTo>
                    <a:lnTo>
                      <a:pt x="2041395" y="1505701"/>
                    </a:lnTo>
                    <a:lnTo>
                      <a:pt x="2038218" y="1510236"/>
                    </a:lnTo>
                    <a:lnTo>
                      <a:pt x="2035269" y="1514091"/>
                    </a:lnTo>
                    <a:lnTo>
                      <a:pt x="2032093" y="1518399"/>
                    </a:lnTo>
                    <a:lnTo>
                      <a:pt x="2025967" y="1526563"/>
                    </a:lnTo>
                    <a:lnTo>
                      <a:pt x="2022791" y="1530418"/>
                    </a:lnTo>
                    <a:lnTo>
                      <a:pt x="2019388" y="1534500"/>
                    </a:lnTo>
                    <a:lnTo>
                      <a:pt x="2015531" y="1537901"/>
                    </a:lnTo>
                    <a:lnTo>
                      <a:pt x="2011674" y="1541302"/>
                    </a:lnTo>
                    <a:lnTo>
                      <a:pt x="2007136" y="1544477"/>
                    </a:lnTo>
                    <a:lnTo>
                      <a:pt x="2004868" y="1545611"/>
                    </a:lnTo>
                    <a:lnTo>
                      <a:pt x="2002599" y="1546745"/>
                    </a:lnTo>
                    <a:lnTo>
                      <a:pt x="1999650" y="1548105"/>
                    </a:lnTo>
                    <a:lnTo>
                      <a:pt x="1996927" y="1549012"/>
                    </a:lnTo>
                    <a:lnTo>
                      <a:pt x="1994204" y="1549919"/>
                    </a:lnTo>
                    <a:lnTo>
                      <a:pt x="1991255" y="1550600"/>
                    </a:lnTo>
                    <a:lnTo>
                      <a:pt x="1988079" y="1551053"/>
                    </a:lnTo>
                    <a:lnTo>
                      <a:pt x="1984676" y="1551280"/>
                    </a:lnTo>
                    <a:lnTo>
                      <a:pt x="1981046" y="1551507"/>
                    </a:lnTo>
                    <a:lnTo>
                      <a:pt x="1977416" y="1551507"/>
                    </a:lnTo>
                    <a:lnTo>
                      <a:pt x="1973786" y="1551507"/>
                    </a:lnTo>
                    <a:lnTo>
                      <a:pt x="1969475" y="1551053"/>
                    </a:lnTo>
                    <a:lnTo>
                      <a:pt x="1965391" y="1550600"/>
                    </a:lnTo>
                    <a:lnTo>
                      <a:pt x="1960854" y="1549919"/>
                    </a:lnTo>
                    <a:lnTo>
                      <a:pt x="1924100" y="1543116"/>
                    </a:lnTo>
                    <a:lnTo>
                      <a:pt x="1891203" y="1537447"/>
                    </a:lnTo>
                    <a:lnTo>
                      <a:pt x="1858533" y="1532232"/>
                    </a:lnTo>
                    <a:lnTo>
                      <a:pt x="1857399" y="1533139"/>
                    </a:lnTo>
                    <a:lnTo>
                      <a:pt x="1855811" y="1534046"/>
                    </a:lnTo>
                    <a:lnTo>
                      <a:pt x="1853996" y="1535180"/>
                    </a:lnTo>
                    <a:lnTo>
                      <a:pt x="1850819" y="1535860"/>
                    </a:lnTo>
                    <a:lnTo>
                      <a:pt x="1847189" y="1536767"/>
                    </a:lnTo>
                    <a:lnTo>
                      <a:pt x="1842879" y="1536994"/>
                    </a:lnTo>
                    <a:lnTo>
                      <a:pt x="1840610" y="1536994"/>
                    </a:lnTo>
                    <a:lnTo>
                      <a:pt x="1837888" y="1536767"/>
                    </a:lnTo>
                    <a:lnTo>
                      <a:pt x="1828359" y="1535180"/>
                    </a:lnTo>
                    <a:lnTo>
                      <a:pt x="1822687" y="1534046"/>
                    </a:lnTo>
                    <a:lnTo>
                      <a:pt x="1819737" y="1533139"/>
                    </a:lnTo>
                    <a:lnTo>
                      <a:pt x="1818603" y="1532685"/>
                    </a:lnTo>
                    <a:lnTo>
                      <a:pt x="1818603" y="1644252"/>
                    </a:lnTo>
                    <a:lnTo>
                      <a:pt x="1819275" y="1644383"/>
                    </a:lnTo>
                    <a:lnTo>
                      <a:pt x="1819275" y="1533297"/>
                    </a:lnTo>
                    <a:lnTo>
                      <a:pt x="1820405" y="1533750"/>
                    </a:lnTo>
                    <a:lnTo>
                      <a:pt x="1823343" y="1534655"/>
                    </a:lnTo>
                    <a:lnTo>
                      <a:pt x="1828993" y="1535787"/>
                    </a:lnTo>
                    <a:lnTo>
                      <a:pt x="1838486" y="1537371"/>
                    </a:lnTo>
                    <a:lnTo>
                      <a:pt x="1841198" y="1537597"/>
                    </a:lnTo>
                    <a:lnTo>
                      <a:pt x="1843458" y="1537597"/>
                    </a:lnTo>
                    <a:lnTo>
                      <a:pt x="1847752" y="1537371"/>
                    </a:lnTo>
                    <a:lnTo>
                      <a:pt x="1851368" y="1536466"/>
                    </a:lnTo>
                    <a:lnTo>
                      <a:pt x="1854532" y="1535787"/>
                    </a:lnTo>
                    <a:lnTo>
                      <a:pt x="1856340" y="1534655"/>
                    </a:lnTo>
                    <a:lnTo>
                      <a:pt x="1857922" y="1533750"/>
                    </a:lnTo>
                    <a:lnTo>
                      <a:pt x="1859052" y="1532845"/>
                    </a:lnTo>
                    <a:lnTo>
                      <a:pt x="1891597" y="1538050"/>
                    </a:lnTo>
                    <a:lnTo>
                      <a:pt x="1924369" y="1543708"/>
                    </a:lnTo>
                    <a:lnTo>
                      <a:pt x="1960982" y="1550498"/>
                    </a:lnTo>
                    <a:lnTo>
                      <a:pt x="1965502" y="1551177"/>
                    </a:lnTo>
                    <a:lnTo>
                      <a:pt x="1969570" y="1551629"/>
                    </a:lnTo>
                    <a:lnTo>
                      <a:pt x="1973864" y="1552082"/>
                    </a:lnTo>
                    <a:lnTo>
                      <a:pt x="1977480" y="1552082"/>
                    </a:lnTo>
                    <a:lnTo>
                      <a:pt x="1981097" y="1552082"/>
                    </a:lnTo>
                    <a:lnTo>
                      <a:pt x="1984713" y="1551856"/>
                    </a:lnTo>
                    <a:lnTo>
                      <a:pt x="1988103" y="1551629"/>
                    </a:lnTo>
                    <a:lnTo>
                      <a:pt x="1991267" y="1551177"/>
                    </a:lnTo>
                    <a:lnTo>
                      <a:pt x="1994205" y="1550498"/>
                    </a:lnTo>
                    <a:lnTo>
                      <a:pt x="1996917" y="1549592"/>
                    </a:lnTo>
                    <a:lnTo>
                      <a:pt x="1999629" y="1548687"/>
                    </a:lnTo>
                    <a:lnTo>
                      <a:pt x="2002567" y="1547329"/>
                    </a:lnTo>
                    <a:lnTo>
                      <a:pt x="2004827" y="1546198"/>
                    </a:lnTo>
                    <a:lnTo>
                      <a:pt x="2007087" y="1545066"/>
                    </a:lnTo>
                    <a:lnTo>
                      <a:pt x="2011608" y="1541897"/>
                    </a:lnTo>
                    <a:lnTo>
                      <a:pt x="2015450" y="1538503"/>
                    </a:lnTo>
                    <a:lnTo>
                      <a:pt x="2019292" y="1535108"/>
                    </a:lnTo>
                    <a:lnTo>
                      <a:pt x="2022682" y="1531034"/>
                    </a:lnTo>
                    <a:lnTo>
                      <a:pt x="2025846" y="1527187"/>
                    </a:lnTo>
                    <a:lnTo>
                      <a:pt x="2031948" y="1519039"/>
                    </a:lnTo>
                    <a:lnTo>
                      <a:pt x="2035112" y="1514739"/>
                    </a:lnTo>
                    <a:lnTo>
                      <a:pt x="2038050" y="1510892"/>
                    </a:lnTo>
                    <a:lnTo>
                      <a:pt x="2041215" y="1506365"/>
                    </a:lnTo>
                    <a:lnTo>
                      <a:pt x="2044379" y="1501160"/>
                    </a:lnTo>
                    <a:lnTo>
                      <a:pt x="2047769" y="1495275"/>
                    </a:lnTo>
                    <a:lnTo>
                      <a:pt x="2050933" y="1488486"/>
                    </a:lnTo>
                    <a:lnTo>
                      <a:pt x="2053871" y="1481696"/>
                    </a:lnTo>
                    <a:lnTo>
                      <a:pt x="2057035" y="1474228"/>
                    </a:lnTo>
                    <a:lnTo>
                      <a:pt x="2062459" y="1459517"/>
                    </a:lnTo>
                    <a:lnTo>
                      <a:pt x="2063841" y="1455563"/>
                    </a:lnTo>
                    <a:close/>
                    <a:moveTo>
                      <a:pt x="886028" y="1447652"/>
                    </a:moveTo>
                    <a:lnTo>
                      <a:pt x="662308" y="1505476"/>
                    </a:lnTo>
                    <a:lnTo>
                      <a:pt x="716537" y="1515227"/>
                    </a:lnTo>
                    <a:lnTo>
                      <a:pt x="760100" y="1523164"/>
                    </a:lnTo>
                    <a:lnTo>
                      <a:pt x="778706" y="1527019"/>
                    </a:lnTo>
                    <a:lnTo>
                      <a:pt x="792093" y="1529740"/>
                    </a:lnTo>
                    <a:lnTo>
                      <a:pt x="797311" y="1530647"/>
                    </a:lnTo>
                    <a:lnTo>
                      <a:pt x="802530" y="1531327"/>
                    </a:lnTo>
                    <a:lnTo>
                      <a:pt x="807749" y="1532008"/>
                    </a:lnTo>
                    <a:lnTo>
                      <a:pt x="812740" y="1532234"/>
                    </a:lnTo>
                    <a:lnTo>
                      <a:pt x="817732" y="1532234"/>
                    </a:lnTo>
                    <a:lnTo>
                      <a:pt x="822497" y="1532008"/>
                    </a:lnTo>
                    <a:lnTo>
                      <a:pt x="827262" y="1531327"/>
                    </a:lnTo>
                    <a:lnTo>
                      <a:pt x="831800" y="1530420"/>
                    </a:lnTo>
                    <a:lnTo>
                      <a:pt x="836111" y="1529513"/>
                    </a:lnTo>
                    <a:lnTo>
                      <a:pt x="840195" y="1527926"/>
                    </a:lnTo>
                    <a:lnTo>
                      <a:pt x="843825" y="1526565"/>
                    </a:lnTo>
                    <a:lnTo>
                      <a:pt x="847682" y="1524525"/>
                    </a:lnTo>
                    <a:lnTo>
                      <a:pt x="850632" y="1522030"/>
                    </a:lnTo>
                    <a:lnTo>
                      <a:pt x="853582" y="1519536"/>
                    </a:lnTo>
                    <a:lnTo>
                      <a:pt x="856077" y="1516588"/>
                    </a:lnTo>
                    <a:lnTo>
                      <a:pt x="857893" y="1513640"/>
                    </a:lnTo>
                    <a:lnTo>
                      <a:pt x="862204" y="1505476"/>
                    </a:lnTo>
                    <a:lnTo>
                      <a:pt x="866741" y="1495499"/>
                    </a:lnTo>
                    <a:lnTo>
                      <a:pt x="871279" y="1484841"/>
                    </a:lnTo>
                    <a:lnTo>
                      <a:pt x="875817" y="1473730"/>
                    </a:lnTo>
                    <a:lnTo>
                      <a:pt x="883078" y="1455362"/>
                    </a:lnTo>
                    <a:lnTo>
                      <a:pt x="886028" y="1447652"/>
                    </a:lnTo>
                    <a:close/>
                    <a:moveTo>
                      <a:pt x="2040260" y="1434271"/>
                    </a:moveTo>
                    <a:lnTo>
                      <a:pt x="1828359" y="1489374"/>
                    </a:lnTo>
                    <a:lnTo>
                      <a:pt x="1879859" y="1498445"/>
                    </a:lnTo>
                    <a:lnTo>
                      <a:pt x="1920924" y="1506154"/>
                    </a:lnTo>
                    <a:lnTo>
                      <a:pt x="1938393" y="1509329"/>
                    </a:lnTo>
                    <a:lnTo>
                      <a:pt x="1951325" y="1512050"/>
                    </a:lnTo>
                    <a:lnTo>
                      <a:pt x="1956316" y="1513184"/>
                    </a:lnTo>
                    <a:lnTo>
                      <a:pt x="1961081" y="1513638"/>
                    </a:lnTo>
                    <a:lnTo>
                      <a:pt x="1966072" y="1514091"/>
                    </a:lnTo>
                    <a:lnTo>
                      <a:pt x="1971063" y="1514318"/>
                    </a:lnTo>
                    <a:lnTo>
                      <a:pt x="1975601" y="1514318"/>
                    </a:lnTo>
                    <a:lnTo>
                      <a:pt x="1980138" y="1514091"/>
                    </a:lnTo>
                    <a:lnTo>
                      <a:pt x="1984676" y="1513638"/>
                    </a:lnTo>
                    <a:lnTo>
                      <a:pt x="1988760" y="1512957"/>
                    </a:lnTo>
                    <a:lnTo>
                      <a:pt x="1993070" y="1511823"/>
                    </a:lnTo>
                    <a:lnTo>
                      <a:pt x="1996700" y="1510690"/>
                    </a:lnTo>
                    <a:lnTo>
                      <a:pt x="2000557" y="1508876"/>
                    </a:lnTo>
                    <a:lnTo>
                      <a:pt x="2003733" y="1507061"/>
                    </a:lnTo>
                    <a:lnTo>
                      <a:pt x="2006683" y="1505021"/>
                    </a:lnTo>
                    <a:lnTo>
                      <a:pt x="2009405" y="1502526"/>
                    </a:lnTo>
                    <a:lnTo>
                      <a:pt x="2011901" y="1499805"/>
                    </a:lnTo>
                    <a:lnTo>
                      <a:pt x="2013943" y="1496857"/>
                    </a:lnTo>
                    <a:lnTo>
                      <a:pt x="2017573" y="1489374"/>
                    </a:lnTo>
                    <a:lnTo>
                      <a:pt x="2021883" y="1479850"/>
                    </a:lnTo>
                    <a:lnTo>
                      <a:pt x="2026194" y="1469419"/>
                    </a:lnTo>
                    <a:lnTo>
                      <a:pt x="2030505" y="1458988"/>
                    </a:lnTo>
                    <a:lnTo>
                      <a:pt x="2037538" y="1441754"/>
                    </a:lnTo>
                    <a:lnTo>
                      <a:pt x="2040260" y="1434271"/>
                    </a:lnTo>
                    <a:close/>
                    <a:moveTo>
                      <a:pt x="2534153" y="1431724"/>
                    </a:moveTo>
                    <a:lnTo>
                      <a:pt x="2534029" y="1431900"/>
                    </a:lnTo>
                    <a:lnTo>
                      <a:pt x="2532660" y="1434172"/>
                    </a:lnTo>
                    <a:lnTo>
                      <a:pt x="2530834" y="1435990"/>
                    </a:lnTo>
                    <a:lnTo>
                      <a:pt x="2528781" y="1437808"/>
                    </a:lnTo>
                    <a:lnTo>
                      <a:pt x="2526955" y="1439626"/>
                    </a:lnTo>
                    <a:lnTo>
                      <a:pt x="2524674" y="1440989"/>
                    </a:lnTo>
                    <a:lnTo>
                      <a:pt x="2522164" y="1442126"/>
                    </a:lnTo>
                    <a:lnTo>
                      <a:pt x="2519654" y="1443035"/>
                    </a:lnTo>
                    <a:lnTo>
                      <a:pt x="2517144" y="1443716"/>
                    </a:lnTo>
                    <a:lnTo>
                      <a:pt x="2514406" y="1444398"/>
                    </a:lnTo>
                    <a:lnTo>
                      <a:pt x="2511668" y="1444625"/>
                    </a:lnTo>
                    <a:lnTo>
                      <a:pt x="2508930" y="1444625"/>
                    </a:lnTo>
                    <a:lnTo>
                      <a:pt x="2506192" y="1443944"/>
                    </a:lnTo>
                    <a:lnTo>
                      <a:pt x="2473956" y="1438409"/>
                    </a:lnTo>
                    <a:lnTo>
                      <a:pt x="2472416" y="1565911"/>
                    </a:lnTo>
                    <a:lnTo>
                      <a:pt x="2483955" y="1565911"/>
                    </a:lnTo>
                    <a:lnTo>
                      <a:pt x="2482824" y="1738861"/>
                    </a:lnTo>
                    <a:lnTo>
                      <a:pt x="2483050" y="1742483"/>
                    </a:lnTo>
                    <a:lnTo>
                      <a:pt x="2483276" y="1745426"/>
                    </a:lnTo>
                    <a:lnTo>
                      <a:pt x="2483502" y="1747690"/>
                    </a:lnTo>
                    <a:lnTo>
                      <a:pt x="2483955" y="1749275"/>
                    </a:lnTo>
                    <a:lnTo>
                      <a:pt x="2484634" y="1750633"/>
                    </a:lnTo>
                    <a:lnTo>
                      <a:pt x="2484860" y="1750859"/>
                    </a:lnTo>
                    <a:lnTo>
                      <a:pt x="2491421" y="1751765"/>
                    </a:lnTo>
                    <a:lnTo>
                      <a:pt x="2509295" y="1753802"/>
                    </a:lnTo>
                    <a:lnTo>
                      <a:pt x="2516988" y="1754934"/>
                    </a:lnTo>
                    <a:lnTo>
                      <a:pt x="2527848" y="1756292"/>
                    </a:lnTo>
                    <a:lnTo>
                      <a:pt x="2541876" y="1758782"/>
                    </a:lnTo>
                    <a:lnTo>
                      <a:pt x="2559072" y="1761725"/>
                    </a:lnTo>
                    <a:lnTo>
                      <a:pt x="2578982" y="1765800"/>
                    </a:lnTo>
                    <a:lnTo>
                      <a:pt x="2601834" y="1770780"/>
                    </a:lnTo>
                    <a:lnTo>
                      <a:pt x="2623204" y="1775834"/>
                    </a:lnTo>
                    <a:lnTo>
                      <a:pt x="2620736" y="1754434"/>
                    </a:lnTo>
                    <a:lnTo>
                      <a:pt x="2619375" y="1743769"/>
                    </a:lnTo>
                    <a:lnTo>
                      <a:pt x="2618921" y="1737643"/>
                    </a:lnTo>
                    <a:lnTo>
                      <a:pt x="2618921" y="1731743"/>
                    </a:lnTo>
                    <a:lnTo>
                      <a:pt x="2618921" y="1729247"/>
                    </a:lnTo>
                    <a:lnTo>
                      <a:pt x="2618921" y="1726751"/>
                    </a:lnTo>
                    <a:lnTo>
                      <a:pt x="2618468" y="1724709"/>
                    </a:lnTo>
                    <a:lnTo>
                      <a:pt x="2618014" y="1724028"/>
                    </a:lnTo>
                    <a:lnTo>
                      <a:pt x="2617561" y="1723120"/>
                    </a:lnTo>
                    <a:lnTo>
                      <a:pt x="2616654" y="1722440"/>
                    </a:lnTo>
                    <a:lnTo>
                      <a:pt x="2615746" y="1721532"/>
                    </a:lnTo>
                    <a:lnTo>
                      <a:pt x="2614839" y="1721078"/>
                    </a:lnTo>
                    <a:lnTo>
                      <a:pt x="2613479" y="1720624"/>
                    </a:lnTo>
                    <a:lnTo>
                      <a:pt x="2612798" y="1720170"/>
                    </a:lnTo>
                    <a:lnTo>
                      <a:pt x="2612118" y="1719036"/>
                    </a:lnTo>
                    <a:lnTo>
                      <a:pt x="2611211" y="1717901"/>
                    </a:lnTo>
                    <a:lnTo>
                      <a:pt x="2610530" y="1716086"/>
                    </a:lnTo>
                    <a:lnTo>
                      <a:pt x="2608716" y="1712002"/>
                    </a:lnTo>
                    <a:lnTo>
                      <a:pt x="2607355" y="1706556"/>
                    </a:lnTo>
                    <a:lnTo>
                      <a:pt x="2605541" y="1699975"/>
                    </a:lnTo>
                    <a:lnTo>
                      <a:pt x="2604180" y="1692714"/>
                    </a:lnTo>
                    <a:lnTo>
                      <a:pt x="2601005" y="1676830"/>
                    </a:lnTo>
                    <a:lnTo>
                      <a:pt x="2598284" y="1660038"/>
                    </a:lnTo>
                    <a:lnTo>
                      <a:pt x="2596243" y="1644154"/>
                    </a:lnTo>
                    <a:lnTo>
                      <a:pt x="2594655" y="1630766"/>
                    </a:lnTo>
                    <a:lnTo>
                      <a:pt x="2594429" y="1625547"/>
                    </a:lnTo>
                    <a:lnTo>
                      <a:pt x="2594202" y="1621236"/>
                    </a:lnTo>
                    <a:lnTo>
                      <a:pt x="2593975" y="1608756"/>
                    </a:lnTo>
                    <a:lnTo>
                      <a:pt x="2593748" y="1603310"/>
                    </a:lnTo>
                    <a:lnTo>
                      <a:pt x="2593068" y="1598545"/>
                    </a:lnTo>
                    <a:lnTo>
                      <a:pt x="2592614" y="1594233"/>
                    </a:lnTo>
                    <a:lnTo>
                      <a:pt x="2591707" y="1590830"/>
                    </a:lnTo>
                    <a:lnTo>
                      <a:pt x="2590120" y="1587880"/>
                    </a:lnTo>
                    <a:lnTo>
                      <a:pt x="2589439" y="1586745"/>
                    </a:lnTo>
                    <a:lnTo>
                      <a:pt x="2588759" y="1585611"/>
                    </a:lnTo>
                    <a:lnTo>
                      <a:pt x="2588305" y="1584930"/>
                    </a:lnTo>
                    <a:lnTo>
                      <a:pt x="2587398" y="1583115"/>
                    </a:lnTo>
                    <a:lnTo>
                      <a:pt x="2585584" y="1577896"/>
                    </a:lnTo>
                    <a:lnTo>
                      <a:pt x="2583089" y="1570407"/>
                    </a:lnTo>
                    <a:lnTo>
                      <a:pt x="2580141" y="1560877"/>
                    </a:lnTo>
                    <a:lnTo>
                      <a:pt x="2573338" y="1537505"/>
                    </a:lnTo>
                    <a:lnTo>
                      <a:pt x="2565400" y="1510956"/>
                    </a:lnTo>
                    <a:lnTo>
                      <a:pt x="2557689" y="1484180"/>
                    </a:lnTo>
                    <a:lnTo>
                      <a:pt x="2550432" y="1460354"/>
                    </a:lnTo>
                    <a:lnTo>
                      <a:pt x="2547257" y="1450370"/>
                    </a:lnTo>
                    <a:lnTo>
                      <a:pt x="2544536" y="1442428"/>
                    </a:lnTo>
                    <a:lnTo>
                      <a:pt x="2542268" y="1436982"/>
                    </a:lnTo>
                    <a:lnTo>
                      <a:pt x="2541361" y="1435167"/>
                    </a:lnTo>
                    <a:lnTo>
                      <a:pt x="2540680" y="1434032"/>
                    </a:lnTo>
                    <a:lnTo>
                      <a:pt x="2539093" y="1433352"/>
                    </a:lnTo>
                    <a:lnTo>
                      <a:pt x="2536371" y="1432217"/>
                    </a:lnTo>
                    <a:lnTo>
                      <a:pt x="2534153" y="1431724"/>
                    </a:lnTo>
                    <a:close/>
                    <a:moveTo>
                      <a:pt x="975878" y="1425656"/>
                    </a:moveTo>
                    <a:lnTo>
                      <a:pt x="922104" y="1435407"/>
                    </a:lnTo>
                    <a:lnTo>
                      <a:pt x="918474" y="1446972"/>
                    </a:lnTo>
                    <a:lnTo>
                      <a:pt x="914843" y="1458990"/>
                    </a:lnTo>
                    <a:lnTo>
                      <a:pt x="909625" y="1473503"/>
                    </a:lnTo>
                    <a:lnTo>
                      <a:pt x="903952" y="1488696"/>
                    </a:lnTo>
                    <a:lnTo>
                      <a:pt x="900776" y="1496406"/>
                    </a:lnTo>
                    <a:lnTo>
                      <a:pt x="897372" y="1503889"/>
                    </a:lnTo>
                    <a:lnTo>
                      <a:pt x="894196" y="1511146"/>
                    </a:lnTo>
                    <a:lnTo>
                      <a:pt x="890792" y="1517268"/>
                    </a:lnTo>
                    <a:lnTo>
                      <a:pt x="887162" y="1522937"/>
                    </a:lnTo>
                    <a:lnTo>
                      <a:pt x="885574" y="1525432"/>
                    </a:lnTo>
                    <a:lnTo>
                      <a:pt x="883986" y="1527699"/>
                    </a:lnTo>
                    <a:lnTo>
                      <a:pt x="880582" y="1532008"/>
                    </a:lnTo>
                    <a:lnTo>
                      <a:pt x="877406" y="1536089"/>
                    </a:lnTo>
                    <a:lnTo>
                      <a:pt x="870826" y="1544933"/>
                    </a:lnTo>
                    <a:lnTo>
                      <a:pt x="867422" y="1549015"/>
                    </a:lnTo>
                    <a:lnTo>
                      <a:pt x="864019" y="1553097"/>
                    </a:lnTo>
                    <a:lnTo>
                      <a:pt x="859935" y="1556952"/>
                    </a:lnTo>
                    <a:lnTo>
                      <a:pt x="855850" y="1560353"/>
                    </a:lnTo>
                    <a:lnTo>
                      <a:pt x="853582" y="1562167"/>
                    </a:lnTo>
                    <a:lnTo>
                      <a:pt x="851313" y="1563754"/>
                    </a:lnTo>
                    <a:lnTo>
                      <a:pt x="848817" y="1565115"/>
                    </a:lnTo>
                    <a:lnTo>
                      <a:pt x="846094" y="1566476"/>
                    </a:lnTo>
                    <a:lnTo>
                      <a:pt x="843371" y="1567609"/>
                    </a:lnTo>
                    <a:lnTo>
                      <a:pt x="840422" y="1568743"/>
                    </a:lnTo>
                    <a:lnTo>
                      <a:pt x="837472" y="1569424"/>
                    </a:lnTo>
                    <a:lnTo>
                      <a:pt x="834068" y="1570104"/>
                    </a:lnTo>
                    <a:lnTo>
                      <a:pt x="830892" y="1570784"/>
                    </a:lnTo>
                    <a:lnTo>
                      <a:pt x="827488" y="1571011"/>
                    </a:lnTo>
                    <a:lnTo>
                      <a:pt x="823858" y="1571464"/>
                    </a:lnTo>
                    <a:lnTo>
                      <a:pt x="819774" y="1571464"/>
                    </a:lnTo>
                    <a:lnTo>
                      <a:pt x="815463" y="1571011"/>
                    </a:lnTo>
                    <a:lnTo>
                      <a:pt x="811379" y="1570784"/>
                    </a:lnTo>
                    <a:lnTo>
                      <a:pt x="806841" y="1570331"/>
                    </a:lnTo>
                    <a:lnTo>
                      <a:pt x="802076" y="1569424"/>
                    </a:lnTo>
                    <a:lnTo>
                      <a:pt x="782563" y="1565795"/>
                    </a:lnTo>
                    <a:lnTo>
                      <a:pt x="763277" y="1562394"/>
                    </a:lnTo>
                    <a:lnTo>
                      <a:pt x="728789" y="1556498"/>
                    </a:lnTo>
                    <a:lnTo>
                      <a:pt x="694301" y="1550829"/>
                    </a:lnTo>
                    <a:lnTo>
                      <a:pt x="692939" y="1551736"/>
                    </a:lnTo>
                    <a:lnTo>
                      <a:pt x="691578" y="1552870"/>
                    </a:lnTo>
                    <a:lnTo>
                      <a:pt x="689309" y="1554004"/>
                    </a:lnTo>
                    <a:lnTo>
                      <a:pt x="686132" y="1554911"/>
                    </a:lnTo>
                    <a:lnTo>
                      <a:pt x="682275" y="1555818"/>
                    </a:lnTo>
                    <a:lnTo>
                      <a:pt x="680233" y="1555818"/>
                    </a:lnTo>
                    <a:lnTo>
                      <a:pt x="677737" y="1556045"/>
                    </a:lnTo>
                    <a:lnTo>
                      <a:pt x="675015" y="1555818"/>
                    </a:lnTo>
                    <a:lnTo>
                      <a:pt x="672292" y="1555591"/>
                    </a:lnTo>
                    <a:lnTo>
                      <a:pt x="662308" y="1554004"/>
                    </a:lnTo>
                    <a:lnTo>
                      <a:pt x="656409" y="1552870"/>
                    </a:lnTo>
                    <a:lnTo>
                      <a:pt x="653006" y="1551736"/>
                    </a:lnTo>
                    <a:lnTo>
                      <a:pt x="652325" y="1551509"/>
                    </a:lnTo>
                    <a:lnTo>
                      <a:pt x="652325" y="1669199"/>
                    </a:lnTo>
                    <a:lnTo>
                      <a:pt x="674107" y="1673508"/>
                    </a:lnTo>
                    <a:lnTo>
                      <a:pt x="672292" y="1887118"/>
                    </a:lnTo>
                    <a:lnTo>
                      <a:pt x="707234" y="1890292"/>
                    </a:lnTo>
                    <a:lnTo>
                      <a:pt x="736957" y="1893014"/>
                    </a:lnTo>
                    <a:lnTo>
                      <a:pt x="761916" y="1895281"/>
                    </a:lnTo>
                    <a:lnTo>
                      <a:pt x="772580" y="1896188"/>
                    </a:lnTo>
                    <a:lnTo>
                      <a:pt x="784832" y="1897549"/>
                    </a:lnTo>
                    <a:lnTo>
                      <a:pt x="809791" y="1900950"/>
                    </a:lnTo>
                    <a:lnTo>
                      <a:pt x="829758" y="1903898"/>
                    </a:lnTo>
                    <a:lnTo>
                      <a:pt x="837926" y="1905032"/>
                    </a:lnTo>
                    <a:lnTo>
                      <a:pt x="842690" y="1900497"/>
                    </a:lnTo>
                    <a:lnTo>
                      <a:pt x="847682" y="1895054"/>
                    </a:lnTo>
                    <a:lnTo>
                      <a:pt x="853808" y="1888252"/>
                    </a:lnTo>
                    <a:lnTo>
                      <a:pt x="860388" y="1880542"/>
                    </a:lnTo>
                    <a:lnTo>
                      <a:pt x="867422" y="1872151"/>
                    </a:lnTo>
                    <a:lnTo>
                      <a:pt x="874229" y="1863534"/>
                    </a:lnTo>
                    <a:lnTo>
                      <a:pt x="877179" y="1859226"/>
                    </a:lnTo>
                    <a:lnTo>
                      <a:pt x="880128" y="1855144"/>
                    </a:lnTo>
                    <a:lnTo>
                      <a:pt x="882624" y="1850609"/>
                    </a:lnTo>
                    <a:lnTo>
                      <a:pt x="885347" y="1845393"/>
                    </a:lnTo>
                    <a:lnTo>
                      <a:pt x="888070" y="1839724"/>
                    </a:lnTo>
                    <a:lnTo>
                      <a:pt x="890566" y="1833375"/>
                    </a:lnTo>
                    <a:lnTo>
                      <a:pt x="893061" y="1827026"/>
                    </a:lnTo>
                    <a:lnTo>
                      <a:pt x="895557" y="1819769"/>
                    </a:lnTo>
                    <a:lnTo>
                      <a:pt x="897826" y="1812740"/>
                    </a:lnTo>
                    <a:lnTo>
                      <a:pt x="900095" y="1805257"/>
                    </a:lnTo>
                    <a:lnTo>
                      <a:pt x="902137" y="1797773"/>
                    </a:lnTo>
                    <a:lnTo>
                      <a:pt x="904179" y="1790290"/>
                    </a:lnTo>
                    <a:lnTo>
                      <a:pt x="905541" y="1782807"/>
                    </a:lnTo>
                    <a:lnTo>
                      <a:pt x="907129" y="1775551"/>
                    </a:lnTo>
                    <a:lnTo>
                      <a:pt x="908263" y="1768294"/>
                    </a:lnTo>
                    <a:lnTo>
                      <a:pt x="909171" y="1761491"/>
                    </a:lnTo>
                    <a:lnTo>
                      <a:pt x="909625" y="1755142"/>
                    </a:lnTo>
                    <a:lnTo>
                      <a:pt x="909852" y="1749473"/>
                    </a:lnTo>
                    <a:lnTo>
                      <a:pt x="909625" y="1734507"/>
                    </a:lnTo>
                    <a:lnTo>
                      <a:pt x="909398" y="1714098"/>
                    </a:lnTo>
                    <a:lnTo>
                      <a:pt x="908263" y="1664437"/>
                    </a:lnTo>
                    <a:lnTo>
                      <a:pt x="908036" y="1638359"/>
                    </a:lnTo>
                    <a:lnTo>
                      <a:pt x="908036" y="1614322"/>
                    </a:lnTo>
                    <a:lnTo>
                      <a:pt x="908263" y="1603665"/>
                    </a:lnTo>
                    <a:lnTo>
                      <a:pt x="908490" y="1593914"/>
                    </a:lnTo>
                    <a:lnTo>
                      <a:pt x="909171" y="1585977"/>
                    </a:lnTo>
                    <a:lnTo>
                      <a:pt x="909852" y="1579401"/>
                    </a:lnTo>
                    <a:lnTo>
                      <a:pt x="911894" y="1566702"/>
                    </a:lnTo>
                    <a:lnTo>
                      <a:pt x="914616" y="1551736"/>
                    </a:lnTo>
                    <a:lnTo>
                      <a:pt x="917793" y="1535409"/>
                    </a:lnTo>
                    <a:lnTo>
                      <a:pt x="919835" y="1527019"/>
                    </a:lnTo>
                    <a:lnTo>
                      <a:pt x="922104" y="1518629"/>
                    </a:lnTo>
                    <a:lnTo>
                      <a:pt x="924146" y="1510465"/>
                    </a:lnTo>
                    <a:lnTo>
                      <a:pt x="926869" y="1502075"/>
                    </a:lnTo>
                    <a:lnTo>
                      <a:pt x="929592" y="1494138"/>
                    </a:lnTo>
                    <a:lnTo>
                      <a:pt x="932314" y="1486882"/>
                    </a:lnTo>
                    <a:lnTo>
                      <a:pt x="935718" y="1480079"/>
                    </a:lnTo>
                    <a:lnTo>
                      <a:pt x="938894" y="1473957"/>
                    </a:lnTo>
                    <a:lnTo>
                      <a:pt x="940709" y="1471009"/>
                    </a:lnTo>
                    <a:lnTo>
                      <a:pt x="942298" y="1468287"/>
                    </a:lnTo>
                    <a:lnTo>
                      <a:pt x="944113" y="1466020"/>
                    </a:lnTo>
                    <a:lnTo>
                      <a:pt x="945701" y="1463752"/>
                    </a:lnTo>
                    <a:lnTo>
                      <a:pt x="952962" y="1455816"/>
                    </a:lnTo>
                    <a:lnTo>
                      <a:pt x="958861" y="1448332"/>
                    </a:lnTo>
                    <a:lnTo>
                      <a:pt x="964080" y="1441983"/>
                    </a:lnTo>
                    <a:lnTo>
                      <a:pt x="968391" y="1436541"/>
                    </a:lnTo>
                    <a:lnTo>
                      <a:pt x="973836" y="1428604"/>
                    </a:lnTo>
                    <a:lnTo>
                      <a:pt x="975878" y="1425656"/>
                    </a:lnTo>
                    <a:close/>
                    <a:moveTo>
                      <a:pt x="2083140" y="1421573"/>
                    </a:moveTo>
                    <a:lnTo>
                      <a:pt x="2074518" y="1423160"/>
                    </a:lnTo>
                    <a:lnTo>
                      <a:pt x="2074258" y="1423976"/>
                    </a:lnTo>
                    <a:lnTo>
                      <a:pt x="2082800" y="1422400"/>
                    </a:lnTo>
                    <a:lnTo>
                      <a:pt x="1963044" y="1863623"/>
                    </a:lnTo>
                    <a:lnTo>
                      <a:pt x="1964030" y="1863756"/>
                    </a:lnTo>
                    <a:lnTo>
                      <a:pt x="1964257" y="1861035"/>
                    </a:lnTo>
                    <a:lnTo>
                      <a:pt x="1964484" y="1859901"/>
                    </a:lnTo>
                    <a:lnTo>
                      <a:pt x="1964938" y="1858541"/>
                    </a:lnTo>
                    <a:lnTo>
                      <a:pt x="1966526" y="1856047"/>
                    </a:lnTo>
                    <a:lnTo>
                      <a:pt x="1968794" y="1853099"/>
                    </a:lnTo>
                    <a:lnTo>
                      <a:pt x="1971290" y="1850151"/>
                    </a:lnTo>
                    <a:lnTo>
                      <a:pt x="1974466" y="1847203"/>
                    </a:lnTo>
                    <a:lnTo>
                      <a:pt x="1977870" y="1844255"/>
                    </a:lnTo>
                    <a:lnTo>
                      <a:pt x="1982180" y="1840854"/>
                    </a:lnTo>
                    <a:lnTo>
                      <a:pt x="1986264" y="1837679"/>
                    </a:lnTo>
                    <a:lnTo>
                      <a:pt x="1995793" y="1831556"/>
                    </a:lnTo>
                    <a:lnTo>
                      <a:pt x="2005775" y="1825434"/>
                    </a:lnTo>
                    <a:lnTo>
                      <a:pt x="2015984" y="1819538"/>
                    </a:lnTo>
                    <a:lnTo>
                      <a:pt x="2025740" y="1814323"/>
                    </a:lnTo>
                    <a:lnTo>
                      <a:pt x="2028236" y="1813189"/>
                    </a:lnTo>
                    <a:lnTo>
                      <a:pt x="2030505" y="1811601"/>
                    </a:lnTo>
                    <a:lnTo>
                      <a:pt x="2032773" y="1810241"/>
                    </a:lnTo>
                    <a:lnTo>
                      <a:pt x="2034815" y="1808427"/>
                    </a:lnTo>
                    <a:lnTo>
                      <a:pt x="2038672" y="1804799"/>
                    </a:lnTo>
                    <a:lnTo>
                      <a:pt x="2042529" y="1800490"/>
                    </a:lnTo>
                    <a:lnTo>
                      <a:pt x="2045705" y="1795955"/>
                    </a:lnTo>
                    <a:lnTo>
                      <a:pt x="2048655" y="1791420"/>
                    </a:lnTo>
                    <a:lnTo>
                      <a:pt x="2051604" y="1786431"/>
                    </a:lnTo>
                    <a:lnTo>
                      <a:pt x="2054100" y="1781442"/>
                    </a:lnTo>
                    <a:lnTo>
                      <a:pt x="2056368" y="1776453"/>
                    </a:lnTo>
                    <a:lnTo>
                      <a:pt x="2058410" y="1771691"/>
                    </a:lnTo>
                    <a:lnTo>
                      <a:pt x="2061813" y="1762621"/>
                    </a:lnTo>
                    <a:lnTo>
                      <a:pt x="2064309" y="1754684"/>
                    </a:lnTo>
                    <a:lnTo>
                      <a:pt x="2066124" y="1748789"/>
                    </a:lnTo>
                    <a:lnTo>
                      <a:pt x="2067031" y="1746067"/>
                    </a:lnTo>
                    <a:lnTo>
                      <a:pt x="2067485" y="1743346"/>
                    </a:lnTo>
                    <a:lnTo>
                      <a:pt x="2068393" y="1736544"/>
                    </a:lnTo>
                    <a:lnTo>
                      <a:pt x="2069300" y="1729287"/>
                    </a:lnTo>
                    <a:lnTo>
                      <a:pt x="2070208" y="1722258"/>
                    </a:lnTo>
                    <a:lnTo>
                      <a:pt x="2071342" y="1715228"/>
                    </a:lnTo>
                    <a:lnTo>
                      <a:pt x="2072250" y="1712053"/>
                    </a:lnTo>
                    <a:lnTo>
                      <a:pt x="2072930" y="1709332"/>
                    </a:lnTo>
                    <a:lnTo>
                      <a:pt x="2074065" y="1706838"/>
                    </a:lnTo>
                    <a:lnTo>
                      <a:pt x="2075426" y="1704570"/>
                    </a:lnTo>
                    <a:lnTo>
                      <a:pt x="2077241" y="1702983"/>
                    </a:lnTo>
                    <a:lnTo>
                      <a:pt x="2077921" y="1702303"/>
                    </a:lnTo>
                    <a:lnTo>
                      <a:pt x="2078829" y="1702076"/>
                    </a:lnTo>
                    <a:lnTo>
                      <a:pt x="2079963" y="1701396"/>
                    </a:lnTo>
                    <a:lnTo>
                      <a:pt x="2080871" y="1699808"/>
                    </a:lnTo>
                    <a:lnTo>
                      <a:pt x="2081778" y="1697767"/>
                    </a:lnTo>
                    <a:lnTo>
                      <a:pt x="2082686" y="1695500"/>
                    </a:lnTo>
                    <a:lnTo>
                      <a:pt x="2083593" y="1692325"/>
                    </a:lnTo>
                    <a:lnTo>
                      <a:pt x="2084274" y="1689150"/>
                    </a:lnTo>
                    <a:lnTo>
                      <a:pt x="2086089" y="1680987"/>
                    </a:lnTo>
                    <a:lnTo>
                      <a:pt x="2087677" y="1671236"/>
                    </a:lnTo>
                    <a:lnTo>
                      <a:pt x="2088812" y="1660579"/>
                    </a:lnTo>
                    <a:lnTo>
                      <a:pt x="2089946" y="1649014"/>
                    </a:lnTo>
                    <a:lnTo>
                      <a:pt x="2091080" y="1636769"/>
                    </a:lnTo>
                    <a:lnTo>
                      <a:pt x="2091988" y="1624750"/>
                    </a:lnTo>
                    <a:lnTo>
                      <a:pt x="2092668" y="1612505"/>
                    </a:lnTo>
                    <a:lnTo>
                      <a:pt x="2093803" y="1589602"/>
                    </a:lnTo>
                    <a:lnTo>
                      <a:pt x="2094030" y="1579398"/>
                    </a:lnTo>
                    <a:lnTo>
                      <a:pt x="2094256" y="1570328"/>
                    </a:lnTo>
                    <a:lnTo>
                      <a:pt x="2094030" y="1563298"/>
                    </a:lnTo>
                    <a:lnTo>
                      <a:pt x="2093803" y="1557856"/>
                    </a:lnTo>
                    <a:lnTo>
                      <a:pt x="2093576" y="1552867"/>
                    </a:lnTo>
                    <a:lnTo>
                      <a:pt x="2093576" y="1547198"/>
                    </a:lnTo>
                    <a:lnTo>
                      <a:pt x="2093803" y="1533366"/>
                    </a:lnTo>
                    <a:lnTo>
                      <a:pt x="2094937" y="1501392"/>
                    </a:lnTo>
                    <a:lnTo>
                      <a:pt x="2095618" y="1485519"/>
                    </a:lnTo>
                    <a:lnTo>
                      <a:pt x="2095618" y="1478263"/>
                    </a:lnTo>
                    <a:lnTo>
                      <a:pt x="2095164" y="1471233"/>
                    </a:lnTo>
                    <a:lnTo>
                      <a:pt x="2094710" y="1465111"/>
                    </a:lnTo>
                    <a:lnTo>
                      <a:pt x="2094030" y="1459668"/>
                    </a:lnTo>
                    <a:lnTo>
                      <a:pt x="2093122" y="1455133"/>
                    </a:lnTo>
                    <a:lnTo>
                      <a:pt x="2092442" y="1453092"/>
                    </a:lnTo>
                    <a:lnTo>
                      <a:pt x="2091761" y="1451732"/>
                    </a:lnTo>
                    <a:lnTo>
                      <a:pt x="2089719" y="1447877"/>
                    </a:lnTo>
                    <a:lnTo>
                      <a:pt x="2088131" y="1444249"/>
                    </a:lnTo>
                    <a:lnTo>
                      <a:pt x="2086543" y="1440167"/>
                    </a:lnTo>
                    <a:lnTo>
                      <a:pt x="2085408" y="1436539"/>
                    </a:lnTo>
                    <a:lnTo>
                      <a:pt x="2084501" y="1432457"/>
                    </a:lnTo>
                    <a:lnTo>
                      <a:pt x="2083820" y="1428829"/>
                    </a:lnTo>
                    <a:lnTo>
                      <a:pt x="2083366" y="1425201"/>
                    </a:lnTo>
                    <a:lnTo>
                      <a:pt x="2083140" y="1421573"/>
                    </a:lnTo>
                    <a:close/>
                    <a:moveTo>
                      <a:pt x="2323009" y="1398465"/>
                    </a:moveTo>
                    <a:lnTo>
                      <a:pt x="2324989" y="1469192"/>
                    </a:lnTo>
                    <a:lnTo>
                      <a:pt x="2327030" y="1550146"/>
                    </a:lnTo>
                    <a:lnTo>
                      <a:pt x="2328619" y="1623617"/>
                    </a:lnTo>
                    <a:lnTo>
                      <a:pt x="2329072" y="1655817"/>
                    </a:lnTo>
                    <a:lnTo>
                      <a:pt x="2329526" y="1683255"/>
                    </a:lnTo>
                    <a:lnTo>
                      <a:pt x="2329753" y="1705251"/>
                    </a:lnTo>
                    <a:lnTo>
                      <a:pt x="2329526" y="1721124"/>
                    </a:lnTo>
                    <a:lnTo>
                      <a:pt x="2328619" y="1744027"/>
                    </a:lnTo>
                    <a:lnTo>
                      <a:pt x="2328573" y="1748038"/>
                    </a:lnTo>
                    <a:lnTo>
                      <a:pt x="2331006" y="1747690"/>
                    </a:lnTo>
                    <a:lnTo>
                      <a:pt x="2343676" y="1746332"/>
                    </a:lnTo>
                    <a:lnTo>
                      <a:pt x="2355668" y="1744974"/>
                    </a:lnTo>
                    <a:lnTo>
                      <a:pt x="2361324" y="1744747"/>
                    </a:lnTo>
                    <a:lnTo>
                      <a:pt x="2366754" y="1744521"/>
                    </a:lnTo>
                    <a:lnTo>
                      <a:pt x="2371732" y="1744521"/>
                    </a:lnTo>
                    <a:lnTo>
                      <a:pt x="2376257" y="1744974"/>
                    </a:lnTo>
                    <a:lnTo>
                      <a:pt x="2384402" y="1745426"/>
                    </a:lnTo>
                    <a:lnTo>
                      <a:pt x="2392321" y="1745879"/>
                    </a:lnTo>
                    <a:lnTo>
                      <a:pt x="2405897" y="1746785"/>
                    </a:lnTo>
                    <a:lnTo>
                      <a:pt x="2415399" y="1747011"/>
                    </a:lnTo>
                    <a:lnTo>
                      <a:pt x="2418793" y="1747011"/>
                    </a:lnTo>
                    <a:lnTo>
                      <a:pt x="2418793" y="1562289"/>
                    </a:lnTo>
                    <a:lnTo>
                      <a:pt x="2439156" y="1562289"/>
                    </a:lnTo>
                    <a:lnTo>
                      <a:pt x="2440560" y="1432674"/>
                    </a:lnTo>
                    <a:lnTo>
                      <a:pt x="2420170" y="1429173"/>
                    </a:lnTo>
                    <a:lnTo>
                      <a:pt x="2417432" y="1428491"/>
                    </a:lnTo>
                    <a:lnTo>
                      <a:pt x="2414694" y="1427355"/>
                    </a:lnTo>
                    <a:lnTo>
                      <a:pt x="2412184" y="1426446"/>
                    </a:lnTo>
                    <a:lnTo>
                      <a:pt x="2409903" y="1424856"/>
                    </a:lnTo>
                    <a:lnTo>
                      <a:pt x="2407621" y="1423492"/>
                    </a:lnTo>
                    <a:lnTo>
                      <a:pt x="2405567" y="1421674"/>
                    </a:lnTo>
                    <a:lnTo>
                      <a:pt x="2403970" y="1419629"/>
                    </a:lnTo>
                    <a:lnTo>
                      <a:pt x="2402145" y="1417811"/>
                    </a:lnTo>
                    <a:lnTo>
                      <a:pt x="2401004" y="1415539"/>
                    </a:lnTo>
                    <a:lnTo>
                      <a:pt x="2399635" y="1413039"/>
                    </a:lnTo>
                    <a:lnTo>
                      <a:pt x="2398722" y="1410540"/>
                    </a:lnTo>
                    <a:lnTo>
                      <a:pt x="2398206" y="1409126"/>
                    </a:lnTo>
                    <a:lnTo>
                      <a:pt x="2353582" y="1402718"/>
                    </a:lnTo>
                    <a:lnTo>
                      <a:pt x="2323009" y="1398465"/>
                    </a:lnTo>
                    <a:close/>
                    <a:moveTo>
                      <a:pt x="3879477" y="1361086"/>
                    </a:moveTo>
                    <a:lnTo>
                      <a:pt x="3879704" y="1361313"/>
                    </a:lnTo>
                    <a:lnTo>
                      <a:pt x="3880157" y="1361993"/>
                    </a:lnTo>
                    <a:lnTo>
                      <a:pt x="3881516" y="1363127"/>
                    </a:lnTo>
                    <a:lnTo>
                      <a:pt x="3882876" y="1365396"/>
                    </a:lnTo>
                    <a:lnTo>
                      <a:pt x="3885142" y="1369251"/>
                    </a:lnTo>
                    <a:lnTo>
                      <a:pt x="3887635" y="1375375"/>
                    </a:lnTo>
                    <a:lnTo>
                      <a:pt x="3890580" y="1383314"/>
                    </a:lnTo>
                    <a:lnTo>
                      <a:pt x="3894432" y="1393974"/>
                    </a:lnTo>
                    <a:lnTo>
                      <a:pt x="3898058" y="1404861"/>
                    </a:lnTo>
                    <a:lnTo>
                      <a:pt x="3899644" y="1409624"/>
                    </a:lnTo>
                    <a:lnTo>
                      <a:pt x="3901230" y="1413479"/>
                    </a:lnTo>
                    <a:lnTo>
                      <a:pt x="3903043" y="1416881"/>
                    </a:lnTo>
                    <a:lnTo>
                      <a:pt x="3904403" y="1419830"/>
                    </a:lnTo>
                    <a:lnTo>
                      <a:pt x="3906216" y="1422098"/>
                    </a:lnTo>
                    <a:lnTo>
                      <a:pt x="3908028" y="1424139"/>
                    </a:lnTo>
                    <a:lnTo>
                      <a:pt x="3909615" y="1425500"/>
                    </a:lnTo>
                    <a:lnTo>
                      <a:pt x="3911654" y="1425954"/>
                    </a:lnTo>
                    <a:lnTo>
                      <a:pt x="3913693" y="1426181"/>
                    </a:lnTo>
                    <a:lnTo>
                      <a:pt x="3915959" y="1425727"/>
                    </a:lnTo>
                    <a:lnTo>
                      <a:pt x="3918452" y="1424820"/>
                    </a:lnTo>
                    <a:lnTo>
                      <a:pt x="3920945" y="1423459"/>
                    </a:lnTo>
                    <a:lnTo>
                      <a:pt x="3923890" y="1421418"/>
                    </a:lnTo>
                    <a:lnTo>
                      <a:pt x="3926836" y="1418696"/>
                    </a:lnTo>
                    <a:lnTo>
                      <a:pt x="3933408" y="1412799"/>
                    </a:lnTo>
                    <a:lnTo>
                      <a:pt x="3940206" y="1406221"/>
                    </a:lnTo>
                    <a:lnTo>
                      <a:pt x="3946324" y="1399644"/>
                    </a:lnTo>
                    <a:lnTo>
                      <a:pt x="3951989" y="1393293"/>
                    </a:lnTo>
                    <a:lnTo>
                      <a:pt x="3960826" y="1383314"/>
                    </a:lnTo>
                    <a:lnTo>
                      <a:pt x="3964225" y="1379004"/>
                    </a:lnTo>
                    <a:lnTo>
                      <a:pt x="3879477" y="1361086"/>
                    </a:lnTo>
                    <a:close/>
                    <a:moveTo>
                      <a:pt x="3657636" y="1336364"/>
                    </a:moveTo>
                    <a:lnTo>
                      <a:pt x="3653558" y="1336591"/>
                    </a:lnTo>
                    <a:lnTo>
                      <a:pt x="3649705" y="1337044"/>
                    </a:lnTo>
                    <a:lnTo>
                      <a:pt x="3648346" y="1337498"/>
                    </a:lnTo>
                    <a:lnTo>
                      <a:pt x="3646986" y="1338178"/>
                    </a:lnTo>
                    <a:lnTo>
                      <a:pt x="3645853" y="1338859"/>
                    </a:lnTo>
                    <a:lnTo>
                      <a:pt x="3644947" y="1339539"/>
                    </a:lnTo>
                    <a:lnTo>
                      <a:pt x="3644040" y="1340673"/>
                    </a:lnTo>
                    <a:lnTo>
                      <a:pt x="3643361" y="1341581"/>
                    </a:lnTo>
                    <a:lnTo>
                      <a:pt x="3642907" y="1342715"/>
                    </a:lnTo>
                    <a:lnTo>
                      <a:pt x="3642454" y="1344075"/>
                    </a:lnTo>
                    <a:lnTo>
                      <a:pt x="3642228" y="1345436"/>
                    </a:lnTo>
                    <a:lnTo>
                      <a:pt x="3642228" y="1347251"/>
                    </a:lnTo>
                    <a:lnTo>
                      <a:pt x="3642228" y="1351333"/>
                    </a:lnTo>
                    <a:lnTo>
                      <a:pt x="3642907" y="1355870"/>
                    </a:lnTo>
                    <a:lnTo>
                      <a:pt x="3644040" y="1361540"/>
                    </a:lnTo>
                    <a:lnTo>
                      <a:pt x="3645627" y="1368117"/>
                    </a:lnTo>
                    <a:lnTo>
                      <a:pt x="3646986" y="1375602"/>
                    </a:lnTo>
                    <a:lnTo>
                      <a:pt x="3648572" y="1383314"/>
                    </a:lnTo>
                    <a:lnTo>
                      <a:pt x="3649705" y="1391706"/>
                    </a:lnTo>
                    <a:lnTo>
                      <a:pt x="3650838" y="1400324"/>
                    </a:lnTo>
                    <a:lnTo>
                      <a:pt x="3652878" y="1418469"/>
                    </a:lnTo>
                    <a:lnTo>
                      <a:pt x="3654691" y="1437294"/>
                    </a:lnTo>
                    <a:lnTo>
                      <a:pt x="3656050" y="1447047"/>
                    </a:lnTo>
                    <a:lnTo>
                      <a:pt x="3657183" y="1456346"/>
                    </a:lnTo>
                    <a:lnTo>
                      <a:pt x="3658769" y="1465872"/>
                    </a:lnTo>
                    <a:lnTo>
                      <a:pt x="3660582" y="1474945"/>
                    </a:lnTo>
                    <a:lnTo>
                      <a:pt x="3662622" y="1484017"/>
                    </a:lnTo>
                    <a:lnTo>
                      <a:pt x="3665114" y="1492636"/>
                    </a:lnTo>
                    <a:lnTo>
                      <a:pt x="3667833" y="1500801"/>
                    </a:lnTo>
                    <a:lnTo>
                      <a:pt x="3669419" y="1504430"/>
                    </a:lnTo>
                    <a:lnTo>
                      <a:pt x="3671232" y="1508513"/>
                    </a:lnTo>
                    <a:lnTo>
                      <a:pt x="3674631" y="1516451"/>
                    </a:lnTo>
                    <a:lnTo>
                      <a:pt x="3678257" y="1525070"/>
                    </a:lnTo>
                    <a:lnTo>
                      <a:pt x="3681882" y="1534823"/>
                    </a:lnTo>
                    <a:lnTo>
                      <a:pt x="3685055" y="1545256"/>
                    </a:lnTo>
                    <a:lnTo>
                      <a:pt x="3688454" y="1555916"/>
                    </a:lnTo>
                    <a:lnTo>
                      <a:pt x="3691626" y="1567030"/>
                    </a:lnTo>
                    <a:lnTo>
                      <a:pt x="3698198" y="1590164"/>
                    </a:lnTo>
                    <a:lnTo>
                      <a:pt x="3704089" y="1613072"/>
                    </a:lnTo>
                    <a:lnTo>
                      <a:pt x="3709301" y="1635300"/>
                    </a:lnTo>
                    <a:lnTo>
                      <a:pt x="3717912" y="1672043"/>
                    </a:lnTo>
                    <a:lnTo>
                      <a:pt x="3721084" y="1687012"/>
                    </a:lnTo>
                    <a:lnTo>
                      <a:pt x="3724256" y="1702662"/>
                    </a:lnTo>
                    <a:lnTo>
                      <a:pt x="3727202" y="1718312"/>
                    </a:lnTo>
                    <a:lnTo>
                      <a:pt x="3730148" y="1733282"/>
                    </a:lnTo>
                    <a:lnTo>
                      <a:pt x="3731508" y="1740313"/>
                    </a:lnTo>
                    <a:lnTo>
                      <a:pt x="3733320" y="1747117"/>
                    </a:lnTo>
                    <a:lnTo>
                      <a:pt x="3735133" y="1753241"/>
                    </a:lnTo>
                    <a:lnTo>
                      <a:pt x="3736719" y="1759138"/>
                    </a:lnTo>
                    <a:lnTo>
                      <a:pt x="3738759" y="1764808"/>
                    </a:lnTo>
                    <a:lnTo>
                      <a:pt x="3741025" y="1769344"/>
                    </a:lnTo>
                    <a:lnTo>
                      <a:pt x="3743291" y="1773654"/>
                    </a:lnTo>
                    <a:lnTo>
                      <a:pt x="3744424" y="1775468"/>
                    </a:lnTo>
                    <a:lnTo>
                      <a:pt x="3746010" y="1777056"/>
                    </a:lnTo>
                    <a:lnTo>
                      <a:pt x="3750542" y="1782499"/>
                    </a:lnTo>
                    <a:lnTo>
                      <a:pt x="3754847" y="1786809"/>
                    </a:lnTo>
                    <a:lnTo>
                      <a:pt x="3756660" y="1788397"/>
                    </a:lnTo>
                    <a:lnTo>
                      <a:pt x="3758473" y="1789757"/>
                    </a:lnTo>
                    <a:lnTo>
                      <a:pt x="3760286" y="1790891"/>
                    </a:lnTo>
                    <a:lnTo>
                      <a:pt x="3762325" y="1791799"/>
                    </a:lnTo>
                    <a:lnTo>
                      <a:pt x="3764365" y="1792479"/>
                    </a:lnTo>
                    <a:lnTo>
                      <a:pt x="3766404" y="1792933"/>
                    </a:lnTo>
                    <a:lnTo>
                      <a:pt x="3768897" y="1792933"/>
                    </a:lnTo>
                    <a:lnTo>
                      <a:pt x="3771389" y="1792933"/>
                    </a:lnTo>
                    <a:lnTo>
                      <a:pt x="3774335" y="1792706"/>
                    </a:lnTo>
                    <a:lnTo>
                      <a:pt x="3777960" y="1792479"/>
                    </a:lnTo>
                    <a:lnTo>
                      <a:pt x="3785665" y="1790891"/>
                    </a:lnTo>
                    <a:lnTo>
                      <a:pt x="3795635" y="1789077"/>
                    </a:lnTo>
                    <a:lnTo>
                      <a:pt x="3807872" y="1786809"/>
                    </a:lnTo>
                    <a:lnTo>
                      <a:pt x="3821468" y="1784541"/>
                    </a:lnTo>
                    <a:lnTo>
                      <a:pt x="3835970" y="1782499"/>
                    </a:lnTo>
                    <a:lnTo>
                      <a:pt x="3850472" y="1780912"/>
                    </a:lnTo>
                    <a:lnTo>
                      <a:pt x="3864521" y="1779551"/>
                    </a:lnTo>
                    <a:lnTo>
                      <a:pt x="3871319" y="1779097"/>
                    </a:lnTo>
                    <a:lnTo>
                      <a:pt x="3877438" y="1779097"/>
                    </a:lnTo>
                    <a:lnTo>
                      <a:pt x="3883103" y="1779097"/>
                    </a:lnTo>
                    <a:lnTo>
                      <a:pt x="3888088" y="1779324"/>
                    </a:lnTo>
                    <a:lnTo>
                      <a:pt x="3897832" y="1780005"/>
                    </a:lnTo>
                    <a:lnTo>
                      <a:pt x="3906669" y="1780458"/>
                    </a:lnTo>
                    <a:lnTo>
                      <a:pt x="3922304" y="1781365"/>
                    </a:lnTo>
                    <a:lnTo>
                      <a:pt x="3933181" y="1781592"/>
                    </a:lnTo>
                    <a:lnTo>
                      <a:pt x="3937260" y="1781592"/>
                    </a:lnTo>
                    <a:lnTo>
                      <a:pt x="3937260" y="1569071"/>
                    </a:lnTo>
                    <a:lnTo>
                      <a:pt x="3960600" y="1569071"/>
                    </a:lnTo>
                    <a:lnTo>
                      <a:pt x="3962866" y="1447728"/>
                    </a:lnTo>
                    <a:lnTo>
                      <a:pt x="3962412" y="1447274"/>
                    </a:lnTo>
                    <a:lnTo>
                      <a:pt x="3961279" y="1446140"/>
                    </a:lnTo>
                    <a:lnTo>
                      <a:pt x="3959013" y="1445233"/>
                    </a:lnTo>
                    <a:lnTo>
                      <a:pt x="3957880" y="1444779"/>
                    </a:lnTo>
                    <a:lnTo>
                      <a:pt x="3956294" y="1444552"/>
                    </a:lnTo>
                    <a:lnTo>
                      <a:pt x="3954481" y="1444326"/>
                    </a:lnTo>
                    <a:lnTo>
                      <a:pt x="3952668" y="1444099"/>
                    </a:lnTo>
                    <a:lnTo>
                      <a:pt x="3950629" y="1444326"/>
                    </a:lnTo>
                    <a:lnTo>
                      <a:pt x="3948137" y="1444779"/>
                    </a:lnTo>
                    <a:lnTo>
                      <a:pt x="3945644" y="1445460"/>
                    </a:lnTo>
                    <a:lnTo>
                      <a:pt x="3943151" y="1446367"/>
                    </a:lnTo>
                    <a:lnTo>
                      <a:pt x="3940206" y="1447954"/>
                    </a:lnTo>
                    <a:lnTo>
                      <a:pt x="3937260" y="1449996"/>
                    </a:lnTo>
                    <a:lnTo>
                      <a:pt x="3924344" y="1459295"/>
                    </a:lnTo>
                    <a:lnTo>
                      <a:pt x="3917546" y="1463831"/>
                    </a:lnTo>
                    <a:lnTo>
                      <a:pt x="3914147" y="1466099"/>
                    </a:lnTo>
                    <a:lnTo>
                      <a:pt x="3910748" y="1467914"/>
                    </a:lnTo>
                    <a:lnTo>
                      <a:pt x="3907122" y="1469275"/>
                    </a:lnTo>
                    <a:lnTo>
                      <a:pt x="3903950" y="1470182"/>
                    </a:lnTo>
                    <a:lnTo>
                      <a:pt x="3900777" y="1471089"/>
                    </a:lnTo>
                    <a:lnTo>
                      <a:pt x="3897605" y="1471316"/>
                    </a:lnTo>
                    <a:lnTo>
                      <a:pt x="3894432" y="1471089"/>
                    </a:lnTo>
                    <a:lnTo>
                      <a:pt x="3892846" y="1470635"/>
                    </a:lnTo>
                    <a:lnTo>
                      <a:pt x="3891487" y="1469955"/>
                    </a:lnTo>
                    <a:lnTo>
                      <a:pt x="3890127" y="1469275"/>
                    </a:lnTo>
                    <a:lnTo>
                      <a:pt x="3888541" y="1468594"/>
                    </a:lnTo>
                    <a:lnTo>
                      <a:pt x="3887181" y="1467460"/>
                    </a:lnTo>
                    <a:lnTo>
                      <a:pt x="3885822" y="1466326"/>
                    </a:lnTo>
                    <a:lnTo>
                      <a:pt x="3884462" y="1464512"/>
                    </a:lnTo>
                    <a:lnTo>
                      <a:pt x="3882876" y="1462697"/>
                    </a:lnTo>
                    <a:lnTo>
                      <a:pt x="3879704" y="1457481"/>
                    </a:lnTo>
                    <a:lnTo>
                      <a:pt x="3876305" y="1450449"/>
                    </a:lnTo>
                    <a:lnTo>
                      <a:pt x="3872226" y="1442511"/>
                    </a:lnTo>
                    <a:lnTo>
                      <a:pt x="3868374" y="1433665"/>
                    </a:lnTo>
                    <a:lnTo>
                      <a:pt x="3864295" y="1423913"/>
                    </a:lnTo>
                    <a:lnTo>
                      <a:pt x="3856137" y="1403726"/>
                    </a:lnTo>
                    <a:lnTo>
                      <a:pt x="3848660" y="1384221"/>
                    </a:lnTo>
                    <a:lnTo>
                      <a:pt x="3842541" y="1367664"/>
                    </a:lnTo>
                    <a:lnTo>
                      <a:pt x="3837103" y="1351787"/>
                    </a:lnTo>
                    <a:lnTo>
                      <a:pt x="3821241" y="1349746"/>
                    </a:lnTo>
                    <a:lnTo>
                      <a:pt x="3783172" y="1345436"/>
                    </a:lnTo>
                    <a:lnTo>
                      <a:pt x="3759606" y="1343395"/>
                    </a:lnTo>
                    <a:lnTo>
                      <a:pt x="3735586" y="1340900"/>
                    </a:lnTo>
                    <a:lnTo>
                      <a:pt x="3712473" y="1339086"/>
                    </a:lnTo>
                    <a:lnTo>
                      <a:pt x="3692079" y="1337952"/>
                    </a:lnTo>
                    <a:lnTo>
                      <a:pt x="3675764" y="1336818"/>
                    </a:lnTo>
                    <a:lnTo>
                      <a:pt x="3662848" y="1336364"/>
                    </a:lnTo>
                    <a:lnTo>
                      <a:pt x="3657636" y="1336364"/>
                    </a:lnTo>
                    <a:close/>
                    <a:moveTo>
                      <a:pt x="740134" y="1112044"/>
                    </a:moveTo>
                    <a:lnTo>
                      <a:pt x="736957" y="1112270"/>
                    </a:lnTo>
                    <a:lnTo>
                      <a:pt x="734234" y="1112497"/>
                    </a:lnTo>
                    <a:lnTo>
                      <a:pt x="731965" y="1113177"/>
                    </a:lnTo>
                    <a:lnTo>
                      <a:pt x="729923" y="1114084"/>
                    </a:lnTo>
                    <a:lnTo>
                      <a:pt x="728562" y="1114991"/>
                    </a:lnTo>
                    <a:lnTo>
                      <a:pt x="727201" y="1116579"/>
                    </a:lnTo>
                    <a:lnTo>
                      <a:pt x="726293" y="1118166"/>
                    </a:lnTo>
                    <a:lnTo>
                      <a:pt x="725612" y="1119980"/>
                    </a:lnTo>
                    <a:lnTo>
                      <a:pt x="724705" y="1122248"/>
                    </a:lnTo>
                    <a:lnTo>
                      <a:pt x="724478" y="1124742"/>
                    </a:lnTo>
                    <a:lnTo>
                      <a:pt x="724024" y="1130638"/>
                    </a:lnTo>
                    <a:lnTo>
                      <a:pt x="724024" y="1137668"/>
                    </a:lnTo>
                    <a:lnTo>
                      <a:pt x="724251" y="1146058"/>
                    </a:lnTo>
                    <a:lnTo>
                      <a:pt x="724251" y="1155355"/>
                    </a:lnTo>
                    <a:lnTo>
                      <a:pt x="724251" y="1165106"/>
                    </a:lnTo>
                    <a:lnTo>
                      <a:pt x="724705" y="1175084"/>
                    </a:lnTo>
                    <a:lnTo>
                      <a:pt x="725839" y="1184608"/>
                    </a:lnTo>
                    <a:lnTo>
                      <a:pt x="726293" y="1188689"/>
                    </a:lnTo>
                    <a:lnTo>
                      <a:pt x="726974" y="1192998"/>
                    </a:lnTo>
                    <a:lnTo>
                      <a:pt x="728108" y="1196626"/>
                    </a:lnTo>
                    <a:lnTo>
                      <a:pt x="729243" y="1199801"/>
                    </a:lnTo>
                    <a:lnTo>
                      <a:pt x="730377" y="1202975"/>
                    </a:lnTo>
                    <a:lnTo>
                      <a:pt x="732192" y="1205016"/>
                    </a:lnTo>
                    <a:lnTo>
                      <a:pt x="732873" y="1206150"/>
                    </a:lnTo>
                    <a:lnTo>
                      <a:pt x="734008" y="1206830"/>
                    </a:lnTo>
                    <a:lnTo>
                      <a:pt x="734915" y="1207511"/>
                    </a:lnTo>
                    <a:lnTo>
                      <a:pt x="736276" y="1207737"/>
                    </a:lnTo>
                    <a:lnTo>
                      <a:pt x="737638" y="1208418"/>
                    </a:lnTo>
                    <a:lnTo>
                      <a:pt x="739907" y="1208644"/>
                    </a:lnTo>
                    <a:lnTo>
                      <a:pt x="746714" y="1209325"/>
                    </a:lnTo>
                    <a:lnTo>
                      <a:pt x="755563" y="1209778"/>
                    </a:lnTo>
                    <a:lnTo>
                      <a:pt x="766680" y="1210232"/>
                    </a:lnTo>
                    <a:lnTo>
                      <a:pt x="793227" y="1211139"/>
                    </a:lnTo>
                    <a:lnTo>
                      <a:pt x="822497" y="1211366"/>
                    </a:lnTo>
                    <a:lnTo>
                      <a:pt x="876044" y="1211819"/>
                    </a:lnTo>
                    <a:lnTo>
                      <a:pt x="899868" y="1211819"/>
                    </a:lnTo>
                    <a:lnTo>
                      <a:pt x="899414" y="1210005"/>
                    </a:lnTo>
                    <a:lnTo>
                      <a:pt x="897826" y="1205016"/>
                    </a:lnTo>
                    <a:lnTo>
                      <a:pt x="896692" y="1201615"/>
                    </a:lnTo>
                    <a:lnTo>
                      <a:pt x="894876" y="1197760"/>
                    </a:lnTo>
                    <a:lnTo>
                      <a:pt x="893061" y="1192998"/>
                    </a:lnTo>
                    <a:lnTo>
                      <a:pt x="890566" y="1188009"/>
                    </a:lnTo>
                    <a:lnTo>
                      <a:pt x="887162" y="1182567"/>
                    </a:lnTo>
                    <a:lnTo>
                      <a:pt x="883759" y="1176898"/>
                    </a:lnTo>
                    <a:lnTo>
                      <a:pt x="879674" y="1170775"/>
                    </a:lnTo>
                    <a:lnTo>
                      <a:pt x="874683" y="1164652"/>
                    </a:lnTo>
                    <a:lnTo>
                      <a:pt x="869237" y="1158530"/>
                    </a:lnTo>
                    <a:lnTo>
                      <a:pt x="862884" y="1152181"/>
                    </a:lnTo>
                    <a:lnTo>
                      <a:pt x="856077" y="1146058"/>
                    </a:lnTo>
                    <a:lnTo>
                      <a:pt x="851993" y="1143110"/>
                    </a:lnTo>
                    <a:lnTo>
                      <a:pt x="848136" y="1139935"/>
                    </a:lnTo>
                    <a:lnTo>
                      <a:pt x="845186" y="1137894"/>
                    </a:lnTo>
                    <a:lnTo>
                      <a:pt x="841783" y="1135854"/>
                    </a:lnTo>
                    <a:lnTo>
                      <a:pt x="835430" y="1132225"/>
                    </a:lnTo>
                    <a:lnTo>
                      <a:pt x="828169" y="1129051"/>
                    </a:lnTo>
                    <a:lnTo>
                      <a:pt x="820682" y="1126103"/>
                    </a:lnTo>
                    <a:lnTo>
                      <a:pt x="812740" y="1123608"/>
                    </a:lnTo>
                    <a:lnTo>
                      <a:pt x="805253" y="1121341"/>
                    </a:lnTo>
                    <a:lnTo>
                      <a:pt x="797311" y="1119300"/>
                    </a:lnTo>
                    <a:lnTo>
                      <a:pt x="789370" y="1117486"/>
                    </a:lnTo>
                    <a:lnTo>
                      <a:pt x="781656" y="1116125"/>
                    </a:lnTo>
                    <a:lnTo>
                      <a:pt x="773941" y="1114991"/>
                    </a:lnTo>
                    <a:lnTo>
                      <a:pt x="766907" y="1114084"/>
                    </a:lnTo>
                    <a:lnTo>
                      <a:pt x="760327" y="1113404"/>
                    </a:lnTo>
                    <a:lnTo>
                      <a:pt x="748529" y="1112270"/>
                    </a:lnTo>
                    <a:lnTo>
                      <a:pt x="740134" y="1112044"/>
                    </a:lnTo>
                    <a:close/>
                    <a:moveTo>
                      <a:pt x="1305638" y="1054673"/>
                    </a:moveTo>
                    <a:lnTo>
                      <a:pt x="1304925" y="1054679"/>
                    </a:lnTo>
                    <a:lnTo>
                      <a:pt x="1304925" y="1962890"/>
                    </a:lnTo>
                    <a:lnTo>
                      <a:pt x="1355725" y="1947343"/>
                    </a:lnTo>
                    <a:lnTo>
                      <a:pt x="1355725" y="1201521"/>
                    </a:lnTo>
                    <a:lnTo>
                      <a:pt x="1345341" y="1171682"/>
                    </a:lnTo>
                    <a:lnTo>
                      <a:pt x="1317663" y="1090048"/>
                    </a:lnTo>
                    <a:lnTo>
                      <a:pt x="1305638" y="1054673"/>
                    </a:lnTo>
                    <a:close/>
                    <a:moveTo>
                      <a:pt x="3135313" y="1001713"/>
                    </a:moveTo>
                    <a:lnTo>
                      <a:pt x="3135313" y="1963376"/>
                    </a:lnTo>
                    <a:lnTo>
                      <a:pt x="3187700" y="1947343"/>
                    </a:lnTo>
                    <a:lnTo>
                      <a:pt x="3187700" y="1001713"/>
                    </a:lnTo>
                    <a:lnTo>
                      <a:pt x="3135313" y="1001713"/>
                    </a:lnTo>
                    <a:close/>
                    <a:moveTo>
                      <a:pt x="2678432" y="1001713"/>
                    </a:moveTo>
                    <a:lnTo>
                      <a:pt x="2677719" y="1004936"/>
                    </a:lnTo>
                    <a:lnTo>
                      <a:pt x="2678112" y="1008569"/>
                    </a:lnTo>
                    <a:lnTo>
                      <a:pt x="2679473" y="1019688"/>
                    </a:lnTo>
                    <a:lnTo>
                      <a:pt x="2681061" y="1032849"/>
                    </a:lnTo>
                    <a:lnTo>
                      <a:pt x="2684545" y="1057432"/>
                    </a:lnTo>
                    <a:lnTo>
                      <a:pt x="2709329" y="1072923"/>
                    </a:lnTo>
                    <a:lnTo>
                      <a:pt x="2773790" y="1120775"/>
                    </a:lnTo>
                    <a:lnTo>
                      <a:pt x="2800346" y="1140732"/>
                    </a:lnTo>
                    <a:lnTo>
                      <a:pt x="2823270" y="1158422"/>
                    </a:lnTo>
                    <a:lnTo>
                      <a:pt x="2843017" y="1173390"/>
                    </a:lnTo>
                    <a:lnTo>
                      <a:pt x="2859813" y="1186543"/>
                    </a:lnTo>
                    <a:lnTo>
                      <a:pt x="2873885" y="1198336"/>
                    </a:lnTo>
                    <a:lnTo>
                      <a:pt x="2885688" y="1208088"/>
                    </a:lnTo>
                    <a:lnTo>
                      <a:pt x="2894994" y="1216932"/>
                    </a:lnTo>
                    <a:lnTo>
                      <a:pt x="2899079" y="1220561"/>
                    </a:lnTo>
                    <a:lnTo>
                      <a:pt x="2902484" y="1224190"/>
                    </a:lnTo>
                    <a:lnTo>
                      <a:pt x="2905435" y="1227818"/>
                    </a:lnTo>
                    <a:lnTo>
                      <a:pt x="2908158" y="1231220"/>
                    </a:lnTo>
                    <a:lnTo>
                      <a:pt x="2910428" y="1234168"/>
                    </a:lnTo>
                    <a:lnTo>
                      <a:pt x="2912471" y="1237116"/>
                    </a:lnTo>
                    <a:lnTo>
                      <a:pt x="2914060" y="1240065"/>
                    </a:lnTo>
                    <a:lnTo>
                      <a:pt x="2915648" y="1243240"/>
                    </a:lnTo>
                    <a:lnTo>
                      <a:pt x="2916556" y="1245961"/>
                    </a:lnTo>
                    <a:lnTo>
                      <a:pt x="2917691" y="1248682"/>
                    </a:lnTo>
                    <a:lnTo>
                      <a:pt x="2918372" y="1251631"/>
                    </a:lnTo>
                    <a:lnTo>
                      <a:pt x="2919053" y="1254352"/>
                    </a:lnTo>
                    <a:lnTo>
                      <a:pt x="2919961" y="1260249"/>
                    </a:lnTo>
                    <a:lnTo>
                      <a:pt x="2920415" y="1264558"/>
                    </a:lnTo>
                    <a:lnTo>
                      <a:pt x="2920642" y="1270681"/>
                    </a:lnTo>
                    <a:lnTo>
                      <a:pt x="2921096" y="1287690"/>
                    </a:lnTo>
                    <a:lnTo>
                      <a:pt x="2921550" y="1310822"/>
                    </a:lnTo>
                    <a:lnTo>
                      <a:pt x="2922004" y="1338943"/>
                    </a:lnTo>
                    <a:lnTo>
                      <a:pt x="2922685" y="1405618"/>
                    </a:lnTo>
                    <a:lnTo>
                      <a:pt x="2922912" y="1479550"/>
                    </a:lnTo>
                    <a:lnTo>
                      <a:pt x="2923593" y="1617209"/>
                    </a:lnTo>
                    <a:lnTo>
                      <a:pt x="2924046" y="1664608"/>
                    </a:lnTo>
                    <a:lnTo>
                      <a:pt x="2924273" y="1679349"/>
                    </a:lnTo>
                    <a:lnTo>
                      <a:pt x="2924727" y="1686833"/>
                    </a:lnTo>
                    <a:lnTo>
                      <a:pt x="2926316" y="1697945"/>
                    </a:lnTo>
                    <a:lnTo>
                      <a:pt x="2926770" y="1702481"/>
                    </a:lnTo>
                    <a:lnTo>
                      <a:pt x="2926997" y="1706336"/>
                    </a:lnTo>
                    <a:lnTo>
                      <a:pt x="2926997" y="1709738"/>
                    </a:lnTo>
                    <a:lnTo>
                      <a:pt x="2926770" y="1712459"/>
                    </a:lnTo>
                    <a:lnTo>
                      <a:pt x="2926089" y="1714501"/>
                    </a:lnTo>
                    <a:lnTo>
                      <a:pt x="2925408" y="1716315"/>
                    </a:lnTo>
                    <a:lnTo>
                      <a:pt x="2924046" y="1717902"/>
                    </a:lnTo>
                    <a:lnTo>
                      <a:pt x="2922231" y="1719036"/>
                    </a:lnTo>
                    <a:lnTo>
                      <a:pt x="2920188" y="1719717"/>
                    </a:lnTo>
                    <a:lnTo>
                      <a:pt x="2917691" y="1720624"/>
                    </a:lnTo>
                    <a:lnTo>
                      <a:pt x="2914287" y="1721077"/>
                    </a:lnTo>
                    <a:lnTo>
                      <a:pt x="2910882" y="1721304"/>
                    </a:lnTo>
                    <a:lnTo>
                      <a:pt x="2901803" y="1721984"/>
                    </a:lnTo>
                    <a:lnTo>
                      <a:pt x="2897718" y="1722438"/>
                    </a:lnTo>
                    <a:lnTo>
                      <a:pt x="2895675" y="1723118"/>
                    </a:lnTo>
                    <a:lnTo>
                      <a:pt x="2894313" y="1723572"/>
                    </a:lnTo>
                    <a:lnTo>
                      <a:pt x="2892951" y="1724252"/>
                    </a:lnTo>
                    <a:lnTo>
                      <a:pt x="2891816" y="1725159"/>
                    </a:lnTo>
                    <a:lnTo>
                      <a:pt x="2891135" y="1726293"/>
                    </a:lnTo>
                    <a:lnTo>
                      <a:pt x="2890227" y="1727654"/>
                    </a:lnTo>
                    <a:lnTo>
                      <a:pt x="2889773" y="1729242"/>
                    </a:lnTo>
                    <a:lnTo>
                      <a:pt x="2889546" y="1731283"/>
                    </a:lnTo>
                    <a:lnTo>
                      <a:pt x="2889319" y="1733551"/>
                    </a:lnTo>
                    <a:lnTo>
                      <a:pt x="2889546" y="1736272"/>
                    </a:lnTo>
                    <a:lnTo>
                      <a:pt x="2889773" y="1739220"/>
                    </a:lnTo>
                    <a:lnTo>
                      <a:pt x="2890227" y="1742395"/>
                    </a:lnTo>
                    <a:lnTo>
                      <a:pt x="2892043" y="1750333"/>
                    </a:lnTo>
                    <a:lnTo>
                      <a:pt x="2893632" y="1756002"/>
                    </a:lnTo>
                    <a:lnTo>
                      <a:pt x="2896356" y="1764393"/>
                    </a:lnTo>
                    <a:lnTo>
                      <a:pt x="2903619" y="1787752"/>
                    </a:lnTo>
                    <a:lnTo>
                      <a:pt x="2913833" y="1816781"/>
                    </a:lnTo>
                    <a:lnTo>
                      <a:pt x="2925635" y="1849211"/>
                    </a:lnTo>
                    <a:lnTo>
                      <a:pt x="2937665" y="1881415"/>
                    </a:lnTo>
                    <a:lnTo>
                      <a:pt x="2943566" y="1896836"/>
                    </a:lnTo>
                    <a:lnTo>
                      <a:pt x="2949468" y="1911351"/>
                    </a:lnTo>
                    <a:lnTo>
                      <a:pt x="2954688" y="1924051"/>
                    </a:lnTo>
                    <a:lnTo>
                      <a:pt x="2959454" y="1935390"/>
                    </a:lnTo>
                    <a:lnTo>
                      <a:pt x="2963540" y="1944235"/>
                    </a:lnTo>
                    <a:lnTo>
                      <a:pt x="2966945" y="1950585"/>
                    </a:lnTo>
                    <a:lnTo>
                      <a:pt x="2970122" y="1955574"/>
                    </a:lnTo>
                    <a:lnTo>
                      <a:pt x="2973754" y="1960790"/>
                    </a:lnTo>
                    <a:lnTo>
                      <a:pt x="2977612" y="1966006"/>
                    </a:lnTo>
                    <a:lnTo>
                      <a:pt x="2981698" y="1970995"/>
                    </a:lnTo>
                    <a:lnTo>
                      <a:pt x="2989642" y="1980974"/>
                    </a:lnTo>
                    <a:lnTo>
                      <a:pt x="2997586" y="1989819"/>
                    </a:lnTo>
                    <a:lnTo>
                      <a:pt x="3004622" y="1997529"/>
                    </a:lnTo>
                    <a:lnTo>
                      <a:pt x="3010751" y="2003426"/>
                    </a:lnTo>
                    <a:lnTo>
                      <a:pt x="3016198" y="2008869"/>
                    </a:lnTo>
                    <a:lnTo>
                      <a:pt x="3026866" y="2020435"/>
                    </a:lnTo>
                    <a:lnTo>
                      <a:pt x="3047747" y="2044927"/>
                    </a:lnTo>
                    <a:lnTo>
                      <a:pt x="3063863" y="2063297"/>
                    </a:lnTo>
                    <a:lnTo>
                      <a:pt x="3070218" y="2070554"/>
                    </a:lnTo>
                    <a:lnTo>
                      <a:pt x="3074757" y="2075090"/>
                    </a:lnTo>
                    <a:lnTo>
                      <a:pt x="3076119" y="2076677"/>
                    </a:lnTo>
                    <a:lnTo>
                      <a:pt x="3076575" y="2077406"/>
                    </a:lnTo>
                    <a:lnTo>
                      <a:pt x="3076575" y="1001713"/>
                    </a:lnTo>
                    <a:lnTo>
                      <a:pt x="2678432" y="1001713"/>
                    </a:lnTo>
                    <a:close/>
                    <a:moveTo>
                      <a:pt x="1853446" y="1001713"/>
                    </a:moveTo>
                    <a:lnTo>
                      <a:pt x="1853996" y="1005013"/>
                    </a:lnTo>
                    <a:lnTo>
                      <a:pt x="1855357" y="1013403"/>
                    </a:lnTo>
                    <a:lnTo>
                      <a:pt x="1858533" y="1027916"/>
                    </a:lnTo>
                    <a:lnTo>
                      <a:pt x="1860121" y="1034038"/>
                    </a:lnTo>
                    <a:lnTo>
                      <a:pt x="1875776" y="1038347"/>
                    </a:lnTo>
                    <a:lnTo>
                      <a:pt x="1892791" y="1042655"/>
                    </a:lnTo>
                    <a:lnTo>
                      <a:pt x="1914571" y="1047871"/>
                    </a:lnTo>
                    <a:lnTo>
                      <a:pt x="1926596" y="1050592"/>
                    </a:lnTo>
                    <a:lnTo>
                      <a:pt x="1939074" y="1053086"/>
                    </a:lnTo>
                    <a:lnTo>
                      <a:pt x="1951779" y="1055580"/>
                    </a:lnTo>
                    <a:lnTo>
                      <a:pt x="1964938" y="1057848"/>
                    </a:lnTo>
                    <a:lnTo>
                      <a:pt x="1978096" y="1059889"/>
                    </a:lnTo>
                    <a:lnTo>
                      <a:pt x="1990801" y="1061476"/>
                    </a:lnTo>
                    <a:lnTo>
                      <a:pt x="2003506" y="1062837"/>
                    </a:lnTo>
                    <a:lnTo>
                      <a:pt x="2015077" y="1063517"/>
                    </a:lnTo>
                    <a:lnTo>
                      <a:pt x="2027328" y="1063971"/>
                    </a:lnTo>
                    <a:lnTo>
                      <a:pt x="2040033" y="1065104"/>
                    </a:lnTo>
                    <a:lnTo>
                      <a:pt x="2053192" y="1066238"/>
                    </a:lnTo>
                    <a:lnTo>
                      <a:pt x="2067031" y="1067826"/>
                    </a:lnTo>
                    <a:lnTo>
                      <a:pt x="2081098" y="1069640"/>
                    </a:lnTo>
                    <a:lnTo>
                      <a:pt x="2095618" y="1071680"/>
                    </a:lnTo>
                    <a:lnTo>
                      <a:pt x="2124885" y="1076216"/>
                    </a:lnTo>
                    <a:lnTo>
                      <a:pt x="2153698" y="1081204"/>
                    </a:lnTo>
                    <a:lnTo>
                      <a:pt x="2181603" y="1086193"/>
                    </a:lnTo>
                    <a:lnTo>
                      <a:pt x="2229701" y="1095264"/>
                    </a:lnTo>
                    <a:lnTo>
                      <a:pt x="2234692" y="1096171"/>
                    </a:lnTo>
                    <a:lnTo>
                      <a:pt x="2239684" y="1097758"/>
                    </a:lnTo>
                    <a:lnTo>
                      <a:pt x="2244675" y="1099345"/>
                    </a:lnTo>
                    <a:lnTo>
                      <a:pt x="2249212" y="1101159"/>
                    </a:lnTo>
                    <a:lnTo>
                      <a:pt x="2253750" y="1103200"/>
                    </a:lnTo>
                    <a:lnTo>
                      <a:pt x="2258287" y="1105468"/>
                    </a:lnTo>
                    <a:lnTo>
                      <a:pt x="2262598" y="1107962"/>
                    </a:lnTo>
                    <a:lnTo>
                      <a:pt x="2263570" y="1108576"/>
                    </a:lnTo>
                    <a:lnTo>
                      <a:pt x="2261707" y="1094105"/>
                    </a:lnTo>
                    <a:lnTo>
                      <a:pt x="2257857" y="1065515"/>
                    </a:lnTo>
                    <a:lnTo>
                      <a:pt x="2254687" y="1037379"/>
                    </a:lnTo>
                    <a:lnTo>
                      <a:pt x="2253978" y="1030395"/>
                    </a:lnTo>
                    <a:lnTo>
                      <a:pt x="2208022" y="1030395"/>
                    </a:lnTo>
                    <a:lnTo>
                      <a:pt x="2203726" y="1029941"/>
                    </a:lnTo>
                    <a:lnTo>
                      <a:pt x="2199657" y="1029487"/>
                    </a:lnTo>
                    <a:lnTo>
                      <a:pt x="2196039" y="1028807"/>
                    </a:lnTo>
                    <a:lnTo>
                      <a:pt x="2192422" y="1027899"/>
                    </a:lnTo>
                    <a:lnTo>
                      <a:pt x="2188804" y="1026311"/>
                    </a:lnTo>
                    <a:lnTo>
                      <a:pt x="2185639" y="1024496"/>
                    </a:lnTo>
                    <a:lnTo>
                      <a:pt x="2182474" y="1022681"/>
                    </a:lnTo>
                    <a:lnTo>
                      <a:pt x="2179309" y="1020413"/>
                    </a:lnTo>
                    <a:lnTo>
                      <a:pt x="2176370" y="1017691"/>
                    </a:lnTo>
                    <a:lnTo>
                      <a:pt x="2172978" y="1014968"/>
                    </a:lnTo>
                    <a:lnTo>
                      <a:pt x="2170039" y="1011565"/>
                    </a:lnTo>
                    <a:lnTo>
                      <a:pt x="2167100" y="1008162"/>
                    </a:lnTo>
                    <a:lnTo>
                      <a:pt x="2164161" y="1004533"/>
                    </a:lnTo>
                    <a:lnTo>
                      <a:pt x="2162132" y="1001713"/>
                    </a:lnTo>
                    <a:lnTo>
                      <a:pt x="1853446" y="1001713"/>
                    </a:lnTo>
                    <a:close/>
                    <a:moveTo>
                      <a:pt x="4275346" y="983674"/>
                    </a:moveTo>
                    <a:lnTo>
                      <a:pt x="4311602" y="1044686"/>
                    </a:lnTo>
                    <a:lnTo>
                      <a:pt x="4336981" y="983674"/>
                    </a:lnTo>
                    <a:lnTo>
                      <a:pt x="4275346" y="983674"/>
                    </a:lnTo>
                    <a:close/>
                    <a:moveTo>
                      <a:pt x="3664434" y="861650"/>
                    </a:moveTo>
                    <a:lnTo>
                      <a:pt x="3663301" y="861877"/>
                    </a:lnTo>
                    <a:lnTo>
                      <a:pt x="3662168" y="862331"/>
                    </a:lnTo>
                    <a:lnTo>
                      <a:pt x="3659676" y="863465"/>
                    </a:lnTo>
                    <a:lnTo>
                      <a:pt x="3657410" y="865052"/>
                    </a:lnTo>
                    <a:lnTo>
                      <a:pt x="3655597" y="867094"/>
                    </a:lnTo>
                    <a:lnTo>
                      <a:pt x="3653558" y="869362"/>
                    </a:lnTo>
                    <a:lnTo>
                      <a:pt x="3651745" y="871630"/>
                    </a:lnTo>
                    <a:lnTo>
                      <a:pt x="3650385" y="873671"/>
                    </a:lnTo>
                    <a:lnTo>
                      <a:pt x="3648346" y="877300"/>
                    </a:lnTo>
                    <a:lnTo>
                      <a:pt x="3647666" y="878434"/>
                    </a:lnTo>
                    <a:lnTo>
                      <a:pt x="3649269" y="901700"/>
                    </a:lnTo>
                    <a:lnTo>
                      <a:pt x="3660775" y="901700"/>
                    </a:lnTo>
                    <a:lnTo>
                      <a:pt x="3660775" y="1001713"/>
                    </a:lnTo>
                    <a:lnTo>
                      <a:pt x="3246438" y="1001713"/>
                    </a:lnTo>
                    <a:lnTo>
                      <a:pt x="3246438" y="2034626"/>
                    </a:lnTo>
                    <a:lnTo>
                      <a:pt x="3247945" y="2034259"/>
                    </a:lnTo>
                    <a:lnTo>
                      <a:pt x="3256556" y="2031991"/>
                    </a:lnTo>
                    <a:lnTo>
                      <a:pt x="3265620" y="2029496"/>
                    </a:lnTo>
                    <a:lnTo>
                      <a:pt x="3274910" y="2026547"/>
                    </a:lnTo>
                    <a:lnTo>
                      <a:pt x="3284427" y="2023145"/>
                    </a:lnTo>
                    <a:lnTo>
                      <a:pt x="3293718" y="2019743"/>
                    </a:lnTo>
                    <a:lnTo>
                      <a:pt x="3303008" y="2015887"/>
                    </a:lnTo>
                    <a:lnTo>
                      <a:pt x="3311846" y="2012258"/>
                    </a:lnTo>
                    <a:lnTo>
                      <a:pt x="3320457" y="2008402"/>
                    </a:lnTo>
                    <a:lnTo>
                      <a:pt x="3328841" y="2004773"/>
                    </a:lnTo>
                    <a:lnTo>
                      <a:pt x="3336092" y="2001144"/>
                    </a:lnTo>
                    <a:lnTo>
                      <a:pt x="3343117" y="1997515"/>
                    </a:lnTo>
                    <a:lnTo>
                      <a:pt x="3349008" y="1994340"/>
                    </a:lnTo>
                    <a:lnTo>
                      <a:pt x="3354220" y="1991392"/>
                    </a:lnTo>
                    <a:lnTo>
                      <a:pt x="3358299" y="1988670"/>
                    </a:lnTo>
                    <a:lnTo>
                      <a:pt x="3365550" y="1983453"/>
                    </a:lnTo>
                    <a:lnTo>
                      <a:pt x="3374161" y="1978010"/>
                    </a:lnTo>
                    <a:lnTo>
                      <a:pt x="3383225" y="1972113"/>
                    </a:lnTo>
                    <a:lnTo>
                      <a:pt x="3392515" y="1965762"/>
                    </a:lnTo>
                    <a:lnTo>
                      <a:pt x="3401353" y="1959411"/>
                    </a:lnTo>
                    <a:lnTo>
                      <a:pt x="3405431" y="1956236"/>
                    </a:lnTo>
                    <a:lnTo>
                      <a:pt x="3409510" y="1953061"/>
                    </a:lnTo>
                    <a:lnTo>
                      <a:pt x="3413362" y="1949659"/>
                    </a:lnTo>
                    <a:lnTo>
                      <a:pt x="3416988" y="1946483"/>
                    </a:lnTo>
                    <a:lnTo>
                      <a:pt x="3419934" y="1943308"/>
                    </a:lnTo>
                    <a:lnTo>
                      <a:pt x="3422653" y="1940132"/>
                    </a:lnTo>
                    <a:lnTo>
                      <a:pt x="3424919" y="1936504"/>
                    </a:lnTo>
                    <a:lnTo>
                      <a:pt x="3427185" y="1932648"/>
                    </a:lnTo>
                    <a:lnTo>
                      <a:pt x="3428771" y="1928338"/>
                    </a:lnTo>
                    <a:lnTo>
                      <a:pt x="3430357" y="1924256"/>
                    </a:lnTo>
                    <a:lnTo>
                      <a:pt x="3431490" y="1919493"/>
                    </a:lnTo>
                    <a:lnTo>
                      <a:pt x="3432623" y="1914957"/>
                    </a:lnTo>
                    <a:lnTo>
                      <a:pt x="3433530" y="1910194"/>
                    </a:lnTo>
                    <a:lnTo>
                      <a:pt x="3433983" y="1905884"/>
                    </a:lnTo>
                    <a:lnTo>
                      <a:pt x="3435116" y="1897719"/>
                    </a:lnTo>
                    <a:lnTo>
                      <a:pt x="3435569" y="1890915"/>
                    </a:lnTo>
                    <a:lnTo>
                      <a:pt x="3435796" y="1884791"/>
                    </a:lnTo>
                    <a:lnTo>
                      <a:pt x="3394555" y="1883430"/>
                    </a:lnTo>
                    <a:lnTo>
                      <a:pt x="3362378" y="1882523"/>
                    </a:lnTo>
                    <a:lnTo>
                      <a:pt x="3339944" y="1882069"/>
                    </a:lnTo>
                    <a:lnTo>
                      <a:pt x="3336319" y="1882069"/>
                    </a:lnTo>
                    <a:lnTo>
                      <a:pt x="3333373" y="1881842"/>
                    </a:lnTo>
                    <a:lnTo>
                      <a:pt x="3330880" y="1881615"/>
                    </a:lnTo>
                    <a:lnTo>
                      <a:pt x="3328388" y="1880708"/>
                    </a:lnTo>
                    <a:lnTo>
                      <a:pt x="3326575" y="1879801"/>
                    </a:lnTo>
                    <a:lnTo>
                      <a:pt x="3324535" y="1878894"/>
                    </a:lnTo>
                    <a:lnTo>
                      <a:pt x="3322949" y="1877306"/>
                    </a:lnTo>
                    <a:lnTo>
                      <a:pt x="3321816" y="1875265"/>
                    </a:lnTo>
                    <a:lnTo>
                      <a:pt x="3320457" y="1872997"/>
                    </a:lnTo>
                    <a:lnTo>
                      <a:pt x="3319550" y="1870275"/>
                    </a:lnTo>
                    <a:lnTo>
                      <a:pt x="3318870" y="1867326"/>
                    </a:lnTo>
                    <a:lnTo>
                      <a:pt x="3318417" y="1863697"/>
                    </a:lnTo>
                    <a:lnTo>
                      <a:pt x="3317737" y="1859615"/>
                    </a:lnTo>
                    <a:lnTo>
                      <a:pt x="3317511" y="1855079"/>
                    </a:lnTo>
                    <a:lnTo>
                      <a:pt x="3317284" y="1843738"/>
                    </a:lnTo>
                    <a:lnTo>
                      <a:pt x="3317284" y="1837614"/>
                    </a:lnTo>
                    <a:lnTo>
                      <a:pt x="3317058" y="1831264"/>
                    </a:lnTo>
                    <a:lnTo>
                      <a:pt x="3316604" y="1824686"/>
                    </a:lnTo>
                    <a:lnTo>
                      <a:pt x="3316151" y="1818109"/>
                    </a:lnTo>
                    <a:lnTo>
                      <a:pt x="3314338" y="1803593"/>
                    </a:lnTo>
                    <a:lnTo>
                      <a:pt x="3312072" y="1788170"/>
                    </a:lnTo>
                    <a:lnTo>
                      <a:pt x="3309353" y="1771159"/>
                    </a:lnTo>
                    <a:lnTo>
                      <a:pt x="3306181" y="1752107"/>
                    </a:lnTo>
                    <a:lnTo>
                      <a:pt x="3298930" y="1706972"/>
                    </a:lnTo>
                    <a:lnTo>
                      <a:pt x="3296664" y="1691549"/>
                    </a:lnTo>
                    <a:lnTo>
                      <a:pt x="3294624" y="1670909"/>
                    </a:lnTo>
                    <a:lnTo>
                      <a:pt x="3291905" y="1646187"/>
                    </a:lnTo>
                    <a:lnTo>
                      <a:pt x="3289186" y="1617608"/>
                    </a:lnTo>
                    <a:lnTo>
                      <a:pt x="3283068" y="1553194"/>
                    </a:lnTo>
                    <a:lnTo>
                      <a:pt x="3276950" y="1483790"/>
                    </a:lnTo>
                    <a:lnTo>
                      <a:pt x="3271058" y="1415521"/>
                    </a:lnTo>
                    <a:lnTo>
                      <a:pt x="3265393" y="1354736"/>
                    </a:lnTo>
                    <a:lnTo>
                      <a:pt x="3262900" y="1328879"/>
                    </a:lnTo>
                    <a:lnTo>
                      <a:pt x="3260634" y="1307559"/>
                    </a:lnTo>
                    <a:lnTo>
                      <a:pt x="3258595" y="1291002"/>
                    </a:lnTo>
                    <a:lnTo>
                      <a:pt x="3257689" y="1284651"/>
                    </a:lnTo>
                    <a:lnTo>
                      <a:pt x="3256782" y="1280342"/>
                    </a:lnTo>
                    <a:lnTo>
                      <a:pt x="3256556" y="1278300"/>
                    </a:lnTo>
                    <a:lnTo>
                      <a:pt x="3256556" y="1276259"/>
                    </a:lnTo>
                    <a:lnTo>
                      <a:pt x="3256556" y="1274445"/>
                    </a:lnTo>
                    <a:lnTo>
                      <a:pt x="3256782" y="1272403"/>
                    </a:lnTo>
                    <a:lnTo>
                      <a:pt x="3257235" y="1270362"/>
                    </a:lnTo>
                    <a:lnTo>
                      <a:pt x="3257689" y="1268321"/>
                    </a:lnTo>
                    <a:lnTo>
                      <a:pt x="3259275" y="1264465"/>
                    </a:lnTo>
                    <a:lnTo>
                      <a:pt x="3261314" y="1260156"/>
                    </a:lnTo>
                    <a:lnTo>
                      <a:pt x="3264033" y="1256300"/>
                    </a:lnTo>
                    <a:lnTo>
                      <a:pt x="3267206" y="1251991"/>
                    </a:lnTo>
                    <a:lnTo>
                      <a:pt x="3271058" y="1247908"/>
                    </a:lnTo>
                    <a:lnTo>
                      <a:pt x="3275137" y="1243599"/>
                    </a:lnTo>
                    <a:lnTo>
                      <a:pt x="3279669" y="1239289"/>
                    </a:lnTo>
                    <a:lnTo>
                      <a:pt x="3284654" y="1235207"/>
                    </a:lnTo>
                    <a:lnTo>
                      <a:pt x="3290092" y="1230897"/>
                    </a:lnTo>
                    <a:lnTo>
                      <a:pt x="3295757" y="1226815"/>
                    </a:lnTo>
                    <a:lnTo>
                      <a:pt x="3301876" y="1222505"/>
                    </a:lnTo>
                    <a:lnTo>
                      <a:pt x="3308447" y="1218196"/>
                    </a:lnTo>
                    <a:lnTo>
                      <a:pt x="3314792" y="1214113"/>
                    </a:lnTo>
                    <a:lnTo>
                      <a:pt x="3329067" y="1205948"/>
                    </a:lnTo>
                    <a:lnTo>
                      <a:pt x="3343570" y="1197783"/>
                    </a:lnTo>
                    <a:lnTo>
                      <a:pt x="3358752" y="1190071"/>
                    </a:lnTo>
                    <a:lnTo>
                      <a:pt x="3374161" y="1182360"/>
                    </a:lnTo>
                    <a:lnTo>
                      <a:pt x="3389343" y="1174875"/>
                    </a:lnTo>
                    <a:lnTo>
                      <a:pt x="3404525" y="1167844"/>
                    </a:lnTo>
                    <a:lnTo>
                      <a:pt x="3433303" y="1155143"/>
                    </a:lnTo>
                    <a:lnTo>
                      <a:pt x="3440328" y="1151967"/>
                    </a:lnTo>
                    <a:lnTo>
                      <a:pt x="3448259" y="1149019"/>
                    </a:lnTo>
                    <a:lnTo>
                      <a:pt x="3456643" y="1145843"/>
                    </a:lnTo>
                    <a:lnTo>
                      <a:pt x="3465480" y="1142895"/>
                    </a:lnTo>
                    <a:lnTo>
                      <a:pt x="3484741" y="1136544"/>
                    </a:lnTo>
                    <a:lnTo>
                      <a:pt x="3505588" y="1129967"/>
                    </a:lnTo>
                    <a:lnTo>
                      <a:pt x="3528022" y="1123616"/>
                    </a:lnTo>
                    <a:lnTo>
                      <a:pt x="3550908" y="1117265"/>
                    </a:lnTo>
                    <a:lnTo>
                      <a:pt x="3574248" y="1111141"/>
                    </a:lnTo>
                    <a:lnTo>
                      <a:pt x="3597588" y="1105244"/>
                    </a:lnTo>
                    <a:lnTo>
                      <a:pt x="3620247" y="1099574"/>
                    </a:lnTo>
                    <a:lnTo>
                      <a:pt x="3642228" y="1094357"/>
                    </a:lnTo>
                    <a:lnTo>
                      <a:pt x="3682109" y="1085058"/>
                    </a:lnTo>
                    <a:lnTo>
                      <a:pt x="3713153" y="1078481"/>
                    </a:lnTo>
                    <a:lnTo>
                      <a:pt x="3724936" y="1076213"/>
                    </a:lnTo>
                    <a:lnTo>
                      <a:pt x="3733094" y="1074852"/>
                    </a:lnTo>
                    <a:lnTo>
                      <a:pt x="3744877" y="1072810"/>
                    </a:lnTo>
                    <a:lnTo>
                      <a:pt x="3749862" y="1071676"/>
                    </a:lnTo>
                    <a:lnTo>
                      <a:pt x="3754621" y="1070542"/>
                    </a:lnTo>
                    <a:lnTo>
                      <a:pt x="3758926" y="1069182"/>
                    </a:lnTo>
                    <a:lnTo>
                      <a:pt x="3762552" y="1068047"/>
                    </a:lnTo>
                    <a:lnTo>
                      <a:pt x="3765724" y="1066460"/>
                    </a:lnTo>
                    <a:lnTo>
                      <a:pt x="3768443" y="1065099"/>
                    </a:lnTo>
                    <a:lnTo>
                      <a:pt x="3770936" y="1063284"/>
                    </a:lnTo>
                    <a:lnTo>
                      <a:pt x="3772975" y="1061470"/>
                    </a:lnTo>
                    <a:lnTo>
                      <a:pt x="3774335" y="1059656"/>
                    </a:lnTo>
                    <a:lnTo>
                      <a:pt x="3775694" y="1057387"/>
                    </a:lnTo>
                    <a:lnTo>
                      <a:pt x="3776374" y="1055119"/>
                    </a:lnTo>
                    <a:lnTo>
                      <a:pt x="3776828" y="1052624"/>
                    </a:lnTo>
                    <a:lnTo>
                      <a:pt x="3776828" y="1049903"/>
                    </a:lnTo>
                    <a:lnTo>
                      <a:pt x="3776374" y="1047181"/>
                    </a:lnTo>
                    <a:lnTo>
                      <a:pt x="3774788" y="1034706"/>
                    </a:lnTo>
                    <a:lnTo>
                      <a:pt x="3773428" y="1028129"/>
                    </a:lnTo>
                    <a:lnTo>
                      <a:pt x="3772069" y="1021325"/>
                    </a:lnTo>
                    <a:lnTo>
                      <a:pt x="3770709" y="1017696"/>
                    </a:lnTo>
                    <a:lnTo>
                      <a:pt x="3769576" y="1014067"/>
                    </a:lnTo>
                    <a:lnTo>
                      <a:pt x="3767990" y="1010438"/>
                    </a:lnTo>
                    <a:lnTo>
                      <a:pt x="3766177" y="1006582"/>
                    </a:lnTo>
                    <a:lnTo>
                      <a:pt x="3764138" y="1002726"/>
                    </a:lnTo>
                    <a:lnTo>
                      <a:pt x="3761645" y="998870"/>
                    </a:lnTo>
                    <a:lnTo>
                      <a:pt x="3758926" y="994561"/>
                    </a:lnTo>
                    <a:lnTo>
                      <a:pt x="3755527" y="990252"/>
                    </a:lnTo>
                    <a:lnTo>
                      <a:pt x="3747143" y="980272"/>
                    </a:lnTo>
                    <a:lnTo>
                      <a:pt x="3736946" y="966890"/>
                    </a:lnTo>
                    <a:lnTo>
                      <a:pt x="3725616" y="951240"/>
                    </a:lnTo>
                    <a:lnTo>
                      <a:pt x="3713380" y="934230"/>
                    </a:lnTo>
                    <a:lnTo>
                      <a:pt x="3701823" y="917219"/>
                    </a:lnTo>
                    <a:lnTo>
                      <a:pt x="3696385" y="908827"/>
                    </a:lnTo>
                    <a:lnTo>
                      <a:pt x="3691173" y="900662"/>
                    </a:lnTo>
                    <a:lnTo>
                      <a:pt x="3686641" y="892950"/>
                    </a:lnTo>
                    <a:lnTo>
                      <a:pt x="3682562" y="885692"/>
                    </a:lnTo>
                    <a:lnTo>
                      <a:pt x="3679163" y="879341"/>
                    </a:lnTo>
                    <a:lnTo>
                      <a:pt x="3676671" y="873218"/>
                    </a:lnTo>
                    <a:lnTo>
                      <a:pt x="3675311" y="870723"/>
                    </a:lnTo>
                    <a:lnTo>
                      <a:pt x="3674178" y="868681"/>
                    </a:lnTo>
                    <a:lnTo>
                      <a:pt x="3673045" y="866867"/>
                    </a:lnTo>
                    <a:lnTo>
                      <a:pt x="3671912" y="865052"/>
                    </a:lnTo>
                    <a:lnTo>
                      <a:pt x="3670552" y="864145"/>
                    </a:lnTo>
                    <a:lnTo>
                      <a:pt x="3669419" y="863011"/>
                    </a:lnTo>
                    <a:lnTo>
                      <a:pt x="3668060" y="862331"/>
                    </a:lnTo>
                    <a:lnTo>
                      <a:pt x="3666927" y="861877"/>
                    </a:lnTo>
                    <a:lnTo>
                      <a:pt x="3665567" y="861650"/>
                    </a:lnTo>
                    <a:lnTo>
                      <a:pt x="3664434" y="861650"/>
                    </a:lnTo>
                    <a:close/>
                    <a:moveTo>
                      <a:pt x="2220472" y="826676"/>
                    </a:moveTo>
                    <a:lnTo>
                      <a:pt x="2208828" y="831767"/>
                    </a:lnTo>
                    <a:lnTo>
                      <a:pt x="2195216" y="837663"/>
                    </a:lnTo>
                    <a:lnTo>
                      <a:pt x="2181830" y="843559"/>
                    </a:lnTo>
                    <a:lnTo>
                      <a:pt x="2166630" y="850815"/>
                    </a:lnTo>
                    <a:lnTo>
                      <a:pt x="2150522" y="858979"/>
                    </a:lnTo>
                    <a:lnTo>
                      <a:pt x="2133506" y="867822"/>
                    </a:lnTo>
                    <a:lnTo>
                      <a:pt x="2122843" y="873945"/>
                    </a:lnTo>
                    <a:lnTo>
                      <a:pt x="2109684" y="881428"/>
                    </a:lnTo>
                    <a:lnTo>
                      <a:pt x="2078602" y="900703"/>
                    </a:lnTo>
                    <a:lnTo>
                      <a:pt x="2077000" y="901700"/>
                    </a:lnTo>
                    <a:lnTo>
                      <a:pt x="2239166" y="901700"/>
                    </a:lnTo>
                    <a:lnTo>
                      <a:pt x="2235378" y="885430"/>
                    </a:lnTo>
                    <a:lnTo>
                      <a:pt x="2228822" y="858660"/>
                    </a:lnTo>
                    <a:lnTo>
                      <a:pt x="2221587" y="830530"/>
                    </a:lnTo>
                    <a:lnTo>
                      <a:pt x="2220472" y="826676"/>
                    </a:lnTo>
                    <a:close/>
                    <a:moveTo>
                      <a:pt x="2743080" y="753710"/>
                    </a:moveTo>
                    <a:lnTo>
                      <a:pt x="2741946" y="753937"/>
                    </a:lnTo>
                    <a:lnTo>
                      <a:pt x="2741040" y="754844"/>
                    </a:lnTo>
                    <a:lnTo>
                      <a:pt x="2739906" y="755750"/>
                    </a:lnTo>
                    <a:lnTo>
                      <a:pt x="2738999" y="757110"/>
                    </a:lnTo>
                    <a:lnTo>
                      <a:pt x="2738319" y="758697"/>
                    </a:lnTo>
                    <a:lnTo>
                      <a:pt x="2737412" y="760737"/>
                    </a:lnTo>
                    <a:lnTo>
                      <a:pt x="2736052" y="765724"/>
                    </a:lnTo>
                    <a:lnTo>
                      <a:pt x="2734692" y="771618"/>
                    </a:lnTo>
                    <a:lnTo>
                      <a:pt x="2733332" y="778872"/>
                    </a:lnTo>
                    <a:lnTo>
                      <a:pt x="2731518" y="787032"/>
                    </a:lnTo>
                    <a:lnTo>
                      <a:pt x="2729251" y="795646"/>
                    </a:lnTo>
                    <a:lnTo>
                      <a:pt x="2726758" y="805394"/>
                    </a:lnTo>
                    <a:lnTo>
                      <a:pt x="2723584" y="815821"/>
                    </a:lnTo>
                    <a:lnTo>
                      <a:pt x="2721770" y="821035"/>
                    </a:lnTo>
                    <a:lnTo>
                      <a:pt x="2719730" y="826475"/>
                    </a:lnTo>
                    <a:lnTo>
                      <a:pt x="2717463" y="831915"/>
                    </a:lnTo>
                    <a:lnTo>
                      <a:pt x="2714969" y="837583"/>
                    </a:lnTo>
                    <a:lnTo>
                      <a:pt x="2714856" y="837822"/>
                    </a:lnTo>
                    <a:lnTo>
                      <a:pt x="2706804" y="873933"/>
                    </a:lnTo>
                    <a:lnTo>
                      <a:pt x="2715680" y="872288"/>
                    </a:lnTo>
                    <a:lnTo>
                      <a:pt x="2736799" y="867591"/>
                    </a:lnTo>
                    <a:lnTo>
                      <a:pt x="2756101" y="863117"/>
                    </a:lnTo>
                    <a:lnTo>
                      <a:pt x="2773813" y="859090"/>
                    </a:lnTo>
                    <a:lnTo>
                      <a:pt x="2790390" y="855064"/>
                    </a:lnTo>
                    <a:lnTo>
                      <a:pt x="2805378" y="851708"/>
                    </a:lnTo>
                    <a:lnTo>
                      <a:pt x="2819230" y="848800"/>
                    </a:lnTo>
                    <a:lnTo>
                      <a:pt x="2820115" y="848642"/>
                    </a:lnTo>
                    <a:lnTo>
                      <a:pt x="2815623" y="842570"/>
                    </a:lnTo>
                    <a:lnTo>
                      <a:pt x="2792727" y="811061"/>
                    </a:lnTo>
                    <a:lnTo>
                      <a:pt x="2773457" y="784766"/>
                    </a:lnTo>
                    <a:lnTo>
                      <a:pt x="2765296" y="774338"/>
                    </a:lnTo>
                    <a:lnTo>
                      <a:pt x="2758722" y="766404"/>
                    </a:lnTo>
                    <a:lnTo>
                      <a:pt x="2753508" y="760511"/>
                    </a:lnTo>
                    <a:lnTo>
                      <a:pt x="2751468" y="758244"/>
                    </a:lnTo>
                    <a:lnTo>
                      <a:pt x="2749427" y="756430"/>
                    </a:lnTo>
                    <a:lnTo>
                      <a:pt x="2747614" y="755297"/>
                    </a:lnTo>
                    <a:lnTo>
                      <a:pt x="2745800" y="754164"/>
                    </a:lnTo>
                    <a:lnTo>
                      <a:pt x="2744440" y="753710"/>
                    </a:lnTo>
                    <a:lnTo>
                      <a:pt x="2743080" y="753710"/>
                    </a:lnTo>
                    <a:close/>
                    <a:moveTo>
                      <a:pt x="547726" y="288896"/>
                    </a:moveTo>
                    <a:lnTo>
                      <a:pt x="546138" y="292070"/>
                    </a:lnTo>
                    <a:lnTo>
                      <a:pt x="545003" y="295472"/>
                    </a:lnTo>
                    <a:lnTo>
                      <a:pt x="543415" y="300234"/>
                    </a:lnTo>
                    <a:lnTo>
                      <a:pt x="541600" y="305449"/>
                    </a:lnTo>
                    <a:lnTo>
                      <a:pt x="540466" y="311345"/>
                    </a:lnTo>
                    <a:lnTo>
                      <a:pt x="539558" y="317241"/>
                    </a:lnTo>
                    <a:lnTo>
                      <a:pt x="539331" y="320642"/>
                    </a:lnTo>
                    <a:lnTo>
                      <a:pt x="538877" y="323590"/>
                    </a:lnTo>
                    <a:lnTo>
                      <a:pt x="538877" y="330393"/>
                    </a:lnTo>
                    <a:lnTo>
                      <a:pt x="538877" y="338557"/>
                    </a:lnTo>
                    <a:lnTo>
                      <a:pt x="538877" y="342865"/>
                    </a:lnTo>
                    <a:lnTo>
                      <a:pt x="539331" y="347400"/>
                    </a:lnTo>
                    <a:lnTo>
                      <a:pt x="539785" y="351709"/>
                    </a:lnTo>
                    <a:lnTo>
                      <a:pt x="540692" y="356244"/>
                    </a:lnTo>
                    <a:lnTo>
                      <a:pt x="541600" y="360553"/>
                    </a:lnTo>
                    <a:lnTo>
                      <a:pt x="543415" y="364408"/>
                    </a:lnTo>
                    <a:lnTo>
                      <a:pt x="545457" y="368489"/>
                    </a:lnTo>
                    <a:lnTo>
                      <a:pt x="546365" y="370077"/>
                    </a:lnTo>
                    <a:lnTo>
                      <a:pt x="547953" y="371891"/>
                    </a:lnTo>
                    <a:lnTo>
                      <a:pt x="549314" y="373478"/>
                    </a:lnTo>
                    <a:lnTo>
                      <a:pt x="550903" y="374839"/>
                    </a:lnTo>
                    <a:lnTo>
                      <a:pt x="552718" y="376426"/>
                    </a:lnTo>
                    <a:lnTo>
                      <a:pt x="554533" y="377560"/>
                    </a:lnTo>
                    <a:lnTo>
                      <a:pt x="556575" y="378920"/>
                    </a:lnTo>
                    <a:lnTo>
                      <a:pt x="558844" y="379601"/>
                    </a:lnTo>
                    <a:lnTo>
                      <a:pt x="561340" y="380508"/>
                    </a:lnTo>
                    <a:lnTo>
                      <a:pt x="564063" y="380961"/>
                    </a:lnTo>
                    <a:lnTo>
                      <a:pt x="569054" y="382095"/>
                    </a:lnTo>
                    <a:lnTo>
                      <a:pt x="573365" y="382322"/>
                    </a:lnTo>
                    <a:lnTo>
                      <a:pt x="577223" y="382095"/>
                    </a:lnTo>
                    <a:lnTo>
                      <a:pt x="578811" y="381642"/>
                    </a:lnTo>
                    <a:lnTo>
                      <a:pt x="580399" y="381415"/>
                    </a:lnTo>
                    <a:lnTo>
                      <a:pt x="581987" y="380508"/>
                    </a:lnTo>
                    <a:lnTo>
                      <a:pt x="583122" y="380054"/>
                    </a:lnTo>
                    <a:lnTo>
                      <a:pt x="584029" y="379374"/>
                    </a:lnTo>
                    <a:lnTo>
                      <a:pt x="585164" y="378240"/>
                    </a:lnTo>
                    <a:lnTo>
                      <a:pt x="585845" y="377333"/>
                    </a:lnTo>
                    <a:lnTo>
                      <a:pt x="586525" y="376426"/>
                    </a:lnTo>
                    <a:lnTo>
                      <a:pt x="587660" y="373932"/>
                    </a:lnTo>
                    <a:lnTo>
                      <a:pt x="588114" y="371437"/>
                    </a:lnTo>
                    <a:lnTo>
                      <a:pt x="588114" y="368489"/>
                    </a:lnTo>
                    <a:lnTo>
                      <a:pt x="587887" y="365541"/>
                    </a:lnTo>
                    <a:lnTo>
                      <a:pt x="587206" y="361913"/>
                    </a:lnTo>
                    <a:lnTo>
                      <a:pt x="585845" y="358739"/>
                    </a:lnTo>
                    <a:lnTo>
                      <a:pt x="584256" y="355337"/>
                    </a:lnTo>
                    <a:lnTo>
                      <a:pt x="582441" y="351482"/>
                    </a:lnTo>
                    <a:lnTo>
                      <a:pt x="580399" y="348081"/>
                    </a:lnTo>
                    <a:lnTo>
                      <a:pt x="575407" y="340824"/>
                    </a:lnTo>
                    <a:lnTo>
                      <a:pt x="569962" y="333568"/>
                    </a:lnTo>
                    <a:lnTo>
                      <a:pt x="564516" y="326085"/>
                    </a:lnTo>
                    <a:lnTo>
                      <a:pt x="559298" y="318375"/>
                    </a:lnTo>
                    <a:lnTo>
                      <a:pt x="556802" y="314520"/>
                    </a:lnTo>
                    <a:lnTo>
                      <a:pt x="554533" y="310892"/>
                    </a:lnTo>
                    <a:lnTo>
                      <a:pt x="552718" y="307037"/>
                    </a:lnTo>
                    <a:lnTo>
                      <a:pt x="550903" y="303182"/>
                    </a:lnTo>
                    <a:lnTo>
                      <a:pt x="549541" y="299554"/>
                    </a:lnTo>
                    <a:lnTo>
                      <a:pt x="548407" y="295925"/>
                    </a:lnTo>
                    <a:lnTo>
                      <a:pt x="547953" y="292297"/>
                    </a:lnTo>
                    <a:lnTo>
                      <a:pt x="547726" y="288896"/>
                    </a:lnTo>
                    <a:close/>
                    <a:moveTo>
                      <a:pt x="680233" y="0"/>
                    </a:moveTo>
                    <a:lnTo>
                      <a:pt x="686132" y="0"/>
                    </a:lnTo>
                    <a:lnTo>
                      <a:pt x="692032" y="453"/>
                    </a:lnTo>
                    <a:lnTo>
                      <a:pt x="697931" y="1134"/>
                    </a:lnTo>
                    <a:lnTo>
                      <a:pt x="703830" y="2494"/>
                    </a:lnTo>
                    <a:lnTo>
                      <a:pt x="709957" y="3855"/>
                    </a:lnTo>
                    <a:lnTo>
                      <a:pt x="715856" y="5669"/>
                    </a:lnTo>
                    <a:lnTo>
                      <a:pt x="721528" y="7937"/>
                    </a:lnTo>
                    <a:lnTo>
                      <a:pt x="727201" y="10431"/>
                    </a:lnTo>
                    <a:lnTo>
                      <a:pt x="732873" y="12926"/>
                    </a:lnTo>
                    <a:lnTo>
                      <a:pt x="738318" y="15874"/>
                    </a:lnTo>
                    <a:lnTo>
                      <a:pt x="743537" y="19048"/>
                    </a:lnTo>
                    <a:lnTo>
                      <a:pt x="748529" y="22223"/>
                    </a:lnTo>
                    <a:lnTo>
                      <a:pt x="753294" y="25624"/>
                    </a:lnTo>
                    <a:lnTo>
                      <a:pt x="757832" y="29479"/>
                    </a:lnTo>
                    <a:lnTo>
                      <a:pt x="762596" y="33107"/>
                    </a:lnTo>
                    <a:lnTo>
                      <a:pt x="767361" y="37189"/>
                    </a:lnTo>
                    <a:lnTo>
                      <a:pt x="778025" y="45126"/>
                    </a:lnTo>
                    <a:lnTo>
                      <a:pt x="789824" y="53063"/>
                    </a:lnTo>
                    <a:lnTo>
                      <a:pt x="801396" y="60772"/>
                    </a:lnTo>
                    <a:lnTo>
                      <a:pt x="812513" y="67575"/>
                    </a:lnTo>
                    <a:lnTo>
                      <a:pt x="822951" y="73925"/>
                    </a:lnTo>
                    <a:lnTo>
                      <a:pt x="831346" y="78687"/>
                    </a:lnTo>
                    <a:lnTo>
                      <a:pt x="837699" y="82315"/>
                    </a:lnTo>
                    <a:lnTo>
                      <a:pt x="840195" y="83675"/>
                    </a:lnTo>
                    <a:lnTo>
                      <a:pt x="842464" y="85490"/>
                    </a:lnTo>
                    <a:lnTo>
                      <a:pt x="844279" y="87304"/>
                    </a:lnTo>
                    <a:lnTo>
                      <a:pt x="846094" y="88891"/>
                    </a:lnTo>
                    <a:lnTo>
                      <a:pt x="847682" y="90932"/>
                    </a:lnTo>
                    <a:lnTo>
                      <a:pt x="848817" y="92973"/>
                    </a:lnTo>
                    <a:lnTo>
                      <a:pt x="849951" y="95014"/>
                    </a:lnTo>
                    <a:lnTo>
                      <a:pt x="850859" y="97054"/>
                    </a:lnTo>
                    <a:lnTo>
                      <a:pt x="851313" y="99095"/>
                    </a:lnTo>
                    <a:lnTo>
                      <a:pt x="851539" y="101136"/>
                    </a:lnTo>
                    <a:lnTo>
                      <a:pt x="851539" y="103177"/>
                    </a:lnTo>
                    <a:lnTo>
                      <a:pt x="851313" y="104764"/>
                    </a:lnTo>
                    <a:lnTo>
                      <a:pt x="850859" y="106579"/>
                    </a:lnTo>
                    <a:lnTo>
                      <a:pt x="849951" y="108393"/>
                    </a:lnTo>
                    <a:lnTo>
                      <a:pt x="848817" y="109753"/>
                    </a:lnTo>
                    <a:lnTo>
                      <a:pt x="847228" y="110887"/>
                    </a:lnTo>
                    <a:lnTo>
                      <a:pt x="844506" y="112928"/>
                    </a:lnTo>
                    <a:lnTo>
                      <a:pt x="841783" y="115195"/>
                    </a:lnTo>
                    <a:lnTo>
                      <a:pt x="839968" y="117463"/>
                    </a:lnTo>
                    <a:lnTo>
                      <a:pt x="838380" y="119957"/>
                    </a:lnTo>
                    <a:lnTo>
                      <a:pt x="837926" y="121091"/>
                    </a:lnTo>
                    <a:lnTo>
                      <a:pt x="837472" y="122452"/>
                    </a:lnTo>
                    <a:lnTo>
                      <a:pt x="837245" y="123812"/>
                    </a:lnTo>
                    <a:lnTo>
                      <a:pt x="837018" y="125400"/>
                    </a:lnTo>
                    <a:lnTo>
                      <a:pt x="837245" y="128574"/>
                    </a:lnTo>
                    <a:lnTo>
                      <a:pt x="837699" y="132656"/>
                    </a:lnTo>
                    <a:lnTo>
                      <a:pt x="840195" y="141500"/>
                    </a:lnTo>
                    <a:lnTo>
                      <a:pt x="841329" y="146942"/>
                    </a:lnTo>
                    <a:lnTo>
                      <a:pt x="842464" y="152611"/>
                    </a:lnTo>
                    <a:lnTo>
                      <a:pt x="843144" y="159187"/>
                    </a:lnTo>
                    <a:lnTo>
                      <a:pt x="843371" y="162589"/>
                    </a:lnTo>
                    <a:lnTo>
                      <a:pt x="843371" y="165990"/>
                    </a:lnTo>
                    <a:lnTo>
                      <a:pt x="843144" y="169618"/>
                    </a:lnTo>
                    <a:lnTo>
                      <a:pt x="842917" y="173247"/>
                    </a:lnTo>
                    <a:lnTo>
                      <a:pt x="842464" y="177328"/>
                    </a:lnTo>
                    <a:lnTo>
                      <a:pt x="841556" y="181183"/>
                    </a:lnTo>
                    <a:lnTo>
                      <a:pt x="839968" y="189120"/>
                    </a:lnTo>
                    <a:lnTo>
                      <a:pt x="838606" y="196830"/>
                    </a:lnTo>
                    <a:lnTo>
                      <a:pt x="838153" y="200231"/>
                    </a:lnTo>
                    <a:lnTo>
                      <a:pt x="837926" y="203860"/>
                    </a:lnTo>
                    <a:lnTo>
                      <a:pt x="837926" y="207261"/>
                    </a:lnTo>
                    <a:lnTo>
                      <a:pt x="838153" y="210663"/>
                    </a:lnTo>
                    <a:lnTo>
                      <a:pt x="838380" y="213837"/>
                    </a:lnTo>
                    <a:lnTo>
                      <a:pt x="838833" y="217239"/>
                    </a:lnTo>
                    <a:lnTo>
                      <a:pt x="839741" y="220187"/>
                    </a:lnTo>
                    <a:lnTo>
                      <a:pt x="840648" y="223134"/>
                    </a:lnTo>
                    <a:lnTo>
                      <a:pt x="841783" y="225856"/>
                    </a:lnTo>
                    <a:lnTo>
                      <a:pt x="843598" y="228577"/>
                    </a:lnTo>
                    <a:lnTo>
                      <a:pt x="845413" y="231298"/>
                    </a:lnTo>
                    <a:lnTo>
                      <a:pt x="847228" y="233792"/>
                    </a:lnTo>
                    <a:lnTo>
                      <a:pt x="850632" y="237420"/>
                    </a:lnTo>
                    <a:lnTo>
                      <a:pt x="854035" y="241956"/>
                    </a:lnTo>
                    <a:lnTo>
                      <a:pt x="861296" y="251933"/>
                    </a:lnTo>
                    <a:lnTo>
                      <a:pt x="868103" y="261004"/>
                    </a:lnTo>
                    <a:lnTo>
                      <a:pt x="871052" y="264632"/>
                    </a:lnTo>
                    <a:lnTo>
                      <a:pt x="873548" y="266900"/>
                    </a:lnTo>
                    <a:lnTo>
                      <a:pt x="874683" y="268034"/>
                    </a:lnTo>
                    <a:lnTo>
                      <a:pt x="875590" y="269167"/>
                    </a:lnTo>
                    <a:lnTo>
                      <a:pt x="876271" y="270528"/>
                    </a:lnTo>
                    <a:lnTo>
                      <a:pt x="877179" y="271888"/>
                    </a:lnTo>
                    <a:lnTo>
                      <a:pt x="877632" y="273476"/>
                    </a:lnTo>
                    <a:lnTo>
                      <a:pt x="877859" y="274836"/>
                    </a:lnTo>
                    <a:lnTo>
                      <a:pt x="878086" y="276424"/>
                    </a:lnTo>
                    <a:lnTo>
                      <a:pt x="877859" y="278011"/>
                    </a:lnTo>
                    <a:lnTo>
                      <a:pt x="877632" y="279372"/>
                    </a:lnTo>
                    <a:lnTo>
                      <a:pt x="877179" y="280959"/>
                    </a:lnTo>
                    <a:lnTo>
                      <a:pt x="876271" y="282093"/>
                    </a:lnTo>
                    <a:lnTo>
                      <a:pt x="875364" y="283453"/>
                    </a:lnTo>
                    <a:lnTo>
                      <a:pt x="874229" y="284360"/>
                    </a:lnTo>
                    <a:lnTo>
                      <a:pt x="872641" y="285267"/>
                    </a:lnTo>
                    <a:lnTo>
                      <a:pt x="870826" y="285948"/>
                    </a:lnTo>
                    <a:lnTo>
                      <a:pt x="869010" y="286401"/>
                    </a:lnTo>
                    <a:lnTo>
                      <a:pt x="864472" y="286855"/>
                    </a:lnTo>
                    <a:lnTo>
                      <a:pt x="860162" y="287535"/>
                    </a:lnTo>
                    <a:lnTo>
                      <a:pt x="856077" y="288896"/>
                    </a:lnTo>
                    <a:lnTo>
                      <a:pt x="852447" y="290029"/>
                    </a:lnTo>
                    <a:lnTo>
                      <a:pt x="850859" y="290710"/>
                    </a:lnTo>
                    <a:lnTo>
                      <a:pt x="849497" y="291844"/>
                    </a:lnTo>
                    <a:lnTo>
                      <a:pt x="848363" y="292751"/>
                    </a:lnTo>
                    <a:lnTo>
                      <a:pt x="847002" y="294111"/>
                    </a:lnTo>
                    <a:lnTo>
                      <a:pt x="846321" y="295018"/>
                    </a:lnTo>
                    <a:lnTo>
                      <a:pt x="845640" y="296606"/>
                    </a:lnTo>
                    <a:lnTo>
                      <a:pt x="845186" y="297739"/>
                    </a:lnTo>
                    <a:lnTo>
                      <a:pt x="845186" y="299327"/>
                    </a:lnTo>
                    <a:lnTo>
                      <a:pt x="845413" y="302501"/>
                    </a:lnTo>
                    <a:lnTo>
                      <a:pt x="845867" y="305676"/>
                    </a:lnTo>
                    <a:lnTo>
                      <a:pt x="846321" y="308624"/>
                    </a:lnTo>
                    <a:lnTo>
                      <a:pt x="846548" y="311572"/>
                    </a:lnTo>
                    <a:lnTo>
                      <a:pt x="846548" y="314293"/>
                    </a:lnTo>
                    <a:lnTo>
                      <a:pt x="846548" y="315427"/>
                    </a:lnTo>
                    <a:lnTo>
                      <a:pt x="846094" y="316561"/>
                    </a:lnTo>
                    <a:lnTo>
                      <a:pt x="845640" y="317695"/>
                    </a:lnTo>
                    <a:lnTo>
                      <a:pt x="844960" y="318375"/>
                    </a:lnTo>
                    <a:lnTo>
                      <a:pt x="843825" y="319055"/>
                    </a:lnTo>
                    <a:lnTo>
                      <a:pt x="842690" y="319509"/>
                    </a:lnTo>
                    <a:lnTo>
                      <a:pt x="840195" y="320642"/>
                    </a:lnTo>
                    <a:lnTo>
                      <a:pt x="837699" y="322003"/>
                    </a:lnTo>
                    <a:lnTo>
                      <a:pt x="835884" y="323817"/>
                    </a:lnTo>
                    <a:lnTo>
                      <a:pt x="834522" y="325858"/>
                    </a:lnTo>
                    <a:lnTo>
                      <a:pt x="833842" y="326765"/>
                    </a:lnTo>
                    <a:lnTo>
                      <a:pt x="833615" y="327672"/>
                    </a:lnTo>
                    <a:lnTo>
                      <a:pt x="833388" y="328806"/>
                    </a:lnTo>
                    <a:lnTo>
                      <a:pt x="833388" y="329940"/>
                    </a:lnTo>
                    <a:lnTo>
                      <a:pt x="833615" y="331073"/>
                    </a:lnTo>
                    <a:lnTo>
                      <a:pt x="833842" y="331981"/>
                    </a:lnTo>
                    <a:lnTo>
                      <a:pt x="834522" y="332888"/>
                    </a:lnTo>
                    <a:lnTo>
                      <a:pt x="835430" y="333795"/>
                    </a:lnTo>
                    <a:lnTo>
                      <a:pt x="837472" y="335382"/>
                    </a:lnTo>
                    <a:lnTo>
                      <a:pt x="839741" y="336969"/>
                    </a:lnTo>
                    <a:lnTo>
                      <a:pt x="844279" y="339237"/>
                    </a:lnTo>
                    <a:lnTo>
                      <a:pt x="846548" y="340371"/>
                    </a:lnTo>
                    <a:lnTo>
                      <a:pt x="848363" y="341731"/>
                    </a:lnTo>
                    <a:lnTo>
                      <a:pt x="848817" y="342412"/>
                    </a:lnTo>
                    <a:lnTo>
                      <a:pt x="849270" y="343092"/>
                    </a:lnTo>
                    <a:lnTo>
                      <a:pt x="849724" y="343772"/>
                    </a:lnTo>
                    <a:lnTo>
                      <a:pt x="849724" y="344679"/>
                    </a:lnTo>
                    <a:lnTo>
                      <a:pt x="849497" y="346267"/>
                    </a:lnTo>
                    <a:lnTo>
                      <a:pt x="848817" y="347854"/>
                    </a:lnTo>
                    <a:lnTo>
                      <a:pt x="847682" y="349441"/>
                    </a:lnTo>
                    <a:lnTo>
                      <a:pt x="846094" y="350575"/>
                    </a:lnTo>
                    <a:lnTo>
                      <a:pt x="842010" y="353296"/>
                    </a:lnTo>
                    <a:lnTo>
                      <a:pt x="837699" y="356471"/>
                    </a:lnTo>
                    <a:lnTo>
                      <a:pt x="833615" y="359646"/>
                    </a:lnTo>
                    <a:lnTo>
                      <a:pt x="832253" y="361233"/>
                    </a:lnTo>
                    <a:lnTo>
                      <a:pt x="830892" y="363047"/>
                    </a:lnTo>
                    <a:lnTo>
                      <a:pt x="830211" y="364634"/>
                    </a:lnTo>
                    <a:lnTo>
                      <a:pt x="829984" y="366675"/>
                    </a:lnTo>
                    <a:lnTo>
                      <a:pt x="829984" y="369170"/>
                    </a:lnTo>
                    <a:lnTo>
                      <a:pt x="830665" y="371891"/>
                    </a:lnTo>
                    <a:lnTo>
                      <a:pt x="831346" y="375065"/>
                    </a:lnTo>
                    <a:lnTo>
                      <a:pt x="832026" y="378013"/>
                    </a:lnTo>
                    <a:lnTo>
                      <a:pt x="832026" y="380961"/>
                    </a:lnTo>
                    <a:lnTo>
                      <a:pt x="832026" y="383909"/>
                    </a:lnTo>
                    <a:lnTo>
                      <a:pt x="831119" y="386857"/>
                    </a:lnTo>
                    <a:lnTo>
                      <a:pt x="829758" y="389805"/>
                    </a:lnTo>
                    <a:lnTo>
                      <a:pt x="827942" y="392753"/>
                    </a:lnTo>
                    <a:lnTo>
                      <a:pt x="825446" y="395701"/>
                    </a:lnTo>
                    <a:lnTo>
                      <a:pt x="823858" y="397288"/>
                    </a:lnTo>
                    <a:lnTo>
                      <a:pt x="821816" y="398422"/>
                    </a:lnTo>
                    <a:lnTo>
                      <a:pt x="819774" y="399329"/>
                    </a:lnTo>
                    <a:lnTo>
                      <a:pt x="817278" y="400236"/>
                    </a:lnTo>
                    <a:lnTo>
                      <a:pt x="814782" y="400690"/>
                    </a:lnTo>
                    <a:lnTo>
                      <a:pt x="811833" y="401143"/>
                    </a:lnTo>
                    <a:lnTo>
                      <a:pt x="805933" y="401597"/>
                    </a:lnTo>
                    <a:lnTo>
                      <a:pt x="799127" y="401823"/>
                    </a:lnTo>
                    <a:lnTo>
                      <a:pt x="792093" y="401823"/>
                    </a:lnTo>
                    <a:lnTo>
                      <a:pt x="784605" y="401823"/>
                    </a:lnTo>
                    <a:lnTo>
                      <a:pt x="777118" y="402504"/>
                    </a:lnTo>
                    <a:lnTo>
                      <a:pt x="773487" y="402957"/>
                    </a:lnTo>
                    <a:lnTo>
                      <a:pt x="770084" y="403864"/>
                    </a:lnTo>
                    <a:lnTo>
                      <a:pt x="766907" y="405452"/>
                    </a:lnTo>
                    <a:lnTo>
                      <a:pt x="763958" y="407266"/>
                    </a:lnTo>
                    <a:lnTo>
                      <a:pt x="761235" y="409533"/>
                    </a:lnTo>
                    <a:lnTo>
                      <a:pt x="758512" y="412028"/>
                    </a:lnTo>
                    <a:lnTo>
                      <a:pt x="756016" y="414976"/>
                    </a:lnTo>
                    <a:lnTo>
                      <a:pt x="753520" y="418377"/>
                    </a:lnTo>
                    <a:lnTo>
                      <a:pt x="751252" y="422005"/>
                    </a:lnTo>
                    <a:lnTo>
                      <a:pt x="748983" y="425633"/>
                    </a:lnTo>
                    <a:lnTo>
                      <a:pt x="744898" y="434250"/>
                    </a:lnTo>
                    <a:lnTo>
                      <a:pt x="740588" y="443321"/>
                    </a:lnTo>
                    <a:lnTo>
                      <a:pt x="736503" y="453072"/>
                    </a:lnTo>
                    <a:lnTo>
                      <a:pt x="734461" y="457834"/>
                    </a:lnTo>
                    <a:lnTo>
                      <a:pt x="732873" y="462142"/>
                    </a:lnTo>
                    <a:lnTo>
                      <a:pt x="731512" y="466451"/>
                    </a:lnTo>
                    <a:lnTo>
                      <a:pt x="730831" y="470079"/>
                    </a:lnTo>
                    <a:lnTo>
                      <a:pt x="729923" y="473480"/>
                    </a:lnTo>
                    <a:lnTo>
                      <a:pt x="729696" y="476655"/>
                    </a:lnTo>
                    <a:lnTo>
                      <a:pt x="729696" y="479376"/>
                    </a:lnTo>
                    <a:lnTo>
                      <a:pt x="729696" y="481644"/>
                    </a:lnTo>
                    <a:lnTo>
                      <a:pt x="730150" y="483685"/>
                    </a:lnTo>
                    <a:lnTo>
                      <a:pt x="731058" y="485499"/>
                    </a:lnTo>
                    <a:lnTo>
                      <a:pt x="731739" y="486859"/>
                    </a:lnTo>
                    <a:lnTo>
                      <a:pt x="732646" y="488220"/>
                    </a:lnTo>
                    <a:lnTo>
                      <a:pt x="734008" y="489127"/>
                    </a:lnTo>
                    <a:lnTo>
                      <a:pt x="735142" y="490034"/>
                    </a:lnTo>
                    <a:lnTo>
                      <a:pt x="736730" y="490261"/>
                    </a:lnTo>
                    <a:lnTo>
                      <a:pt x="738092" y="490488"/>
                    </a:lnTo>
                    <a:lnTo>
                      <a:pt x="741495" y="490714"/>
                    </a:lnTo>
                    <a:lnTo>
                      <a:pt x="745125" y="491395"/>
                    </a:lnTo>
                    <a:lnTo>
                      <a:pt x="748983" y="492982"/>
                    </a:lnTo>
                    <a:lnTo>
                      <a:pt x="753294" y="494796"/>
                    </a:lnTo>
                    <a:lnTo>
                      <a:pt x="758285" y="497290"/>
                    </a:lnTo>
                    <a:lnTo>
                      <a:pt x="763504" y="500012"/>
                    </a:lnTo>
                    <a:lnTo>
                      <a:pt x="775302" y="507041"/>
                    </a:lnTo>
                    <a:lnTo>
                      <a:pt x="778933" y="509309"/>
                    </a:lnTo>
                    <a:lnTo>
                      <a:pt x="782336" y="512257"/>
                    </a:lnTo>
                    <a:lnTo>
                      <a:pt x="785967" y="515885"/>
                    </a:lnTo>
                    <a:lnTo>
                      <a:pt x="790051" y="520193"/>
                    </a:lnTo>
                    <a:lnTo>
                      <a:pt x="793908" y="525182"/>
                    </a:lnTo>
                    <a:lnTo>
                      <a:pt x="798219" y="530398"/>
                    </a:lnTo>
                    <a:lnTo>
                      <a:pt x="802530" y="536067"/>
                    </a:lnTo>
                    <a:lnTo>
                      <a:pt x="806614" y="542189"/>
                    </a:lnTo>
                    <a:lnTo>
                      <a:pt x="815009" y="554888"/>
                    </a:lnTo>
                    <a:lnTo>
                      <a:pt x="823404" y="568267"/>
                    </a:lnTo>
                    <a:lnTo>
                      <a:pt x="831346" y="581646"/>
                    </a:lnTo>
                    <a:lnTo>
                      <a:pt x="838606" y="594118"/>
                    </a:lnTo>
                    <a:lnTo>
                      <a:pt x="840648" y="597519"/>
                    </a:lnTo>
                    <a:lnTo>
                      <a:pt x="843144" y="601374"/>
                    </a:lnTo>
                    <a:lnTo>
                      <a:pt x="849497" y="610218"/>
                    </a:lnTo>
                    <a:lnTo>
                      <a:pt x="857666" y="620876"/>
                    </a:lnTo>
                    <a:lnTo>
                      <a:pt x="866968" y="632668"/>
                    </a:lnTo>
                    <a:lnTo>
                      <a:pt x="877406" y="645593"/>
                    </a:lnTo>
                    <a:lnTo>
                      <a:pt x="888523" y="659199"/>
                    </a:lnTo>
                    <a:lnTo>
                      <a:pt x="912121" y="687091"/>
                    </a:lnTo>
                    <a:lnTo>
                      <a:pt x="934810" y="713622"/>
                    </a:lnTo>
                    <a:lnTo>
                      <a:pt x="954777" y="736752"/>
                    </a:lnTo>
                    <a:lnTo>
                      <a:pt x="969298" y="753759"/>
                    </a:lnTo>
                    <a:lnTo>
                      <a:pt x="976559" y="761922"/>
                    </a:lnTo>
                    <a:lnTo>
                      <a:pt x="979282" y="764870"/>
                    </a:lnTo>
                    <a:lnTo>
                      <a:pt x="982004" y="767365"/>
                    </a:lnTo>
                    <a:lnTo>
                      <a:pt x="984954" y="769405"/>
                    </a:lnTo>
                    <a:lnTo>
                      <a:pt x="987904" y="770993"/>
                    </a:lnTo>
                    <a:lnTo>
                      <a:pt x="989265" y="771446"/>
                    </a:lnTo>
                    <a:lnTo>
                      <a:pt x="990400" y="771673"/>
                    </a:lnTo>
                    <a:lnTo>
                      <a:pt x="991761" y="771673"/>
                    </a:lnTo>
                    <a:lnTo>
                      <a:pt x="992669" y="771673"/>
                    </a:lnTo>
                    <a:lnTo>
                      <a:pt x="993803" y="771220"/>
                    </a:lnTo>
                    <a:lnTo>
                      <a:pt x="994484" y="770539"/>
                    </a:lnTo>
                    <a:lnTo>
                      <a:pt x="995164" y="769632"/>
                    </a:lnTo>
                    <a:lnTo>
                      <a:pt x="995618" y="768725"/>
                    </a:lnTo>
                    <a:lnTo>
                      <a:pt x="1003106" y="731536"/>
                    </a:lnTo>
                    <a:lnTo>
                      <a:pt x="1018308" y="654664"/>
                    </a:lnTo>
                    <a:lnTo>
                      <a:pt x="1033737" y="575750"/>
                    </a:lnTo>
                    <a:lnTo>
                      <a:pt x="1042132" y="531758"/>
                    </a:lnTo>
                    <a:lnTo>
                      <a:pt x="1042812" y="528584"/>
                    </a:lnTo>
                    <a:lnTo>
                      <a:pt x="1043720" y="525862"/>
                    </a:lnTo>
                    <a:lnTo>
                      <a:pt x="1045081" y="523141"/>
                    </a:lnTo>
                    <a:lnTo>
                      <a:pt x="1046443" y="521100"/>
                    </a:lnTo>
                    <a:lnTo>
                      <a:pt x="1048031" y="519286"/>
                    </a:lnTo>
                    <a:lnTo>
                      <a:pt x="1049846" y="517472"/>
                    </a:lnTo>
                    <a:lnTo>
                      <a:pt x="1051662" y="516112"/>
                    </a:lnTo>
                    <a:lnTo>
                      <a:pt x="1053930" y="514978"/>
                    </a:lnTo>
                    <a:lnTo>
                      <a:pt x="1056199" y="514298"/>
                    </a:lnTo>
                    <a:lnTo>
                      <a:pt x="1058695" y="513391"/>
                    </a:lnTo>
                    <a:lnTo>
                      <a:pt x="1061191" y="512937"/>
                    </a:lnTo>
                    <a:lnTo>
                      <a:pt x="1063914" y="512484"/>
                    </a:lnTo>
                    <a:lnTo>
                      <a:pt x="1069813" y="512030"/>
                    </a:lnTo>
                    <a:lnTo>
                      <a:pt x="1075939" y="512030"/>
                    </a:lnTo>
                    <a:lnTo>
                      <a:pt x="1093183" y="511350"/>
                    </a:lnTo>
                    <a:lnTo>
                      <a:pt x="1127672" y="509536"/>
                    </a:lnTo>
                    <a:lnTo>
                      <a:pt x="1225464" y="504547"/>
                    </a:lnTo>
                    <a:lnTo>
                      <a:pt x="1324390" y="499331"/>
                    </a:lnTo>
                    <a:lnTo>
                      <a:pt x="1359786" y="497517"/>
                    </a:lnTo>
                    <a:lnTo>
                      <a:pt x="1378391" y="496837"/>
                    </a:lnTo>
                    <a:lnTo>
                      <a:pt x="1382475" y="497064"/>
                    </a:lnTo>
                    <a:lnTo>
                      <a:pt x="1386106" y="497290"/>
                    </a:lnTo>
                    <a:lnTo>
                      <a:pt x="1389509" y="498197"/>
                    </a:lnTo>
                    <a:lnTo>
                      <a:pt x="1392686" y="498878"/>
                    </a:lnTo>
                    <a:lnTo>
                      <a:pt x="1395182" y="499785"/>
                    </a:lnTo>
                    <a:lnTo>
                      <a:pt x="1397450" y="501372"/>
                    </a:lnTo>
                    <a:lnTo>
                      <a:pt x="1399492" y="502733"/>
                    </a:lnTo>
                    <a:lnTo>
                      <a:pt x="1401308" y="504547"/>
                    </a:lnTo>
                    <a:lnTo>
                      <a:pt x="1402442" y="506814"/>
                    </a:lnTo>
                    <a:lnTo>
                      <a:pt x="1403804" y="509082"/>
                    </a:lnTo>
                    <a:lnTo>
                      <a:pt x="1404257" y="511803"/>
                    </a:lnTo>
                    <a:lnTo>
                      <a:pt x="1404711" y="514524"/>
                    </a:lnTo>
                    <a:lnTo>
                      <a:pt x="1404938" y="517699"/>
                    </a:lnTo>
                    <a:lnTo>
                      <a:pt x="1404711" y="520874"/>
                    </a:lnTo>
                    <a:lnTo>
                      <a:pt x="1404257" y="524729"/>
                    </a:lnTo>
                    <a:lnTo>
                      <a:pt x="1403577" y="528584"/>
                    </a:lnTo>
                    <a:lnTo>
                      <a:pt x="1397904" y="555568"/>
                    </a:lnTo>
                    <a:lnTo>
                      <a:pt x="1386332" y="613393"/>
                    </a:lnTo>
                    <a:lnTo>
                      <a:pt x="1353886" y="778929"/>
                    </a:lnTo>
                    <a:lnTo>
                      <a:pt x="1351865" y="789240"/>
                    </a:lnTo>
                    <a:lnTo>
                      <a:pt x="1356912" y="789590"/>
                    </a:lnTo>
                    <a:lnTo>
                      <a:pt x="1382549" y="790497"/>
                    </a:lnTo>
                    <a:lnTo>
                      <a:pt x="1409547" y="791631"/>
                    </a:lnTo>
                    <a:lnTo>
                      <a:pt x="1437226" y="792084"/>
                    </a:lnTo>
                    <a:lnTo>
                      <a:pt x="1463770" y="792311"/>
                    </a:lnTo>
                    <a:lnTo>
                      <a:pt x="1487819" y="792084"/>
                    </a:lnTo>
                    <a:lnTo>
                      <a:pt x="1488008" y="791357"/>
                    </a:lnTo>
                    <a:lnTo>
                      <a:pt x="1487487" y="791299"/>
                    </a:lnTo>
                    <a:lnTo>
                      <a:pt x="1488025" y="791291"/>
                    </a:lnTo>
                    <a:lnTo>
                      <a:pt x="1490995" y="779839"/>
                    </a:lnTo>
                    <a:lnTo>
                      <a:pt x="1493945" y="766914"/>
                    </a:lnTo>
                    <a:lnTo>
                      <a:pt x="1500524" y="740609"/>
                    </a:lnTo>
                    <a:lnTo>
                      <a:pt x="1503700" y="727457"/>
                    </a:lnTo>
                    <a:lnTo>
                      <a:pt x="1507103" y="714985"/>
                    </a:lnTo>
                    <a:lnTo>
                      <a:pt x="1510960" y="703194"/>
                    </a:lnTo>
                    <a:lnTo>
                      <a:pt x="1514590" y="692083"/>
                    </a:lnTo>
                    <a:lnTo>
                      <a:pt x="1517993" y="683466"/>
                    </a:lnTo>
                    <a:lnTo>
                      <a:pt x="1522758" y="672808"/>
                    </a:lnTo>
                    <a:lnTo>
                      <a:pt x="1528883" y="660109"/>
                    </a:lnTo>
                    <a:lnTo>
                      <a:pt x="1535917" y="646277"/>
                    </a:lnTo>
                    <a:lnTo>
                      <a:pt x="1543857" y="631084"/>
                    </a:lnTo>
                    <a:lnTo>
                      <a:pt x="1552478" y="615211"/>
                    </a:lnTo>
                    <a:lnTo>
                      <a:pt x="1561553" y="598884"/>
                    </a:lnTo>
                    <a:lnTo>
                      <a:pt x="1570628" y="582784"/>
                    </a:lnTo>
                    <a:lnTo>
                      <a:pt x="1580157" y="566684"/>
                    </a:lnTo>
                    <a:lnTo>
                      <a:pt x="1589459" y="551264"/>
                    </a:lnTo>
                    <a:lnTo>
                      <a:pt x="1598307" y="536751"/>
                    </a:lnTo>
                    <a:lnTo>
                      <a:pt x="1607155" y="523599"/>
                    </a:lnTo>
                    <a:lnTo>
                      <a:pt x="1615096" y="512034"/>
                    </a:lnTo>
                    <a:lnTo>
                      <a:pt x="1622129" y="502737"/>
                    </a:lnTo>
                    <a:lnTo>
                      <a:pt x="1625532" y="498656"/>
                    </a:lnTo>
                    <a:lnTo>
                      <a:pt x="1628482" y="495254"/>
                    </a:lnTo>
                    <a:lnTo>
                      <a:pt x="1630977" y="492760"/>
                    </a:lnTo>
                    <a:lnTo>
                      <a:pt x="1633473" y="490719"/>
                    </a:lnTo>
                    <a:lnTo>
                      <a:pt x="1692234" y="447634"/>
                    </a:lnTo>
                    <a:lnTo>
                      <a:pt x="1723316" y="424731"/>
                    </a:lnTo>
                    <a:lnTo>
                      <a:pt x="1734886" y="416568"/>
                    </a:lnTo>
                    <a:lnTo>
                      <a:pt x="1741466" y="412033"/>
                    </a:lnTo>
                    <a:lnTo>
                      <a:pt x="1745322" y="409539"/>
                    </a:lnTo>
                    <a:lnTo>
                      <a:pt x="1748952" y="407271"/>
                    </a:lnTo>
                    <a:lnTo>
                      <a:pt x="1754851" y="402509"/>
                    </a:lnTo>
                    <a:lnTo>
                      <a:pt x="1759162" y="398654"/>
                    </a:lnTo>
                    <a:lnTo>
                      <a:pt x="1760750" y="397293"/>
                    </a:lnTo>
                    <a:lnTo>
                      <a:pt x="1777539" y="388903"/>
                    </a:lnTo>
                    <a:lnTo>
                      <a:pt x="1780488" y="386636"/>
                    </a:lnTo>
                    <a:lnTo>
                      <a:pt x="1783664" y="384368"/>
                    </a:lnTo>
                    <a:lnTo>
                      <a:pt x="1787067" y="381193"/>
                    </a:lnTo>
                    <a:lnTo>
                      <a:pt x="1790697" y="377565"/>
                    </a:lnTo>
                    <a:lnTo>
                      <a:pt x="1792286" y="375751"/>
                    </a:lnTo>
                    <a:lnTo>
                      <a:pt x="1793647" y="373710"/>
                    </a:lnTo>
                    <a:lnTo>
                      <a:pt x="1794781" y="371669"/>
                    </a:lnTo>
                    <a:lnTo>
                      <a:pt x="1795916" y="369402"/>
                    </a:lnTo>
                    <a:lnTo>
                      <a:pt x="1796369" y="367588"/>
                    </a:lnTo>
                    <a:lnTo>
                      <a:pt x="1796596" y="365547"/>
                    </a:lnTo>
                    <a:lnTo>
                      <a:pt x="1796596" y="363733"/>
                    </a:lnTo>
                    <a:lnTo>
                      <a:pt x="1796369" y="362372"/>
                    </a:lnTo>
                    <a:lnTo>
                      <a:pt x="1795916" y="361012"/>
                    </a:lnTo>
                    <a:lnTo>
                      <a:pt x="1795462" y="360331"/>
                    </a:lnTo>
                    <a:lnTo>
                      <a:pt x="1794554" y="359651"/>
                    </a:lnTo>
                    <a:lnTo>
                      <a:pt x="1793647" y="358971"/>
                    </a:lnTo>
                    <a:lnTo>
                      <a:pt x="1791832" y="358517"/>
                    </a:lnTo>
                    <a:lnTo>
                      <a:pt x="1789563" y="358064"/>
                    </a:lnTo>
                    <a:lnTo>
                      <a:pt x="1787521" y="357610"/>
                    </a:lnTo>
                    <a:lnTo>
                      <a:pt x="1786387" y="357157"/>
                    </a:lnTo>
                    <a:lnTo>
                      <a:pt x="1785252" y="356250"/>
                    </a:lnTo>
                    <a:lnTo>
                      <a:pt x="1784118" y="355569"/>
                    </a:lnTo>
                    <a:lnTo>
                      <a:pt x="1783211" y="354662"/>
                    </a:lnTo>
                    <a:lnTo>
                      <a:pt x="1782530" y="353075"/>
                    </a:lnTo>
                    <a:lnTo>
                      <a:pt x="1782076" y="351034"/>
                    </a:lnTo>
                    <a:lnTo>
                      <a:pt x="1781622" y="348540"/>
                    </a:lnTo>
                    <a:lnTo>
                      <a:pt x="1781396" y="345592"/>
                    </a:lnTo>
                    <a:lnTo>
                      <a:pt x="1781396" y="339016"/>
                    </a:lnTo>
                    <a:lnTo>
                      <a:pt x="1781622" y="331533"/>
                    </a:lnTo>
                    <a:lnTo>
                      <a:pt x="1782757" y="316793"/>
                    </a:lnTo>
                    <a:lnTo>
                      <a:pt x="1782984" y="311124"/>
                    </a:lnTo>
                    <a:lnTo>
                      <a:pt x="1782757" y="308630"/>
                    </a:lnTo>
                    <a:lnTo>
                      <a:pt x="1782530" y="307043"/>
                    </a:lnTo>
                    <a:lnTo>
                      <a:pt x="1781622" y="304321"/>
                    </a:lnTo>
                    <a:lnTo>
                      <a:pt x="1780715" y="302054"/>
                    </a:lnTo>
                    <a:lnTo>
                      <a:pt x="1778900" y="297519"/>
                    </a:lnTo>
                    <a:lnTo>
                      <a:pt x="1776177" y="291396"/>
                    </a:lnTo>
                    <a:lnTo>
                      <a:pt x="1774362" y="287088"/>
                    </a:lnTo>
                    <a:lnTo>
                      <a:pt x="1772094" y="281192"/>
                    </a:lnTo>
                    <a:lnTo>
                      <a:pt x="1770959" y="278017"/>
                    </a:lnTo>
                    <a:lnTo>
                      <a:pt x="1770506" y="274162"/>
                    </a:lnTo>
                    <a:lnTo>
                      <a:pt x="1770052" y="270534"/>
                    </a:lnTo>
                    <a:lnTo>
                      <a:pt x="1770052" y="266452"/>
                    </a:lnTo>
                    <a:lnTo>
                      <a:pt x="1770279" y="262597"/>
                    </a:lnTo>
                    <a:lnTo>
                      <a:pt x="1770732" y="258289"/>
                    </a:lnTo>
                    <a:lnTo>
                      <a:pt x="1771413" y="254434"/>
                    </a:lnTo>
                    <a:lnTo>
                      <a:pt x="1772321" y="250126"/>
                    </a:lnTo>
                    <a:lnTo>
                      <a:pt x="1774362" y="241962"/>
                    </a:lnTo>
                    <a:lnTo>
                      <a:pt x="1776404" y="234479"/>
                    </a:lnTo>
                    <a:lnTo>
                      <a:pt x="1778900" y="227676"/>
                    </a:lnTo>
                    <a:lnTo>
                      <a:pt x="1781169" y="222007"/>
                    </a:lnTo>
                    <a:lnTo>
                      <a:pt x="1782303" y="219286"/>
                    </a:lnTo>
                    <a:lnTo>
                      <a:pt x="1783211" y="215885"/>
                    </a:lnTo>
                    <a:lnTo>
                      <a:pt x="1785026" y="208855"/>
                    </a:lnTo>
                    <a:lnTo>
                      <a:pt x="1786387" y="200692"/>
                    </a:lnTo>
                    <a:lnTo>
                      <a:pt x="1787521" y="192075"/>
                    </a:lnTo>
                    <a:lnTo>
                      <a:pt x="1788202" y="183458"/>
                    </a:lnTo>
                    <a:lnTo>
                      <a:pt x="1788429" y="175294"/>
                    </a:lnTo>
                    <a:lnTo>
                      <a:pt x="1788429" y="167811"/>
                    </a:lnTo>
                    <a:lnTo>
                      <a:pt x="1787975" y="161462"/>
                    </a:lnTo>
                    <a:lnTo>
                      <a:pt x="1787748" y="158741"/>
                    </a:lnTo>
                    <a:lnTo>
                      <a:pt x="1788202" y="155566"/>
                    </a:lnTo>
                    <a:lnTo>
                      <a:pt x="1788656" y="152165"/>
                    </a:lnTo>
                    <a:lnTo>
                      <a:pt x="1790017" y="148763"/>
                    </a:lnTo>
                    <a:lnTo>
                      <a:pt x="1791151" y="145362"/>
                    </a:lnTo>
                    <a:lnTo>
                      <a:pt x="1792966" y="141507"/>
                    </a:lnTo>
                    <a:lnTo>
                      <a:pt x="1794781" y="138106"/>
                    </a:lnTo>
                    <a:lnTo>
                      <a:pt x="1796823" y="134704"/>
                    </a:lnTo>
                    <a:lnTo>
                      <a:pt x="1799092" y="131076"/>
                    </a:lnTo>
                    <a:lnTo>
                      <a:pt x="1801587" y="127675"/>
                    </a:lnTo>
                    <a:lnTo>
                      <a:pt x="1804083" y="124727"/>
                    </a:lnTo>
                    <a:lnTo>
                      <a:pt x="1806806" y="121779"/>
                    </a:lnTo>
                    <a:lnTo>
                      <a:pt x="1809301" y="119058"/>
                    </a:lnTo>
                    <a:lnTo>
                      <a:pt x="1812024" y="116790"/>
                    </a:lnTo>
                    <a:lnTo>
                      <a:pt x="1814519" y="114522"/>
                    </a:lnTo>
                    <a:lnTo>
                      <a:pt x="1817015" y="113162"/>
                    </a:lnTo>
                    <a:lnTo>
                      <a:pt x="1822460" y="109987"/>
                    </a:lnTo>
                    <a:lnTo>
                      <a:pt x="1828586" y="106813"/>
                    </a:lnTo>
                    <a:lnTo>
                      <a:pt x="1842198" y="100690"/>
                    </a:lnTo>
                    <a:lnTo>
                      <a:pt x="1855130" y="95021"/>
                    </a:lnTo>
                    <a:lnTo>
                      <a:pt x="1864659" y="90939"/>
                    </a:lnTo>
                    <a:lnTo>
                      <a:pt x="1871692" y="88218"/>
                    </a:lnTo>
                    <a:lnTo>
                      <a:pt x="1879406" y="85497"/>
                    </a:lnTo>
                    <a:lnTo>
                      <a:pt x="1883262" y="84590"/>
                    </a:lnTo>
                    <a:lnTo>
                      <a:pt x="1886439" y="83910"/>
                    </a:lnTo>
                    <a:lnTo>
                      <a:pt x="1889615" y="83456"/>
                    </a:lnTo>
                    <a:lnTo>
                      <a:pt x="1892111" y="83456"/>
                    </a:lnTo>
                    <a:lnTo>
                      <a:pt x="1898690" y="84590"/>
                    </a:lnTo>
                    <a:lnTo>
                      <a:pt x="1903228" y="85043"/>
                    </a:lnTo>
                    <a:lnTo>
                      <a:pt x="1907992" y="85270"/>
                    </a:lnTo>
                    <a:lnTo>
                      <a:pt x="1912983" y="85270"/>
                    </a:lnTo>
                    <a:lnTo>
                      <a:pt x="1917294" y="85043"/>
                    </a:lnTo>
                    <a:lnTo>
                      <a:pt x="1919563" y="84590"/>
                    </a:lnTo>
                    <a:lnTo>
                      <a:pt x="1921604" y="84136"/>
                    </a:lnTo>
                    <a:lnTo>
                      <a:pt x="1923646" y="83456"/>
                    </a:lnTo>
                    <a:lnTo>
                      <a:pt x="1925008" y="82776"/>
                    </a:lnTo>
                    <a:lnTo>
                      <a:pt x="1928638" y="80962"/>
                    </a:lnTo>
                    <a:lnTo>
                      <a:pt x="1932494" y="79828"/>
                    </a:lnTo>
                    <a:lnTo>
                      <a:pt x="1937032" y="78921"/>
                    </a:lnTo>
                    <a:lnTo>
                      <a:pt x="1941796" y="78014"/>
                    </a:lnTo>
                    <a:lnTo>
                      <a:pt x="1946334" y="77787"/>
                    </a:lnTo>
                    <a:lnTo>
                      <a:pt x="1951098" y="77787"/>
                    </a:lnTo>
                    <a:lnTo>
                      <a:pt x="1955636" y="78241"/>
                    </a:lnTo>
                    <a:lnTo>
                      <a:pt x="1959720" y="79148"/>
                    </a:lnTo>
                    <a:lnTo>
                      <a:pt x="1964030" y="80281"/>
                    </a:lnTo>
                    <a:lnTo>
                      <a:pt x="1968568" y="82096"/>
                    </a:lnTo>
                    <a:lnTo>
                      <a:pt x="1977643" y="85497"/>
                    </a:lnTo>
                    <a:lnTo>
                      <a:pt x="1982407" y="87311"/>
                    </a:lnTo>
                    <a:lnTo>
                      <a:pt x="1986264" y="88672"/>
                    </a:lnTo>
                    <a:lnTo>
                      <a:pt x="1990121" y="89805"/>
                    </a:lnTo>
                    <a:lnTo>
                      <a:pt x="1991482" y="90032"/>
                    </a:lnTo>
                    <a:lnTo>
                      <a:pt x="1992843" y="90032"/>
                    </a:lnTo>
                    <a:lnTo>
                      <a:pt x="1995112" y="90032"/>
                    </a:lnTo>
                    <a:lnTo>
                      <a:pt x="1997381" y="89805"/>
                    </a:lnTo>
                    <a:lnTo>
                      <a:pt x="2001464" y="89352"/>
                    </a:lnTo>
                    <a:lnTo>
                      <a:pt x="2006229" y="88445"/>
                    </a:lnTo>
                    <a:lnTo>
                      <a:pt x="2009405" y="88218"/>
                    </a:lnTo>
                    <a:lnTo>
                      <a:pt x="2012808" y="88218"/>
                    </a:lnTo>
                    <a:lnTo>
                      <a:pt x="2014623" y="88218"/>
                    </a:lnTo>
                    <a:lnTo>
                      <a:pt x="2015984" y="88672"/>
                    </a:lnTo>
                    <a:lnTo>
                      <a:pt x="2016892" y="89352"/>
                    </a:lnTo>
                    <a:lnTo>
                      <a:pt x="2017573" y="90032"/>
                    </a:lnTo>
                    <a:lnTo>
                      <a:pt x="2018026" y="90939"/>
                    </a:lnTo>
                    <a:lnTo>
                      <a:pt x="2018707" y="92300"/>
                    </a:lnTo>
                    <a:lnTo>
                      <a:pt x="2019161" y="94567"/>
                    </a:lnTo>
                    <a:lnTo>
                      <a:pt x="2019388" y="96835"/>
                    </a:lnTo>
                    <a:lnTo>
                      <a:pt x="2019841" y="98196"/>
                    </a:lnTo>
                    <a:lnTo>
                      <a:pt x="2020295" y="99329"/>
                    </a:lnTo>
                    <a:lnTo>
                      <a:pt x="2021203" y="100463"/>
                    </a:lnTo>
                    <a:lnTo>
                      <a:pt x="2022110" y="101370"/>
                    </a:lnTo>
                    <a:lnTo>
                      <a:pt x="2023245" y="102051"/>
                    </a:lnTo>
                    <a:lnTo>
                      <a:pt x="2025060" y="102958"/>
                    </a:lnTo>
                    <a:lnTo>
                      <a:pt x="2026875" y="103411"/>
                    </a:lnTo>
                    <a:lnTo>
                      <a:pt x="2028236" y="104091"/>
                    </a:lnTo>
                    <a:lnTo>
                      <a:pt x="2029597" y="104772"/>
                    </a:lnTo>
                    <a:lnTo>
                      <a:pt x="2030505" y="105905"/>
                    </a:lnTo>
                    <a:lnTo>
                      <a:pt x="2031185" y="106813"/>
                    </a:lnTo>
                    <a:lnTo>
                      <a:pt x="2032093" y="107946"/>
                    </a:lnTo>
                    <a:lnTo>
                      <a:pt x="2033000" y="109987"/>
                    </a:lnTo>
                    <a:lnTo>
                      <a:pt x="2033454" y="112708"/>
                    </a:lnTo>
                    <a:lnTo>
                      <a:pt x="2033681" y="115203"/>
                    </a:lnTo>
                    <a:lnTo>
                      <a:pt x="2033681" y="117697"/>
                    </a:lnTo>
                    <a:lnTo>
                      <a:pt x="2033908" y="120191"/>
                    </a:lnTo>
                    <a:lnTo>
                      <a:pt x="2034588" y="122686"/>
                    </a:lnTo>
                    <a:lnTo>
                      <a:pt x="2035042" y="124727"/>
                    </a:lnTo>
                    <a:lnTo>
                      <a:pt x="2036176" y="129035"/>
                    </a:lnTo>
                    <a:lnTo>
                      <a:pt x="2036403" y="130849"/>
                    </a:lnTo>
                    <a:lnTo>
                      <a:pt x="2036403" y="133117"/>
                    </a:lnTo>
                    <a:lnTo>
                      <a:pt x="2035950" y="135384"/>
                    </a:lnTo>
                    <a:lnTo>
                      <a:pt x="2035042" y="137652"/>
                    </a:lnTo>
                    <a:lnTo>
                      <a:pt x="2032320" y="142868"/>
                    </a:lnTo>
                    <a:lnTo>
                      <a:pt x="2030958" y="145589"/>
                    </a:lnTo>
                    <a:lnTo>
                      <a:pt x="2030051" y="148537"/>
                    </a:lnTo>
                    <a:lnTo>
                      <a:pt x="2029370" y="151258"/>
                    </a:lnTo>
                    <a:lnTo>
                      <a:pt x="2028916" y="153752"/>
                    </a:lnTo>
                    <a:lnTo>
                      <a:pt x="2029370" y="156246"/>
                    </a:lnTo>
                    <a:lnTo>
                      <a:pt x="2029597" y="157153"/>
                    </a:lnTo>
                    <a:lnTo>
                      <a:pt x="2029824" y="158287"/>
                    </a:lnTo>
                    <a:lnTo>
                      <a:pt x="2035723" y="169172"/>
                    </a:lnTo>
                    <a:lnTo>
                      <a:pt x="2046613" y="188220"/>
                    </a:lnTo>
                    <a:lnTo>
                      <a:pt x="2057503" y="207721"/>
                    </a:lnTo>
                    <a:lnTo>
                      <a:pt x="2061586" y="215204"/>
                    </a:lnTo>
                    <a:lnTo>
                      <a:pt x="2063855" y="219739"/>
                    </a:lnTo>
                    <a:lnTo>
                      <a:pt x="2064536" y="222234"/>
                    </a:lnTo>
                    <a:lnTo>
                      <a:pt x="2064763" y="224728"/>
                    </a:lnTo>
                    <a:lnTo>
                      <a:pt x="2064763" y="227223"/>
                    </a:lnTo>
                    <a:lnTo>
                      <a:pt x="2064309" y="229944"/>
                    </a:lnTo>
                    <a:lnTo>
                      <a:pt x="2062721" y="235386"/>
                    </a:lnTo>
                    <a:lnTo>
                      <a:pt x="2061133" y="241282"/>
                    </a:lnTo>
                    <a:lnTo>
                      <a:pt x="2060452" y="244230"/>
                    </a:lnTo>
                    <a:lnTo>
                      <a:pt x="2060225" y="247178"/>
                    </a:lnTo>
                    <a:lnTo>
                      <a:pt x="2060225" y="249899"/>
                    </a:lnTo>
                    <a:lnTo>
                      <a:pt x="2060679" y="252620"/>
                    </a:lnTo>
                    <a:lnTo>
                      <a:pt x="2061360" y="255114"/>
                    </a:lnTo>
                    <a:lnTo>
                      <a:pt x="2062267" y="257382"/>
                    </a:lnTo>
                    <a:lnTo>
                      <a:pt x="2063175" y="259650"/>
                    </a:lnTo>
                    <a:lnTo>
                      <a:pt x="2064763" y="261690"/>
                    </a:lnTo>
                    <a:lnTo>
                      <a:pt x="2074972" y="275296"/>
                    </a:lnTo>
                    <a:lnTo>
                      <a:pt x="2081551" y="283913"/>
                    </a:lnTo>
                    <a:lnTo>
                      <a:pt x="2087223" y="291850"/>
                    </a:lnTo>
                    <a:lnTo>
                      <a:pt x="2089265" y="295251"/>
                    </a:lnTo>
                    <a:lnTo>
                      <a:pt x="2091080" y="298652"/>
                    </a:lnTo>
                    <a:lnTo>
                      <a:pt x="2092215" y="301827"/>
                    </a:lnTo>
                    <a:lnTo>
                      <a:pt x="2092442" y="303188"/>
                    </a:lnTo>
                    <a:lnTo>
                      <a:pt x="2092668" y="304548"/>
                    </a:lnTo>
                    <a:lnTo>
                      <a:pt x="2092668" y="305909"/>
                    </a:lnTo>
                    <a:lnTo>
                      <a:pt x="2092442" y="307043"/>
                    </a:lnTo>
                    <a:lnTo>
                      <a:pt x="2091988" y="308176"/>
                    </a:lnTo>
                    <a:lnTo>
                      <a:pt x="2091534" y="309310"/>
                    </a:lnTo>
                    <a:lnTo>
                      <a:pt x="2090853" y="310217"/>
                    </a:lnTo>
                    <a:lnTo>
                      <a:pt x="2089492" y="310897"/>
                    </a:lnTo>
                    <a:lnTo>
                      <a:pt x="2088358" y="311578"/>
                    </a:lnTo>
                    <a:lnTo>
                      <a:pt x="2086770" y="312258"/>
                    </a:lnTo>
                    <a:lnTo>
                      <a:pt x="2079963" y="313845"/>
                    </a:lnTo>
                    <a:lnTo>
                      <a:pt x="2073611" y="315886"/>
                    </a:lnTo>
                    <a:lnTo>
                      <a:pt x="2068620" y="317927"/>
                    </a:lnTo>
                    <a:lnTo>
                      <a:pt x="2066805" y="318834"/>
                    </a:lnTo>
                    <a:lnTo>
                      <a:pt x="2065670" y="319968"/>
                    </a:lnTo>
                    <a:lnTo>
                      <a:pt x="2063175" y="322462"/>
                    </a:lnTo>
                    <a:lnTo>
                      <a:pt x="2060452" y="326317"/>
                    </a:lnTo>
                    <a:lnTo>
                      <a:pt x="2059091" y="328585"/>
                    </a:lnTo>
                    <a:lnTo>
                      <a:pt x="2057730" y="330852"/>
                    </a:lnTo>
                    <a:lnTo>
                      <a:pt x="2057049" y="332667"/>
                    </a:lnTo>
                    <a:lnTo>
                      <a:pt x="2056368" y="334707"/>
                    </a:lnTo>
                    <a:lnTo>
                      <a:pt x="2055915" y="338789"/>
                    </a:lnTo>
                    <a:lnTo>
                      <a:pt x="2055007" y="342871"/>
                    </a:lnTo>
                    <a:lnTo>
                      <a:pt x="2054326" y="344912"/>
                    </a:lnTo>
                    <a:lnTo>
                      <a:pt x="2053646" y="346726"/>
                    </a:lnTo>
                    <a:lnTo>
                      <a:pt x="2052511" y="348086"/>
                    </a:lnTo>
                    <a:lnTo>
                      <a:pt x="2051150" y="349220"/>
                    </a:lnTo>
                    <a:lnTo>
                      <a:pt x="2048201" y="351034"/>
                    </a:lnTo>
                    <a:lnTo>
                      <a:pt x="2047066" y="352168"/>
                    </a:lnTo>
                    <a:lnTo>
                      <a:pt x="2046159" y="353075"/>
                    </a:lnTo>
                    <a:lnTo>
                      <a:pt x="2045705" y="353982"/>
                    </a:lnTo>
                    <a:lnTo>
                      <a:pt x="2045705" y="355116"/>
                    </a:lnTo>
                    <a:lnTo>
                      <a:pt x="2045932" y="356023"/>
                    </a:lnTo>
                    <a:lnTo>
                      <a:pt x="2046840" y="356930"/>
                    </a:lnTo>
                    <a:lnTo>
                      <a:pt x="2049108" y="358971"/>
                    </a:lnTo>
                    <a:lnTo>
                      <a:pt x="2050696" y="360331"/>
                    </a:lnTo>
                    <a:lnTo>
                      <a:pt x="2051831" y="361465"/>
                    </a:lnTo>
                    <a:lnTo>
                      <a:pt x="2052738" y="363053"/>
                    </a:lnTo>
                    <a:lnTo>
                      <a:pt x="2053419" y="364413"/>
                    </a:lnTo>
                    <a:lnTo>
                      <a:pt x="2053873" y="366000"/>
                    </a:lnTo>
                    <a:lnTo>
                      <a:pt x="2053646" y="367588"/>
                    </a:lnTo>
                    <a:lnTo>
                      <a:pt x="2052511" y="370762"/>
                    </a:lnTo>
                    <a:lnTo>
                      <a:pt x="2052058" y="372576"/>
                    </a:lnTo>
                    <a:lnTo>
                      <a:pt x="2052058" y="374844"/>
                    </a:lnTo>
                    <a:lnTo>
                      <a:pt x="2052058" y="377112"/>
                    </a:lnTo>
                    <a:lnTo>
                      <a:pt x="2052511" y="379606"/>
                    </a:lnTo>
                    <a:lnTo>
                      <a:pt x="2053646" y="382327"/>
                    </a:lnTo>
                    <a:lnTo>
                      <a:pt x="2054780" y="385048"/>
                    </a:lnTo>
                    <a:lnTo>
                      <a:pt x="2055461" y="386862"/>
                    </a:lnTo>
                    <a:lnTo>
                      <a:pt x="2056141" y="388450"/>
                    </a:lnTo>
                    <a:lnTo>
                      <a:pt x="2056368" y="390717"/>
                    </a:lnTo>
                    <a:lnTo>
                      <a:pt x="2056368" y="392985"/>
                    </a:lnTo>
                    <a:lnTo>
                      <a:pt x="2055915" y="395479"/>
                    </a:lnTo>
                    <a:lnTo>
                      <a:pt x="2055234" y="397747"/>
                    </a:lnTo>
                    <a:lnTo>
                      <a:pt x="2054780" y="400241"/>
                    </a:lnTo>
                    <a:lnTo>
                      <a:pt x="2053873" y="402736"/>
                    </a:lnTo>
                    <a:lnTo>
                      <a:pt x="2052511" y="405230"/>
                    </a:lnTo>
                    <a:lnTo>
                      <a:pt x="2051377" y="407498"/>
                    </a:lnTo>
                    <a:lnTo>
                      <a:pt x="2049789" y="409312"/>
                    </a:lnTo>
                    <a:lnTo>
                      <a:pt x="2048428" y="411353"/>
                    </a:lnTo>
                    <a:lnTo>
                      <a:pt x="2046386" y="412940"/>
                    </a:lnTo>
                    <a:lnTo>
                      <a:pt x="2044344" y="414074"/>
                    </a:lnTo>
                    <a:lnTo>
                      <a:pt x="2042529" y="414981"/>
                    </a:lnTo>
                    <a:lnTo>
                      <a:pt x="2040033" y="415661"/>
                    </a:lnTo>
                    <a:lnTo>
                      <a:pt x="2034815" y="416115"/>
                    </a:lnTo>
                    <a:lnTo>
                      <a:pt x="2028690" y="416115"/>
                    </a:lnTo>
                    <a:lnTo>
                      <a:pt x="2022337" y="416115"/>
                    </a:lnTo>
                    <a:lnTo>
                      <a:pt x="2015531" y="416115"/>
                    </a:lnTo>
                    <a:lnTo>
                      <a:pt x="2009178" y="415661"/>
                    </a:lnTo>
                    <a:lnTo>
                      <a:pt x="2003280" y="414981"/>
                    </a:lnTo>
                    <a:lnTo>
                      <a:pt x="1998061" y="414300"/>
                    </a:lnTo>
                    <a:lnTo>
                      <a:pt x="1994204" y="413620"/>
                    </a:lnTo>
                    <a:lnTo>
                      <a:pt x="1991255" y="412940"/>
                    </a:lnTo>
                    <a:lnTo>
                      <a:pt x="1988079" y="412033"/>
                    </a:lnTo>
                    <a:lnTo>
                      <a:pt x="1985130" y="411806"/>
                    </a:lnTo>
                    <a:lnTo>
                      <a:pt x="1981953" y="412033"/>
                    </a:lnTo>
                    <a:lnTo>
                      <a:pt x="1980592" y="412260"/>
                    </a:lnTo>
                    <a:lnTo>
                      <a:pt x="1979231" y="412940"/>
                    </a:lnTo>
                    <a:lnTo>
                      <a:pt x="1977643" y="413620"/>
                    </a:lnTo>
                    <a:lnTo>
                      <a:pt x="1976508" y="414300"/>
                    </a:lnTo>
                    <a:lnTo>
                      <a:pt x="1975147" y="415434"/>
                    </a:lnTo>
                    <a:lnTo>
                      <a:pt x="1974013" y="416341"/>
                    </a:lnTo>
                    <a:lnTo>
                      <a:pt x="1972651" y="417929"/>
                    </a:lnTo>
                    <a:lnTo>
                      <a:pt x="1971744" y="419289"/>
                    </a:lnTo>
                    <a:lnTo>
                      <a:pt x="1969702" y="422917"/>
                    </a:lnTo>
                    <a:lnTo>
                      <a:pt x="1968341" y="426999"/>
                    </a:lnTo>
                    <a:lnTo>
                      <a:pt x="1965391" y="434936"/>
                    </a:lnTo>
                    <a:lnTo>
                      <a:pt x="1963803" y="438564"/>
                    </a:lnTo>
                    <a:lnTo>
                      <a:pt x="1962215" y="442192"/>
                    </a:lnTo>
                    <a:lnTo>
                      <a:pt x="1960627" y="444686"/>
                    </a:lnTo>
                    <a:lnTo>
                      <a:pt x="1959493" y="445593"/>
                    </a:lnTo>
                    <a:lnTo>
                      <a:pt x="1958585" y="446274"/>
                    </a:lnTo>
                    <a:lnTo>
                      <a:pt x="1948603" y="452850"/>
                    </a:lnTo>
                    <a:lnTo>
                      <a:pt x="1944292" y="456024"/>
                    </a:lnTo>
                    <a:lnTo>
                      <a:pt x="1942704" y="457158"/>
                    </a:lnTo>
                    <a:lnTo>
                      <a:pt x="1942023" y="458519"/>
                    </a:lnTo>
                    <a:lnTo>
                      <a:pt x="1941796" y="459653"/>
                    </a:lnTo>
                    <a:lnTo>
                      <a:pt x="1942023" y="462147"/>
                    </a:lnTo>
                    <a:lnTo>
                      <a:pt x="1942477" y="464868"/>
                    </a:lnTo>
                    <a:lnTo>
                      <a:pt x="1943384" y="468496"/>
                    </a:lnTo>
                    <a:lnTo>
                      <a:pt x="1944519" y="472125"/>
                    </a:lnTo>
                    <a:lnTo>
                      <a:pt x="1945653" y="475526"/>
                    </a:lnTo>
                    <a:lnTo>
                      <a:pt x="1947241" y="479154"/>
                    </a:lnTo>
                    <a:lnTo>
                      <a:pt x="1948603" y="481875"/>
                    </a:lnTo>
                    <a:lnTo>
                      <a:pt x="1952913" y="488678"/>
                    </a:lnTo>
                    <a:lnTo>
                      <a:pt x="1953140" y="489585"/>
                    </a:lnTo>
                    <a:lnTo>
                      <a:pt x="1953367" y="490492"/>
                    </a:lnTo>
                    <a:lnTo>
                      <a:pt x="1953367" y="491626"/>
                    </a:lnTo>
                    <a:lnTo>
                      <a:pt x="1953140" y="493440"/>
                    </a:lnTo>
                    <a:lnTo>
                      <a:pt x="1952459" y="495254"/>
                    </a:lnTo>
                    <a:lnTo>
                      <a:pt x="1950871" y="497522"/>
                    </a:lnTo>
                    <a:lnTo>
                      <a:pt x="1948603" y="499789"/>
                    </a:lnTo>
                    <a:lnTo>
                      <a:pt x="1946334" y="502057"/>
                    </a:lnTo>
                    <a:lnTo>
                      <a:pt x="1944519" y="503418"/>
                    </a:lnTo>
                    <a:lnTo>
                      <a:pt x="1943158" y="504098"/>
                    </a:lnTo>
                    <a:lnTo>
                      <a:pt x="1942250" y="504778"/>
                    </a:lnTo>
                    <a:lnTo>
                      <a:pt x="1942023" y="505458"/>
                    </a:lnTo>
                    <a:lnTo>
                      <a:pt x="1942023" y="505912"/>
                    </a:lnTo>
                    <a:lnTo>
                      <a:pt x="1942023" y="507272"/>
                    </a:lnTo>
                    <a:lnTo>
                      <a:pt x="1942250" y="509994"/>
                    </a:lnTo>
                    <a:lnTo>
                      <a:pt x="1943158" y="513849"/>
                    </a:lnTo>
                    <a:lnTo>
                      <a:pt x="1943611" y="517023"/>
                    </a:lnTo>
                    <a:lnTo>
                      <a:pt x="1943838" y="521332"/>
                    </a:lnTo>
                    <a:lnTo>
                      <a:pt x="1944519" y="532896"/>
                    </a:lnTo>
                    <a:lnTo>
                      <a:pt x="1944746" y="547182"/>
                    </a:lnTo>
                    <a:lnTo>
                      <a:pt x="1944519" y="563282"/>
                    </a:lnTo>
                    <a:lnTo>
                      <a:pt x="1944292" y="594575"/>
                    </a:lnTo>
                    <a:lnTo>
                      <a:pt x="1943838" y="615664"/>
                    </a:lnTo>
                    <a:lnTo>
                      <a:pt x="1943611" y="622694"/>
                    </a:lnTo>
                    <a:lnTo>
                      <a:pt x="1943384" y="631537"/>
                    </a:lnTo>
                    <a:lnTo>
                      <a:pt x="1942477" y="652173"/>
                    </a:lnTo>
                    <a:lnTo>
                      <a:pt x="1941569" y="672808"/>
                    </a:lnTo>
                    <a:lnTo>
                      <a:pt x="1941116" y="681652"/>
                    </a:lnTo>
                    <a:lnTo>
                      <a:pt x="1940889" y="688681"/>
                    </a:lnTo>
                    <a:lnTo>
                      <a:pt x="1941116" y="694123"/>
                    </a:lnTo>
                    <a:lnTo>
                      <a:pt x="1941796" y="697752"/>
                    </a:lnTo>
                    <a:lnTo>
                      <a:pt x="1942250" y="699339"/>
                    </a:lnTo>
                    <a:lnTo>
                      <a:pt x="1942704" y="700473"/>
                    </a:lnTo>
                    <a:lnTo>
                      <a:pt x="1943384" y="701607"/>
                    </a:lnTo>
                    <a:lnTo>
                      <a:pt x="1944292" y="702287"/>
                    </a:lnTo>
                    <a:lnTo>
                      <a:pt x="1944973" y="702967"/>
                    </a:lnTo>
                    <a:lnTo>
                      <a:pt x="1945880" y="703421"/>
                    </a:lnTo>
                    <a:lnTo>
                      <a:pt x="1948376" y="704328"/>
                    </a:lnTo>
                    <a:lnTo>
                      <a:pt x="1955182" y="705462"/>
                    </a:lnTo>
                    <a:lnTo>
                      <a:pt x="1962442" y="707276"/>
                    </a:lnTo>
                    <a:lnTo>
                      <a:pt x="1969475" y="709090"/>
                    </a:lnTo>
                    <a:lnTo>
                      <a:pt x="1976281" y="711811"/>
                    </a:lnTo>
                    <a:lnTo>
                      <a:pt x="1982861" y="715212"/>
                    </a:lnTo>
                    <a:lnTo>
                      <a:pt x="1986264" y="717026"/>
                    </a:lnTo>
                    <a:lnTo>
                      <a:pt x="1990348" y="718840"/>
                    </a:lnTo>
                    <a:lnTo>
                      <a:pt x="1994658" y="720655"/>
                    </a:lnTo>
                    <a:lnTo>
                      <a:pt x="1999196" y="722015"/>
                    </a:lnTo>
                    <a:lnTo>
                      <a:pt x="2003960" y="723149"/>
                    </a:lnTo>
                    <a:lnTo>
                      <a:pt x="2009178" y="723829"/>
                    </a:lnTo>
                    <a:lnTo>
                      <a:pt x="2014396" y="724056"/>
                    </a:lnTo>
                    <a:lnTo>
                      <a:pt x="2017119" y="723829"/>
                    </a:lnTo>
                    <a:lnTo>
                      <a:pt x="2019841" y="723602"/>
                    </a:lnTo>
                    <a:lnTo>
                      <a:pt x="2031412" y="721562"/>
                    </a:lnTo>
                    <a:lnTo>
                      <a:pt x="2037538" y="720881"/>
                    </a:lnTo>
                    <a:lnTo>
                      <a:pt x="2043210" y="720201"/>
                    </a:lnTo>
                    <a:lnTo>
                      <a:pt x="2048201" y="720201"/>
                    </a:lnTo>
                    <a:lnTo>
                      <a:pt x="2050470" y="720428"/>
                    </a:lnTo>
                    <a:lnTo>
                      <a:pt x="2052285" y="720655"/>
                    </a:lnTo>
                    <a:lnTo>
                      <a:pt x="2054100" y="721108"/>
                    </a:lnTo>
                    <a:lnTo>
                      <a:pt x="2055461" y="721788"/>
                    </a:lnTo>
                    <a:lnTo>
                      <a:pt x="2056822" y="722922"/>
                    </a:lnTo>
                    <a:lnTo>
                      <a:pt x="2057503" y="724283"/>
                    </a:lnTo>
                    <a:lnTo>
                      <a:pt x="2057956" y="725643"/>
                    </a:lnTo>
                    <a:lnTo>
                      <a:pt x="2059318" y="726550"/>
                    </a:lnTo>
                    <a:lnTo>
                      <a:pt x="2060452" y="727457"/>
                    </a:lnTo>
                    <a:lnTo>
                      <a:pt x="2062267" y="728364"/>
                    </a:lnTo>
                    <a:lnTo>
                      <a:pt x="2064309" y="728818"/>
                    </a:lnTo>
                    <a:lnTo>
                      <a:pt x="2066124" y="729271"/>
                    </a:lnTo>
                    <a:lnTo>
                      <a:pt x="2068620" y="729271"/>
                    </a:lnTo>
                    <a:lnTo>
                      <a:pt x="2071115" y="729498"/>
                    </a:lnTo>
                    <a:lnTo>
                      <a:pt x="2077014" y="729271"/>
                    </a:lnTo>
                    <a:lnTo>
                      <a:pt x="2082913" y="728591"/>
                    </a:lnTo>
                    <a:lnTo>
                      <a:pt x="2089038" y="727457"/>
                    </a:lnTo>
                    <a:lnTo>
                      <a:pt x="2094937" y="726324"/>
                    </a:lnTo>
                    <a:lnTo>
                      <a:pt x="2108323" y="723376"/>
                    </a:lnTo>
                    <a:lnTo>
                      <a:pt x="2115356" y="721788"/>
                    </a:lnTo>
                    <a:lnTo>
                      <a:pt x="2122389" y="720655"/>
                    </a:lnTo>
                    <a:lnTo>
                      <a:pt x="2125565" y="720428"/>
                    </a:lnTo>
                    <a:lnTo>
                      <a:pt x="2128742" y="720201"/>
                    </a:lnTo>
                    <a:lnTo>
                      <a:pt x="2131464" y="720201"/>
                    </a:lnTo>
                    <a:lnTo>
                      <a:pt x="2134186" y="720201"/>
                    </a:lnTo>
                    <a:lnTo>
                      <a:pt x="2136682" y="720655"/>
                    </a:lnTo>
                    <a:lnTo>
                      <a:pt x="2138724" y="721335"/>
                    </a:lnTo>
                    <a:lnTo>
                      <a:pt x="2140312" y="722242"/>
                    </a:lnTo>
                    <a:lnTo>
                      <a:pt x="2141673" y="723829"/>
                    </a:lnTo>
                    <a:lnTo>
                      <a:pt x="2143715" y="726777"/>
                    </a:lnTo>
                    <a:lnTo>
                      <a:pt x="2146211" y="729952"/>
                    </a:lnTo>
                    <a:lnTo>
                      <a:pt x="2148480" y="732673"/>
                    </a:lnTo>
                    <a:lnTo>
                      <a:pt x="2150068" y="734033"/>
                    </a:lnTo>
                    <a:lnTo>
                      <a:pt x="2151883" y="734940"/>
                    </a:lnTo>
                    <a:lnTo>
                      <a:pt x="2153244" y="735621"/>
                    </a:lnTo>
                    <a:lnTo>
                      <a:pt x="2155286" y="736528"/>
                    </a:lnTo>
                    <a:lnTo>
                      <a:pt x="2157101" y="736981"/>
                    </a:lnTo>
                    <a:lnTo>
                      <a:pt x="2159370" y="737208"/>
                    </a:lnTo>
                    <a:lnTo>
                      <a:pt x="2161412" y="736981"/>
                    </a:lnTo>
                    <a:lnTo>
                      <a:pt x="2163680" y="736528"/>
                    </a:lnTo>
                    <a:lnTo>
                      <a:pt x="2166403" y="736074"/>
                    </a:lnTo>
                    <a:lnTo>
                      <a:pt x="2169125" y="734714"/>
                    </a:lnTo>
                    <a:lnTo>
                      <a:pt x="2184326" y="727684"/>
                    </a:lnTo>
                    <a:lnTo>
                      <a:pt x="2188637" y="726324"/>
                    </a:lnTo>
                    <a:lnTo>
                      <a:pt x="2192493" y="724963"/>
                    </a:lnTo>
                    <a:lnTo>
                      <a:pt x="2194762" y="724736"/>
                    </a:lnTo>
                    <a:lnTo>
                      <a:pt x="2197258" y="724736"/>
                    </a:lnTo>
                    <a:lnTo>
                      <a:pt x="2199980" y="724963"/>
                    </a:lnTo>
                    <a:lnTo>
                      <a:pt x="2202703" y="725416"/>
                    </a:lnTo>
                    <a:lnTo>
                      <a:pt x="2203269" y="725501"/>
                    </a:lnTo>
                    <a:lnTo>
                      <a:pt x="2203274" y="725493"/>
                    </a:lnTo>
                    <a:lnTo>
                      <a:pt x="2204178" y="723905"/>
                    </a:lnTo>
                    <a:lnTo>
                      <a:pt x="2205761" y="722316"/>
                    </a:lnTo>
                    <a:lnTo>
                      <a:pt x="2207117" y="721182"/>
                    </a:lnTo>
                    <a:lnTo>
                      <a:pt x="2208926" y="719821"/>
                    </a:lnTo>
                    <a:lnTo>
                      <a:pt x="2210961" y="718687"/>
                    </a:lnTo>
                    <a:lnTo>
                      <a:pt x="2212770" y="718006"/>
                    </a:lnTo>
                    <a:lnTo>
                      <a:pt x="2215030" y="716872"/>
                    </a:lnTo>
                    <a:lnTo>
                      <a:pt x="2220230" y="715511"/>
                    </a:lnTo>
                    <a:lnTo>
                      <a:pt x="2225883" y="714376"/>
                    </a:lnTo>
                    <a:lnTo>
                      <a:pt x="2232665" y="713469"/>
                    </a:lnTo>
                    <a:lnTo>
                      <a:pt x="2239222" y="712561"/>
                    </a:lnTo>
                    <a:lnTo>
                      <a:pt x="2245778" y="711881"/>
                    </a:lnTo>
                    <a:lnTo>
                      <a:pt x="2251430" y="711427"/>
                    </a:lnTo>
                    <a:lnTo>
                      <a:pt x="2257083" y="711200"/>
                    </a:lnTo>
                    <a:lnTo>
                      <a:pt x="2262057" y="711200"/>
                    </a:lnTo>
                    <a:lnTo>
                      <a:pt x="2266804" y="711427"/>
                    </a:lnTo>
                    <a:lnTo>
                      <a:pt x="2271100" y="711881"/>
                    </a:lnTo>
                    <a:lnTo>
                      <a:pt x="2275170" y="712561"/>
                    </a:lnTo>
                    <a:lnTo>
                      <a:pt x="2276646" y="712747"/>
                    </a:lnTo>
                    <a:lnTo>
                      <a:pt x="2276020" y="705380"/>
                    </a:lnTo>
                    <a:lnTo>
                      <a:pt x="2275340" y="693817"/>
                    </a:lnTo>
                    <a:lnTo>
                      <a:pt x="2275114" y="682027"/>
                    </a:lnTo>
                    <a:lnTo>
                      <a:pt x="2274887" y="670010"/>
                    </a:lnTo>
                    <a:lnTo>
                      <a:pt x="2275114" y="646204"/>
                    </a:lnTo>
                    <a:lnTo>
                      <a:pt x="2275567" y="623984"/>
                    </a:lnTo>
                    <a:lnTo>
                      <a:pt x="2275793" y="604712"/>
                    </a:lnTo>
                    <a:lnTo>
                      <a:pt x="2276020" y="589975"/>
                    </a:lnTo>
                    <a:lnTo>
                      <a:pt x="2276247" y="583853"/>
                    </a:lnTo>
                    <a:lnTo>
                      <a:pt x="2276926" y="577278"/>
                    </a:lnTo>
                    <a:lnTo>
                      <a:pt x="2277606" y="570476"/>
                    </a:lnTo>
                    <a:lnTo>
                      <a:pt x="2278739" y="563448"/>
                    </a:lnTo>
                    <a:lnTo>
                      <a:pt x="2280099" y="556646"/>
                    </a:lnTo>
                    <a:lnTo>
                      <a:pt x="2281459" y="549617"/>
                    </a:lnTo>
                    <a:lnTo>
                      <a:pt x="2283271" y="542589"/>
                    </a:lnTo>
                    <a:lnTo>
                      <a:pt x="2285084" y="536013"/>
                    </a:lnTo>
                    <a:lnTo>
                      <a:pt x="2288483" y="523543"/>
                    </a:lnTo>
                    <a:lnTo>
                      <a:pt x="2291882" y="513341"/>
                    </a:lnTo>
                    <a:lnTo>
                      <a:pt x="2293468" y="509259"/>
                    </a:lnTo>
                    <a:lnTo>
                      <a:pt x="2294828" y="506085"/>
                    </a:lnTo>
                    <a:lnTo>
                      <a:pt x="2296188" y="503591"/>
                    </a:lnTo>
                    <a:lnTo>
                      <a:pt x="2297094" y="502231"/>
                    </a:lnTo>
                    <a:lnTo>
                      <a:pt x="2299360" y="500190"/>
                    </a:lnTo>
                    <a:lnTo>
                      <a:pt x="2302533" y="498150"/>
                    </a:lnTo>
                    <a:lnTo>
                      <a:pt x="2306385" y="495656"/>
                    </a:lnTo>
                    <a:lnTo>
                      <a:pt x="2310464" y="493162"/>
                    </a:lnTo>
                    <a:lnTo>
                      <a:pt x="2315222" y="490668"/>
                    </a:lnTo>
                    <a:lnTo>
                      <a:pt x="2319981" y="488627"/>
                    </a:lnTo>
                    <a:lnTo>
                      <a:pt x="2324966" y="486813"/>
                    </a:lnTo>
                    <a:lnTo>
                      <a:pt x="2329498" y="485680"/>
                    </a:lnTo>
                    <a:lnTo>
                      <a:pt x="2335617" y="484319"/>
                    </a:lnTo>
                    <a:lnTo>
                      <a:pt x="2344454" y="482505"/>
                    </a:lnTo>
                    <a:lnTo>
                      <a:pt x="2354878" y="479785"/>
                    </a:lnTo>
                    <a:lnTo>
                      <a:pt x="2366208" y="476384"/>
                    </a:lnTo>
                    <a:lnTo>
                      <a:pt x="2377992" y="473209"/>
                    </a:lnTo>
                    <a:lnTo>
                      <a:pt x="2388869" y="469809"/>
                    </a:lnTo>
                    <a:lnTo>
                      <a:pt x="2397933" y="466634"/>
                    </a:lnTo>
                    <a:lnTo>
                      <a:pt x="2401785" y="465047"/>
                    </a:lnTo>
                    <a:lnTo>
                      <a:pt x="2404731" y="463687"/>
                    </a:lnTo>
                    <a:lnTo>
                      <a:pt x="2409716" y="461193"/>
                    </a:lnTo>
                    <a:lnTo>
                      <a:pt x="2413568" y="459379"/>
                    </a:lnTo>
                    <a:lnTo>
                      <a:pt x="2416741" y="457792"/>
                    </a:lnTo>
                    <a:lnTo>
                      <a:pt x="2419460" y="456432"/>
                    </a:lnTo>
                    <a:lnTo>
                      <a:pt x="2420593" y="455751"/>
                    </a:lnTo>
                    <a:lnTo>
                      <a:pt x="2421499" y="454844"/>
                    </a:lnTo>
                    <a:lnTo>
                      <a:pt x="2422179" y="453937"/>
                    </a:lnTo>
                    <a:lnTo>
                      <a:pt x="2422859" y="452577"/>
                    </a:lnTo>
                    <a:lnTo>
                      <a:pt x="2423312" y="451217"/>
                    </a:lnTo>
                    <a:lnTo>
                      <a:pt x="2423766" y="449630"/>
                    </a:lnTo>
                    <a:lnTo>
                      <a:pt x="2424219" y="445548"/>
                    </a:lnTo>
                    <a:lnTo>
                      <a:pt x="2424899" y="436479"/>
                    </a:lnTo>
                    <a:lnTo>
                      <a:pt x="2425805" y="428090"/>
                    </a:lnTo>
                    <a:lnTo>
                      <a:pt x="2426032" y="424236"/>
                    </a:lnTo>
                    <a:lnTo>
                      <a:pt x="2426032" y="420155"/>
                    </a:lnTo>
                    <a:lnTo>
                      <a:pt x="2425805" y="416074"/>
                    </a:lnTo>
                    <a:lnTo>
                      <a:pt x="2424899" y="411993"/>
                    </a:lnTo>
                    <a:lnTo>
                      <a:pt x="2424672" y="409272"/>
                    </a:lnTo>
                    <a:lnTo>
                      <a:pt x="2424672" y="404964"/>
                    </a:lnTo>
                    <a:lnTo>
                      <a:pt x="2424899" y="399296"/>
                    </a:lnTo>
                    <a:lnTo>
                      <a:pt x="2425125" y="392947"/>
                    </a:lnTo>
                    <a:lnTo>
                      <a:pt x="2426485" y="377303"/>
                    </a:lnTo>
                    <a:lnTo>
                      <a:pt x="2428298" y="359845"/>
                    </a:lnTo>
                    <a:lnTo>
                      <a:pt x="2431923" y="324475"/>
                    </a:lnTo>
                    <a:lnTo>
                      <a:pt x="2433509" y="309964"/>
                    </a:lnTo>
                    <a:lnTo>
                      <a:pt x="2434416" y="298855"/>
                    </a:lnTo>
                    <a:lnTo>
                      <a:pt x="2435096" y="289105"/>
                    </a:lnTo>
                    <a:lnTo>
                      <a:pt x="2436682" y="277089"/>
                    </a:lnTo>
                    <a:lnTo>
                      <a:pt x="2438268" y="263938"/>
                    </a:lnTo>
                    <a:lnTo>
                      <a:pt x="2440081" y="250335"/>
                    </a:lnTo>
                    <a:lnTo>
                      <a:pt x="2442120" y="237411"/>
                    </a:lnTo>
                    <a:lnTo>
                      <a:pt x="2444160" y="225621"/>
                    </a:lnTo>
                    <a:lnTo>
                      <a:pt x="2445746" y="216325"/>
                    </a:lnTo>
                    <a:lnTo>
                      <a:pt x="2447332" y="209977"/>
                    </a:lnTo>
                    <a:lnTo>
                      <a:pt x="2448012" y="207256"/>
                    </a:lnTo>
                    <a:lnTo>
                      <a:pt x="2449372" y="203401"/>
                    </a:lnTo>
                    <a:lnTo>
                      <a:pt x="2450958" y="199094"/>
                    </a:lnTo>
                    <a:lnTo>
                      <a:pt x="2453224" y="193652"/>
                    </a:lnTo>
                    <a:lnTo>
                      <a:pt x="2455943" y="187530"/>
                    </a:lnTo>
                    <a:lnTo>
                      <a:pt x="2459342" y="180955"/>
                    </a:lnTo>
                    <a:lnTo>
                      <a:pt x="2463648" y="173927"/>
                    </a:lnTo>
                    <a:lnTo>
                      <a:pt x="2468406" y="166898"/>
                    </a:lnTo>
                    <a:lnTo>
                      <a:pt x="2473845" y="159416"/>
                    </a:lnTo>
                    <a:lnTo>
                      <a:pt x="2476791" y="155562"/>
                    </a:lnTo>
                    <a:lnTo>
                      <a:pt x="2479963" y="151934"/>
                    </a:lnTo>
                    <a:lnTo>
                      <a:pt x="2483136" y="148306"/>
                    </a:lnTo>
                    <a:lnTo>
                      <a:pt x="2486988" y="144452"/>
                    </a:lnTo>
                    <a:lnTo>
                      <a:pt x="2490614" y="140824"/>
                    </a:lnTo>
                    <a:lnTo>
                      <a:pt x="2494692" y="136970"/>
                    </a:lnTo>
                    <a:lnTo>
                      <a:pt x="2498998" y="133569"/>
                    </a:lnTo>
                    <a:lnTo>
                      <a:pt x="2503303" y="130168"/>
                    </a:lnTo>
                    <a:lnTo>
                      <a:pt x="2508062" y="126994"/>
                    </a:lnTo>
                    <a:lnTo>
                      <a:pt x="2513047" y="123593"/>
                    </a:lnTo>
                    <a:lnTo>
                      <a:pt x="2518033" y="120419"/>
                    </a:lnTo>
                    <a:lnTo>
                      <a:pt x="2523244" y="117471"/>
                    </a:lnTo>
                    <a:lnTo>
                      <a:pt x="2529136" y="114750"/>
                    </a:lnTo>
                    <a:lnTo>
                      <a:pt x="2535028" y="112030"/>
                    </a:lnTo>
                    <a:lnTo>
                      <a:pt x="2538200" y="111123"/>
                    </a:lnTo>
                    <a:lnTo>
                      <a:pt x="2541599" y="109989"/>
                    </a:lnTo>
                    <a:lnTo>
                      <a:pt x="2545905" y="109082"/>
                    </a:lnTo>
                    <a:lnTo>
                      <a:pt x="2550437" y="108175"/>
                    </a:lnTo>
                    <a:lnTo>
                      <a:pt x="2559954" y="106815"/>
                    </a:lnTo>
                    <a:lnTo>
                      <a:pt x="2569925" y="106135"/>
                    </a:lnTo>
                    <a:lnTo>
                      <a:pt x="2588506" y="104548"/>
                    </a:lnTo>
                    <a:lnTo>
                      <a:pt x="2595758" y="104094"/>
                    </a:lnTo>
                    <a:lnTo>
                      <a:pt x="2600970" y="103641"/>
                    </a:lnTo>
                    <a:lnTo>
                      <a:pt x="2603009" y="103414"/>
                    </a:lnTo>
                    <a:lnTo>
                      <a:pt x="2606181" y="103187"/>
                    </a:lnTo>
                    <a:lnTo>
                      <a:pt x="2613886" y="103414"/>
                    </a:lnTo>
                    <a:lnTo>
                      <a:pt x="2622950" y="104094"/>
                    </a:lnTo>
                    <a:lnTo>
                      <a:pt x="2633147" y="105228"/>
                    </a:lnTo>
                    <a:lnTo>
                      <a:pt x="2638359" y="106361"/>
                    </a:lnTo>
                    <a:lnTo>
                      <a:pt x="2643571" y="107268"/>
                    </a:lnTo>
                    <a:lnTo>
                      <a:pt x="2648556" y="108629"/>
                    </a:lnTo>
                    <a:lnTo>
                      <a:pt x="2652862" y="109989"/>
                    </a:lnTo>
                    <a:lnTo>
                      <a:pt x="2657394" y="111576"/>
                    </a:lnTo>
                    <a:lnTo>
                      <a:pt x="2661019" y="113163"/>
                    </a:lnTo>
                    <a:lnTo>
                      <a:pt x="2664418" y="115204"/>
                    </a:lnTo>
                    <a:lnTo>
                      <a:pt x="2665778" y="116564"/>
                    </a:lnTo>
                    <a:lnTo>
                      <a:pt x="2667138" y="117471"/>
                    </a:lnTo>
                    <a:lnTo>
                      <a:pt x="2669177" y="119965"/>
                    </a:lnTo>
                    <a:lnTo>
                      <a:pt x="2670990" y="122459"/>
                    </a:lnTo>
                    <a:lnTo>
                      <a:pt x="2672803" y="124953"/>
                    </a:lnTo>
                    <a:lnTo>
                      <a:pt x="2674389" y="127674"/>
                    </a:lnTo>
                    <a:lnTo>
                      <a:pt x="2677108" y="133569"/>
                    </a:lnTo>
                    <a:lnTo>
                      <a:pt x="2679828" y="139464"/>
                    </a:lnTo>
                    <a:lnTo>
                      <a:pt x="2683000" y="145812"/>
                    </a:lnTo>
                    <a:lnTo>
                      <a:pt x="2684586" y="148986"/>
                    </a:lnTo>
                    <a:lnTo>
                      <a:pt x="2686399" y="152161"/>
                    </a:lnTo>
                    <a:lnTo>
                      <a:pt x="2688438" y="155335"/>
                    </a:lnTo>
                    <a:lnTo>
                      <a:pt x="2690478" y="158282"/>
                    </a:lnTo>
                    <a:lnTo>
                      <a:pt x="2692971" y="161683"/>
                    </a:lnTo>
                    <a:lnTo>
                      <a:pt x="2695916" y="164631"/>
                    </a:lnTo>
                    <a:lnTo>
                      <a:pt x="2699089" y="167805"/>
                    </a:lnTo>
                    <a:lnTo>
                      <a:pt x="2701808" y="171206"/>
                    </a:lnTo>
                    <a:lnTo>
                      <a:pt x="2704527" y="175287"/>
                    </a:lnTo>
                    <a:lnTo>
                      <a:pt x="2707247" y="179141"/>
                    </a:lnTo>
                    <a:lnTo>
                      <a:pt x="2709739" y="183449"/>
                    </a:lnTo>
                    <a:lnTo>
                      <a:pt x="2712232" y="187984"/>
                    </a:lnTo>
                    <a:lnTo>
                      <a:pt x="2714271" y="192292"/>
                    </a:lnTo>
                    <a:lnTo>
                      <a:pt x="2716311" y="196826"/>
                    </a:lnTo>
                    <a:lnTo>
                      <a:pt x="2720163" y="205442"/>
                    </a:lnTo>
                    <a:lnTo>
                      <a:pt x="2723109" y="213378"/>
                    </a:lnTo>
                    <a:lnTo>
                      <a:pt x="2724922" y="220406"/>
                    </a:lnTo>
                    <a:lnTo>
                      <a:pt x="2726281" y="225848"/>
                    </a:lnTo>
                    <a:lnTo>
                      <a:pt x="2726961" y="230836"/>
                    </a:lnTo>
                    <a:lnTo>
                      <a:pt x="2727414" y="236504"/>
                    </a:lnTo>
                    <a:lnTo>
                      <a:pt x="2728321" y="249201"/>
                    </a:lnTo>
                    <a:lnTo>
                      <a:pt x="2729000" y="261444"/>
                    </a:lnTo>
                    <a:lnTo>
                      <a:pt x="2729454" y="267113"/>
                    </a:lnTo>
                    <a:lnTo>
                      <a:pt x="2730134" y="272101"/>
                    </a:lnTo>
                    <a:lnTo>
                      <a:pt x="2731720" y="281623"/>
                    </a:lnTo>
                    <a:lnTo>
                      <a:pt x="2732626" y="290466"/>
                    </a:lnTo>
                    <a:lnTo>
                      <a:pt x="2734666" y="305203"/>
                    </a:lnTo>
                    <a:lnTo>
                      <a:pt x="2734892" y="308151"/>
                    </a:lnTo>
                    <a:lnTo>
                      <a:pt x="2735119" y="311778"/>
                    </a:lnTo>
                    <a:lnTo>
                      <a:pt x="2735119" y="316313"/>
                    </a:lnTo>
                    <a:lnTo>
                      <a:pt x="2734892" y="320847"/>
                    </a:lnTo>
                    <a:lnTo>
                      <a:pt x="2734212" y="325382"/>
                    </a:lnTo>
                    <a:lnTo>
                      <a:pt x="2733533" y="329917"/>
                    </a:lnTo>
                    <a:lnTo>
                      <a:pt x="2732173" y="334224"/>
                    </a:lnTo>
                    <a:lnTo>
                      <a:pt x="2731493" y="336038"/>
                    </a:lnTo>
                    <a:lnTo>
                      <a:pt x="2730360" y="337852"/>
                    </a:lnTo>
                    <a:lnTo>
                      <a:pt x="2726281" y="345561"/>
                    </a:lnTo>
                    <a:lnTo>
                      <a:pt x="2724015" y="349869"/>
                    </a:lnTo>
                    <a:lnTo>
                      <a:pt x="2721749" y="354177"/>
                    </a:lnTo>
                    <a:lnTo>
                      <a:pt x="2719710" y="358938"/>
                    </a:lnTo>
                    <a:lnTo>
                      <a:pt x="2718124" y="363699"/>
                    </a:lnTo>
                    <a:lnTo>
                      <a:pt x="2716764" y="368234"/>
                    </a:lnTo>
                    <a:lnTo>
                      <a:pt x="2716084" y="372542"/>
                    </a:lnTo>
                    <a:lnTo>
                      <a:pt x="2715178" y="382291"/>
                    </a:lnTo>
                    <a:lnTo>
                      <a:pt x="2713818" y="393174"/>
                    </a:lnTo>
                    <a:lnTo>
                      <a:pt x="2713591" y="398389"/>
                    </a:lnTo>
                    <a:lnTo>
                      <a:pt x="2713365" y="403377"/>
                    </a:lnTo>
                    <a:lnTo>
                      <a:pt x="2713591" y="407231"/>
                    </a:lnTo>
                    <a:lnTo>
                      <a:pt x="2713818" y="408818"/>
                    </a:lnTo>
                    <a:lnTo>
                      <a:pt x="2714045" y="409952"/>
                    </a:lnTo>
                    <a:lnTo>
                      <a:pt x="2714271" y="411312"/>
                    </a:lnTo>
                    <a:lnTo>
                      <a:pt x="2714498" y="412673"/>
                    </a:lnTo>
                    <a:lnTo>
                      <a:pt x="2714271" y="416074"/>
                    </a:lnTo>
                    <a:lnTo>
                      <a:pt x="2713591" y="419475"/>
                    </a:lnTo>
                    <a:lnTo>
                      <a:pt x="2712685" y="423102"/>
                    </a:lnTo>
                    <a:lnTo>
                      <a:pt x="2711099" y="426730"/>
                    </a:lnTo>
                    <a:lnTo>
                      <a:pt x="2709059" y="430131"/>
                    </a:lnTo>
                    <a:lnTo>
                      <a:pt x="2707247" y="432852"/>
                    </a:lnTo>
                    <a:lnTo>
                      <a:pt x="2705887" y="433759"/>
                    </a:lnTo>
                    <a:lnTo>
                      <a:pt x="2704981" y="434892"/>
                    </a:lnTo>
                    <a:lnTo>
                      <a:pt x="2703394" y="435346"/>
                    </a:lnTo>
                    <a:lnTo>
                      <a:pt x="2701581" y="436026"/>
                    </a:lnTo>
                    <a:lnTo>
                      <a:pt x="2699089" y="436253"/>
                    </a:lnTo>
                    <a:lnTo>
                      <a:pt x="2696596" y="436706"/>
                    </a:lnTo>
                    <a:lnTo>
                      <a:pt x="2690251" y="437160"/>
                    </a:lnTo>
                    <a:lnTo>
                      <a:pt x="2683680" y="437386"/>
                    </a:lnTo>
                    <a:lnTo>
                      <a:pt x="2672350" y="437160"/>
                    </a:lnTo>
                    <a:lnTo>
                      <a:pt x="2667364" y="436706"/>
                    </a:lnTo>
                    <a:lnTo>
                      <a:pt x="2665325" y="437613"/>
                    </a:lnTo>
                    <a:lnTo>
                      <a:pt x="2663285" y="438520"/>
                    </a:lnTo>
                    <a:lnTo>
                      <a:pt x="2661019" y="440107"/>
                    </a:lnTo>
                    <a:lnTo>
                      <a:pt x="2658753" y="441694"/>
                    </a:lnTo>
                    <a:lnTo>
                      <a:pt x="2657847" y="443054"/>
                    </a:lnTo>
                    <a:lnTo>
                      <a:pt x="2656941" y="443961"/>
                    </a:lnTo>
                    <a:lnTo>
                      <a:pt x="2656034" y="445548"/>
                    </a:lnTo>
                    <a:lnTo>
                      <a:pt x="2655354" y="446909"/>
                    </a:lnTo>
                    <a:lnTo>
                      <a:pt x="2655128" y="448496"/>
                    </a:lnTo>
                    <a:lnTo>
                      <a:pt x="2654901" y="450083"/>
                    </a:lnTo>
                    <a:lnTo>
                      <a:pt x="2655128" y="456432"/>
                    </a:lnTo>
                    <a:lnTo>
                      <a:pt x="2655354" y="459152"/>
                    </a:lnTo>
                    <a:lnTo>
                      <a:pt x="2655808" y="461646"/>
                    </a:lnTo>
                    <a:lnTo>
                      <a:pt x="2656714" y="463687"/>
                    </a:lnTo>
                    <a:lnTo>
                      <a:pt x="2657620" y="465274"/>
                    </a:lnTo>
                    <a:lnTo>
                      <a:pt x="2658527" y="467088"/>
                    </a:lnTo>
                    <a:lnTo>
                      <a:pt x="2660113" y="468221"/>
                    </a:lnTo>
                    <a:lnTo>
                      <a:pt x="2663965" y="470715"/>
                    </a:lnTo>
                    <a:lnTo>
                      <a:pt x="2672350" y="475703"/>
                    </a:lnTo>
                    <a:lnTo>
                      <a:pt x="2683453" y="482279"/>
                    </a:lnTo>
                    <a:lnTo>
                      <a:pt x="2696823" y="489534"/>
                    </a:lnTo>
                    <a:lnTo>
                      <a:pt x="2710872" y="497016"/>
                    </a:lnTo>
                    <a:lnTo>
                      <a:pt x="2718124" y="500417"/>
                    </a:lnTo>
                    <a:lnTo>
                      <a:pt x="2724922" y="503818"/>
                    </a:lnTo>
                    <a:lnTo>
                      <a:pt x="2731720" y="506765"/>
                    </a:lnTo>
                    <a:lnTo>
                      <a:pt x="2737838" y="509259"/>
                    </a:lnTo>
                    <a:lnTo>
                      <a:pt x="2743503" y="510847"/>
                    </a:lnTo>
                    <a:lnTo>
                      <a:pt x="2748488" y="512434"/>
                    </a:lnTo>
                    <a:lnTo>
                      <a:pt x="2765257" y="515608"/>
                    </a:lnTo>
                    <a:lnTo>
                      <a:pt x="2772055" y="517422"/>
                    </a:lnTo>
                    <a:lnTo>
                      <a:pt x="2775001" y="518102"/>
                    </a:lnTo>
                    <a:lnTo>
                      <a:pt x="2777947" y="519236"/>
                    </a:lnTo>
                    <a:lnTo>
                      <a:pt x="2780440" y="520369"/>
                    </a:lnTo>
                    <a:lnTo>
                      <a:pt x="2782932" y="521503"/>
                    </a:lnTo>
                    <a:lnTo>
                      <a:pt x="2785198" y="522863"/>
                    </a:lnTo>
                    <a:lnTo>
                      <a:pt x="2787238" y="524677"/>
                    </a:lnTo>
                    <a:lnTo>
                      <a:pt x="2788803" y="526048"/>
                    </a:lnTo>
                    <a:lnTo>
                      <a:pt x="2792727" y="527028"/>
                    </a:lnTo>
                    <a:lnTo>
                      <a:pt x="2797034" y="528389"/>
                    </a:lnTo>
                    <a:lnTo>
                      <a:pt x="2800888" y="529975"/>
                    </a:lnTo>
                    <a:lnTo>
                      <a:pt x="2804062" y="531562"/>
                    </a:lnTo>
                    <a:lnTo>
                      <a:pt x="2807236" y="533829"/>
                    </a:lnTo>
                    <a:lnTo>
                      <a:pt x="2809956" y="536096"/>
                    </a:lnTo>
                    <a:lnTo>
                      <a:pt x="2811996" y="538816"/>
                    </a:lnTo>
                    <a:lnTo>
                      <a:pt x="2814036" y="541763"/>
                    </a:lnTo>
                    <a:lnTo>
                      <a:pt x="2815623" y="545163"/>
                    </a:lnTo>
                    <a:lnTo>
                      <a:pt x="2816757" y="548790"/>
                    </a:lnTo>
                    <a:lnTo>
                      <a:pt x="2817437" y="553097"/>
                    </a:lnTo>
                    <a:lnTo>
                      <a:pt x="2818117" y="557404"/>
                    </a:lnTo>
                    <a:lnTo>
                      <a:pt x="2818344" y="562617"/>
                    </a:lnTo>
                    <a:lnTo>
                      <a:pt x="2818344" y="568058"/>
                    </a:lnTo>
                    <a:lnTo>
                      <a:pt x="2818570" y="573952"/>
                    </a:lnTo>
                    <a:lnTo>
                      <a:pt x="2819250" y="580299"/>
                    </a:lnTo>
                    <a:lnTo>
                      <a:pt x="2820157" y="586872"/>
                    </a:lnTo>
                    <a:lnTo>
                      <a:pt x="2821517" y="593900"/>
                    </a:lnTo>
                    <a:lnTo>
                      <a:pt x="2822878" y="601153"/>
                    </a:lnTo>
                    <a:lnTo>
                      <a:pt x="2824918" y="608407"/>
                    </a:lnTo>
                    <a:lnTo>
                      <a:pt x="2826823" y="615074"/>
                    </a:lnTo>
                    <a:lnTo>
                      <a:pt x="2833691" y="630106"/>
                    </a:lnTo>
                    <a:lnTo>
                      <a:pt x="2838450" y="640536"/>
                    </a:lnTo>
                    <a:lnTo>
                      <a:pt x="2836258" y="640536"/>
                    </a:lnTo>
                    <a:lnTo>
                      <a:pt x="2836480" y="641049"/>
                    </a:lnTo>
                    <a:lnTo>
                      <a:pt x="2840107" y="649663"/>
                    </a:lnTo>
                    <a:lnTo>
                      <a:pt x="2844641" y="658277"/>
                    </a:lnTo>
                    <a:lnTo>
                      <a:pt x="2849175" y="667571"/>
                    </a:lnTo>
                    <a:lnTo>
                      <a:pt x="2854615" y="676412"/>
                    </a:lnTo>
                    <a:lnTo>
                      <a:pt x="2860510" y="685706"/>
                    </a:lnTo>
                    <a:lnTo>
                      <a:pt x="2866177" y="694320"/>
                    </a:lnTo>
                    <a:lnTo>
                      <a:pt x="2872751" y="705200"/>
                    </a:lnTo>
                    <a:lnTo>
                      <a:pt x="2889074" y="732629"/>
                    </a:lnTo>
                    <a:lnTo>
                      <a:pt x="2908570" y="764818"/>
                    </a:lnTo>
                    <a:lnTo>
                      <a:pt x="2928972" y="799727"/>
                    </a:lnTo>
                    <a:lnTo>
                      <a:pt x="2939627" y="816728"/>
                    </a:lnTo>
                    <a:lnTo>
                      <a:pt x="2949829" y="833502"/>
                    </a:lnTo>
                    <a:lnTo>
                      <a:pt x="2960030" y="849143"/>
                    </a:lnTo>
                    <a:lnTo>
                      <a:pt x="2969551" y="863878"/>
                    </a:lnTo>
                    <a:lnTo>
                      <a:pt x="2978393" y="876798"/>
                    </a:lnTo>
                    <a:lnTo>
                      <a:pt x="2986554" y="887906"/>
                    </a:lnTo>
                    <a:lnTo>
                      <a:pt x="2990181" y="892666"/>
                    </a:lnTo>
                    <a:lnTo>
                      <a:pt x="2993808" y="896520"/>
                    </a:lnTo>
                    <a:lnTo>
                      <a:pt x="2996755" y="899920"/>
                    </a:lnTo>
                    <a:lnTo>
                      <a:pt x="2998859" y="901700"/>
                    </a:lnTo>
                    <a:lnTo>
                      <a:pt x="3305549" y="901700"/>
                    </a:lnTo>
                    <a:lnTo>
                      <a:pt x="3306861" y="868001"/>
                    </a:lnTo>
                    <a:lnTo>
                      <a:pt x="3330654" y="846908"/>
                    </a:lnTo>
                    <a:lnTo>
                      <a:pt x="3383904" y="800185"/>
                    </a:lnTo>
                    <a:lnTo>
                      <a:pt x="3413136" y="774555"/>
                    </a:lnTo>
                    <a:lnTo>
                      <a:pt x="3439421" y="751647"/>
                    </a:lnTo>
                    <a:lnTo>
                      <a:pt x="3450525" y="742348"/>
                    </a:lnTo>
                    <a:lnTo>
                      <a:pt x="3459815" y="734863"/>
                    </a:lnTo>
                    <a:lnTo>
                      <a:pt x="3466387" y="729420"/>
                    </a:lnTo>
                    <a:lnTo>
                      <a:pt x="3470465" y="726698"/>
                    </a:lnTo>
                    <a:lnTo>
                      <a:pt x="3471825" y="725791"/>
                    </a:lnTo>
                    <a:lnTo>
                      <a:pt x="3473638" y="724203"/>
                    </a:lnTo>
                    <a:lnTo>
                      <a:pt x="3478623" y="720348"/>
                    </a:lnTo>
                    <a:lnTo>
                      <a:pt x="3484968" y="714224"/>
                    </a:lnTo>
                    <a:lnTo>
                      <a:pt x="3492445" y="707193"/>
                    </a:lnTo>
                    <a:lnTo>
                      <a:pt x="3510347" y="689728"/>
                    </a:lnTo>
                    <a:lnTo>
                      <a:pt x="3530061" y="669996"/>
                    </a:lnTo>
                    <a:lnTo>
                      <a:pt x="3568130" y="630984"/>
                    </a:lnTo>
                    <a:lnTo>
                      <a:pt x="3591923" y="606489"/>
                    </a:lnTo>
                    <a:lnTo>
                      <a:pt x="3594868" y="603540"/>
                    </a:lnTo>
                    <a:lnTo>
                      <a:pt x="3597588" y="600138"/>
                    </a:lnTo>
                    <a:lnTo>
                      <a:pt x="3600307" y="596736"/>
                    </a:lnTo>
                    <a:lnTo>
                      <a:pt x="3603026" y="593561"/>
                    </a:lnTo>
                    <a:lnTo>
                      <a:pt x="3605518" y="589932"/>
                    </a:lnTo>
                    <a:lnTo>
                      <a:pt x="3607784" y="586303"/>
                    </a:lnTo>
                    <a:lnTo>
                      <a:pt x="3609597" y="582901"/>
                    </a:lnTo>
                    <a:lnTo>
                      <a:pt x="3611637" y="579272"/>
                    </a:lnTo>
                    <a:lnTo>
                      <a:pt x="3613449" y="575869"/>
                    </a:lnTo>
                    <a:lnTo>
                      <a:pt x="3614582" y="572467"/>
                    </a:lnTo>
                    <a:lnTo>
                      <a:pt x="3615942" y="569292"/>
                    </a:lnTo>
                    <a:lnTo>
                      <a:pt x="3616622" y="565890"/>
                    </a:lnTo>
                    <a:lnTo>
                      <a:pt x="3617302" y="562941"/>
                    </a:lnTo>
                    <a:lnTo>
                      <a:pt x="3617528" y="559993"/>
                    </a:lnTo>
                    <a:lnTo>
                      <a:pt x="3617302" y="557498"/>
                    </a:lnTo>
                    <a:lnTo>
                      <a:pt x="3616848" y="555003"/>
                    </a:lnTo>
                    <a:lnTo>
                      <a:pt x="3616395" y="552735"/>
                    </a:lnTo>
                    <a:lnTo>
                      <a:pt x="3616169" y="550240"/>
                    </a:lnTo>
                    <a:lnTo>
                      <a:pt x="3616169" y="548425"/>
                    </a:lnTo>
                    <a:lnTo>
                      <a:pt x="3616395" y="546157"/>
                    </a:lnTo>
                    <a:lnTo>
                      <a:pt x="3616848" y="543889"/>
                    </a:lnTo>
                    <a:lnTo>
                      <a:pt x="3617302" y="541621"/>
                    </a:lnTo>
                    <a:lnTo>
                      <a:pt x="3619114" y="537539"/>
                    </a:lnTo>
                    <a:lnTo>
                      <a:pt x="3621380" y="533229"/>
                    </a:lnTo>
                    <a:lnTo>
                      <a:pt x="3623873" y="528693"/>
                    </a:lnTo>
                    <a:lnTo>
                      <a:pt x="3629311" y="519847"/>
                    </a:lnTo>
                    <a:lnTo>
                      <a:pt x="3636109" y="507146"/>
                    </a:lnTo>
                    <a:lnTo>
                      <a:pt x="3645400" y="489908"/>
                    </a:lnTo>
                    <a:lnTo>
                      <a:pt x="3655370" y="471310"/>
                    </a:lnTo>
                    <a:lnTo>
                      <a:pt x="3664208" y="454526"/>
                    </a:lnTo>
                    <a:lnTo>
                      <a:pt x="3666247" y="450897"/>
                    </a:lnTo>
                    <a:lnTo>
                      <a:pt x="3668286" y="447495"/>
                    </a:lnTo>
                    <a:lnTo>
                      <a:pt x="3672818" y="440917"/>
                    </a:lnTo>
                    <a:lnTo>
                      <a:pt x="3677124" y="434794"/>
                    </a:lnTo>
                    <a:lnTo>
                      <a:pt x="3680976" y="429350"/>
                    </a:lnTo>
                    <a:lnTo>
                      <a:pt x="3683922" y="424134"/>
                    </a:lnTo>
                    <a:lnTo>
                      <a:pt x="3685281" y="421865"/>
                    </a:lnTo>
                    <a:lnTo>
                      <a:pt x="3685961" y="419597"/>
                    </a:lnTo>
                    <a:lnTo>
                      <a:pt x="3686641" y="417329"/>
                    </a:lnTo>
                    <a:lnTo>
                      <a:pt x="3686641" y="415515"/>
                    </a:lnTo>
                    <a:lnTo>
                      <a:pt x="3686414" y="413700"/>
                    </a:lnTo>
                    <a:lnTo>
                      <a:pt x="3685735" y="411886"/>
                    </a:lnTo>
                    <a:lnTo>
                      <a:pt x="3683695" y="408257"/>
                    </a:lnTo>
                    <a:lnTo>
                      <a:pt x="3681882" y="403721"/>
                    </a:lnTo>
                    <a:lnTo>
                      <a:pt x="3679616" y="398958"/>
                    </a:lnTo>
                    <a:lnTo>
                      <a:pt x="3678257" y="396463"/>
                    </a:lnTo>
                    <a:lnTo>
                      <a:pt x="3676671" y="394421"/>
                    </a:lnTo>
                    <a:lnTo>
                      <a:pt x="3674858" y="392380"/>
                    </a:lnTo>
                    <a:lnTo>
                      <a:pt x="3672818" y="390339"/>
                    </a:lnTo>
                    <a:lnTo>
                      <a:pt x="3670552" y="388524"/>
                    </a:lnTo>
                    <a:lnTo>
                      <a:pt x="3667833" y="387163"/>
                    </a:lnTo>
                    <a:lnTo>
                      <a:pt x="3664888" y="386256"/>
                    </a:lnTo>
                    <a:lnTo>
                      <a:pt x="3661715" y="385349"/>
                    </a:lnTo>
                    <a:lnTo>
                      <a:pt x="3658090" y="384895"/>
                    </a:lnTo>
                    <a:lnTo>
                      <a:pt x="3653558" y="385122"/>
                    </a:lnTo>
                    <a:lnTo>
                      <a:pt x="3646986" y="386256"/>
                    </a:lnTo>
                    <a:lnTo>
                      <a:pt x="3639055" y="387617"/>
                    </a:lnTo>
                    <a:lnTo>
                      <a:pt x="3620474" y="391700"/>
                    </a:lnTo>
                    <a:lnTo>
                      <a:pt x="3600533" y="396009"/>
                    </a:lnTo>
                    <a:lnTo>
                      <a:pt x="3590563" y="398050"/>
                    </a:lnTo>
                    <a:lnTo>
                      <a:pt x="3581272" y="399638"/>
                    </a:lnTo>
                    <a:lnTo>
                      <a:pt x="3576740" y="400092"/>
                    </a:lnTo>
                    <a:lnTo>
                      <a:pt x="3573115" y="400318"/>
                    </a:lnTo>
                    <a:lnTo>
                      <a:pt x="3569716" y="400092"/>
                    </a:lnTo>
                    <a:lnTo>
                      <a:pt x="3566770" y="399638"/>
                    </a:lnTo>
                    <a:lnTo>
                      <a:pt x="3564504" y="398731"/>
                    </a:lnTo>
                    <a:lnTo>
                      <a:pt x="3562465" y="397824"/>
                    </a:lnTo>
                    <a:lnTo>
                      <a:pt x="3560878" y="396463"/>
                    </a:lnTo>
                    <a:lnTo>
                      <a:pt x="3559292" y="395102"/>
                    </a:lnTo>
                    <a:lnTo>
                      <a:pt x="3558386" y="393287"/>
                    </a:lnTo>
                    <a:lnTo>
                      <a:pt x="3557706" y="391700"/>
                    </a:lnTo>
                    <a:lnTo>
                      <a:pt x="3556800" y="389658"/>
                    </a:lnTo>
                    <a:lnTo>
                      <a:pt x="3556346" y="387390"/>
                    </a:lnTo>
                    <a:lnTo>
                      <a:pt x="3555667" y="383081"/>
                    </a:lnTo>
                    <a:lnTo>
                      <a:pt x="3555213" y="378545"/>
                    </a:lnTo>
                    <a:lnTo>
                      <a:pt x="3554534" y="373555"/>
                    </a:lnTo>
                    <a:lnTo>
                      <a:pt x="3553854" y="368111"/>
                    </a:lnTo>
                    <a:lnTo>
                      <a:pt x="3553401" y="361988"/>
                    </a:lnTo>
                    <a:lnTo>
                      <a:pt x="3552721" y="356317"/>
                    </a:lnTo>
                    <a:lnTo>
                      <a:pt x="3552268" y="353596"/>
                    </a:lnTo>
                    <a:lnTo>
                      <a:pt x="3551361" y="350874"/>
                    </a:lnTo>
                    <a:lnTo>
                      <a:pt x="3550681" y="348379"/>
                    </a:lnTo>
                    <a:lnTo>
                      <a:pt x="3549775" y="346564"/>
                    </a:lnTo>
                    <a:lnTo>
                      <a:pt x="3548415" y="344523"/>
                    </a:lnTo>
                    <a:lnTo>
                      <a:pt x="3547282" y="342709"/>
                    </a:lnTo>
                    <a:lnTo>
                      <a:pt x="3545470" y="341575"/>
                    </a:lnTo>
                    <a:lnTo>
                      <a:pt x="3543884" y="340441"/>
                    </a:lnTo>
                    <a:lnTo>
                      <a:pt x="3542071" y="339533"/>
                    </a:lnTo>
                    <a:lnTo>
                      <a:pt x="3540484" y="338853"/>
                    </a:lnTo>
                    <a:lnTo>
                      <a:pt x="3539352" y="337719"/>
                    </a:lnTo>
                    <a:lnTo>
                      <a:pt x="3538672" y="336585"/>
                    </a:lnTo>
                    <a:lnTo>
                      <a:pt x="3537992" y="335224"/>
                    </a:lnTo>
                    <a:lnTo>
                      <a:pt x="3537539" y="334090"/>
                    </a:lnTo>
                    <a:lnTo>
                      <a:pt x="3537539" y="332502"/>
                    </a:lnTo>
                    <a:lnTo>
                      <a:pt x="3537539" y="331141"/>
                    </a:lnTo>
                    <a:lnTo>
                      <a:pt x="3537765" y="328193"/>
                    </a:lnTo>
                    <a:lnTo>
                      <a:pt x="3538218" y="324791"/>
                    </a:lnTo>
                    <a:lnTo>
                      <a:pt x="3538898" y="321615"/>
                    </a:lnTo>
                    <a:lnTo>
                      <a:pt x="3539125" y="318440"/>
                    </a:lnTo>
                    <a:lnTo>
                      <a:pt x="3539125" y="314811"/>
                    </a:lnTo>
                    <a:lnTo>
                      <a:pt x="3538672" y="310275"/>
                    </a:lnTo>
                    <a:lnTo>
                      <a:pt x="3537312" y="299842"/>
                    </a:lnTo>
                    <a:lnTo>
                      <a:pt x="3536179" y="289635"/>
                    </a:lnTo>
                    <a:lnTo>
                      <a:pt x="3535499" y="285099"/>
                    </a:lnTo>
                    <a:lnTo>
                      <a:pt x="3535273" y="281243"/>
                    </a:lnTo>
                    <a:lnTo>
                      <a:pt x="3535046" y="278748"/>
                    </a:lnTo>
                    <a:lnTo>
                      <a:pt x="3534593" y="276707"/>
                    </a:lnTo>
                    <a:lnTo>
                      <a:pt x="3533913" y="275119"/>
                    </a:lnTo>
                    <a:lnTo>
                      <a:pt x="3532554" y="273758"/>
                    </a:lnTo>
                    <a:lnTo>
                      <a:pt x="3531421" y="272851"/>
                    </a:lnTo>
                    <a:lnTo>
                      <a:pt x="3530061" y="271717"/>
                    </a:lnTo>
                    <a:lnTo>
                      <a:pt x="3528475" y="271263"/>
                    </a:lnTo>
                    <a:lnTo>
                      <a:pt x="3526889" y="271037"/>
                    </a:lnTo>
                    <a:lnTo>
                      <a:pt x="3523490" y="270583"/>
                    </a:lnTo>
                    <a:lnTo>
                      <a:pt x="3519637" y="270583"/>
                    </a:lnTo>
                    <a:lnTo>
                      <a:pt x="3516238" y="270129"/>
                    </a:lnTo>
                    <a:lnTo>
                      <a:pt x="3514879" y="269903"/>
                    </a:lnTo>
                    <a:lnTo>
                      <a:pt x="3513293" y="269222"/>
                    </a:lnTo>
                    <a:lnTo>
                      <a:pt x="3511027" y="268315"/>
                    </a:lnTo>
                    <a:lnTo>
                      <a:pt x="3509440" y="267181"/>
                    </a:lnTo>
                    <a:lnTo>
                      <a:pt x="3507628" y="265820"/>
                    </a:lnTo>
                    <a:lnTo>
                      <a:pt x="3506721" y="263779"/>
                    </a:lnTo>
                    <a:lnTo>
                      <a:pt x="3505815" y="261964"/>
                    </a:lnTo>
                    <a:lnTo>
                      <a:pt x="3505588" y="259469"/>
                    </a:lnTo>
                    <a:lnTo>
                      <a:pt x="3505815" y="256748"/>
                    </a:lnTo>
                    <a:lnTo>
                      <a:pt x="3506948" y="253345"/>
                    </a:lnTo>
                    <a:lnTo>
                      <a:pt x="3508534" y="249717"/>
                    </a:lnTo>
                    <a:lnTo>
                      <a:pt x="3510800" y="245634"/>
                    </a:lnTo>
                    <a:lnTo>
                      <a:pt x="3513972" y="240871"/>
                    </a:lnTo>
                    <a:lnTo>
                      <a:pt x="3518051" y="235654"/>
                    </a:lnTo>
                    <a:lnTo>
                      <a:pt x="3523036" y="229757"/>
                    </a:lnTo>
                    <a:lnTo>
                      <a:pt x="3528701" y="223180"/>
                    </a:lnTo>
                    <a:lnTo>
                      <a:pt x="3535273" y="215922"/>
                    </a:lnTo>
                    <a:lnTo>
                      <a:pt x="3543204" y="207983"/>
                    </a:lnTo>
                    <a:lnTo>
                      <a:pt x="3544110" y="207076"/>
                    </a:lnTo>
                    <a:lnTo>
                      <a:pt x="3544563" y="205942"/>
                    </a:lnTo>
                    <a:lnTo>
                      <a:pt x="3544790" y="204581"/>
                    </a:lnTo>
                    <a:lnTo>
                      <a:pt x="3545016" y="203220"/>
                    </a:lnTo>
                    <a:lnTo>
                      <a:pt x="3544790" y="201406"/>
                    </a:lnTo>
                    <a:lnTo>
                      <a:pt x="3544790" y="199818"/>
                    </a:lnTo>
                    <a:lnTo>
                      <a:pt x="3543884" y="196189"/>
                    </a:lnTo>
                    <a:lnTo>
                      <a:pt x="3542524" y="192787"/>
                    </a:lnTo>
                    <a:lnTo>
                      <a:pt x="3541391" y="189158"/>
                    </a:lnTo>
                    <a:lnTo>
                      <a:pt x="3539125" y="183034"/>
                    </a:lnTo>
                    <a:lnTo>
                      <a:pt x="3538672" y="180086"/>
                    </a:lnTo>
                    <a:lnTo>
                      <a:pt x="3538218" y="176910"/>
                    </a:lnTo>
                    <a:lnTo>
                      <a:pt x="3538672" y="173055"/>
                    </a:lnTo>
                    <a:lnTo>
                      <a:pt x="3539352" y="168972"/>
                    </a:lnTo>
                    <a:lnTo>
                      <a:pt x="3540258" y="164663"/>
                    </a:lnTo>
                    <a:lnTo>
                      <a:pt x="3541618" y="160126"/>
                    </a:lnTo>
                    <a:lnTo>
                      <a:pt x="3544790" y="150600"/>
                    </a:lnTo>
                    <a:lnTo>
                      <a:pt x="3552041" y="130414"/>
                    </a:lnTo>
                    <a:lnTo>
                      <a:pt x="3555213" y="120661"/>
                    </a:lnTo>
                    <a:lnTo>
                      <a:pt x="3556573" y="116125"/>
                    </a:lnTo>
                    <a:lnTo>
                      <a:pt x="3557706" y="111589"/>
                    </a:lnTo>
                    <a:lnTo>
                      <a:pt x="3559292" y="103877"/>
                    </a:lnTo>
                    <a:lnTo>
                      <a:pt x="3560425" y="98661"/>
                    </a:lnTo>
                    <a:lnTo>
                      <a:pt x="3560652" y="96620"/>
                    </a:lnTo>
                    <a:lnTo>
                      <a:pt x="3560652" y="95259"/>
                    </a:lnTo>
                    <a:lnTo>
                      <a:pt x="3560425" y="93898"/>
                    </a:lnTo>
                    <a:lnTo>
                      <a:pt x="3560199" y="93217"/>
                    </a:lnTo>
                    <a:lnTo>
                      <a:pt x="3559745" y="92537"/>
                    </a:lnTo>
                    <a:lnTo>
                      <a:pt x="3558839" y="92310"/>
                    </a:lnTo>
                    <a:lnTo>
                      <a:pt x="3557933" y="92083"/>
                    </a:lnTo>
                    <a:lnTo>
                      <a:pt x="3556800" y="91857"/>
                    </a:lnTo>
                    <a:lnTo>
                      <a:pt x="3553854" y="91857"/>
                    </a:lnTo>
                    <a:lnTo>
                      <a:pt x="3550002" y="91403"/>
                    </a:lnTo>
                    <a:lnTo>
                      <a:pt x="3548642" y="91176"/>
                    </a:lnTo>
                    <a:lnTo>
                      <a:pt x="3547282" y="90722"/>
                    </a:lnTo>
                    <a:lnTo>
                      <a:pt x="3546149" y="90496"/>
                    </a:lnTo>
                    <a:lnTo>
                      <a:pt x="3545243" y="89815"/>
                    </a:lnTo>
                    <a:lnTo>
                      <a:pt x="3544337" y="88908"/>
                    </a:lnTo>
                    <a:lnTo>
                      <a:pt x="3543884" y="88001"/>
                    </a:lnTo>
                    <a:lnTo>
                      <a:pt x="3543430" y="86867"/>
                    </a:lnTo>
                    <a:lnTo>
                      <a:pt x="3543430" y="85279"/>
                    </a:lnTo>
                    <a:lnTo>
                      <a:pt x="3543884" y="83465"/>
                    </a:lnTo>
                    <a:lnTo>
                      <a:pt x="3544563" y="81650"/>
                    </a:lnTo>
                    <a:lnTo>
                      <a:pt x="3545696" y="79155"/>
                    </a:lnTo>
                    <a:lnTo>
                      <a:pt x="3547282" y="76660"/>
                    </a:lnTo>
                    <a:lnTo>
                      <a:pt x="3549322" y="73712"/>
                    </a:lnTo>
                    <a:lnTo>
                      <a:pt x="3552041" y="70083"/>
                    </a:lnTo>
                    <a:lnTo>
                      <a:pt x="3554987" y="66454"/>
                    </a:lnTo>
                    <a:lnTo>
                      <a:pt x="3558612" y="62371"/>
                    </a:lnTo>
                    <a:lnTo>
                      <a:pt x="3562691" y="58289"/>
                    </a:lnTo>
                    <a:lnTo>
                      <a:pt x="3566770" y="54433"/>
                    </a:lnTo>
                    <a:lnTo>
                      <a:pt x="3571529" y="50804"/>
                    </a:lnTo>
                    <a:lnTo>
                      <a:pt x="3576287" y="47402"/>
                    </a:lnTo>
                    <a:lnTo>
                      <a:pt x="3581499" y="44226"/>
                    </a:lnTo>
                    <a:lnTo>
                      <a:pt x="3586937" y="41051"/>
                    </a:lnTo>
                    <a:lnTo>
                      <a:pt x="3592829" y="38103"/>
                    </a:lnTo>
                    <a:lnTo>
                      <a:pt x="3598947" y="35381"/>
                    </a:lnTo>
                    <a:lnTo>
                      <a:pt x="3605518" y="32886"/>
                    </a:lnTo>
                    <a:lnTo>
                      <a:pt x="3612316" y="30164"/>
                    </a:lnTo>
                    <a:lnTo>
                      <a:pt x="3619794" y="27896"/>
                    </a:lnTo>
                    <a:lnTo>
                      <a:pt x="3627725" y="25628"/>
                    </a:lnTo>
                    <a:lnTo>
                      <a:pt x="3636109" y="23360"/>
                    </a:lnTo>
                    <a:lnTo>
                      <a:pt x="3644947" y="21092"/>
                    </a:lnTo>
                    <a:lnTo>
                      <a:pt x="3664208" y="16329"/>
                    </a:lnTo>
                    <a:lnTo>
                      <a:pt x="3674405" y="14287"/>
                    </a:lnTo>
                    <a:lnTo>
                      <a:pt x="3684148" y="12927"/>
                    </a:lnTo>
                    <a:lnTo>
                      <a:pt x="3694119" y="11566"/>
                    </a:lnTo>
                    <a:lnTo>
                      <a:pt x="3703863" y="11112"/>
                    </a:lnTo>
                    <a:lnTo>
                      <a:pt x="3713380" y="11112"/>
                    </a:lnTo>
                    <a:lnTo>
                      <a:pt x="3722897" y="11566"/>
                    </a:lnTo>
                    <a:lnTo>
                      <a:pt x="3731961" y="12927"/>
                    </a:lnTo>
                    <a:lnTo>
                      <a:pt x="3741251" y="14287"/>
                    </a:lnTo>
                    <a:lnTo>
                      <a:pt x="3750089" y="16556"/>
                    </a:lnTo>
                    <a:lnTo>
                      <a:pt x="3759153" y="19277"/>
                    </a:lnTo>
                    <a:lnTo>
                      <a:pt x="3767764" y="22453"/>
                    </a:lnTo>
                    <a:lnTo>
                      <a:pt x="3776148" y="26535"/>
                    </a:lnTo>
                    <a:lnTo>
                      <a:pt x="3784532" y="31071"/>
                    </a:lnTo>
                    <a:lnTo>
                      <a:pt x="3792689" y="35834"/>
                    </a:lnTo>
                    <a:lnTo>
                      <a:pt x="3800847" y="41731"/>
                    </a:lnTo>
                    <a:lnTo>
                      <a:pt x="3808778" y="47855"/>
                    </a:lnTo>
                    <a:lnTo>
                      <a:pt x="3812857" y="51258"/>
                    </a:lnTo>
                    <a:lnTo>
                      <a:pt x="3816256" y="54886"/>
                    </a:lnTo>
                    <a:lnTo>
                      <a:pt x="3819428" y="58289"/>
                    </a:lnTo>
                    <a:lnTo>
                      <a:pt x="3822827" y="61918"/>
                    </a:lnTo>
                    <a:lnTo>
                      <a:pt x="3825546" y="65773"/>
                    </a:lnTo>
                    <a:lnTo>
                      <a:pt x="3828039" y="69402"/>
                    </a:lnTo>
                    <a:lnTo>
                      <a:pt x="3830532" y="73031"/>
                    </a:lnTo>
                    <a:lnTo>
                      <a:pt x="3832344" y="77114"/>
                    </a:lnTo>
                    <a:lnTo>
                      <a:pt x="3834384" y="80743"/>
                    </a:lnTo>
                    <a:lnTo>
                      <a:pt x="3836196" y="84825"/>
                    </a:lnTo>
                    <a:lnTo>
                      <a:pt x="3837783" y="88681"/>
                    </a:lnTo>
                    <a:lnTo>
                      <a:pt x="3839142" y="92764"/>
                    </a:lnTo>
                    <a:lnTo>
                      <a:pt x="3840275" y="96620"/>
                    </a:lnTo>
                    <a:lnTo>
                      <a:pt x="3841408" y="100702"/>
                    </a:lnTo>
                    <a:lnTo>
                      <a:pt x="3842994" y="108640"/>
                    </a:lnTo>
                    <a:lnTo>
                      <a:pt x="3844354" y="116352"/>
                    </a:lnTo>
                    <a:lnTo>
                      <a:pt x="3845034" y="124064"/>
                    </a:lnTo>
                    <a:lnTo>
                      <a:pt x="3845487" y="131095"/>
                    </a:lnTo>
                    <a:lnTo>
                      <a:pt x="3845487" y="138126"/>
                    </a:lnTo>
                    <a:lnTo>
                      <a:pt x="3845487" y="144477"/>
                    </a:lnTo>
                    <a:lnTo>
                      <a:pt x="3845260" y="150827"/>
                    </a:lnTo>
                    <a:lnTo>
                      <a:pt x="3844581" y="161260"/>
                    </a:lnTo>
                    <a:lnTo>
                      <a:pt x="3845260" y="196416"/>
                    </a:lnTo>
                    <a:lnTo>
                      <a:pt x="3845714" y="225221"/>
                    </a:lnTo>
                    <a:lnTo>
                      <a:pt x="3845940" y="247675"/>
                    </a:lnTo>
                    <a:lnTo>
                      <a:pt x="3845940" y="261284"/>
                    </a:lnTo>
                    <a:lnTo>
                      <a:pt x="3846620" y="271263"/>
                    </a:lnTo>
                    <a:lnTo>
                      <a:pt x="3847526" y="280563"/>
                    </a:lnTo>
                    <a:lnTo>
                      <a:pt x="3849113" y="290996"/>
                    </a:lnTo>
                    <a:lnTo>
                      <a:pt x="3849339" y="292357"/>
                    </a:lnTo>
                    <a:lnTo>
                      <a:pt x="3850019" y="293718"/>
                    </a:lnTo>
                    <a:lnTo>
                      <a:pt x="3850699" y="294852"/>
                    </a:lnTo>
                    <a:lnTo>
                      <a:pt x="3851832" y="295759"/>
                    </a:lnTo>
                    <a:lnTo>
                      <a:pt x="3852965" y="296893"/>
                    </a:lnTo>
                    <a:lnTo>
                      <a:pt x="3854324" y="297573"/>
                    </a:lnTo>
                    <a:lnTo>
                      <a:pt x="3855911" y="298027"/>
                    </a:lnTo>
                    <a:lnTo>
                      <a:pt x="3857723" y="298934"/>
                    </a:lnTo>
                    <a:lnTo>
                      <a:pt x="3861349" y="299615"/>
                    </a:lnTo>
                    <a:lnTo>
                      <a:pt x="3865654" y="300068"/>
                    </a:lnTo>
                    <a:lnTo>
                      <a:pt x="3870640" y="300295"/>
                    </a:lnTo>
                    <a:lnTo>
                      <a:pt x="3875625" y="300295"/>
                    </a:lnTo>
                    <a:lnTo>
                      <a:pt x="3886502" y="300068"/>
                    </a:lnTo>
                    <a:lnTo>
                      <a:pt x="3897605" y="299842"/>
                    </a:lnTo>
                    <a:lnTo>
                      <a:pt x="3903270" y="299842"/>
                    </a:lnTo>
                    <a:lnTo>
                      <a:pt x="3908482" y="300068"/>
                    </a:lnTo>
                    <a:lnTo>
                      <a:pt x="3913693" y="300522"/>
                    </a:lnTo>
                    <a:lnTo>
                      <a:pt x="3918452" y="301656"/>
                    </a:lnTo>
                    <a:lnTo>
                      <a:pt x="3928649" y="303697"/>
                    </a:lnTo>
                    <a:lnTo>
                      <a:pt x="3940432" y="307099"/>
                    </a:lnTo>
                    <a:lnTo>
                      <a:pt x="3953348" y="310728"/>
                    </a:lnTo>
                    <a:lnTo>
                      <a:pt x="3959920" y="312997"/>
                    </a:lnTo>
                    <a:lnTo>
                      <a:pt x="3966718" y="315265"/>
                    </a:lnTo>
                    <a:lnTo>
                      <a:pt x="3973062" y="317760"/>
                    </a:lnTo>
                    <a:lnTo>
                      <a:pt x="3979407" y="320254"/>
                    </a:lnTo>
                    <a:lnTo>
                      <a:pt x="3985299" y="323203"/>
                    </a:lnTo>
                    <a:lnTo>
                      <a:pt x="3990737" y="325925"/>
                    </a:lnTo>
                    <a:lnTo>
                      <a:pt x="3995722" y="329100"/>
                    </a:lnTo>
                    <a:lnTo>
                      <a:pt x="4000028" y="332049"/>
                    </a:lnTo>
                    <a:lnTo>
                      <a:pt x="4002067" y="333863"/>
                    </a:lnTo>
                    <a:lnTo>
                      <a:pt x="4003880" y="335451"/>
                    </a:lnTo>
                    <a:lnTo>
                      <a:pt x="4005240" y="337265"/>
                    </a:lnTo>
                    <a:lnTo>
                      <a:pt x="4006826" y="339080"/>
                    </a:lnTo>
                    <a:lnTo>
                      <a:pt x="4012038" y="346111"/>
                    </a:lnTo>
                    <a:lnTo>
                      <a:pt x="4018156" y="353822"/>
                    </a:lnTo>
                    <a:lnTo>
                      <a:pt x="4032885" y="371287"/>
                    </a:lnTo>
                    <a:lnTo>
                      <a:pt x="4041269" y="381266"/>
                    </a:lnTo>
                    <a:lnTo>
                      <a:pt x="4050333" y="392607"/>
                    </a:lnTo>
                    <a:lnTo>
                      <a:pt x="4060303" y="405308"/>
                    </a:lnTo>
                    <a:lnTo>
                      <a:pt x="4070953" y="419371"/>
                    </a:lnTo>
                    <a:lnTo>
                      <a:pt x="4076618" y="427536"/>
                    </a:lnTo>
                    <a:lnTo>
                      <a:pt x="4082736" y="437062"/>
                    </a:lnTo>
                    <a:lnTo>
                      <a:pt x="4088855" y="447722"/>
                    </a:lnTo>
                    <a:lnTo>
                      <a:pt x="4094973" y="459289"/>
                    </a:lnTo>
                    <a:lnTo>
                      <a:pt x="4101544" y="471990"/>
                    </a:lnTo>
                    <a:lnTo>
                      <a:pt x="4107889" y="485372"/>
                    </a:lnTo>
                    <a:lnTo>
                      <a:pt x="4114007" y="499434"/>
                    </a:lnTo>
                    <a:lnTo>
                      <a:pt x="4120352" y="514404"/>
                    </a:lnTo>
                    <a:lnTo>
                      <a:pt x="4126470" y="529827"/>
                    </a:lnTo>
                    <a:lnTo>
                      <a:pt x="4132135" y="545704"/>
                    </a:lnTo>
                    <a:lnTo>
                      <a:pt x="4137800" y="561807"/>
                    </a:lnTo>
                    <a:lnTo>
                      <a:pt x="4143012" y="578138"/>
                    </a:lnTo>
                    <a:lnTo>
                      <a:pt x="4147770" y="594468"/>
                    </a:lnTo>
                    <a:lnTo>
                      <a:pt x="4152302" y="611025"/>
                    </a:lnTo>
                    <a:lnTo>
                      <a:pt x="4155928" y="627582"/>
                    </a:lnTo>
                    <a:lnTo>
                      <a:pt x="4159100" y="643686"/>
                    </a:lnTo>
                    <a:lnTo>
                      <a:pt x="4164992" y="674078"/>
                    </a:lnTo>
                    <a:lnTo>
                      <a:pt x="4167711" y="687914"/>
                    </a:lnTo>
                    <a:lnTo>
                      <a:pt x="4170657" y="701296"/>
                    </a:lnTo>
                    <a:lnTo>
                      <a:pt x="4173603" y="713997"/>
                    </a:lnTo>
                    <a:lnTo>
                      <a:pt x="4176549" y="726018"/>
                    </a:lnTo>
                    <a:lnTo>
                      <a:pt x="4179721" y="737358"/>
                    </a:lnTo>
                    <a:lnTo>
                      <a:pt x="4183120" y="748245"/>
                    </a:lnTo>
                    <a:lnTo>
                      <a:pt x="4186746" y="758678"/>
                    </a:lnTo>
                    <a:lnTo>
                      <a:pt x="4190371" y="768658"/>
                    </a:lnTo>
                    <a:lnTo>
                      <a:pt x="4194450" y="778184"/>
                    </a:lnTo>
                    <a:lnTo>
                      <a:pt x="4198529" y="787483"/>
                    </a:lnTo>
                    <a:lnTo>
                      <a:pt x="4203061" y="796329"/>
                    </a:lnTo>
                    <a:lnTo>
                      <a:pt x="4207819" y="805175"/>
                    </a:lnTo>
                    <a:lnTo>
                      <a:pt x="4213031" y="813567"/>
                    </a:lnTo>
                    <a:lnTo>
                      <a:pt x="4218696" y="821958"/>
                    </a:lnTo>
                    <a:lnTo>
                      <a:pt x="4221415" y="826268"/>
                    </a:lnTo>
                    <a:lnTo>
                      <a:pt x="4224134" y="830350"/>
                    </a:lnTo>
                    <a:lnTo>
                      <a:pt x="4226627" y="834887"/>
                    </a:lnTo>
                    <a:lnTo>
                      <a:pt x="4228893" y="839196"/>
                    </a:lnTo>
                    <a:lnTo>
                      <a:pt x="4230932" y="843959"/>
                    </a:lnTo>
                    <a:lnTo>
                      <a:pt x="4233198" y="848495"/>
                    </a:lnTo>
                    <a:lnTo>
                      <a:pt x="4237051" y="857795"/>
                    </a:lnTo>
                    <a:lnTo>
                      <a:pt x="4239996" y="867321"/>
                    </a:lnTo>
                    <a:lnTo>
                      <a:pt x="4242716" y="876620"/>
                    </a:lnTo>
                    <a:lnTo>
                      <a:pt x="4244982" y="885692"/>
                    </a:lnTo>
                    <a:lnTo>
                      <a:pt x="4246794" y="894084"/>
                    </a:lnTo>
                    <a:lnTo>
                      <a:pt x="4248380" y="902249"/>
                    </a:lnTo>
                    <a:lnTo>
                      <a:pt x="4249514" y="909734"/>
                    </a:lnTo>
                    <a:lnTo>
                      <a:pt x="4250646" y="916538"/>
                    </a:lnTo>
                    <a:lnTo>
                      <a:pt x="4251100" y="922209"/>
                    </a:lnTo>
                    <a:lnTo>
                      <a:pt x="4251780" y="930374"/>
                    </a:lnTo>
                    <a:lnTo>
                      <a:pt x="4252006" y="933322"/>
                    </a:lnTo>
                    <a:lnTo>
                      <a:pt x="4352843" y="927879"/>
                    </a:lnTo>
                    <a:lnTo>
                      <a:pt x="4374596" y="841464"/>
                    </a:lnTo>
                    <a:lnTo>
                      <a:pt x="4391138" y="776370"/>
                    </a:lnTo>
                    <a:lnTo>
                      <a:pt x="4397483" y="750513"/>
                    </a:lnTo>
                    <a:lnTo>
                      <a:pt x="4402015" y="734183"/>
                    </a:lnTo>
                    <a:lnTo>
                      <a:pt x="4404734" y="724430"/>
                    </a:lnTo>
                    <a:lnTo>
                      <a:pt x="4406094" y="720348"/>
                    </a:lnTo>
                    <a:lnTo>
                      <a:pt x="4407680" y="716492"/>
                    </a:lnTo>
                    <a:lnTo>
                      <a:pt x="4409493" y="713316"/>
                    </a:lnTo>
                    <a:lnTo>
                      <a:pt x="4411079" y="710368"/>
                    </a:lnTo>
                    <a:lnTo>
                      <a:pt x="4413345" y="707646"/>
                    </a:lnTo>
                    <a:lnTo>
                      <a:pt x="4415611" y="705151"/>
                    </a:lnTo>
                    <a:lnTo>
                      <a:pt x="4418103" y="702883"/>
                    </a:lnTo>
                    <a:lnTo>
                      <a:pt x="4421049" y="700842"/>
                    </a:lnTo>
                    <a:lnTo>
                      <a:pt x="4424448" y="699027"/>
                    </a:lnTo>
                    <a:lnTo>
                      <a:pt x="4428300" y="697213"/>
                    </a:lnTo>
                    <a:lnTo>
                      <a:pt x="4432379" y="695398"/>
                    </a:lnTo>
                    <a:lnTo>
                      <a:pt x="4437138" y="693811"/>
                    </a:lnTo>
                    <a:lnTo>
                      <a:pt x="4448468" y="689955"/>
                    </a:lnTo>
                    <a:lnTo>
                      <a:pt x="4451640" y="689048"/>
                    </a:lnTo>
                    <a:lnTo>
                      <a:pt x="4454586" y="688594"/>
                    </a:lnTo>
                    <a:lnTo>
                      <a:pt x="4457305" y="687914"/>
                    </a:lnTo>
                    <a:lnTo>
                      <a:pt x="4459798" y="687687"/>
                    </a:lnTo>
                    <a:lnTo>
                      <a:pt x="4462290" y="687460"/>
                    </a:lnTo>
                    <a:lnTo>
                      <a:pt x="4464330" y="687687"/>
                    </a:lnTo>
                    <a:lnTo>
                      <a:pt x="4466369" y="687914"/>
                    </a:lnTo>
                    <a:lnTo>
                      <a:pt x="4468408" y="688821"/>
                    </a:lnTo>
                    <a:lnTo>
                      <a:pt x="4470221" y="689501"/>
                    </a:lnTo>
                    <a:lnTo>
                      <a:pt x="4471807" y="690409"/>
                    </a:lnTo>
                    <a:lnTo>
                      <a:pt x="4473167" y="691769"/>
                    </a:lnTo>
                    <a:lnTo>
                      <a:pt x="4474300" y="693130"/>
                    </a:lnTo>
                    <a:lnTo>
                      <a:pt x="4475660" y="694718"/>
                    </a:lnTo>
                    <a:lnTo>
                      <a:pt x="4476566" y="696759"/>
                    </a:lnTo>
                    <a:lnTo>
                      <a:pt x="4477246" y="699027"/>
                    </a:lnTo>
                    <a:lnTo>
                      <a:pt x="4477699" y="701069"/>
                    </a:lnTo>
                    <a:lnTo>
                      <a:pt x="4478379" y="703790"/>
                    </a:lnTo>
                    <a:lnTo>
                      <a:pt x="4478832" y="706512"/>
                    </a:lnTo>
                    <a:lnTo>
                      <a:pt x="4478832" y="709914"/>
                    </a:lnTo>
                    <a:lnTo>
                      <a:pt x="4478832" y="713090"/>
                    </a:lnTo>
                    <a:lnTo>
                      <a:pt x="4478379" y="720574"/>
                    </a:lnTo>
                    <a:lnTo>
                      <a:pt x="4477246" y="728740"/>
                    </a:lnTo>
                    <a:lnTo>
                      <a:pt x="4475660" y="738039"/>
                    </a:lnTo>
                    <a:lnTo>
                      <a:pt x="4473167" y="748472"/>
                    </a:lnTo>
                    <a:lnTo>
                      <a:pt x="4470221" y="760266"/>
                    </a:lnTo>
                    <a:lnTo>
                      <a:pt x="4466369" y="772514"/>
                    </a:lnTo>
                    <a:lnTo>
                      <a:pt x="4462743" y="785669"/>
                    </a:lnTo>
                    <a:lnTo>
                      <a:pt x="4458891" y="799051"/>
                    </a:lnTo>
                    <a:lnTo>
                      <a:pt x="4452093" y="825134"/>
                    </a:lnTo>
                    <a:lnTo>
                      <a:pt x="4445748" y="849856"/>
                    </a:lnTo>
                    <a:lnTo>
                      <a:pt x="4440537" y="872537"/>
                    </a:lnTo>
                    <a:lnTo>
                      <a:pt x="4436458" y="891816"/>
                    </a:lnTo>
                    <a:lnTo>
                      <a:pt x="4433286" y="906785"/>
                    </a:lnTo>
                    <a:lnTo>
                      <a:pt x="4430566" y="920167"/>
                    </a:lnTo>
                    <a:lnTo>
                      <a:pt x="4433965" y="919940"/>
                    </a:lnTo>
                    <a:lnTo>
                      <a:pt x="4444842" y="919714"/>
                    </a:lnTo>
                    <a:lnTo>
                      <a:pt x="4463197" y="918806"/>
                    </a:lnTo>
                    <a:lnTo>
                      <a:pt x="4489935" y="917446"/>
                    </a:lnTo>
                    <a:lnTo>
                      <a:pt x="4497413" y="917219"/>
                    </a:lnTo>
                    <a:lnTo>
                      <a:pt x="4503758" y="917219"/>
                    </a:lnTo>
                    <a:lnTo>
                      <a:pt x="4509423" y="917446"/>
                    </a:lnTo>
                    <a:lnTo>
                      <a:pt x="4514408" y="917899"/>
                    </a:lnTo>
                    <a:lnTo>
                      <a:pt x="4518713" y="918806"/>
                    </a:lnTo>
                    <a:lnTo>
                      <a:pt x="4522112" y="920167"/>
                    </a:lnTo>
                    <a:lnTo>
                      <a:pt x="4523699" y="920621"/>
                    </a:lnTo>
                    <a:lnTo>
                      <a:pt x="4524832" y="921755"/>
                    </a:lnTo>
                    <a:lnTo>
                      <a:pt x="4525965" y="922435"/>
                    </a:lnTo>
                    <a:lnTo>
                      <a:pt x="4526871" y="923343"/>
                    </a:lnTo>
                    <a:lnTo>
                      <a:pt x="4527551" y="924477"/>
                    </a:lnTo>
                    <a:lnTo>
                      <a:pt x="4528004" y="925384"/>
                    </a:lnTo>
                    <a:lnTo>
                      <a:pt x="4528684" y="926518"/>
                    </a:lnTo>
                    <a:lnTo>
                      <a:pt x="4528910" y="927879"/>
                    </a:lnTo>
                    <a:lnTo>
                      <a:pt x="4529137" y="929013"/>
                    </a:lnTo>
                    <a:lnTo>
                      <a:pt x="4528910" y="930601"/>
                    </a:lnTo>
                    <a:lnTo>
                      <a:pt x="4528231" y="933549"/>
                    </a:lnTo>
                    <a:lnTo>
                      <a:pt x="4527324" y="936951"/>
                    </a:lnTo>
                    <a:lnTo>
                      <a:pt x="4525511" y="940580"/>
                    </a:lnTo>
                    <a:lnTo>
                      <a:pt x="4523699" y="944436"/>
                    </a:lnTo>
                    <a:lnTo>
                      <a:pt x="4520979" y="948745"/>
                    </a:lnTo>
                    <a:lnTo>
                      <a:pt x="4515314" y="957137"/>
                    </a:lnTo>
                    <a:lnTo>
                      <a:pt x="4512595" y="960766"/>
                    </a:lnTo>
                    <a:lnTo>
                      <a:pt x="4509650" y="964395"/>
                    </a:lnTo>
                    <a:lnTo>
                      <a:pt x="4506704" y="967571"/>
                    </a:lnTo>
                    <a:lnTo>
                      <a:pt x="4503984" y="970519"/>
                    </a:lnTo>
                    <a:lnTo>
                      <a:pt x="4501265" y="973241"/>
                    </a:lnTo>
                    <a:lnTo>
                      <a:pt x="4498320" y="975736"/>
                    </a:lnTo>
                    <a:lnTo>
                      <a:pt x="4495374" y="977777"/>
                    </a:lnTo>
                    <a:lnTo>
                      <a:pt x="4492428" y="979592"/>
                    </a:lnTo>
                    <a:lnTo>
                      <a:pt x="4489256" y="981179"/>
                    </a:lnTo>
                    <a:lnTo>
                      <a:pt x="4486083" y="982313"/>
                    </a:lnTo>
                    <a:lnTo>
                      <a:pt x="4482684" y="983447"/>
                    </a:lnTo>
                    <a:lnTo>
                      <a:pt x="4479285" y="984128"/>
                    </a:lnTo>
                    <a:lnTo>
                      <a:pt x="4475660" y="984581"/>
                    </a:lnTo>
                    <a:lnTo>
                      <a:pt x="4471581" y="984808"/>
                    </a:lnTo>
                    <a:lnTo>
                      <a:pt x="4407453" y="984808"/>
                    </a:lnTo>
                    <a:lnTo>
                      <a:pt x="4406094" y="987076"/>
                    </a:lnTo>
                    <a:lnTo>
                      <a:pt x="4404281" y="991159"/>
                    </a:lnTo>
                    <a:lnTo>
                      <a:pt x="4401335" y="997736"/>
                    </a:lnTo>
                    <a:lnTo>
                      <a:pt x="4396803" y="1007716"/>
                    </a:lnTo>
                    <a:lnTo>
                      <a:pt x="4390912" y="1021778"/>
                    </a:lnTo>
                    <a:lnTo>
                      <a:pt x="4383207" y="1040603"/>
                    </a:lnTo>
                    <a:lnTo>
                      <a:pt x="4373463" y="1065099"/>
                    </a:lnTo>
                    <a:lnTo>
                      <a:pt x="4368025" y="1079842"/>
                    </a:lnTo>
                    <a:lnTo>
                      <a:pt x="4361907" y="1096852"/>
                    </a:lnTo>
                    <a:lnTo>
                      <a:pt x="4347631" y="1136544"/>
                    </a:lnTo>
                    <a:lnTo>
                      <a:pt x="4339473" y="1158318"/>
                    </a:lnTo>
                    <a:lnTo>
                      <a:pt x="4330636" y="1180772"/>
                    </a:lnTo>
                    <a:lnTo>
                      <a:pt x="4325878" y="1192566"/>
                    </a:lnTo>
                    <a:lnTo>
                      <a:pt x="4321119" y="1204134"/>
                    </a:lnTo>
                    <a:lnTo>
                      <a:pt x="4315907" y="1215701"/>
                    </a:lnTo>
                    <a:lnTo>
                      <a:pt x="4310922" y="1227495"/>
                    </a:lnTo>
                    <a:lnTo>
                      <a:pt x="4305257" y="1239062"/>
                    </a:lnTo>
                    <a:lnTo>
                      <a:pt x="4299592" y="1250856"/>
                    </a:lnTo>
                    <a:lnTo>
                      <a:pt x="4293700" y="1262197"/>
                    </a:lnTo>
                    <a:lnTo>
                      <a:pt x="4287582" y="1273311"/>
                    </a:lnTo>
                    <a:lnTo>
                      <a:pt x="4281237" y="1284198"/>
                    </a:lnTo>
                    <a:lnTo>
                      <a:pt x="4274666" y="1295084"/>
                    </a:lnTo>
                    <a:lnTo>
                      <a:pt x="4267868" y="1305518"/>
                    </a:lnTo>
                    <a:lnTo>
                      <a:pt x="4260844" y="1315724"/>
                    </a:lnTo>
                    <a:lnTo>
                      <a:pt x="4253592" y="1325477"/>
                    </a:lnTo>
                    <a:lnTo>
                      <a:pt x="4246114" y="1334776"/>
                    </a:lnTo>
                    <a:lnTo>
                      <a:pt x="4238410" y="1343622"/>
                    </a:lnTo>
                    <a:lnTo>
                      <a:pt x="4230253" y="1352014"/>
                    </a:lnTo>
                    <a:lnTo>
                      <a:pt x="4226400" y="1355870"/>
                    </a:lnTo>
                    <a:lnTo>
                      <a:pt x="4222095" y="1359725"/>
                    </a:lnTo>
                    <a:lnTo>
                      <a:pt x="4218016" y="1363127"/>
                    </a:lnTo>
                    <a:lnTo>
                      <a:pt x="4213711" y="1366756"/>
                    </a:lnTo>
                    <a:lnTo>
                      <a:pt x="4209179" y="1370159"/>
                    </a:lnTo>
                    <a:lnTo>
                      <a:pt x="4204874" y="1373334"/>
                    </a:lnTo>
                    <a:lnTo>
                      <a:pt x="4200342" y="1376282"/>
                    </a:lnTo>
                    <a:lnTo>
                      <a:pt x="4195810" y="1379004"/>
                    </a:lnTo>
                    <a:lnTo>
                      <a:pt x="4190598" y="1381953"/>
                    </a:lnTo>
                    <a:lnTo>
                      <a:pt x="4185613" y="1384674"/>
                    </a:lnTo>
                    <a:lnTo>
                      <a:pt x="4180854" y="1387169"/>
                    </a:lnTo>
                    <a:lnTo>
                      <a:pt x="4176095" y="1389437"/>
                    </a:lnTo>
                    <a:lnTo>
                      <a:pt x="4171337" y="1391479"/>
                    </a:lnTo>
                    <a:lnTo>
                      <a:pt x="4166805" y="1392840"/>
                    </a:lnTo>
                    <a:lnTo>
                      <a:pt x="4162499" y="1394427"/>
                    </a:lnTo>
                    <a:lnTo>
                      <a:pt x="4157967" y="1395561"/>
                    </a:lnTo>
                    <a:lnTo>
                      <a:pt x="4153435" y="1396695"/>
                    </a:lnTo>
                    <a:lnTo>
                      <a:pt x="4149130" y="1397376"/>
                    </a:lnTo>
                    <a:lnTo>
                      <a:pt x="4144598" y="1397829"/>
                    </a:lnTo>
                    <a:lnTo>
                      <a:pt x="4140066" y="1398283"/>
                    </a:lnTo>
                    <a:lnTo>
                      <a:pt x="4135761" y="1398283"/>
                    </a:lnTo>
                    <a:lnTo>
                      <a:pt x="4131229" y="1398283"/>
                    </a:lnTo>
                    <a:lnTo>
                      <a:pt x="4126470" y="1398056"/>
                    </a:lnTo>
                    <a:lnTo>
                      <a:pt x="4121485" y="1397603"/>
                    </a:lnTo>
                    <a:lnTo>
                      <a:pt x="4099731" y="1395335"/>
                    </a:lnTo>
                    <a:lnTo>
                      <a:pt x="4074806" y="1392840"/>
                    </a:lnTo>
                    <a:lnTo>
                      <a:pt x="4027220" y="1388530"/>
                    </a:lnTo>
                    <a:lnTo>
                      <a:pt x="4022688" y="1387850"/>
                    </a:lnTo>
                    <a:lnTo>
                      <a:pt x="4019289" y="1387850"/>
                    </a:lnTo>
                    <a:lnTo>
                      <a:pt x="4016796" y="1388303"/>
                    </a:lnTo>
                    <a:lnTo>
                      <a:pt x="4014983" y="1388530"/>
                    </a:lnTo>
                    <a:lnTo>
                      <a:pt x="4014077" y="1389211"/>
                    </a:lnTo>
                    <a:lnTo>
                      <a:pt x="4013850" y="1389664"/>
                    </a:lnTo>
                    <a:lnTo>
                      <a:pt x="4013850" y="1390118"/>
                    </a:lnTo>
                    <a:lnTo>
                      <a:pt x="4014077" y="1391252"/>
                    </a:lnTo>
                    <a:lnTo>
                      <a:pt x="4014757" y="1392386"/>
                    </a:lnTo>
                    <a:lnTo>
                      <a:pt x="4015663" y="1393747"/>
                    </a:lnTo>
                    <a:lnTo>
                      <a:pt x="4017023" y="1394881"/>
                    </a:lnTo>
                    <a:lnTo>
                      <a:pt x="4020195" y="1397829"/>
                    </a:lnTo>
                    <a:lnTo>
                      <a:pt x="4023594" y="1400551"/>
                    </a:lnTo>
                    <a:lnTo>
                      <a:pt x="4026313" y="1403273"/>
                    </a:lnTo>
                    <a:lnTo>
                      <a:pt x="4027220" y="1404634"/>
                    </a:lnTo>
                    <a:lnTo>
                      <a:pt x="4027900" y="1406221"/>
                    </a:lnTo>
                    <a:lnTo>
                      <a:pt x="4028353" y="1408490"/>
                    </a:lnTo>
                    <a:lnTo>
                      <a:pt x="4028579" y="1410758"/>
                    </a:lnTo>
                    <a:lnTo>
                      <a:pt x="4028579" y="1413253"/>
                    </a:lnTo>
                    <a:lnTo>
                      <a:pt x="4028353" y="1415974"/>
                    </a:lnTo>
                    <a:lnTo>
                      <a:pt x="4027673" y="1421418"/>
                    </a:lnTo>
                    <a:lnTo>
                      <a:pt x="4026313" y="1426861"/>
                    </a:lnTo>
                    <a:lnTo>
                      <a:pt x="4024727" y="1432078"/>
                    </a:lnTo>
                    <a:lnTo>
                      <a:pt x="4023594" y="1434346"/>
                    </a:lnTo>
                    <a:lnTo>
                      <a:pt x="4022688" y="1436387"/>
                    </a:lnTo>
                    <a:lnTo>
                      <a:pt x="4021781" y="1437975"/>
                    </a:lnTo>
                    <a:lnTo>
                      <a:pt x="4020648" y="1439336"/>
                    </a:lnTo>
                    <a:lnTo>
                      <a:pt x="4018156" y="1441604"/>
                    </a:lnTo>
                    <a:lnTo>
                      <a:pt x="4015210" y="1443645"/>
                    </a:lnTo>
                    <a:lnTo>
                      <a:pt x="4012038" y="1445460"/>
                    </a:lnTo>
                    <a:lnTo>
                      <a:pt x="4008865" y="1447274"/>
                    </a:lnTo>
                    <a:lnTo>
                      <a:pt x="4003427" y="1449769"/>
                    </a:lnTo>
                    <a:lnTo>
                      <a:pt x="4001161" y="1450449"/>
                    </a:lnTo>
                    <a:lnTo>
                      <a:pt x="3999121" y="1573380"/>
                    </a:lnTo>
                    <a:lnTo>
                      <a:pt x="4012264" y="1573380"/>
                    </a:lnTo>
                    <a:lnTo>
                      <a:pt x="4011131" y="1772066"/>
                    </a:lnTo>
                    <a:lnTo>
                      <a:pt x="4011358" y="1776602"/>
                    </a:lnTo>
                    <a:lnTo>
                      <a:pt x="4011358" y="1780005"/>
                    </a:lnTo>
                    <a:lnTo>
                      <a:pt x="4011811" y="1782499"/>
                    </a:lnTo>
                    <a:lnTo>
                      <a:pt x="4012264" y="1784314"/>
                    </a:lnTo>
                    <a:lnTo>
                      <a:pt x="4012491" y="1785221"/>
                    </a:lnTo>
                    <a:lnTo>
                      <a:pt x="4012944" y="1786128"/>
                    </a:lnTo>
                    <a:lnTo>
                      <a:pt x="4013170" y="1786582"/>
                    </a:lnTo>
                    <a:lnTo>
                      <a:pt x="4020875" y="1787262"/>
                    </a:lnTo>
                    <a:lnTo>
                      <a:pt x="4041495" y="1789757"/>
                    </a:lnTo>
                    <a:lnTo>
                      <a:pt x="4050106" y="1790665"/>
                    </a:lnTo>
                    <a:lnTo>
                      <a:pt x="4062569" y="1792706"/>
                    </a:lnTo>
                    <a:lnTo>
                      <a:pt x="4078884" y="1795201"/>
                    </a:lnTo>
                    <a:lnTo>
                      <a:pt x="4098825" y="1798830"/>
                    </a:lnTo>
                    <a:lnTo>
                      <a:pt x="4121712" y="1803366"/>
                    </a:lnTo>
                    <a:lnTo>
                      <a:pt x="4147770" y="1809036"/>
                    </a:lnTo>
                    <a:lnTo>
                      <a:pt x="4161820" y="1812212"/>
                    </a:lnTo>
                    <a:lnTo>
                      <a:pt x="4176775" y="1816067"/>
                    </a:lnTo>
                    <a:lnTo>
                      <a:pt x="4192184" y="1819696"/>
                    </a:lnTo>
                    <a:lnTo>
                      <a:pt x="4208272" y="1824233"/>
                    </a:lnTo>
                    <a:lnTo>
                      <a:pt x="4216430" y="1826501"/>
                    </a:lnTo>
                    <a:lnTo>
                      <a:pt x="4224588" y="1828996"/>
                    </a:lnTo>
                    <a:lnTo>
                      <a:pt x="4232745" y="1831944"/>
                    </a:lnTo>
                    <a:lnTo>
                      <a:pt x="4240903" y="1834893"/>
                    </a:lnTo>
                    <a:lnTo>
                      <a:pt x="4249060" y="1838068"/>
                    </a:lnTo>
                    <a:lnTo>
                      <a:pt x="4257218" y="1841243"/>
                    </a:lnTo>
                    <a:lnTo>
                      <a:pt x="4265149" y="1844872"/>
                    </a:lnTo>
                    <a:lnTo>
                      <a:pt x="4273080" y="1848501"/>
                    </a:lnTo>
                    <a:lnTo>
                      <a:pt x="4288715" y="1855986"/>
                    </a:lnTo>
                    <a:lnTo>
                      <a:pt x="4303897" y="1863924"/>
                    </a:lnTo>
                    <a:lnTo>
                      <a:pt x="4318173" y="1871863"/>
                    </a:lnTo>
                    <a:lnTo>
                      <a:pt x="4332222" y="1879801"/>
                    </a:lnTo>
                    <a:lnTo>
                      <a:pt x="4344912" y="1887513"/>
                    </a:lnTo>
                    <a:lnTo>
                      <a:pt x="4356922" y="1894997"/>
                    </a:lnTo>
                    <a:lnTo>
                      <a:pt x="4367798" y="1901802"/>
                    </a:lnTo>
                    <a:lnTo>
                      <a:pt x="4377542" y="1908379"/>
                    </a:lnTo>
                    <a:lnTo>
                      <a:pt x="4392724" y="1918586"/>
                    </a:lnTo>
                    <a:lnTo>
                      <a:pt x="4401788" y="1924709"/>
                    </a:lnTo>
                    <a:lnTo>
                      <a:pt x="4406094" y="1927658"/>
                    </a:lnTo>
                    <a:lnTo>
                      <a:pt x="4409719" y="1930833"/>
                    </a:lnTo>
                    <a:lnTo>
                      <a:pt x="4412665" y="1933555"/>
                    </a:lnTo>
                    <a:lnTo>
                      <a:pt x="4414704" y="1936277"/>
                    </a:lnTo>
                    <a:lnTo>
                      <a:pt x="4416064" y="1938545"/>
                    </a:lnTo>
                    <a:lnTo>
                      <a:pt x="4416291" y="1939225"/>
                    </a:lnTo>
                    <a:lnTo>
                      <a:pt x="4416517" y="1940359"/>
                    </a:lnTo>
                    <a:lnTo>
                      <a:pt x="4416291" y="1940813"/>
                    </a:lnTo>
                    <a:lnTo>
                      <a:pt x="4416064" y="1941267"/>
                    </a:lnTo>
                    <a:lnTo>
                      <a:pt x="4415611" y="1941493"/>
                    </a:lnTo>
                    <a:lnTo>
                      <a:pt x="4414931" y="1941720"/>
                    </a:lnTo>
                    <a:lnTo>
                      <a:pt x="4413118" y="1941720"/>
                    </a:lnTo>
                    <a:lnTo>
                      <a:pt x="4410852" y="1942174"/>
                    </a:lnTo>
                    <a:lnTo>
                      <a:pt x="4408586" y="1942854"/>
                    </a:lnTo>
                    <a:lnTo>
                      <a:pt x="4407227" y="1943535"/>
                    </a:lnTo>
                    <a:lnTo>
                      <a:pt x="4406773" y="1943988"/>
                    </a:lnTo>
                    <a:lnTo>
                      <a:pt x="4406094" y="1944669"/>
                    </a:lnTo>
                    <a:lnTo>
                      <a:pt x="4406094" y="1945349"/>
                    </a:lnTo>
                    <a:lnTo>
                      <a:pt x="4406547" y="1946030"/>
                    </a:lnTo>
                    <a:lnTo>
                      <a:pt x="4407227" y="1946710"/>
                    </a:lnTo>
                    <a:lnTo>
                      <a:pt x="4408360" y="1947844"/>
                    </a:lnTo>
                    <a:lnTo>
                      <a:pt x="4409946" y="1948751"/>
                    </a:lnTo>
                    <a:lnTo>
                      <a:pt x="4411985" y="1949659"/>
                    </a:lnTo>
                    <a:lnTo>
                      <a:pt x="4414478" y="1951019"/>
                    </a:lnTo>
                    <a:lnTo>
                      <a:pt x="4416517" y="1952153"/>
                    </a:lnTo>
                    <a:lnTo>
                      <a:pt x="4418783" y="1953968"/>
                    </a:lnTo>
                    <a:lnTo>
                      <a:pt x="4421049" y="1955782"/>
                    </a:lnTo>
                    <a:lnTo>
                      <a:pt x="4425581" y="1959638"/>
                    </a:lnTo>
                    <a:lnTo>
                      <a:pt x="4429433" y="1964174"/>
                    </a:lnTo>
                    <a:lnTo>
                      <a:pt x="4433286" y="1969164"/>
                    </a:lnTo>
                    <a:lnTo>
                      <a:pt x="4436684" y="1973927"/>
                    </a:lnTo>
                    <a:lnTo>
                      <a:pt x="4439630" y="1979144"/>
                    </a:lnTo>
                    <a:lnTo>
                      <a:pt x="4441896" y="1984360"/>
                    </a:lnTo>
                    <a:lnTo>
                      <a:pt x="4442576" y="1987082"/>
                    </a:lnTo>
                    <a:lnTo>
                      <a:pt x="4443256" y="1990484"/>
                    </a:lnTo>
                    <a:lnTo>
                      <a:pt x="4443936" y="1993660"/>
                    </a:lnTo>
                    <a:lnTo>
                      <a:pt x="4443936" y="1997289"/>
                    </a:lnTo>
                    <a:lnTo>
                      <a:pt x="4443936" y="2000918"/>
                    </a:lnTo>
                    <a:lnTo>
                      <a:pt x="4443709" y="2004773"/>
                    </a:lnTo>
                    <a:lnTo>
                      <a:pt x="4443029" y="2008402"/>
                    </a:lnTo>
                    <a:lnTo>
                      <a:pt x="4442350" y="2012258"/>
                    </a:lnTo>
                    <a:lnTo>
                      <a:pt x="4441443" y="2015887"/>
                    </a:lnTo>
                    <a:lnTo>
                      <a:pt x="4440310" y="2019743"/>
                    </a:lnTo>
                    <a:lnTo>
                      <a:pt x="4438950" y="2023145"/>
                    </a:lnTo>
                    <a:lnTo>
                      <a:pt x="4437364" y="2026094"/>
                    </a:lnTo>
                    <a:lnTo>
                      <a:pt x="4435778" y="2029042"/>
                    </a:lnTo>
                    <a:lnTo>
                      <a:pt x="4433739" y="2031537"/>
                    </a:lnTo>
                    <a:lnTo>
                      <a:pt x="4431473" y="2033578"/>
                    </a:lnTo>
                    <a:lnTo>
                      <a:pt x="4429207" y="2035393"/>
                    </a:lnTo>
                    <a:lnTo>
                      <a:pt x="4426034" y="2036527"/>
                    </a:lnTo>
                    <a:lnTo>
                      <a:pt x="4422635" y="2037888"/>
                    </a:lnTo>
                    <a:lnTo>
                      <a:pt x="4419010" y="2038568"/>
                    </a:lnTo>
                    <a:lnTo>
                      <a:pt x="4415837" y="2039022"/>
                    </a:lnTo>
                    <a:lnTo>
                      <a:pt x="4412438" y="2039249"/>
                    </a:lnTo>
                    <a:lnTo>
                      <a:pt x="4409493" y="2039249"/>
                    </a:lnTo>
                    <a:lnTo>
                      <a:pt x="4404507" y="2039249"/>
                    </a:lnTo>
                    <a:lnTo>
                      <a:pt x="4402695" y="2038795"/>
                    </a:lnTo>
                    <a:lnTo>
                      <a:pt x="4400655" y="2038114"/>
                    </a:lnTo>
                    <a:lnTo>
                      <a:pt x="4399069" y="2036754"/>
                    </a:lnTo>
                    <a:lnTo>
                      <a:pt x="4397256" y="2035393"/>
                    </a:lnTo>
                    <a:lnTo>
                      <a:pt x="4395897" y="2033805"/>
                    </a:lnTo>
                    <a:lnTo>
                      <a:pt x="4394764" y="2032217"/>
                    </a:lnTo>
                    <a:lnTo>
                      <a:pt x="4393857" y="2030857"/>
                    </a:lnTo>
                    <a:lnTo>
                      <a:pt x="4393631" y="2029496"/>
                    </a:lnTo>
                    <a:lnTo>
                      <a:pt x="4393178" y="2027454"/>
                    </a:lnTo>
                    <a:lnTo>
                      <a:pt x="4392271" y="2025413"/>
                    </a:lnTo>
                    <a:lnTo>
                      <a:pt x="4391818" y="2024733"/>
                    </a:lnTo>
                    <a:lnTo>
                      <a:pt x="4391138" y="2023825"/>
                    </a:lnTo>
                    <a:lnTo>
                      <a:pt x="4390458" y="2023599"/>
                    </a:lnTo>
                    <a:lnTo>
                      <a:pt x="4389552" y="2023372"/>
                    </a:lnTo>
                    <a:lnTo>
                      <a:pt x="4388646" y="2023599"/>
                    </a:lnTo>
                    <a:lnTo>
                      <a:pt x="4387966" y="2024052"/>
                    </a:lnTo>
                    <a:lnTo>
                      <a:pt x="4387059" y="2024733"/>
                    </a:lnTo>
                    <a:lnTo>
                      <a:pt x="4386606" y="2025413"/>
                    </a:lnTo>
                    <a:lnTo>
                      <a:pt x="4385473" y="2027681"/>
                    </a:lnTo>
                    <a:lnTo>
                      <a:pt x="4384567" y="2030176"/>
                    </a:lnTo>
                    <a:lnTo>
                      <a:pt x="4384114" y="2031537"/>
                    </a:lnTo>
                    <a:lnTo>
                      <a:pt x="4383434" y="2032898"/>
                    </a:lnTo>
                    <a:lnTo>
                      <a:pt x="4381848" y="2034712"/>
                    </a:lnTo>
                    <a:lnTo>
                      <a:pt x="4380261" y="2036300"/>
                    </a:lnTo>
                    <a:lnTo>
                      <a:pt x="4379355" y="2036754"/>
                    </a:lnTo>
                    <a:lnTo>
                      <a:pt x="4378902" y="2036754"/>
                    </a:lnTo>
                    <a:lnTo>
                      <a:pt x="4367118" y="2036527"/>
                    </a:lnTo>
                    <a:lnTo>
                      <a:pt x="4365986" y="2036527"/>
                    </a:lnTo>
                    <a:lnTo>
                      <a:pt x="4363266" y="2036300"/>
                    </a:lnTo>
                    <a:lnTo>
                      <a:pt x="4359414" y="2035846"/>
                    </a:lnTo>
                    <a:lnTo>
                      <a:pt x="4357148" y="2034939"/>
                    </a:lnTo>
                    <a:lnTo>
                      <a:pt x="4354656" y="2034259"/>
                    </a:lnTo>
                    <a:lnTo>
                      <a:pt x="4352163" y="2033578"/>
                    </a:lnTo>
                    <a:lnTo>
                      <a:pt x="4349897" y="2032217"/>
                    </a:lnTo>
                    <a:lnTo>
                      <a:pt x="4347404" y="2030857"/>
                    </a:lnTo>
                    <a:lnTo>
                      <a:pt x="4344912" y="2028815"/>
                    </a:lnTo>
                    <a:lnTo>
                      <a:pt x="4343099" y="2026774"/>
                    </a:lnTo>
                    <a:lnTo>
                      <a:pt x="4341060" y="2024279"/>
                    </a:lnTo>
                    <a:lnTo>
                      <a:pt x="4339247" y="2021331"/>
                    </a:lnTo>
                    <a:lnTo>
                      <a:pt x="4338114" y="2018155"/>
                    </a:lnTo>
                    <a:lnTo>
                      <a:pt x="4336528" y="2012712"/>
                    </a:lnTo>
                    <a:lnTo>
                      <a:pt x="4335621" y="2006361"/>
                    </a:lnTo>
                    <a:lnTo>
                      <a:pt x="4334942" y="1998876"/>
                    </a:lnTo>
                    <a:lnTo>
                      <a:pt x="4334942" y="1995021"/>
                    </a:lnTo>
                    <a:lnTo>
                      <a:pt x="4334942" y="1991392"/>
                    </a:lnTo>
                    <a:lnTo>
                      <a:pt x="4335168" y="1987536"/>
                    </a:lnTo>
                    <a:lnTo>
                      <a:pt x="4335395" y="1983680"/>
                    </a:lnTo>
                    <a:lnTo>
                      <a:pt x="4336074" y="1980278"/>
                    </a:lnTo>
                    <a:lnTo>
                      <a:pt x="4336754" y="1976649"/>
                    </a:lnTo>
                    <a:lnTo>
                      <a:pt x="4337661" y="1973474"/>
                    </a:lnTo>
                    <a:lnTo>
                      <a:pt x="4338794" y="1970525"/>
                    </a:lnTo>
                    <a:lnTo>
                      <a:pt x="4340380" y="1967803"/>
                    </a:lnTo>
                    <a:lnTo>
                      <a:pt x="4341966" y="1965308"/>
                    </a:lnTo>
                    <a:lnTo>
                      <a:pt x="4344232" y="1962587"/>
                    </a:lnTo>
                    <a:lnTo>
                      <a:pt x="4346271" y="1959865"/>
                    </a:lnTo>
                    <a:lnTo>
                      <a:pt x="4348084" y="1957143"/>
                    </a:lnTo>
                    <a:lnTo>
                      <a:pt x="4349217" y="1954648"/>
                    </a:lnTo>
                    <a:lnTo>
                      <a:pt x="4350124" y="1952153"/>
                    </a:lnTo>
                    <a:lnTo>
                      <a:pt x="4351030" y="1949659"/>
                    </a:lnTo>
                    <a:lnTo>
                      <a:pt x="4351483" y="1947164"/>
                    </a:lnTo>
                    <a:lnTo>
                      <a:pt x="4351710" y="1945122"/>
                    </a:lnTo>
                    <a:lnTo>
                      <a:pt x="4351483" y="1942854"/>
                    </a:lnTo>
                    <a:lnTo>
                      <a:pt x="4351257" y="1940813"/>
                    </a:lnTo>
                    <a:lnTo>
                      <a:pt x="4350350" y="1938772"/>
                    </a:lnTo>
                    <a:lnTo>
                      <a:pt x="4349670" y="1936730"/>
                    </a:lnTo>
                    <a:lnTo>
                      <a:pt x="4348537" y="1935143"/>
                    </a:lnTo>
                    <a:lnTo>
                      <a:pt x="4347178" y="1933328"/>
                    </a:lnTo>
                    <a:lnTo>
                      <a:pt x="4345818" y="1931967"/>
                    </a:lnTo>
                    <a:lnTo>
                      <a:pt x="4344005" y="1930380"/>
                    </a:lnTo>
                    <a:lnTo>
                      <a:pt x="4338794" y="1927204"/>
                    </a:lnTo>
                    <a:lnTo>
                      <a:pt x="4331089" y="1922441"/>
                    </a:lnTo>
                    <a:lnTo>
                      <a:pt x="4320892" y="1916544"/>
                    </a:lnTo>
                    <a:lnTo>
                      <a:pt x="4308429" y="1909513"/>
                    </a:lnTo>
                    <a:lnTo>
                      <a:pt x="4293474" y="1901802"/>
                    </a:lnTo>
                    <a:lnTo>
                      <a:pt x="4276932" y="1893183"/>
                    </a:lnTo>
                    <a:lnTo>
                      <a:pt x="4258578" y="1884110"/>
                    </a:lnTo>
                    <a:lnTo>
                      <a:pt x="4238410" y="1874131"/>
                    </a:lnTo>
                    <a:lnTo>
                      <a:pt x="4227760" y="1869141"/>
                    </a:lnTo>
                    <a:lnTo>
                      <a:pt x="4216430" y="1864378"/>
                    </a:lnTo>
                    <a:lnTo>
                      <a:pt x="4204874" y="1859842"/>
                    </a:lnTo>
                    <a:lnTo>
                      <a:pt x="4192637" y="1855759"/>
                    </a:lnTo>
                    <a:lnTo>
                      <a:pt x="4180401" y="1851903"/>
                    </a:lnTo>
                    <a:lnTo>
                      <a:pt x="4168164" y="1848274"/>
                    </a:lnTo>
                    <a:lnTo>
                      <a:pt x="4155928" y="1844872"/>
                    </a:lnTo>
                    <a:lnTo>
                      <a:pt x="4144145" y="1841924"/>
                    </a:lnTo>
                    <a:lnTo>
                      <a:pt x="4132362" y="1839202"/>
                    </a:lnTo>
                    <a:lnTo>
                      <a:pt x="4121258" y="1836480"/>
                    </a:lnTo>
                    <a:lnTo>
                      <a:pt x="4101318" y="1832398"/>
                    </a:lnTo>
                    <a:lnTo>
                      <a:pt x="4084776" y="1829449"/>
                    </a:lnTo>
                    <a:lnTo>
                      <a:pt x="4078431" y="1828769"/>
                    </a:lnTo>
                    <a:lnTo>
                      <a:pt x="4073446" y="1827861"/>
                    </a:lnTo>
                    <a:lnTo>
                      <a:pt x="4069594" y="1827635"/>
                    </a:lnTo>
                    <a:lnTo>
                      <a:pt x="4065968" y="1827635"/>
                    </a:lnTo>
                    <a:lnTo>
                      <a:pt x="4063249" y="1827635"/>
                    </a:lnTo>
                    <a:lnTo>
                      <a:pt x="4060983" y="1828088"/>
                    </a:lnTo>
                    <a:lnTo>
                      <a:pt x="4059397" y="1828769"/>
                    </a:lnTo>
                    <a:lnTo>
                      <a:pt x="4057811" y="1829222"/>
                    </a:lnTo>
                    <a:lnTo>
                      <a:pt x="4056904" y="1829903"/>
                    </a:lnTo>
                    <a:lnTo>
                      <a:pt x="4056451" y="1830583"/>
                    </a:lnTo>
                    <a:lnTo>
                      <a:pt x="4055771" y="1831490"/>
                    </a:lnTo>
                    <a:lnTo>
                      <a:pt x="4055771" y="1832171"/>
                    </a:lnTo>
                    <a:lnTo>
                      <a:pt x="4056224" y="1833759"/>
                    </a:lnTo>
                    <a:lnTo>
                      <a:pt x="4056451" y="1834666"/>
                    </a:lnTo>
                    <a:lnTo>
                      <a:pt x="4056678" y="1835119"/>
                    </a:lnTo>
                    <a:lnTo>
                      <a:pt x="4065288" y="1843285"/>
                    </a:lnTo>
                    <a:lnTo>
                      <a:pt x="4079111" y="1856213"/>
                    </a:lnTo>
                    <a:lnTo>
                      <a:pt x="4102224" y="1877079"/>
                    </a:lnTo>
                    <a:lnTo>
                      <a:pt x="4105623" y="1880481"/>
                    </a:lnTo>
                    <a:lnTo>
                      <a:pt x="4109249" y="1883657"/>
                    </a:lnTo>
                    <a:lnTo>
                      <a:pt x="4112648" y="1887513"/>
                    </a:lnTo>
                    <a:lnTo>
                      <a:pt x="4115820" y="1891142"/>
                    </a:lnTo>
                    <a:lnTo>
                      <a:pt x="4122391" y="1898853"/>
                    </a:lnTo>
                    <a:lnTo>
                      <a:pt x="4128283" y="1907018"/>
                    </a:lnTo>
                    <a:lnTo>
                      <a:pt x="4133948" y="1915410"/>
                    </a:lnTo>
                    <a:lnTo>
                      <a:pt x="4139386" y="1924256"/>
                    </a:lnTo>
                    <a:lnTo>
                      <a:pt x="4144372" y="1932875"/>
                    </a:lnTo>
                    <a:lnTo>
                      <a:pt x="4149130" y="1941267"/>
                    </a:lnTo>
                    <a:lnTo>
                      <a:pt x="4153435" y="1949659"/>
                    </a:lnTo>
                    <a:lnTo>
                      <a:pt x="4157514" y="1957597"/>
                    </a:lnTo>
                    <a:lnTo>
                      <a:pt x="4164086" y="1972113"/>
                    </a:lnTo>
                    <a:lnTo>
                      <a:pt x="4169297" y="1983907"/>
                    </a:lnTo>
                    <a:lnTo>
                      <a:pt x="4173150" y="1992072"/>
                    </a:lnTo>
                    <a:lnTo>
                      <a:pt x="4174509" y="1995474"/>
                    </a:lnTo>
                    <a:lnTo>
                      <a:pt x="4175869" y="1998876"/>
                    </a:lnTo>
                    <a:lnTo>
                      <a:pt x="4178135" y="2005454"/>
                    </a:lnTo>
                    <a:lnTo>
                      <a:pt x="4179948" y="2011578"/>
                    </a:lnTo>
                    <a:lnTo>
                      <a:pt x="4181081" y="2014073"/>
                    </a:lnTo>
                    <a:lnTo>
                      <a:pt x="4181760" y="2016114"/>
                    </a:lnTo>
                    <a:lnTo>
                      <a:pt x="4182893" y="2017928"/>
                    </a:lnTo>
                    <a:lnTo>
                      <a:pt x="4184253" y="2019743"/>
                    </a:lnTo>
                    <a:lnTo>
                      <a:pt x="4185839" y="2021331"/>
                    </a:lnTo>
                    <a:lnTo>
                      <a:pt x="4188105" y="2022918"/>
                    </a:lnTo>
                    <a:lnTo>
                      <a:pt x="4190598" y="2024733"/>
                    </a:lnTo>
                    <a:lnTo>
                      <a:pt x="4193770" y="2026094"/>
                    </a:lnTo>
                    <a:lnTo>
                      <a:pt x="4197622" y="2027681"/>
                    </a:lnTo>
                    <a:lnTo>
                      <a:pt x="4202154" y="2029269"/>
                    </a:lnTo>
                    <a:lnTo>
                      <a:pt x="4204420" y="2030176"/>
                    </a:lnTo>
                    <a:lnTo>
                      <a:pt x="4206913" y="2031310"/>
                    </a:lnTo>
                    <a:lnTo>
                      <a:pt x="4209406" y="2032898"/>
                    </a:lnTo>
                    <a:lnTo>
                      <a:pt x="4211672" y="2034486"/>
                    </a:lnTo>
                    <a:lnTo>
                      <a:pt x="4213938" y="2036527"/>
                    </a:lnTo>
                    <a:lnTo>
                      <a:pt x="4216204" y="2038568"/>
                    </a:lnTo>
                    <a:lnTo>
                      <a:pt x="4218469" y="2041063"/>
                    </a:lnTo>
                    <a:lnTo>
                      <a:pt x="4220282" y="2043558"/>
                    </a:lnTo>
                    <a:lnTo>
                      <a:pt x="4222322" y="2046280"/>
                    </a:lnTo>
                    <a:lnTo>
                      <a:pt x="4224134" y="2049228"/>
                    </a:lnTo>
                    <a:lnTo>
                      <a:pt x="4225494" y="2052404"/>
                    </a:lnTo>
                    <a:lnTo>
                      <a:pt x="4226854" y="2055352"/>
                    </a:lnTo>
                    <a:lnTo>
                      <a:pt x="4227987" y="2058754"/>
                    </a:lnTo>
                    <a:lnTo>
                      <a:pt x="4229120" y="2062383"/>
                    </a:lnTo>
                    <a:lnTo>
                      <a:pt x="4229799" y="2065785"/>
                    </a:lnTo>
                    <a:lnTo>
                      <a:pt x="4230253" y="2069187"/>
                    </a:lnTo>
                    <a:lnTo>
                      <a:pt x="4230253" y="2073043"/>
                    </a:lnTo>
                    <a:lnTo>
                      <a:pt x="4230026" y="2076899"/>
                    </a:lnTo>
                    <a:lnTo>
                      <a:pt x="4229120" y="2081208"/>
                    </a:lnTo>
                    <a:lnTo>
                      <a:pt x="4227987" y="2085291"/>
                    </a:lnTo>
                    <a:lnTo>
                      <a:pt x="4226400" y="2089600"/>
                    </a:lnTo>
                    <a:lnTo>
                      <a:pt x="4224134" y="2093910"/>
                    </a:lnTo>
                    <a:lnTo>
                      <a:pt x="4221415" y="2097992"/>
                    </a:lnTo>
                    <a:lnTo>
                      <a:pt x="4218469" y="2102075"/>
                    </a:lnTo>
                    <a:lnTo>
                      <a:pt x="4214617" y="2105704"/>
                    </a:lnTo>
                    <a:lnTo>
                      <a:pt x="4210538" y="2109106"/>
                    </a:lnTo>
                    <a:lnTo>
                      <a:pt x="4208272" y="2110920"/>
                    </a:lnTo>
                    <a:lnTo>
                      <a:pt x="4205780" y="2112508"/>
                    </a:lnTo>
                    <a:lnTo>
                      <a:pt x="4203287" y="2113869"/>
                    </a:lnTo>
                    <a:lnTo>
                      <a:pt x="4200568" y="2115230"/>
                    </a:lnTo>
                    <a:lnTo>
                      <a:pt x="4197849" y="2116364"/>
                    </a:lnTo>
                    <a:lnTo>
                      <a:pt x="4194903" y="2117498"/>
                    </a:lnTo>
                    <a:lnTo>
                      <a:pt x="4191731" y="2118405"/>
                    </a:lnTo>
                    <a:lnTo>
                      <a:pt x="4188332" y="2119086"/>
                    </a:lnTo>
                    <a:lnTo>
                      <a:pt x="4184933" y="2119766"/>
                    </a:lnTo>
                    <a:lnTo>
                      <a:pt x="4181534" y="2120447"/>
                    </a:lnTo>
                    <a:lnTo>
                      <a:pt x="4177682" y="2120673"/>
                    </a:lnTo>
                    <a:lnTo>
                      <a:pt x="4173829" y="2120900"/>
                    </a:lnTo>
                    <a:lnTo>
                      <a:pt x="4170204" y="2120900"/>
                    </a:lnTo>
                    <a:lnTo>
                      <a:pt x="4166352" y="2120673"/>
                    </a:lnTo>
                    <a:lnTo>
                      <a:pt x="4162953" y="2120220"/>
                    </a:lnTo>
                    <a:lnTo>
                      <a:pt x="4159554" y="2119539"/>
                    </a:lnTo>
                    <a:lnTo>
                      <a:pt x="4156155" y="2118859"/>
                    </a:lnTo>
                    <a:lnTo>
                      <a:pt x="4153209" y="2117952"/>
                    </a:lnTo>
                    <a:lnTo>
                      <a:pt x="4150490" y="2116818"/>
                    </a:lnTo>
                    <a:lnTo>
                      <a:pt x="4147770" y="2115683"/>
                    </a:lnTo>
                    <a:lnTo>
                      <a:pt x="4145051" y="2114323"/>
                    </a:lnTo>
                    <a:lnTo>
                      <a:pt x="4142785" y="2112962"/>
                    </a:lnTo>
                    <a:lnTo>
                      <a:pt x="4140519" y="2111147"/>
                    </a:lnTo>
                    <a:lnTo>
                      <a:pt x="4138480" y="2109560"/>
                    </a:lnTo>
                    <a:lnTo>
                      <a:pt x="4136440" y="2107745"/>
                    </a:lnTo>
                    <a:lnTo>
                      <a:pt x="4134401" y="2105931"/>
                    </a:lnTo>
                    <a:lnTo>
                      <a:pt x="4131229" y="2102075"/>
                    </a:lnTo>
                    <a:lnTo>
                      <a:pt x="4128283" y="2097766"/>
                    </a:lnTo>
                    <a:lnTo>
                      <a:pt x="4125790" y="2093683"/>
                    </a:lnTo>
                    <a:lnTo>
                      <a:pt x="4123751" y="2089374"/>
                    </a:lnTo>
                    <a:lnTo>
                      <a:pt x="4121938" y="2084837"/>
                    </a:lnTo>
                    <a:lnTo>
                      <a:pt x="4120805" y="2080755"/>
                    </a:lnTo>
                    <a:lnTo>
                      <a:pt x="4119899" y="2076672"/>
                    </a:lnTo>
                    <a:lnTo>
                      <a:pt x="4118992" y="2072816"/>
                    </a:lnTo>
                    <a:lnTo>
                      <a:pt x="4118539" y="2069187"/>
                    </a:lnTo>
                    <a:lnTo>
                      <a:pt x="4118539" y="2066012"/>
                    </a:lnTo>
                    <a:lnTo>
                      <a:pt x="4118539" y="2062837"/>
                    </a:lnTo>
                    <a:lnTo>
                      <a:pt x="4118992" y="2059435"/>
                    </a:lnTo>
                    <a:lnTo>
                      <a:pt x="4119446" y="2056486"/>
                    </a:lnTo>
                    <a:lnTo>
                      <a:pt x="4120352" y="2053084"/>
                    </a:lnTo>
                    <a:lnTo>
                      <a:pt x="4121258" y="2050135"/>
                    </a:lnTo>
                    <a:lnTo>
                      <a:pt x="4122618" y="2047187"/>
                    </a:lnTo>
                    <a:lnTo>
                      <a:pt x="4123751" y="2044465"/>
                    </a:lnTo>
                    <a:lnTo>
                      <a:pt x="4125111" y="2041970"/>
                    </a:lnTo>
                    <a:lnTo>
                      <a:pt x="4126470" y="2039475"/>
                    </a:lnTo>
                    <a:lnTo>
                      <a:pt x="4128056" y="2037207"/>
                    </a:lnTo>
                    <a:lnTo>
                      <a:pt x="4129416" y="2035393"/>
                    </a:lnTo>
                    <a:lnTo>
                      <a:pt x="4131002" y="2033578"/>
                    </a:lnTo>
                    <a:lnTo>
                      <a:pt x="4132362" y="2031991"/>
                    </a:lnTo>
                    <a:lnTo>
                      <a:pt x="4133948" y="2030857"/>
                    </a:lnTo>
                    <a:lnTo>
                      <a:pt x="4135308" y="2030176"/>
                    </a:lnTo>
                    <a:lnTo>
                      <a:pt x="4139840" y="2027908"/>
                    </a:lnTo>
                    <a:lnTo>
                      <a:pt x="4141426" y="2027001"/>
                    </a:lnTo>
                    <a:lnTo>
                      <a:pt x="4142106" y="2026320"/>
                    </a:lnTo>
                    <a:lnTo>
                      <a:pt x="4142785" y="2025413"/>
                    </a:lnTo>
                    <a:lnTo>
                      <a:pt x="4142785" y="2024052"/>
                    </a:lnTo>
                    <a:lnTo>
                      <a:pt x="4142559" y="2022238"/>
                    </a:lnTo>
                    <a:lnTo>
                      <a:pt x="4141879" y="2019743"/>
                    </a:lnTo>
                    <a:lnTo>
                      <a:pt x="4140519" y="2015887"/>
                    </a:lnTo>
                    <a:lnTo>
                      <a:pt x="4138480" y="2011351"/>
                    </a:lnTo>
                    <a:lnTo>
                      <a:pt x="4135308" y="2005000"/>
                    </a:lnTo>
                    <a:lnTo>
                      <a:pt x="4131682" y="1997289"/>
                    </a:lnTo>
                    <a:lnTo>
                      <a:pt x="4120805" y="1977103"/>
                    </a:lnTo>
                    <a:lnTo>
                      <a:pt x="4105396" y="1948751"/>
                    </a:lnTo>
                    <a:lnTo>
                      <a:pt x="4100864" y="1940813"/>
                    </a:lnTo>
                    <a:lnTo>
                      <a:pt x="4096332" y="1933101"/>
                    </a:lnTo>
                    <a:lnTo>
                      <a:pt x="4091574" y="1925843"/>
                    </a:lnTo>
                    <a:lnTo>
                      <a:pt x="4086589" y="1918812"/>
                    </a:lnTo>
                    <a:lnTo>
                      <a:pt x="4081604" y="1912008"/>
                    </a:lnTo>
                    <a:lnTo>
                      <a:pt x="4076618" y="1905884"/>
                    </a:lnTo>
                    <a:lnTo>
                      <a:pt x="4072086" y="1899760"/>
                    </a:lnTo>
                    <a:lnTo>
                      <a:pt x="4067101" y="1894090"/>
                    </a:lnTo>
                    <a:lnTo>
                      <a:pt x="4057811" y="1884337"/>
                    </a:lnTo>
                    <a:lnTo>
                      <a:pt x="4049653" y="1875718"/>
                    </a:lnTo>
                    <a:lnTo>
                      <a:pt x="4042855" y="1868914"/>
                    </a:lnTo>
                    <a:lnTo>
                      <a:pt x="4036963" y="1863924"/>
                    </a:lnTo>
                    <a:lnTo>
                      <a:pt x="4034244" y="1861883"/>
                    </a:lnTo>
                    <a:lnTo>
                      <a:pt x="4031298" y="1860295"/>
                    </a:lnTo>
                    <a:lnTo>
                      <a:pt x="4028806" y="1859161"/>
                    </a:lnTo>
                    <a:lnTo>
                      <a:pt x="4026313" y="1858481"/>
                    </a:lnTo>
                    <a:lnTo>
                      <a:pt x="4024274" y="1858027"/>
                    </a:lnTo>
                    <a:lnTo>
                      <a:pt x="4022688" y="1857800"/>
                    </a:lnTo>
                    <a:lnTo>
                      <a:pt x="4021102" y="1857800"/>
                    </a:lnTo>
                    <a:lnTo>
                      <a:pt x="4020875" y="1861883"/>
                    </a:lnTo>
                    <a:lnTo>
                      <a:pt x="4020875" y="1866419"/>
                    </a:lnTo>
                    <a:lnTo>
                      <a:pt x="4020875" y="1871636"/>
                    </a:lnTo>
                    <a:lnTo>
                      <a:pt x="4021102" y="1876852"/>
                    </a:lnTo>
                    <a:lnTo>
                      <a:pt x="4021781" y="1881615"/>
                    </a:lnTo>
                    <a:lnTo>
                      <a:pt x="4022234" y="1883430"/>
                    </a:lnTo>
                    <a:lnTo>
                      <a:pt x="4022914" y="1885018"/>
                    </a:lnTo>
                    <a:lnTo>
                      <a:pt x="4023368" y="1886152"/>
                    </a:lnTo>
                    <a:lnTo>
                      <a:pt x="4024500" y="1886832"/>
                    </a:lnTo>
                    <a:lnTo>
                      <a:pt x="4025180" y="1887286"/>
                    </a:lnTo>
                    <a:lnTo>
                      <a:pt x="4026313" y="1887966"/>
                    </a:lnTo>
                    <a:lnTo>
                      <a:pt x="4028353" y="1890007"/>
                    </a:lnTo>
                    <a:lnTo>
                      <a:pt x="4030845" y="1892729"/>
                    </a:lnTo>
                    <a:lnTo>
                      <a:pt x="4032885" y="1896585"/>
                    </a:lnTo>
                    <a:lnTo>
                      <a:pt x="4034018" y="1898853"/>
                    </a:lnTo>
                    <a:lnTo>
                      <a:pt x="4034924" y="1901121"/>
                    </a:lnTo>
                    <a:lnTo>
                      <a:pt x="4035830" y="1903843"/>
                    </a:lnTo>
                    <a:lnTo>
                      <a:pt x="4036510" y="1906565"/>
                    </a:lnTo>
                    <a:lnTo>
                      <a:pt x="4036963" y="1909513"/>
                    </a:lnTo>
                    <a:lnTo>
                      <a:pt x="4037643" y="1912688"/>
                    </a:lnTo>
                    <a:lnTo>
                      <a:pt x="4037870" y="1916091"/>
                    </a:lnTo>
                    <a:lnTo>
                      <a:pt x="4038096" y="1919720"/>
                    </a:lnTo>
                    <a:lnTo>
                      <a:pt x="4037870" y="1923122"/>
                    </a:lnTo>
                    <a:lnTo>
                      <a:pt x="4036963" y="1927204"/>
                    </a:lnTo>
                    <a:lnTo>
                      <a:pt x="4036057" y="1930833"/>
                    </a:lnTo>
                    <a:lnTo>
                      <a:pt x="4034471" y="1934689"/>
                    </a:lnTo>
                    <a:lnTo>
                      <a:pt x="4032885" y="1938545"/>
                    </a:lnTo>
                    <a:lnTo>
                      <a:pt x="4030619" y="1941947"/>
                    </a:lnTo>
                    <a:lnTo>
                      <a:pt x="4027900" y="1945803"/>
                    </a:lnTo>
                    <a:lnTo>
                      <a:pt x="4024954" y="1948978"/>
                    </a:lnTo>
                    <a:lnTo>
                      <a:pt x="4021555" y="1952153"/>
                    </a:lnTo>
                    <a:lnTo>
                      <a:pt x="4017702" y="1954875"/>
                    </a:lnTo>
                    <a:lnTo>
                      <a:pt x="4013624" y="1957597"/>
                    </a:lnTo>
                    <a:lnTo>
                      <a:pt x="4008865" y="1959865"/>
                    </a:lnTo>
                    <a:lnTo>
                      <a:pt x="4003880" y="1961679"/>
                    </a:lnTo>
                    <a:lnTo>
                      <a:pt x="3998668" y="1962814"/>
                    </a:lnTo>
                    <a:lnTo>
                      <a:pt x="3992777" y="1963721"/>
                    </a:lnTo>
                    <a:lnTo>
                      <a:pt x="3986658" y="1964174"/>
                    </a:lnTo>
                    <a:lnTo>
                      <a:pt x="3983486" y="1963948"/>
                    </a:lnTo>
                    <a:lnTo>
                      <a:pt x="3980540" y="1963721"/>
                    </a:lnTo>
                    <a:lnTo>
                      <a:pt x="3977821" y="1963267"/>
                    </a:lnTo>
                    <a:lnTo>
                      <a:pt x="3975102" y="1962814"/>
                    </a:lnTo>
                    <a:lnTo>
                      <a:pt x="3972383" y="1962133"/>
                    </a:lnTo>
                    <a:lnTo>
                      <a:pt x="3969890" y="1961453"/>
                    </a:lnTo>
                    <a:lnTo>
                      <a:pt x="3965132" y="1959411"/>
                    </a:lnTo>
                    <a:lnTo>
                      <a:pt x="3961053" y="1957143"/>
                    </a:lnTo>
                    <a:lnTo>
                      <a:pt x="3957200" y="1954648"/>
                    </a:lnTo>
                    <a:lnTo>
                      <a:pt x="3954028" y="1951700"/>
                    </a:lnTo>
                    <a:lnTo>
                      <a:pt x="3951082" y="1948524"/>
                    </a:lnTo>
                    <a:lnTo>
                      <a:pt x="3948363" y="1945349"/>
                    </a:lnTo>
                    <a:lnTo>
                      <a:pt x="3946097" y="1941720"/>
                    </a:lnTo>
                    <a:lnTo>
                      <a:pt x="3944284" y="1938545"/>
                    </a:lnTo>
                    <a:lnTo>
                      <a:pt x="3942925" y="1935143"/>
                    </a:lnTo>
                    <a:lnTo>
                      <a:pt x="3941565" y="1931967"/>
                    </a:lnTo>
                    <a:lnTo>
                      <a:pt x="3940885" y="1928565"/>
                    </a:lnTo>
                    <a:lnTo>
                      <a:pt x="3940432" y="1925617"/>
                    </a:lnTo>
                    <a:lnTo>
                      <a:pt x="3940206" y="1922895"/>
                    </a:lnTo>
                    <a:lnTo>
                      <a:pt x="3940432" y="1920400"/>
                    </a:lnTo>
                    <a:lnTo>
                      <a:pt x="3940885" y="1917678"/>
                    </a:lnTo>
                    <a:lnTo>
                      <a:pt x="3941565" y="1915183"/>
                    </a:lnTo>
                    <a:lnTo>
                      <a:pt x="3942925" y="1912462"/>
                    </a:lnTo>
                    <a:lnTo>
                      <a:pt x="3944058" y="1909740"/>
                    </a:lnTo>
                    <a:lnTo>
                      <a:pt x="3945644" y="1907245"/>
                    </a:lnTo>
                    <a:lnTo>
                      <a:pt x="3948816" y="1902255"/>
                    </a:lnTo>
                    <a:lnTo>
                      <a:pt x="3951989" y="1898173"/>
                    </a:lnTo>
                    <a:lnTo>
                      <a:pt x="3954934" y="1894770"/>
                    </a:lnTo>
                    <a:lnTo>
                      <a:pt x="3957880" y="1891595"/>
                    </a:lnTo>
                    <a:lnTo>
                      <a:pt x="3957200" y="1885018"/>
                    </a:lnTo>
                    <a:lnTo>
                      <a:pt x="3934541" y="1885471"/>
                    </a:lnTo>
                    <a:lnTo>
                      <a:pt x="3934087" y="1863471"/>
                    </a:lnTo>
                    <a:lnTo>
                      <a:pt x="3933634" y="1846687"/>
                    </a:lnTo>
                    <a:lnTo>
                      <a:pt x="3933408" y="1836934"/>
                    </a:lnTo>
                    <a:lnTo>
                      <a:pt x="3933408" y="1834666"/>
                    </a:lnTo>
                    <a:lnTo>
                      <a:pt x="3933634" y="1832851"/>
                    </a:lnTo>
                    <a:lnTo>
                      <a:pt x="3934087" y="1830130"/>
                    </a:lnTo>
                    <a:lnTo>
                      <a:pt x="3934087" y="1829222"/>
                    </a:lnTo>
                    <a:lnTo>
                      <a:pt x="3933408" y="1828542"/>
                    </a:lnTo>
                    <a:lnTo>
                      <a:pt x="3932954" y="1828088"/>
                    </a:lnTo>
                    <a:lnTo>
                      <a:pt x="3931821" y="1828088"/>
                    </a:lnTo>
                    <a:lnTo>
                      <a:pt x="3923890" y="1829222"/>
                    </a:lnTo>
                    <a:lnTo>
                      <a:pt x="3915959" y="1830356"/>
                    </a:lnTo>
                    <a:lnTo>
                      <a:pt x="3908255" y="1832171"/>
                    </a:lnTo>
                    <a:lnTo>
                      <a:pt x="3900777" y="1834212"/>
                    </a:lnTo>
                    <a:lnTo>
                      <a:pt x="3893300" y="1836707"/>
                    </a:lnTo>
                    <a:lnTo>
                      <a:pt x="3886502" y="1839202"/>
                    </a:lnTo>
                    <a:lnTo>
                      <a:pt x="3879477" y="1841697"/>
                    </a:lnTo>
                    <a:lnTo>
                      <a:pt x="3872906" y="1844419"/>
                    </a:lnTo>
                    <a:lnTo>
                      <a:pt x="3866561" y="1847367"/>
                    </a:lnTo>
                    <a:lnTo>
                      <a:pt x="3860443" y="1850316"/>
                    </a:lnTo>
                    <a:lnTo>
                      <a:pt x="3849339" y="1856213"/>
                    </a:lnTo>
                    <a:lnTo>
                      <a:pt x="3839142" y="1862110"/>
                    </a:lnTo>
                    <a:lnTo>
                      <a:pt x="3830532" y="1867553"/>
                    </a:lnTo>
                    <a:lnTo>
                      <a:pt x="3826906" y="1869821"/>
                    </a:lnTo>
                    <a:lnTo>
                      <a:pt x="3823734" y="1872316"/>
                    </a:lnTo>
                    <a:lnTo>
                      <a:pt x="3821014" y="1874584"/>
                    </a:lnTo>
                    <a:lnTo>
                      <a:pt x="3818522" y="1876852"/>
                    </a:lnTo>
                    <a:lnTo>
                      <a:pt x="3816482" y="1879121"/>
                    </a:lnTo>
                    <a:lnTo>
                      <a:pt x="3814896" y="1880935"/>
                    </a:lnTo>
                    <a:lnTo>
                      <a:pt x="3811950" y="1884791"/>
                    </a:lnTo>
                    <a:lnTo>
                      <a:pt x="3809911" y="1887966"/>
                    </a:lnTo>
                    <a:lnTo>
                      <a:pt x="3808778" y="1890461"/>
                    </a:lnTo>
                    <a:lnTo>
                      <a:pt x="3808098" y="1892729"/>
                    </a:lnTo>
                    <a:lnTo>
                      <a:pt x="3802886" y="1957143"/>
                    </a:lnTo>
                    <a:lnTo>
                      <a:pt x="3792916" y="1959638"/>
                    </a:lnTo>
                    <a:lnTo>
                      <a:pt x="3782266" y="1962133"/>
                    </a:lnTo>
                    <a:lnTo>
                      <a:pt x="3770030" y="1964628"/>
                    </a:lnTo>
                    <a:lnTo>
                      <a:pt x="3756660" y="1967350"/>
                    </a:lnTo>
                    <a:lnTo>
                      <a:pt x="3743971" y="1969391"/>
                    </a:lnTo>
                    <a:lnTo>
                      <a:pt x="3738306" y="1970071"/>
                    </a:lnTo>
                    <a:lnTo>
                      <a:pt x="3733094" y="1970525"/>
                    </a:lnTo>
                    <a:lnTo>
                      <a:pt x="3728562" y="1970525"/>
                    </a:lnTo>
                    <a:lnTo>
                      <a:pt x="3725163" y="1970298"/>
                    </a:lnTo>
                    <a:lnTo>
                      <a:pt x="3722444" y="1969845"/>
                    </a:lnTo>
                    <a:lnTo>
                      <a:pt x="3719724" y="1969164"/>
                    </a:lnTo>
                    <a:lnTo>
                      <a:pt x="3717458" y="1968030"/>
                    </a:lnTo>
                    <a:lnTo>
                      <a:pt x="3715192" y="1967123"/>
                    </a:lnTo>
                    <a:lnTo>
                      <a:pt x="3713153" y="1965989"/>
                    </a:lnTo>
                    <a:lnTo>
                      <a:pt x="3711567" y="1965082"/>
                    </a:lnTo>
                    <a:lnTo>
                      <a:pt x="3708848" y="1962587"/>
                    </a:lnTo>
                    <a:lnTo>
                      <a:pt x="3706582" y="1960545"/>
                    </a:lnTo>
                    <a:lnTo>
                      <a:pt x="3705222" y="1958958"/>
                    </a:lnTo>
                    <a:lnTo>
                      <a:pt x="3704089" y="1957143"/>
                    </a:lnTo>
                    <a:lnTo>
                      <a:pt x="3668740" y="1991392"/>
                    </a:lnTo>
                    <a:lnTo>
                      <a:pt x="3673045" y="1996381"/>
                    </a:lnTo>
                    <a:lnTo>
                      <a:pt x="3677577" y="2002052"/>
                    </a:lnTo>
                    <a:lnTo>
                      <a:pt x="3682789" y="2008856"/>
                    </a:lnTo>
                    <a:lnTo>
                      <a:pt x="3688227" y="2016794"/>
                    </a:lnTo>
                    <a:lnTo>
                      <a:pt x="3690720" y="2020650"/>
                    </a:lnTo>
                    <a:lnTo>
                      <a:pt x="3693212" y="2024733"/>
                    </a:lnTo>
                    <a:lnTo>
                      <a:pt x="3695252" y="2028815"/>
                    </a:lnTo>
                    <a:lnTo>
                      <a:pt x="3696838" y="2032898"/>
                    </a:lnTo>
                    <a:lnTo>
                      <a:pt x="3698198" y="2036527"/>
                    </a:lnTo>
                    <a:lnTo>
                      <a:pt x="3698877" y="2039929"/>
                    </a:lnTo>
                    <a:lnTo>
                      <a:pt x="3699104" y="2043558"/>
                    </a:lnTo>
                    <a:lnTo>
                      <a:pt x="3699104" y="2046960"/>
                    </a:lnTo>
                    <a:lnTo>
                      <a:pt x="3698651" y="2050362"/>
                    </a:lnTo>
                    <a:lnTo>
                      <a:pt x="3697971" y="2053764"/>
                    </a:lnTo>
                    <a:lnTo>
                      <a:pt x="3696611" y="2056940"/>
                    </a:lnTo>
                    <a:lnTo>
                      <a:pt x="3695478" y="2059888"/>
                    </a:lnTo>
                    <a:lnTo>
                      <a:pt x="3693666" y="2062837"/>
                    </a:lnTo>
                    <a:lnTo>
                      <a:pt x="3691853" y="2065559"/>
                    </a:lnTo>
                    <a:lnTo>
                      <a:pt x="3690040" y="2068053"/>
                    </a:lnTo>
                    <a:lnTo>
                      <a:pt x="3687774" y="2070322"/>
                    </a:lnTo>
                    <a:lnTo>
                      <a:pt x="3685508" y="2071909"/>
                    </a:lnTo>
                    <a:lnTo>
                      <a:pt x="3683242" y="2073724"/>
                    </a:lnTo>
                    <a:lnTo>
                      <a:pt x="3680749" y="2075311"/>
                    </a:lnTo>
                    <a:lnTo>
                      <a:pt x="3678483" y="2076219"/>
                    </a:lnTo>
                    <a:lnTo>
                      <a:pt x="3675991" y="2076672"/>
                    </a:lnTo>
                    <a:lnTo>
                      <a:pt x="3673951" y="2076899"/>
                    </a:lnTo>
                    <a:lnTo>
                      <a:pt x="3671685" y="2076672"/>
                    </a:lnTo>
                    <a:lnTo>
                      <a:pt x="3669419" y="2076445"/>
                    </a:lnTo>
                    <a:lnTo>
                      <a:pt x="3665114" y="2075538"/>
                    </a:lnTo>
                    <a:lnTo>
                      <a:pt x="3657410" y="2073043"/>
                    </a:lnTo>
                    <a:lnTo>
                      <a:pt x="3654464" y="2072363"/>
                    </a:lnTo>
                    <a:lnTo>
                      <a:pt x="3653331" y="2072363"/>
                    </a:lnTo>
                    <a:lnTo>
                      <a:pt x="3652198" y="2072590"/>
                    </a:lnTo>
                    <a:lnTo>
                      <a:pt x="3651292" y="2073043"/>
                    </a:lnTo>
                    <a:lnTo>
                      <a:pt x="3650838" y="2073950"/>
                    </a:lnTo>
                    <a:lnTo>
                      <a:pt x="3650385" y="2075311"/>
                    </a:lnTo>
                    <a:lnTo>
                      <a:pt x="3650385" y="2076899"/>
                    </a:lnTo>
                    <a:lnTo>
                      <a:pt x="3650159" y="2078940"/>
                    </a:lnTo>
                    <a:lnTo>
                      <a:pt x="3649026" y="2081208"/>
                    </a:lnTo>
                    <a:lnTo>
                      <a:pt x="3647893" y="2083477"/>
                    </a:lnTo>
                    <a:lnTo>
                      <a:pt x="3646306" y="2085745"/>
                    </a:lnTo>
                    <a:lnTo>
                      <a:pt x="3644267" y="2088240"/>
                    </a:lnTo>
                    <a:lnTo>
                      <a:pt x="3642228" y="2090281"/>
                    </a:lnTo>
                    <a:lnTo>
                      <a:pt x="3639508" y="2092549"/>
                    </a:lnTo>
                    <a:lnTo>
                      <a:pt x="3636789" y="2094817"/>
                    </a:lnTo>
                    <a:lnTo>
                      <a:pt x="3634070" y="2096858"/>
                    </a:lnTo>
                    <a:lnTo>
                      <a:pt x="3630671" y="2098446"/>
                    </a:lnTo>
                    <a:lnTo>
                      <a:pt x="3627725" y="2100260"/>
                    </a:lnTo>
                    <a:lnTo>
                      <a:pt x="3624779" y="2101848"/>
                    </a:lnTo>
                    <a:lnTo>
                      <a:pt x="3621834" y="2102982"/>
                    </a:lnTo>
                    <a:lnTo>
                      <a:pt x="3618888" y="2103889"/>
                    </a:lnTo>
                    <a:lnTo>
                      <a:pt x="3616169" y="2104570"/>
                    </a:lnTo>
                    <a:lnTo>
                      <a:pt x="3613449" y="2104797"/>
                    </a:lnTo>
                    <a:lnTo>
                      <a:pt x="3610730" y="2104797"/>
                    </a:lnTo>
                    <a:lnTo>
                      <a:pt x="3608011" y="2105250"/>
                    </a:lnTo>
                    <a:lnTo>
                      <a:pt x="3600986" y="2106838"/>
                    </a:lnTo>
                    <a:lnTo>
                      <a:pt x="3584445" y="2111147"/>
                    </a:lnTo>
                    <a:lnTo>
                      <a:pt x="3574928" y="2113642"/>
                    </a:lnTo>
                    <a:lnTo>
                      <a:pt x="3569942" y="2114776"/>
                    </a:lnTo>
                    <a:lnTo>
                      <a:pt x="3564731" y="2115683"/>
                    </a:lnTo>
                    <a:lnTo>
                      <a:pt x="3559745" y="2116591"/>
                    </a:lnTo>
                    <a:lnTo>
                      <a:pt x="3554534" y="2117044"/>
                    </a:lnTo>
                    <a:lnTo>
                      <a:pt x="3549095" y="2117725"/>
                    </a:lnTo>
                    <a:lnTo>
                      <a:pt x="3543884" y="2117952"/>
                    </a:lnTo>
                    <a:lnTo>
                      <a:pt x="3533913" y="2117725"/>
                    </a:lnTo>
                    <a:lnTo>
                      <a:pt x="3529608" y="2117044"/>
                    </a:lnTo>
                    <a:lnTo>
                      <a:pt x="3525982" y="2116591"/>
                    </a:lnTo>
                    <a:lnTo>
                      <a:pt x="3522810" y="2116137"/>
                    </a:lnTo>
                    <a:lnTo>
                      <a:pt x="3519637" y="2115457"/>
                    </a:lnTo>
                    <a:lnTo>
                      <a:pt x="3517371" y="2114323"/>
                    </a:lnTo>
                    <a:lnTo>
                      <a:pt x="3515105" y="2113189"/>
                    </a:lnTo>
                    <a:lnTo>
                      <a:pt x="3513293" y="2111828"/>
                    </a:lnTo>
                    <a:lnTo>
                      <a:pt x="3511933" y="2110467"/>
                    </a:lnTo>
                    <a:lnTo>
                      <a:pt x="3510573" y="2108652"/>
                    </a:lnTo>
                    <a:lnTo>
                      <a:pt x="3509667" y="2106838"/>
                    </a:lnTo>
                    <a:lnTo>
                      <a:pt x="3508761" y="2104570"/>
                    </a:lnTo>
                    <a:lnTo>
                      <a:pt x="3508534" y="2102302"/>
                    </a:lnTo>
                    <a:lnTo>
                      <a:pt x="3508081" y="2099580"/>
                    </a:lnTo>
                    <a:lnTo>
                      <a:pt x="3508081" y="2096858"/>
                    </a:lnTo>
                    <a:lnTo>
                      <a:pt x="3507854" y="2094137"/>
                    </a:lnTo>
                    <a:lnTo>
                      <a:pt x="3507401" y="2091868"/>
                    </a:lnTo>
                    <a:lnTo>
                      <a:pt x="3506268" y="2089827"/>
                    </a:lnTo>
                    <a:lnTo>
                      <a:pt x="3505135" y="2088466"/>
                    </a:lnTo>
                    <a:lnTo>
                      <a:pt x="3503322" y="2087332"/>
                    </a:lnTo>
                    <a:lnTo>
                      <a:pt x="3501056" y="2086879"/>
                    </a:lnTo>
                    <a:lnTo>
                      <a:pt x="3498337" y="2086652"/>
                    </a:lnTo>
                    <a:lnTo>
                      <a:pt x="3495391" y="2086652"/>
                    </a:lnTo>
                    <a:lnTo>
                      <a:pt x="3491992" y="2087105"/>
                    </a:lnTo>
                    <a:lnTo>
                      <a:pt x="3488140" y="2088240"/>
                    </a:lnTo>
                    <a:lnTo>
                      <a:pt x="3483608" y="2089147"/>
                    </a:lnTo>
                    <a:lnTo>
                      <a:pt x="3478623" y="2090508"/>
                    </a:lnTo>
                    <a:lnTo>
                      <a:pt x="3467520" y="2094590"/>
                    </a:lnTo>
                    <a:lnTo>
                      <a:pt x="3454150" y="2099353"/>
                    </a:lnTo>
                    <a:lnTo>
                      <a:pt x="3446899" y="2102075"/>
                    </a:lnTo>
                    <a:lnTo>
                      <a:pt x="3439421" y="2104570"/>
                    </a:lnTo>
                    <a:lnTo>
                      <a:pt x="3431717" y="2106838"/>
                    </a:lnTo>
                    <a:lnTo>
                      <a:pt x="3423786" y="2108652"/>
                    </a:lnTo>
                    <a:lnTo>
                      <a:pt x="3416082" y="2110694"/>
                    </a:lnTo>
                    <a:lnTo>
                      <a:pt x="3408151" y="2112281"/>
                    </a:lnTo>
                    <a:lnTo>
                      <a:pt x="3400673" y="2113642"/>
                    </a:lnTo>
                    <a:lnTo>
                      <a:pt x="3392968" y="2115230"/>
                    </a:lnTo>
                    <a:lnTo>
                      <a:pt x="3385491" y="2116137"/>
                    </a:lnTo>
                    <a:lnTo>
                      <a:pt x="3378013" y="2116818"/>
                    </a:lnTo>
                    <a:lnTo>
                      <a:pt x="3370988" y="2117725"/>
                    </a:lnTo>
                    <a:lnTo>
                      <a:pt x="3364417" y="2118178"/>
                    </a:lnTo>
                    <a:lnTo>
                      <a:pt x="3358299" y="2118405"/>
                    </a:lnTo>
                    <a:lnTo>
                      <a:pt x="3352407" y="2118405"/>
                    </a:lnTo>
                    <a:lnTo>
                      <a:pt x="3346969" y="2118178"/>
                    </a:lnTo>
                    <a:lnTo>
                      <a:pt x="3342437" y="2117952"/>
                    </a:lnTo>
                    <a:lnTo>
                      <a:pt x="3309353" y="2114096"/>
                    </a:lnTo>
                    <a:lnTo>
                      <a:pt x="3284881" y="2111147"/>
                    </a:lnTo>
                    <a:lnTo>
                      <a:pt x="3257689" y="2107745"/>
                    </a:lnTo>
                    <a:lnTo>
                      <a:pt x="3246438" y="2106042"/>
                    </a:lnTo>
                    <a:lnTo>
                      <a:pt x="3246438" y="2132486"/>
                    </a:lnTo>
                    <a:lnTo>
                      <a:pt x="3246216" y="2135206"/>
                    </a:lnTo>
                    <a:lnTo>
                      <a:pt x="3245993" y="2137698"/>
                    </a:lnTo>
                    <a:lnTo>
                      <a:pt x="3245103" y="2140418"/>
                    </a:lnTo>
                    <a:lnTo>
                      <a:pt x="3244213" y="2142684"/>
                    </a:lnTo>
                    <a:lnTo>
                      <a:pt x="3243101" y="2145177"/>
                    </a:lnTo>
                    <a:lnTo>
                      <a:pt x="3241766" y="2147443"/>
                    </a:lnTo>
                    <a:lnTo>
                      <a:pt x="3239986" y="2149482"/>
                    </a:lnTo>
                    <a:lnTo>
                      <a:pt x="3238428" y="2151295"/>
                    </a:lnTo>
                    <a:lnTo>
                      <a:pt x="3236426" y="2153108"/>
                    </a:lnTo>
                    <a:lnTo>
                      <a:pt x="3234423" y="2154694"/>
                    </a:lnTo>
                    <a:lnTo>
                      <a:pt x="3232198" y="2155828"/>
                    </a:lnTo>
                    <a:lnTo>
                      <a:pt x="3229751" y="2157187"/>
                    </a:lnTo>
                    <a:lnTo>
                      <a:pt x="3227526" y="2157867"/>
                    </a:lnTo>
                    <a:lnTo>
                      <a:pt x="3224856" y="2158547"/>
                    </a:lnTo>
                    <a:lnTo>
                      <a:pt x="3221964" y="2159000"/>
                    </a:lnTo>
                    <a:lnTo>
                      <a:pt x="3219294" y="2159000"/>
                    </a:lnTo>
                    <a:lnTo>
                      <a:pt x="3214844" y="2159000"/>
                    </a:lnTo>
                    <a:lnTo>
                      <a:pt x="3211952" y="2159000"/>
                    </a:lnTo>
                    <a:lnTo>
                      <a:pt x="3209282" y="2158547"/>
                    </a:lnTo>
                    <a:lnTo>
                      <a:pt x="3206834" y="2157867"/>
                    </a:lnTo>
                    <a:lnTo>
                      <a:pt x="3204164" y="2157187"/>
                    </a:lnTo>
                    <a:lnTo>
                      <a:pt x="3201940" y="2155828"/>
                    </a:lnTo>
                    <a:lnTo>
                      <a:pt x="3199715" y="2154694"/>
                    </a:lnTo>
                    <a:lnTo>
                      <a:pt x="3197490" y="2153108"/>
                    </a:lnTo>
                    <a:lnTo>
                      <a:pt x="3195487" y="2151295"/>
                    </a:lnTo>
                    <a:lnTo>
                      <a:pt x="3193930" y="2149482"/>
                    </a:lnTo>
                    <a:lnTo>
                      <a:pt x="3192372" y="2147443"/>
                    </a:lnTo>
                    <a:lnTo>
                      <a:pt x="3191037" y="2145177"/>
                    </a:lnTo>
                    <a:lnTo>
                      <a:pt x="3189702" y="2142684"/>
                    </a:lnTo>
                    <a:lnTo>
                      <a:pt x="3189035" y="2140418"/>
                    </a:lnTo>
                    <a:lnTo>
                      <a:pt x="3188367" y="2137698"/>
                    </a:lnTo>
                    <a:lnTo>
                      <a:pt x="3187700" y="2135206"/>
                    </a:lnTo>
                    <a:lnTo>
                      <a:pt x="3187700" y="2132486"/>
                    </a:lnTo>
                    <a:lnTo>
                      <a:pt x="3187700" y="2096168"/>
                    </a:lnTo>
                    <a:lnTo>
                      <a:pt x="3184497" y="2095497"/>
                    </a:lnTo>
                    <a:lnTo>
                      <a:pt x="3176340" y="2093683"/>
                    </a:lnTo>
                    <a:lnTo>
                      <a:pt x="3169995" y="2091642"/>
                    </a:lnTo>
                    <a:lnTo>
                      <a:pt x="3165236" y="2089374"/>
                    </a:lnTo>
                    <a:lnTo>
                      <a:pt x="3161157" y="2087332"/>
                    </a:lnTo>
                    <a:lnTo>
                      <a:pt x="3157985" y="2085064"/>
                    </a:lnTo>
                    <a:lnTo>
                      <a:pt x="3155492" y="2083023"/>
                    </a:lnTo>
                    <a:lnTo>
                      <a:pt x="3153680" y="2080755"/>
                    </a:lnTo>
                    <a:lnTo>
                      <a:pt x="3152320" y="2078260"/>
                    </a:lnTo>
                    <a:lnTo>
                      <a:pt x="3151640" y="2075765"/>
                    </a:lnTo>
                    <a:lnTo>
                      <a:pt x="3151187" y="2073497"/>
                    </a:lnTo>
                    <a:lnTo>
                      <a:pt x="3151187" y="2071002"/>
                    </a:lnTo>
                    <a:lnTo>
                      <a:pt x="3151414" y="2068280"/>
                    </a:lnTo>
                    <a:lnTo>
                      <a:pt x="3152093" y="2065785"/>
                    </a:lnTo>
                    <a:lnTo>
                      <a:pt x="3152773" y="2063290"/>
                    </a:lnTo>
                    <a:lnTo>
                      <a:pt x="3154813" y="2058301"/>
                    </a:lnTo>
                    <a:lnTo>
                      <a:pt x="3156852" y="2053084"/>
                    </a:lnTo>
                    <a:lnTo>
                      <a:pt x="3157532" y="2052177"/>
                    </a:lnTo>
                    <a:lnTo>
                      <a:pt x="3158212" y="2050816"/>
                    </a:lnTo>
                    <a:lnTo>
                      <a:pt x="3159118" y="2049909"/>
                    </a:lnTo>
                    <a:lnTo>
                      <a:pt x="3160024" y="2049001"/>
                    </a:lnTo>
                    <a:lnTo>
                      <a:pt x="3162517" y="2047414"/>
                    </a:lnTo>
                    <a:lnTo>
                      <a:pt x="3165236" y="2046053"/>
                    </a:lnTo>
                    <a:lnTo>
                      <a:pt x="3168635" y="2044692"/>
                    </a:lnTo>
                    <a:lnTo>
                      <a:pt x="3172714" y="2044012"/>
                    </a:lnTo>
                    <a:lnTo>
                      <a:pt x="3176793" y="2042877"/>
                    </a:lnTo>
                    <a:lnTo>
                      <a:pt x="3181551" y="2042424"/>
                    </a:lnTo>
                    <a:lnTo>
                      <a:pt x="3187700" y="2041769"/>
                    </a:lnTo>
                    <a:lnTo>
                      <a:pt x="3187700" y="2013434"/>
                    </a:lnTo>
                    <a:lnTo>
                      <a:pt x="3135313" y="2029813"/>
                    </a:lnTo>
                    <a:lnTo>
                      <a:pt x="3135313" y="2172607"/>
                    </a:lnTo>
                    <a:lnTo>
                      <a:pt x="3135313" y="2175329"/>
                    </a:lnTo>
                    <a:lnTo>
                      <a:pt x="3134866" y="2178050"/>
                    </a:lnTo>
                    <a:lnTo>
                      <a:pt x="3134196" y="2180772"/>
                    </a:lnTo>
                    <a:lnTo>
                      <a:pt x="3133303" y="2183266"/>
                    </a:lnTo>
                    <a:lnTo>
                      <a:pt x="3132186" y="2185761"/>
                    </a:lnTo>
                    <a:lnTo>
                      <a:pt x="3130623" y="2188029"/>
                    </a:lnTo>
                    <a:lnTo>
                      <a:pt x="3129283" y="2190070"/>
                    </a:lnTo>
                    <a:lnTo>
                      <a:pt x="3127496" y="2192111"/>
                    </a:lnTo>
                    <a:lnTo>
                      <a:pt x="3125486" y="2193698"/>
                    </a:lnTo>
                    <a:lnTo>
                      <a:pt x="3123476" y="2195513"/>
                    </a:lnTo>
                    <a:lnTo>
                      <a:pt x="3121243" y="2196647"/>
                    </a:lnTo>
                    <a:lnTo>
                      <a:pt x="3119009" y="2198007"/>
                    </a:lnTo>
                    <a:lnTo>
                      <a:pt x="3116329" y="2198914"/>
                    </a:lnTo>
                    <a:lnTo>
                      <a:pt x="3113873" y="2199368"/>
                    </a:lnTo>
                    <a:lnTo>
                      <a:pt x="3111192" y="2200048"/>
                    </a:lnTo>
                    <a:lnTo>
                      <a:pt x="3108289" y="2200275"/>
                    </a:lnTo>
                    <a:lnTo>
                      <a:pt x="3103599" y="2200275"/>
                    </a:lnTo>
                    <a:lnTo>
                      <a:pt x="3100919" y="2200048"/>
                    </a:lnTo>
                    <a:lnTo>
                      <a:pt x="3098239" y="2199368"/>
                    </a:lnTo>
                    <a:lnTo>
                      <a:pt x="3095559" y="2198914"/>
                    </a:lnTo>
                    <a:lnTo>
                      <a:pt x="3093102" y="2198007"/>
                    </a:lnTo>
                    <a:lnTo>
                      <a:pt x="3090645" y="2196647"/>
                    </a:lnTo>
                    <a:lnTo>
                      <a:pt x="3088412" y="2195513"/>
                    </a:lnTo>
                    <a:lnTo>
                      <a:pt x="3086402" y="2193698"/>
                    </a:lnTo>
                    <a:lnTo>
                      <a:pt x="3084615" y="2192111"/>
                    </a:lnTo>
                    <a:lnTo>
                      <a:pt x="3082828" y="2190070"/>
                    </a:lnTo>
                    <a:lnTo>
                      <a:pt x="3081042" y="2188029"/>
                    </a:lnTo>
                    <a:lnTo>
                      <a:pt x="3079925" y="2185761"/>
                    </a:lnTo>
                    <a:lnTo>
                      <a:pt x="3078585" y="2183266"/>
                    </a:lnTo>
                    <a:lnTo>
                      <a:pt x="3077692" y="2180772"/>
                    </a:lnTo>
                    <a:lnTo>
                      <a:pt x="3077022" y="2178050"/>
                    </a:lnTo>
                    <a:lnTo>
                      <a:pt x="3076798" y="2175329"/>
                    </a:lnTo>
                    <a:lnTo>
                      <a:pt x="3076575" y="2172607"/>
                    </a:lnTo>
                    <a:lnTo>
                      <a:pt x="3076575" y="2090145"/>
                    </a:lnTo>
                    <a:lnTo>
                      <a:pt x="3076346" y="2090511"/>
                    </a:lnTo>
                    <a:lnTo>
                      <a:pt x="3075438" y="2092552"/>
                    </a:lnTo>
                    <a:lnTo>
                      <a:pt x="3074303" y="2094367"/>
                    </a:lnTo>
                    <a:lnTo>
                      <a:pt x="3072488" y="2095954"/>
                    </a:lnTo>
                    <a:lnTo>
                      <a:pt x="3070672" y="2097769"/>
                    </a:lnTo>
                    <a:lnTo>
                      <a:pt x="3068856" y="2099356"/>
                    </a:lnTo>
                    <a:lnTo>
                      <a:pt x="3066813" y="2100263"/>
                    </a:lnTo>
                    <a:lnTo>
                      <a:pt x="3064544" y="2101170"/>
                    </a:lnTo>
                    <a:lnTo>
                      <a:pt x="3062047" y="2101624"/>
                    </a:lnTo>
                    <a:lnTo>
                      <a:pt x="3058869" y="2102304"/>
                    </a:lnTo>
                    <a:lnTo>
                      <a:pt x="3053876" y="2102758"/>
                    </a:lnTo>
                    <a:lnTo>
                      <a:pt x="3040257" y="2103211"/>
                    </a:lnTo>
                    <a:lnTo>
                      <a:pt x="3022780" y="2103438"/>
                    </a:lnTo>
                    <a:lnTo>
                      <a:pt x="3003714" y="2103438"/>
                    </a:lnTo>
                    <a:lnTo>
                      <a:pt x="2984649" y="2103211"/>
                    </a:lnTo>
                    <a:lnTo>
                      <a:pt x="2966945" y="2102531"/>
                    </a:lnTo>
                    <a:lnTo>
                      <a:pt x="2959228" y="2102077"/>
                    </a:lnTo>
                    <a:lnTo>
                      <a:pt x="2952872" y="2101397"/>
                    </a:lnTo>
                    <a:lnTo>
                      <a:pt x="2947652" y="2100717"/>
                    </a:lnTo>
                    <a:lnTo>
                      <a:pt x="2944020" y="2100036"/>
                    </a:lnTo>
                    <a:lnTo>
                      <a:pt x="2937438" y="2097995"/>
                    </a:lnTo>
                    <a:lnTo>
                      <a:pt x="2929948" y="2095047"/>
                    </a:lnTo>
                    <a:lnTo>
                      <a:pt x="2921777" y="2090965"/>
                    </a:lnTo>
                    <a:lnTo>
                      <a:pt x="2917691" y="2088924"/>
                    </a:lnTo>
                    <a:lnTo>
                      <a:pt x="2913379" y="2086656"/>
                    </a:lnTo>
                    <a:lnTo>
                      <a:pt x="2909520" y="2084161"/>
                    </a:lnTo>
                    <a:lnTo>
                      <a:pt x="2905662" y="2081440"/>
                    </a:lnTo>
                    <a:lnTo>
                      <a:pt x="2902030" y="2078719"/>
                    </a:lnTo>
                    <a:lnTo>
                      <a:pt x="2898852" y="2075770"/>
                    </a:lnTo>
                    <a:lnTo>
                      <a:pt x="2895675" y="2072822"/>
                    </a:lnTo>
                    <a:lnTo>
                      <a:pt x="2892951" y="2069647"/>
                    </a:lnTo>
                    <a:lnTo>
                      <a:pt x="2891135" y="2066472"/>
                    </a:lnTo>
                    <a:lnTo>
                      <a:pt x="2889546" y="2063297"/>
                    </a:lnTo>
                    <a:lnTo>
                      <a:pt x="2887050" y="2057401"/>
                    </a:lnTo>
                    <a:lnTo>
                      <a:pt x="2884326" y="2051731"/>
                    </a:lnTo>
                    <a:lnTo>
                      <a:pt x="2881602" y="2046515"/>
                    </a:lnTo>
                    <a:lnTo>
                      <a:pt x="2878879" y="2041752"/>
                    </a:lnTo>
                    <a:lnTo>
                      <a:pt x="2873885" y="2033361"/>
                    </a:lnTo>
                    <a:lnTo>
                      <a:pt x="2872296" y="2029733"/>
                    </a:lnTo>
                    <a:lnTo>
                      <a:pt x="2870708" y="2026331"/>
                    </a:lnTo>
                    <a:lnTo>
                      <a:pt x="2870027" y="2025197"/>
                    </a:lnTo>
                    <a:lnTo>
                      <a:pt x="2869119" y="2024290"/>
                    </a:lnTo>
                    <a:lnTo>
                      <a:pt x="2868438" y="2023836"/>
                    </a:lnTo>
                    <a:lnTo>
                      <a:pt x="2867757" y="2024063"/>
                    </a:lnTo>
                    <a:lnTo>
                      <a:pt x="2867076" y="2024517"/>
                    </a:lnTo>
                    <a:lnTo>
                      <a:pt x="2866168" y="2025651"/>
                    </a:lnTo>
                    <a:lnTo>
                      <a:pt x="2865714" y="2026785"/>
                    </a:lnTo>
                    <a:lnTo>
                      <a:pt x="2865033" y="2028372"/>
                    </a:lnTo>
                    <a:lnTo>
                      <a:pt x="2864125" y="2031547"/>
                    </a:lnTo>
                    <a:lnTo>
                      <a:pt x="2863444" y="2035402"/>
                    </a:lnTo>
                    <a:lnTo>
                      <a:pt x="2863444" y="2037444"/>
                    </a:lnTo>
                    <a:lnTo>
                      <a:pt x="2863444" y="2039485"/>
                    </a:lnTo>
                    <a:lnTo>
                      <a:pt x="2864125" y="2041299"/>
                    </a:lnTo>
                    <a:lnTo>
                      <a:pt x="2864579" y="2042886"/>
                    </a:lnTo>
                    <a:lnTo>
                      <a:pt x="2864806" y="2044474"/>
                    </a:lnTo>
                    <a:lnTo>
                      <a:pt x="2864806" y="2045835"/>
                    </a:lnTo>
                    <a:lnTo>
                      <a:pt x="2864579" y="2047195"/>
                    </a:lnTo>
                    <a:lnTo>
                      <a:pt x="2863671" y="2048102"/>
                    </a:lnTo>
                    <a:lnTo>
                      <a:pt x="2862763" y="2049236"/>
                    </a:lnTo>
                    <a:lnTo>
                      <a:pt x="2861629" y="2049917"/>
                    </a:lnTo>
                    <a:lnTo>
                      <a:pt x="2860267" y="2050597"/>
                    </a:lnTo>
                    <a:lnTo>
                      <a:pt x="2858905" y="2051051"/>
                    </a:lnTo>
                    <a:lnTo>
                      <a:pt x="2855500" y="2051958"/>
                    </a:lnTo>
                    <a:lnTo>
                      <a:pt x="2852550" y="2052185"/>
                    </a:lnTo>
                    <a:lnTo>
                      <a:pt x="2850053" y="2051958"/>
                    </a:lnTo>
                    <a:lnTo>
                      <a:pt x="2849145" y="2051731"/>
                    </a:lnTo>
                    <a:lnTo>
                      <a:pt x="2848691" y="2051277"/>
                    </a:lnTo>
                    <a:lnTo>
                      <a:pt x="2847783" y="2050370"/>
                    </a:lnTo>
                    <a:lnTo>
                      <a:pt x="2847329" y="2048102"/>
                    </a:lnTo>
                    <a:lnTo>
                      <a:pt x="2846421" y="2040619"/>
                    </a:lnTo>
                    <a:lnTo>
                      <a:pt x="2845513" y="2030640"/>
                    </a:lnTo>
                    <a:lnTo>
                      <a:pt x="2844379" y="2018620"/>
                    </a:lnTo>
                    <a:lnTo>
                      <a:pt x="2843471" y="2006601"/>
                    </a:lnTo>
                    <a:lnTo>
                      <a:pt x="2842336" y="1995261"/>
                    </a:lnTo>
                    <a:lnTo>
                      <a:pt x="2841201" y="1986417"/>
                    </a:lnTo>
                    <a:lnTo>
                      <a:pt x="2840747" y="1983242"/>
                    </a:lnTo>
                    <a:lnTo>
                      <a:pt x="2839839" y="1980974"/>
                    </a:lnTo>
                    <a:lnTo>
                      <a:pt x="2835527" y="1970542"/>
                    </a:lnTo>
                    <a:lnTo>
                      <a:pt x="2835360" y="1970163"/>
                    </a:lnTo>
                    <a:lnTo>
                      <a:pt x="2834651" y="1970217"/>
                    </a:lnTo>
                    <a:lnTo>
                      <a:pt x="2831710" y="1970443"/>
                    </a:lnTo>
                    <a:lnTo>
                      <a:pt x="2829221" y="1970670"/>
                    </a:lnTo>
                    <a:lnTo>
                      <a:pt x="2824696" y="1970443"/>
                    </a:lnTo>
                    <a:lnTo>
                      <a:pt x="2823339" y="1970217"/>
                    </a:lnTo>
                    <a:lnTo>
                      <a:pt x="2821528" y="1969538"/>
                    </a:lnTo>
                    <a:lnTo>
                      <a:pt x="2819945" y="1968632"/>
                    </a:lnTo>
                    <a:lnTo>
                      <a:pt x="2818587" y="1967274"/>
                    </a:lnTo>
                    <a:lnTo>
                      <a:pt x="2817230" y="1965916"/>
                    </a:lnTo>
                    <a:lnTo>
                      <a:pt x="2816325" y="1964558"/>
                    </a:lnTo>
                    <a:lnTo>
                      <a:pt x="2815646" y="1963426"/>
                    </a:lnTo>
                    <a:lnTo>
                      <a:pt x="2815420" y="1962067"/>
                    </a:lnTo>
                    <a:lnTo>
                      <a:pt x="2814741" y="1960030"/>
                    </a:lnTo>
                    <a:lnTo>
                      <a:pt x="2814062" y="1958672"/>
                    </a:lnTo>
                    <a:lnTo>
                      <a:pt x="2813610" y="1957993"/>
                    </a:lnTo>
                    <a:lnTo>
                      <a:pt x="2813157" y="1957314"/>
                    </a:lnTo>
                    <a:lnTo>
                      <a:pt x="2812252" y="1957087"/>
                    </a:lnTo>
                    <a:lnTo>
                      <a:pt x="2811800" y="1956861"/>
                    </a:lnTo>
                    <a:lnTo>
                      <a:pt x="2811121" y="1957087"/>
                    </a:lnTo>
                    <a:lnTo>
                      <a:pt x="2810442" y="1957314"/>
                    </a:lnTo>
                    <a:lnTo>
                      <a:pt x="2809537" y="1957993"/>
                    </a:lnTo>
                    <a:lnTo>
                      <a:pt x="2809084" y="1958672"/>
                    </a:lnTo>
                    <a:lnTo>
                      <a:pt x="2808179" y="1960483"/>
                    </a:lnTo>
                    <a:lnTo>
                      <a:pt x="2807501" y="1962747"/>
                    </a:lnTo>
                    <a:lnTo>
                      <a:pt x="2806822" y="1963878"/>
                    </a:lnTo>
                    <a:lnTo>
                      <a:pt x="2806369" y="1965010"/>
                    </a:lnTo>
                    <a:lnTo>
                      <a:pt x="2805012" y="1966821"/>
                    </a:lnTo>
                    <a:lnTo>
                      <a:pt x="2803654" y="1967953"/>
                    </a:lnTo>
                    <a:lnTo>
                      <a:pt x="2802976" y="1968632"/>
                    </a:lnTo>
                    <a:lnTo>
                      <a:pt x="2802523" y="1968632"/>
                    </a:lnTo>
                    <a:lnTo>
                      <a:pt x="2792115" y="1968406"/>
                    </a:lnTo>
                    <a:lnTo>
                      <a:pt x="2791436" y="1968406"/>
                    </a:lnTo>
                    <a:lnTo>
                      <a:pt x="2788948" y="1967953"/>
                    </a:lnTo>
                    <a:lnTo>
                      <a:pt x="2785554" y="1967500"/>
                    </a:lnTo>
                    <a:lnTo>
                      <a:pt x="2781481" y="1966369"/>
                    </a:lnTo>
                    <a:lnTo>
                      <a:pt x="2779445" y="1965463"/>
                    </a:lnTo>
                    <a:lnTo>
                      <a:pt x="2777182" y="1964558"/>
                    </a:lnTo>
                    <a:lnTo>
                      <a:pt x="2775146" y="1963426"/>
                    </a:lnTo>
                    <a:lnTo>
                      <a:pt x="2773110" y="1961615"/>
                    </a:lnTo>
                    <a:lnTo>
                      <a:pt x="2771300" y="1959804"/>
                    </a:lnTo>
                    <a:lnTo>
                      <a:pt x="2769490" y="1957540"/>
                    </a:lnTo>
                    <a:lnTo>
                      <a:pt x="2768132" y="1955276"/>
                    </a:lnTo>
                    <a:lnTo>
                      <a:pt x="2767001" y="1952107"/>
                    </a:lnTo>
                    <a:lnTo>
                      <a:pt x="2765870" y="1947579"/>
                    </a:lnTo>
                    <a:lnTo>
                      <a:pt x="2764965" y="1941694"/>
                    </a:lnTo>
                    <a:lnTo>
                      <a:pt x="2764286" y="1935582"/>
                    </a:lnTo>
                    <a:lnTo>
                      <a:pt x="2764286" y="1929017"/>
                    </a:lnTo>
                    <a:lnTo>
                      <a:pt x="2764286" y="1925621"/>
                    </a:lnTo>
                    <a:lnTo>
                      <a:pt x="2764512" y="1922452"/>
                    </a:lnTo>
                    <a:lnTo>
                      <a:pt x="2765191" y="1919283"/>
                    </a:lnTo>
                    <a:lnTo>
                      <a:pt x="2765870" y="1916340"/>
                    </a:lnTo>
                    <a:lnTo>
                      <a:pt x="2766548" y="1913397"/>
                    </a:lnTo>
                    <a:lnTo>
                      <a:pt x="2767906" y="1910907"/>
                    </a:lnTo>
                    <a:lnTo>
                      <a:pt x="2769037" y="1908643"/>
                    </a:lnTo>
                    <a:lnTo>
                      <a:pt x="2770621" y="1906379"/>
                    </a:lnTo>
                    <a:lnTo>
                      <a:pt x="2772431" y="1904115"/>
                    </a:lnTo>
                    <a:lnTo>
                      <a:pt x="2774241" y="1901625"/>
                    </a:lnTo>
                    <a:lnTo>
                      <a:pt x="2775599" y="1899362"/>
                    </a:lnTo>
                    <a:lnTo>
                      <a:pt x="2776730" y="1897324"/>
                    </a:lnTo>
                    <a:lnTo>
                      <a:pt x="2777635" y="1895060"/>
                    </a:lnTo>
                    <a:lnTo>
                      <a:pt x="2778314" y="1892797"/>
                    </a:lnTo>
                    <a:lnTo>
                      <a:pt x="2778766" y="1890759"/>
                    </a:lnTo>
                    <a:lnTo>
                      <a:pt x="2778766" y="1888722"/>
                    </a:lnTo>
                    <a:lnTo>
                      <a:pt x="2778766" y="1886911"/>
                    </a:lnTo>
                    <a:lnTo>
                      <a:pt x="2778540" y="1885100"/>
                    </a:lnTo>
                    <a:lnTo>
                      <a:pt x="2777635" y="1883289"/>
                    </a:lnTo>
                    <a:lnTo>
                      <a:pt x="2776956" y="1881704"/>
                    </a:lnTo>
                    <a:lnTo>
                      <a:pt x="2776277" y="1880120"/>
                    </a:lnTo>
                    <a:lnTo>
                      <a:pt x="2774920" y="1878761"/>
                    </a:lnTo>
                    <a:lnTo>
                      <a:pt x="2773789" y="1877403"/>
                    </a:lnTo>
                    <a:lnTo>
                      <a:pt x="2772205" y="1876271"/>
                    </a:lnTo>
                    <a:lnTo>
                      <a:pt x="2767906" y="1873328"/>
                    </a:lnTo>
                    <a:lnTo>
                      <a:pt x="2760892" y="1869027"/>
                    </a:lnTo>
                    <a:lnTo>
                      <a:pt x="2752068" y="1864047"/>
                    </a:lnTo>
                    <a:lnTo>
                      <a:pt x="2741208" y="1858161"/>
                    </a:lnTo>
                    <a:lnTo>
                      <a:pt x="2728733" y="1851373"/>
                    </a:lnTo>
                    <a:lnTo>
                      <a:pt x="2735036" y="1883775"/>
                    </a:lnTo>
                    <a:lnTo>
                      <a:pt x="2738211" y="1900340"/>
                    </a:lnTo>
                    <a:lnTo>
                      <a:pt x="2741159" y="1915089"/>
                    </a:lnTo>
                    <a:lnTo>
                      <a:pt x="2744107" y="1928704"/>
                    </a:lnTo>
                    <a:lnTo>
                      <a:pt x="2747055" y="1940730"/>
                    </a:lnTo>
                    <a:lnTo>
                      <a:pt x="2749550" y="1950034"/>
                    </a:lnTo>
                    <a:lnTo>
                      <a:pt x="2751818" y="1957068"/>
                    </a:lnTo>
                    <a:lnTo>
                      <a:pt x="2754086" y="1962741"/>
                    </a:lnTo>
                    <a:lnTo>
                      <a:pt x="2756807" y="1968187"/>
                    </a:lnTo>
                    <a:lnTo>
                      <a:pt x="2759529" y="1974087"/>
                    </a:lnTo>
                    <a:lnTo>
                      <a:pt x="2762477" y="1979760"/>
                    </a:lnTo>
                    <a:lnTo>
                      <a:pt x="2768827" y="1990878"/>
                    </a:lnTo>
                    <a:lnTo>
                      <a:pt x="2775177" y="2001089"/>
                    </a:lnTo>
                    <a:lnTo>
                      <a:pt x="2780846" y="2009939"/>
                    </a:lnTo>
                    <a:lnTo>
                      <a:pt x="2785609" y="2016973"/>
                    </a:lnTo>
                    <a:lnTo>
                      <a:pt x="2790145" y="2022873"/>
                    </a:lnTo>
                    <a:lnTo>
                      <a:pt x="2798536" y="2036261"/>
                    </a:lnTo>
                    <a:lnTo>
                      <a:pt x="2814864" y="2063718"/>
                    </a:lnTo>
                    <a:lnTo>
                      <a:pt x="2827564" y="2084821"/>
                    </a:lnTo>
                    <a:lnTo>
                      <a:pt x="2832780" y="2093216"/>
                    </a:lnTo>
                    <a:lnTo>
                      <a:pt x="2836182" y="2098435"/>
                    </a:lnTo>
                    <a:lnTo>
                      <a:pt x="2837316" y="2100251"/>
                    </a:lnTo>
                    <a:lnTo>
                      <a:pt x="2837996" y="2102293"/>
                    </a:lnTo>
                    <a:lnTo>
                      <a:pt x="2838450" y="2104108"/>
                    </a:lnTo>
                    <a:lnTo>
                      <a:pt x="2838450" y="2106150"/>
                    </a:lnTo>
                    <a:lnTo>
                      <a:pt x="2837996" y="2108193"/>
                    </a:lnTo>
                    <a:lnTo>
                      <a:pt x="2837316" y="2110235"/>
                    </a:lnTo>
                    <a:lnTo>
                      <a:pt x="2836409" y="2112050"/>
                    </a:lnTo>
                    <a:lnTo>
                      <a:pt x="2835275" y="2113865"/>
                    </a:lnTo>
                    <a:lnTo>
                      <a:pt x="2833914" y="2115681"/>
                    </a:lnTo>
                    <a:lnTo>
                      <a:pt x="2832100" y="2117269"/>
                    </a:lnTo>
                    <a:lnTo>
                      <a:pt x="2830512" y="2118858"/>
                    </a:lnTo>
                    <a:lnTo>
                      <a:pt x="2828471" y="2119992"/>
                    </a:lnTo>
                    <a:lnTo>
                      <a:pt x="2826204" y="2121127"/>
                    </a:lnTo>
                    <a:lnTo>
                      <a:pt x="2823936" y="2121807"/>
                    </a:lnTo>
                    <a:lnTo>
                      <a:pt x="2821441" y="2122261"/>
                    </a:lnTo>
                    <a:lnTo>
                      <a:pt x="2819173" y="2122488"/>
                    </a:lnTo>
                    <a:lnTo>
                      <a:pt x="2815771" y="2122261"/>
                    </a:lnTo>
                    <a:lnTo>
                      <a:pt x="2810782" y="2121807"/>
                    </a:lnTo>
                    <a:lnTo>
                      <a:pt x="2797175" y="2119992"/>
                    </a:lnTo>
                    <a:lnTo>
                      <a:pt x="2780166" y="2117269"/>
                    </a:lnTo>
                    <a:lnTo>
                      <a:pt x="2761570" y="2114092"/>
                    </a:lnTo>
                    <a:lnTo>
                      <a:pt x="2742746" y="2110462"/>
                    </a:lnTo>
                    <a:lnTo>
                      <a:pt x="2725284" y="2106604"/>
                    </a:lnTo>
                    <a:lnTo>
                      <a:pt x="2717800" y="2105016"/>
                    </a:lnTo>
                    <a:lnTo>
                      <a:pt x="2711677" y="2103201"/>
                    </a:lnTo>
                    <a:lnTo>
                      <a:pt x="2706688" y="2101839"/>
                    </a:lnTo>
                    <a:lnTo>
                      <a:pt x="2703286" y="2100251"/>
                    </a:lnTo>
                    <a:lnTo>
                      <a:pt x="2697162" y="2097074"/>
                    </a:lnTo>
                    <a:lnTo>
                      <a:pt x="2690359" y="2092763"/>
                    </a:lnTo>
                    <a:lnTo>
                      <a:pt x="2682875" y="2087543"/>
                    </a:lnTo>
                    <a:lnTo>
                      <a:pt x="2679246" y="2084821"/>
                    </a:lnTo>
                    <a:lnTo>
                      <a:pt x="2675391" y="2081644"/>
                    </a:lnTo>
                    <a:lnTo>
                      <a:pt x="2671989" y="2078694"/>
                    </a:lnTo>
                    <a:lnTo>
                      <a:pt x="2668814" y="2075290"/>
                    </a:lnTo>
                    <a:lnTo>
                      <a:pt x="2665639" y="2071886"/>
                    </a:lnTo>
                    <a:lnTo>
                      <a:pt x="2662918" y="2068483"/>
                    </a:lnTo>
                    <a:lnTo>
                      <a:pt x="2660423" y="2065079"/>
                    </a:lnTo>
                    <a:lnTo>
                      <a:pt x="2658382" y="2061448"/>
                    </a:lnTo>
                    <a:lnTo>
                      <a:pt x="2656795" y="2058045"/>
                    </a:lnTo>
                    <a:lnTo>
                      <a:pt x="2656114" y="2054868"/>
                    </a:lnTo>
                    <a:lnTo>
                      <a:pt x="2654754" y="2048061"/>
                    </a:lnTo>
                    <a:lnTo>
                      <a:pt x="2652939" y="2042161"/>
                    </a:lnTo>
                    <a:lnTo>
                      <a:pt x="2651125" y="2036488"/>
                    </a:lnTo>
                    <a:lnTo>
                      <a:pt x="2650544" y="2034891"/>
                    </a:lnTo>
                    <a:lnTo>
                      <a:pt x="2647538" y="2036545"/>
                    </a:lnTo>
                    <a:lnTo>
                      <a:pt x="2642334" y="2038582"/>
                    </a:lnTo>
                    <a:lnTo>
                      <a:pt x="2639845" y="2039261"/>
                    </a:lnTo>
                    <a:lnTo>
                      <a:pt x="2636904" y="2040167"/>
                    </a:lnTo>
                    <a:lnTo>
                      <a:pt x="2633962" y="2040620"/>
                    </a:lnTo>
                    <a:lnTo>
                      <a:pt x="2631021" y="2041072"/>
                    </a:lnTo>
                    <a:lnTo>
                      <a:pt x="2627854" y="2041299"/>
                    </a:lnTo>
                    <a:lnTo>
                      <a:pt x="2624460" y="2041525"/>
                    </a:lnTo>
                    <a:lnTo>
                      <a:pt x="2621066" y="2041525"/>
                    </a:lnTo>
                    <a:lnTo>
                      <a:pt x="2617898" y="2041299"/>
                    </a:lnTo>
                    <a:lnTo>
                      <a:pt x="2614731" y="2040846"/>
                    </a:lnTo>
                    <a:lnTo>
                      <a:pt x="2612016" y="2040393"/>
                    </a:lnTo>
                    <a:lnTo>
                      <a:pt x="2609301" y="2039941"/>
                    </a:lnTo>
                    <a:lnTo>
                      <a:pt x="2606585" y="2038809"/>
                    </a:lnTo>
                    <a:lnTo>
                      <a:pt x="2604097" y="2038130"/>
                    </a:lnTo>
                    <a:lnTo>
                      <a:pt x="2601608" y="2036771"/>
                    </a:lnTo>
                    <a:lnTo>
                      <a:pt x="2599345" y="2035866"/>
                    </a:lnTo>
                    <a:lnTo>
                      <a:pt x="2597309" y="2034281"/>
                    </a:lnTo>
                    <a:lnTo>
                      <a:pt x="2593463" y="2031565"/>
                    </a:lnTo>
                    <a:lnTo>
                      <a:pt x="2590295" y="2028395"/>
                    </a:lnTo>
                    <a:lnTo>
                      <a:pt x="2587354" y="2025000"/>
                    </a:lnTo>
                    <a:lnTo>
                      <a:pt x="2584865" y="2021604"/>
                    </a:lnTo>
                    <a:lnTo>
                      <a:pt x="2582602" y="2017756"/>
                    </a:lnTo>
                    <a:lnTo>
                      <a:pt x="2580792" y="2014134"/>
                    </a:lnTo>
                    <a:lnTo>
                      <a:pt x="2579435" y="2010285"/>
                    </a:lnTo>
                    <a:lnTo>
                      <a:pt x="2578077" y="2006663"/>
                    </a:lnTo>
                    <a:lnTo>
                      <a:pt x="2577398" y="2003041"/>
                    </a:lnTo>
                    <a:lnTo>
                      <a:pt x="2576946" y="1999646"/>
                    </a:lnTo>
                    <a:lnTo>
                      <a:pt x="2576267" y="1996703"/>
                    </a:lnTo>
                    <a:lnTo>
                      <a:pt x="2576267" y="1993760"/>
                    </a:lnTo>
                    <a:lnTo>
                      <a:pt x="2576267" y="1991044"/>
                    </a:lnTo>
                    <a:lnTo>
                      <a:pt x="2576720" y="1988101"/>
                    </a:lnTo>
                    <a:lnTo>
                      <a:pt x="2577172" y="1985384"/>
                    </a:lnTo>
                    <a:lnTo>
                      <a:pt x="2577851" y="1982668"/>
                    </a:lnTo>
                    <a:lnTo>
                      <a:pt x="2578756" y="1980178"/>
                    </a:lnTo>
                    <a:lnTo>
                      <a:pt x="2579887" y="1977687"/>
                    </a:lnTo>
                    <a:lnTo>
                      <a:pt x="2580792" y="1975197"/>
                    </a:lnTo>
                    <a:lnTo>
                      <a:pt x="2583281" y="1970670"/>
                    </a:lnTo>
                    <a:lnTo>
                      <a:pt x="2585770" y="1967274"/>
                    </a:lnTo>
                    <a:lnTo>
                      <a:pt x="2588485" y="1964331"/>
                    </a:lnTo>
                    <a:lnTo>
                      <a:pt x="2589616" y="1963426"/>
                    </a:lnTo>
                    <a:lnTo>
                      <a:pt x="2590974" y="1962520"/>
                    </a:lnTo>
                    <a:lnTo>
                      <a:pt x="2594594" y="1960709"/>
                    </a:lnTo>
                    <a:lnTo>
                      <a:pt x="2596178" y="1960030"/>
                    </a:lnTo>
                    <a:lnTo>
                      <a:pt x="2596856" y="1959351"/>
                    </a:lnTo>
                    <a:lnTo>
                      <a:pt x="2597309" y="1958672"/>
                    </a:lnTo>
                    <a:lnTo>
                      <a:pt x="2597309" y="1957314"/>
                    </a:lnTo>
                    <a:lnTo>
                      <a:pt x="2597083" y="1955955"/>
                    </a:lnTo>
                    <a:lnTo>
                      <a:pt x="2596630" y="1953465"/>
                    </a:lnTo>
                    <a:lnTo>
                      <a:pt x="2595499" y="1950522"/>
                    </a:lnTo>
                    <a:lnTo>
                      <a:pt x="2593689" y="1946221"/>
                    </a:lnTo>
                    <a:lnTo>
                      <a:pt x="2587806" y="1934450"/>
                    </a:lnTo>
                    <a:lnTo>
                      <a:pt x="2578304" y="1916566"/>
                    </a:lnTo>
                    <a:lnTo>
                      <a:pt x="2564954" y="1892118"/>
                    </a:lnTo>
                    <a:lnTo>
                      <a:pt x="2561108" y="1885100"/>
                    </a:lnTo>
                    <a:lnTo>
                      <a:pt x="2557035" y="1878535"/>
                    </a:lnTo>
                    <a:lnTo>
                      <a:pt x="2552963" y="1871970"/>
                    </a:lnTo>
                    <a:lnTo>
                      <a:pt x="2548664" y="1866084"/>
                    </a:lnTo>
                    <a:lnTo>
                      <a:pt x="2544139" y="1860199"/>
                    </a:lnTo>
                    <a:lnTo>
                      <a:pt x="2540066" y="1854766"/>
                    </a:lnTo>
                    <a:lnTo>
                      <a:pt x="2535767" y="1849559"/>
                    </a:lnTo>
                    <a:lnTo>
                      <a:pt x="2531695" y="1844805"/>
                    </a:lnTo>
                    <a:lnTo>
                      <a:pt x="2523776" y="1835750"/>
                    </a:lnTo>
                    <a:lnTo>
                      <a:pt x="2516536" y="1828732"/>
                    </a:lnTo>
                    <a:lnTo>
                      <a:pt x="2510200" y="1822620"/>
                    </a:lnTo>
                    <a:lnTo>
                      <a:pt x="2505675" y="1818546"/>
                    </a:lnTo>
                    <a:lnTo>
                      <a:pt x="2503187" y="1816508"/>
                    </a:lnTo>
                    <a:lnTo>
                      <a:pt x="2500698" y="1815150"/>
                    </a:lnTo>
                    <a:lnTo>
                      <a:pt x="2498435" y="1814018"/>
                    </a:lnTo>
                    <a:lnTo>
                      <a:pt x="2496173" y="1813565"/>
                    </a:lnTo>
                    <a:lnTo>
                      <a:pt x="2494589" y="1813113"/>
                    </a:lnTo>
                    <a:lnTo>
                      <a:pt x="2493005" y="1812886"/>
                    </a:lnTo>
                    <a:lnTo>
                      <a:pt x="2491648" y="1812886"/>
                    </a:lnTo>
                    <a:lnTo>
                      <a:pt x="2491421" y="1816508"/>
                    </a:lnTo>
                    <a:lnTo>
                      <a:pt x="2491421" y="1824884"/>
                    </a:lnTo>
                    <a:lnTo>
                      <a:pt x="2491648" y="1829638"/>
                    </a:lnTo>
                    <a:lnTo>
                      <a:pt x="2492326" y="1833713"/>
                    </a:lnTo>
                    <a:lnTo>
                      <a:pt x="2492779" y="1835297"/>
                    </a:lnTo>
                    <a:lnTo>
                      <a:pt x="2493231" y="1836656"/>
                    </a:lnTo>
                    <a:lnTo>
                      <a:pt x="2493684" y="1837561"/>
                    </a:lnTo>
                    <a:lnTo>
                      <a:pt x="2494589" y="1838014"/>
                    </a:lnTo>
                    <a:lnTo>
                      <a:pt x="2495268" y="1838467"/>
                    </a:lnTo>
                    <a:lnTo>
                      <a:pt x="2496173" y="1839146"/>
                    </a:lnTo>
                    <a:lnTo>
                      <a:pt x="2498209" y="1840730"/>
                    </a:lnTo>
                    <a:lnTo>
                      <a:pt x="2500245" y="1843447"/>
                    </a:lnTo>
                    <a:lnTo>
                      <a:pt x="2501829" y="1846842"/>
                    </a:lnTo>
                    <a:lnTo>
                      <a:pt x="2503639" y="1850691"/>
                    </a:lnTo>
                    <a:lnTo>
                      <a:pt x="2505223" y="1855445"/>
                    </a:lnTo>
                    <a:lnTo>
                      <a:pt x="2505675" y="1858161"/>
                    </a:lnTo>
                    <a:lnTo>
                      <a:pt x="2505902" y="1860878"/>
                    </a:lnTo>
                    <a:lnTo>
                      <a:pt x="2506128" y="1863594"/>
                    </a:lnTo>
                    <a:lnTo>
                      <a:pt x="2506354" y="1866763"/>
                    </a:lnTo>
                    <a:lnTo>
                      <a:pt x="2506128" y="1869933"/>
                    </a:lnTo>
                    <a:lnTo>
                      <a:pt x="2505675" y="1873328"/>
                    </a:lnTo>
                    <a:lnTo>
                      <a:pt x="2504544" y="1876498"/>
                    </a:lnTo>
                    <a:lnTo>
                      <a:pt x="2503413" y="1879893"/>
                    </a:lnTo>
                    <a:lnTo>
                      <a:pt x="2501829" y="1883063"/>
                    </a:lnTo>
                    <a:lnTo>
                      <a:pt x="2500019" y="1886458"/>
                    </a:lnTo>
                    <a:lnTo>
                      <a:pt x="2497756" y="1889401"/>
                    </a:lnTo>
                    <a:lnTo>
                      <a:pt x="2495041" y="1892344"/>
                    </a:lnTo>
                    <a:lnTo>
                      <a:pt x="2492100" y="1895060"/>
                    </a:lnTo>
                    <a:lnTo>
                      <a:pt x="2488706" y="1897551"/>
                    </a:lnTo>
                    <a:lnTo>
                      <a:pt x="2485086" y="1899814"/>
                    </a:lnTo>
                    <a:lnTo>
                      <a:pt x="2481013" y="1901625"/>
                    </a:lnTo>
                    <a:lnTo>
                      <a:pt x="2476715" y="1903210"/>
                    </a:lnTo>
                    <a:lnTo>
                      <a:pt x="2472190" y="1904115"/>
                    </a:lnTo>
                    <a:lnTo>
                      <a:pt x="2466986" y="1905021"/>
                    </a:lnTo>
                    <a:lnTo>
                      <a:pt x="2461782" y="1905247"/>
                    </a:lnTo>
                    <a:lnTo>
                      <a:pt x="2456578" y="1905021"/>
                    </a:lnTo>
                    <a:lnTo>
                      <a:pt x="2451600" y="1904115"/>
                    </a:lnTo>
                    <a:lnTo>
                      <a:pt x="2447301" y="1902984"/>
                    </a:lnTo>
                    <a:lnTo>
                      <a:pt x="2443229" y="1901399"/>
                    </a:lnTo>
                    <a:lnTo>
                      <a:pt x="2439609" y="1899362"/>
                    </a:lnTo>
                    <a:lnTo>
                      <a:pt x="2436441" y="1897098"/>
                    </a:lnTo>
                    <a:lnTo>
                      <a:pt x="2433274" y="1894608"/>
                    </a:lnTo>
                    <a:lnTo>
                      <a:pt x="2431011" y="1891891"/>
                    </a:lnTo>
                    <a:lnTo>
                      <a:pt x="2428748" y="1889175"/>
                    </a:lnTo>
                    <a:lnTo>
                      <a:pt x="2426712" y="1886005"/>
                    </a:lnTo>
                    <a:lnTo>
                      <a:pt x="2424902" y="1883063"/>
                    </a:lnTo>
                    <a:lnTo>
                      <a:pt x="2423771" y="1880120"/>
                    </a:lnTo>
                    <a:lnTo>
                      <a:pt x="2422639" y="1877177"/>
                    </a:lnTo>
                    <a:lnTo>
                      <a:pt x="2421961" y="1874460"/>
                    </a:lnTo>
                    <a:lnTo>
                      <a:pt x="2421508" y="1871970"/>
                    </a:lnTo>
                    <a:lnTo>
                      <a:pt x="2421508" y="1869706"/>
                    </a:lnTo>
                    <a:lnTo>
                      <a:pt x="2421508" y="1867443"/>
                    </a:lnTo>
                    <a:lnTo>
                      <a:pt x="2421961" y="1865405"/>
                    </a:lnTo>
                    <a:lnTo>
                      <a:pt x="2422639" y="1862915"/>
                    </a:lnTo>
                    <a:lnTo>
                      <a:pt x="2423771" y="1860651"/>
                    </a:lnTo>
                    <a:lnTo>
                      <a:pt x="2424676" y="1858161"/>
                    </a:lnTo>
                    <a:lnTo>
                      <a:pt x="2426260" y="1855897"/>
                    </a:lnTo>
                    <a:lnTo>
                      <a:pt x="2428975" y="1851596"/>
                    </a:lnTo>
                    <a:lnTo>
                      <a:pt x="2431690" y="1847974"/>
                    </a:lnTo>
                    <a:lnTo>
                      <a:pt x="2434179" y="1845031"/>
                    </a:lnTo>
                    <a:lnTo>
                      <a:pt x="2436667" y="1842541"/>
                    </a:lnTo>
                    <a:lnTo>
                      <a:pt x="2436441" y="1836656"/>
                    </a:lnTo>
                    <a:lnTo>
                      <a:pt x="2416304" y="1837108"/>
                    </a:lnTo>
                    <a:lnTo>
                      <a:pt x="2416078" y="1817866"/>
                    </a:lnTo>
                    <a:lnTo>
                      <a:pt x="2415852" y="1803605"/>
                    </a:lnTo>
                    <a:lnTo>
                      <a:pt x="2415626" y="1794776"/>
                    </a:lnTo>
                    <a:lnTo>
                      <a:pt x="2415626" y="1792965"/>
                    </a:lnTo>
                    <a:lnTo>
                      <a:pt x="2415626" y="1791607"/>
                    </a:lnTo>
                    <a:lnTo>
                      <a:pt x="2416078" y="1789117"/>
                    </a:lnTo>
                    <a:lnTo>
                      <a:pt x="2415852" y="1787985"/>
                    </a:lnTo>
                    <a:lnTo>
                      <a:pt x="2415626" y="1787532"/>
                    </a:lnTo>
                    <a:lnTo>
                      <a:pt x="2415173" y="1787306"/>
                    </a:lnTo>
                    <a:lnTo>
                      <a:pt x="2414042" y="1787306"/>
                    </a:lnTo>
                    <a:lnTo>
                      <a:pt x="2407254" y="1787985"/>
                    </a:lnTo>
                    <a:lnTo>
                      <a:pt x="2400240" y="1789343"/>
                    </a:lnTo>
                    <a:lnTo>
                      <a:pt x="2393452" y="1790701"/>
                    </a:lnTo>
                    <a:lnTo>
                      <a:pt x="2387117" y="1792512"/>
                    </a:lnTo>
                    <a:lnTo>
                      <a:pt x="2380782" y="1794550"/>
                    </a:lnTo>
                    <a:lnTo>
                      <a:pt x="2374673" y="1796814"/>
                    </a:lnTo>
                    <a:lnTo>
                      <a:pt x="2368564" y="1799077"/>
                    </a:lnTo>
                    <a:lnTo>
                      <a:pt x="2362908" y="1801341"/>
                    </a:lnTo>
                    <a:lnTo>
                      <a:pt x="2357478" y="1803831"/>
                    </a:lnTo>
                    <a:lnTo>
                      <a:pt x="2352274" y="1806548"/>
                    </a:lnTo>
                    <a:lnTo>
                      <a:pt x="2342319" y="1811754"/>
                    </a:lnTo>
                    <a:lnTo>
                      <a:pt x="2333721" y="1816735"/>
                    </a:lnTo>
                    <a:lnTo>
                      <a:pt x="2326028" y="1821488"/>
                    </a:lnTo>
                    <a:lnTo>
                      <a:pt x="2323986" y="1822903"/>
                    </a:lnTo>
                    <a:lnTo>
                      <a:pt x="2323854" y="1823166"/>
                    </a:lnTo>
                    <a:lnTo>
                      <a:pt x="2322947" y="1824980"/>
                    </a:lnTo>
                    <a:lnTo>
                      <a:pt x="2321812" y="1826568"/>
                    </a:lnTo>
                    <a:lnTo>
                      <a:pt x="2320451" y="1827701"/>
                    </a:lnTo>
                    <a:lnTo>
                      <a:pt x="2319090" y="1828835"/>
                    </a:lnTo>
                    <a:lnTo>
                      <a:pt x="2317502" y="1829742"/>
                    </a:lnTo>
                    <a:lnTo>
                      <a:pt x="2315914" y="1830423"/>
                    </a:lnTo>
                    <a:lnTo>
                      <a:pt x="2314556" y="1831101"/>
                    </a:lnTo>
                    <a:lnTo>
                      <a:pt x="2312453" y="1833486"/>
                    </a:lnTo>
                    <a:lnTo>
                      <a:pt x="2309964" y="1836656"/>
                    </a:lnTo>
                    <a:lnTo>
                      <a:pt x="2308154" y="1839372"/>
                    </a:lnTo>
                    <a:lnTo>
                      <a:pt x="2307249" y="1841636"/>
                    </a:lnTo>
                    <a:lnTo>
                      <a:pt x="2306796" y="1843220"/>
                    </a:lnTo>
                    <a:lnTo>
                      <a:pt x="2304063" y="1875389"/>
                    </a:lnTo>
                    <a:lnTo>
                      <a:pt x="2305248" y="1877550"/>
                    </a:lnTo>
                    <a:lnTo>
                      <a:pt x="2306845" y="1880685"/>
                    </a:lnTo>
                    <a:lnTo>
                      <a:pt x="2307986" y="1883820"/>
                    </a:lnTo>
                    <a:lnTo>
                      <a:pt x="2309127" y="1887403"/>
                    </a:lnTo>
                    <a:lnTo>
                      <a:pt x="2309584" y="1890986"/>
                    </a:lnTo>
                    <a:lnTo>
                      <a:pt x="2309812" y="1894569"/>
                    </a:lnTo>
                    <a:lnTo>
                      <a:pt x="2309584" y="1898376"/>
                    </a:lnTo>
                    <a:lnTo>
                      <a:pt x="2309127" y="1901735"/>
                    </a:lnTo>
                    <a:lnTo>
                      <a:pt x="2307986" y="1905095"/>
                    </a:lnTo>
                    <a:lnTo>
                      <a:pt x="2306845" y="1908678"/>
                    </a:lnTo>
                    <a:lnTo>
                      <a:pt x="2305248" y="1911589"/>
                    </a:lnTo>
                    <a:lnTo>
                      <a:pt x="2303651" y="1914500"/>
                    </a:lnTo>
                    <a:lnTo>
                      <a:pt x="2301368" y="1917412"/>
                    </a:lnTo>
                    <a:lnTo>
                      <a:pt x="2299086" y="1919875"/>
                    </a:lnTo>
                    <a:lnTo>
                      <a:pt x="2296348" y="1922114"/>
                    </a:lnTo>
                    <a:lnTo>
                      <a:pt x="2293610" y="1924354"/>
                    </a:lnTo>
                    <a:lnTo>
                      <a:pt x="2290643" y="1925921"/>
                    </a:lnTo>
                    <a:lnTo>
                      <a:pt x="2287448" y="1927489"/>
                    </a:lnTo>
                    <a:lnTo>
                      <a:pt x="2284025" y="1928609"/>
                    </a:lnTo>
                    <a:lnTo>
                      <a:pt x="2280602" y="1929728"/>
                    </a:lnTo>
                    <a:lnTo>
                      <a:pt x="2276951" y="1930176"/>
                    </a:lnTo>
                    <a:lnTo>
                      <a:pt x="2273071" y="1930400"/>
                    </a:lnTo>
                    <a:lnTo>
                      <a:pt x="2269648" y="1930176"/>
                    </a:lnTo>
                    <a:lnTo>
                      <a:pt x="2265997" y="1929728"/>
                    </a:lnTo>
                    <a:lnTo>
                      <a:pt x="2262346" y="1928609"/>
                    </a:lnTo>
                    <a:lnTo>
                      <a:pt x="2259151" y="1927489"/>
                    </a:lnTo>
                    <a:lnTo>
                      <a:pt x="2255956" y="1925921"/>
                    </a:lnTo>
                    <a:lnTo>
                      <a:pt x="2252989" y="1924354"/>
                    </a:lnTo>
                    <a:lnTo>
                      <a:pt x="2250251" y="1922114"/>
                    </a:lnTo>
                    <a:lnTo>
                      <a:pt x="2247513" y="1919875"/>
                    </a:lnTo>
                    <a:lnTo>
                      <a:pt x="2245231" y="1917412"/>
                    </a:lnTo>
                    <a:lnTo>
                      <a:pt x="2242948" y="1914500"/>
                    </a:lnTo>
                    <a:lnTo>
                      <a:pt x="2241123" y="1911589"/>
                    </a:lnTo>
                    <a:lnTo>
                      <a:pt x="2239754" y="1908678"/>
                    </a:lnTo>
                    <a:lnTo>
                      <a:pt x="2238384" y="1905095"/>
                    </a:lnTo>
                    <a:lnTo>
                      <a:pt x="2237472" y="1901735"/>
                    </a:lnTo>
                    <a:lnTo>
                      <a:pt x="2237015" y="1898376"/>
                    </a:lnTo>
                    <a:lnTo>
                      <a:pt x="2236787" y="1894569"/>
                    </a:lnTo>
                    <a:lnTo>
                      <a:pt x="2237015" y="1890986"/>
                    </a:lnTo>
                    <a:lnTo>
                      <a:pt x="2237472" y="1887403"/>
                    </a:lnTo>
                    <a:lnTo>
                      <a:pt x="2238384" y="1883820"/>
                    </a:lnTo>
                    <a:lnTo>
                      <a:pt x="2239754" y="1880685"/>
                    </a:lnTo>
                    <a:lnTo>
                      <a:pt x="2241123" y="1877550"/>
                    </a:lnTo>
                    <a:lnTo>
                      <a:pt x="2242948" y="1874638"/>
                    </a:lnTo>
                    <a:lnTo>
                      <a:pt x="2245231" y="1871951"/>
                    </a:lnTo>
                    <a:lnTo>
                      <a:pt x="2247513" y="1869264"/>
                    </a:lnTo>
                    <a:lnTo>
                      <a:pt x="2250251" y="1867024"/>
                    </a:lnTo>
                    <a:lnTo>
                      <a:pt x="2252989" y="1865009"/>
                    </a:lnTo>
                    <a:lnTo>
                      <a:pt x="2255956" y="1862993"/>
                    </a:lnTo>
                    <a:lnTo>
                      <a:pt x="2259151" y="1861650"/>
                    </a:lnTo>
                    <a:lnTo>
                      <a:pt x="2262346" y="1860306"/>
                    </a:lnTo>
                    <a:lnTo>
                      <a:pt x="2265997" y="1859634"/>
                    </a:lnTo>
                    <a:lnTo>
                      <a:pt x="2269648" y="1858962"/>
                    </a:lnTo>
                    <a:lnTo>
                      <a:pt x="2273071" y="1858962"/>
                    </a:lnTo>
                    <a:lnTo>
                      <a:pt x="2276951" y="1858962"/>
                    </a:lnTo>
                    <a:lnTo>
                      <a:pt x="2278062" y="1859167"/>
                    </a:lnTo>
                    <a:lnTo>
                      <a:pt x="2278062" y="1841316"/>
                    </a:lnTo>
                    <a:lnTo>
                      <a:pt x="2272127" y="1843121"/>
                    </a:lnTo>
                    <a:lnTo>
                      <a:pt x="2260102" y="1846296"/>
                    </a:lnTo>
                    <a:lnTo>
                      <a:pt x="2247397" y="1849697"/>
                    </a:lnTo>
                    <a:lnTo>
                      <a:pt x="2234465" y="1852645"/>
                    </a:lnTo>
                    <a:lnTo>
                      <a:pt x="2221987" y="1855139"/>
                    </a:lnTo>
                    <a:lnTo>
                      <a:pt x="2211097" y="1857180"/>
                    </a:lnTo>
                    <a:lnTo>
                      <a:pt x="2202022" y="1858541"/>
                    </a:lnTo>
                    <a:lnTo>
                      <a:pt x="2198392" y="1858768"/>
                    </a:lnTo>
                    <a:lnTo>
                      <a:pt x="2195670" y="1858994"/>
                    </a:lnTo>
                    <a:lnTo>
                      <a:pt x="2194535" y="1858994"/>
                    </a:lnTo>
                    <a:lnTo>
                      <a:pt x="2193401" y="1859221"/>
                    </a:lnTo>
                    <a:lnTo>
                      <a:pt x="2192493" y="1859448"/>
                    </a:lnTo>
                    <a:lnTo>
                      <a:pt x="2191813" y="1860355"/>
                    </a:lnTo>
                    <a:lnTo>
                      <a:pt x="2191359" y="1860809"/>
                    </a:lnTo>
                    <a:lnTo>
                      <a:pt x="2190452" y="1861489"/>
                    </a:lnTo>
                    <a:lnTo>
                      <a:pt x="2189544" y="1863530"/>
                    </a:lnTo>
                    <a:lnTo>
                      <a:pt x="2189090" y="1865797"/>
                    </a:lnTo>
                    <a:lnTo>
                      <a:pt x="2188863" y="1868518"/>
                    </a:lnTo>
                    <a:lnTo>
                      <a:pt x="2188637" y="1871240"/>
                    </a:lnTo>
                    <a:lnTo>
                      <a:pt x="2188863" y="1874414"/>
                    </a:lnTo>
                    <a:lnTo>
                      <a:pt x="2189544" y="1880763"/>
                    </a:lnTo>
                    <a:lnTo>
                      <a:pt x="2190225" y="1887566"/>
                    </a:lnTo>
                    <a:lnTo>
                      <a:pt x="2190905" y="1893689"/>
                    </a:lnTo>
                    <a:lnTo>
                      <a:pt x="2191359" y="1896637"/>
                    </a:lnTo>
                    <a:lnTo>
                      <a:pt x="2191586" y="1899131"/>
                    </a:lnTo>
                    <a:lnTo>
                      <a:pt x="2191586" y="1901852"/>
                    </a:lnTo>
                    <a:lnTo>
                      <a:pt x="2192267" y="1905027"/>
                    </a:lnTo>
                    <a:lnTo>
                      <a:pt x="2192947" y="1908202"/>
                    </a:lnTo>
                    <a:lnTo>
                      <a:pt x="2194308" y="1911830"/>
                    </a:lnTo>
                    <a:lnTo>
                      <a:pt x="2195670" y="1915911"/>
                    </a:lnTo>
                    <a:lnTo>
                      <a:pt x="2197485" y="1919766"/>
                    </a:lnTo>
                    <a:lnTo>
                      <a:pt x="2201568" y="1928383"/>
                    </a:lnTo>
                    <a:lnTo>
                      <a:pt x="2206560" y="1937227"/>
                    </a:lnTo>
                    <a:lnTo>
                      <a:pt x="2212005" y="1945844"/>
                    </a:lnTo>
                    <a:lnTo>
                      <a:pt x="2217450" y="1953781"/>
                    </a:lnTo>
                    <a:lnTo>
                      <a:pt x="2220626" y="1957409"/>
                    </a:lnTo>
                    <a:lnTo>
                      <a:pt x="2223348" y="1960810"/>
                    </a:lnTo>
                    <a:lnTo>
                      <a:pt x="2223848" y="1961446"/>
                    </a:lnTo>
                    <a:lnTo>
                      <a:pt x="2225427" y="1960259"/>
                    </a:lnTo>
                    <a:lnTo>
                      <a:pt x="2228329" y="1958243"/>
                    </a:lnTo>
                    <a:lnTo>
                      <a:pt x="2231678" y="1956900"/>
                    </a:lnTo>
                    <a:lnTo>
                      <a:pt x="2235027" y="1955556"/>
                    </a:lnTo>
                    <a:lnTo>
                      <a:pt x="2238375" y="1954884"/>
                    </a:lnTo>
                    <a:lnTo>
                      <a:pt x="2241724" y="1954436"/>
                    </a:lnTo>
                    <a:lnTo>
                      <a:pt x="2245519" y="1954212"/>
                    </a:lnTo>
                    <a:lnTo>
                      <a:pt x="2249091" y="1954436"/>
                    </a:lnTo>
                    <a:lnTo>
                      <a:pt x="2252663" y="1954884"/>
                    </a:lnTo>
                    <a:lnTo>
                      <a:pt x="2256011" y="1955556"/>
                    </a:lnTo>
                    <a:lnTo>
                      <a:pt x="2259360" y="1956900"/>
                    </a:lnTo>
                    <a:lnTo>
                      <a:pt x="2262486" y="1958243"/>
                    </a:lnTo>
                    <a:lnTo>
                      <a:pt x="2265611" y="1960259"/>
                    </a:lnTo>
                    <a:lnTo>
                      <a:pt x="2268290" y="1962274"/>
                    </a:lnTo>
                    <a:lnTo>
                      <a:pt x="2270746" y="1964738"/>
                    </a:lnTo>
                    <a:lnTo>
                      <a:pt x="2272978" y="1967201"/>
                    </a:lnTo>
                    <a:lnTo>
                      <a:pt x="2274987" y="1969888"/>
                    </a:lnTo>
                    <a:lnTo>
                      <a:pt x="2276773" y="1972800"/>
                    </a:lnTo>
                    <a:lnTo>
                      <a:pt x="2278336" y="1975935"/>
                    </a:lnTo>
                    <a:lnTo>
                      <a:pt x="2279675" y="1979518"/>
                    </a:lnTo>
                    <a:lnTo>
                      <a:pt x="2280345" y="1982877"/>
                    </a:lnTo>
                    <a:lnTo>
                      <a:pt x="2280792" y="1986236"/>
                    </a:lnTo>
                    <a:lnTo>
                      <a:pt x="2281238" y="1990043"/>
                    </a:lnTo>
                    <a:lnTo>
                      <a:pt x="2280792" y="1993626"/>
                    </a:lnTo>
                    <a:lnTo>
                      <a:pt x="2280345" y="1996985"/>
                    </a:lnTo>
                    <a:lnTo>
                      <a:pt x="2279675" y="2000569"/>
                    </a:lnTo>
                    <a:lnTo>
                      <a:pt x="2278336" y="2003928"/>
                    </a:lnTo>
                    <a:lnTo>
                      <a:pt x="2276773" y="2007063"/>
                    </a:lnTo>
                    <a:lnTo>
                      <a:pt x="2274987" y="2009974"/>
                    </a:lnTo>
                    <a:lnTo>
                      <a:pt x="2272978" y="2012662"/>
                    </a:lnTo>
                    <a:lnTo>
                      <a:pt x="2270746" y="2015125"/>
                    </a:lnTo>
                    <a:lnTo>
                      <a:pt x="2268290" y="2017588"/>
                    </a:lnTo>
                    <a:lnTo>
                      <a:pt x="2265611" y="2019604"/>
                    </a:lnTo>
                    <a:lnTo>
                      <a:pt x="2262486" y="2021395"/>
                    </a:lnTo>
                    <a:lnTo>
                      <a:pt x="2259360" y="2022963"/>
                    </a:lnTo>
                    <a:lnTo>
                      <a:pt x="2256011" y="2024083"/>
                    </a:lnTo>
                    <a:lnTo>
                      <a:pt x="2252663" y="2024978"/>
                    </a:lnTo>
                    <a:lnTo>
                      <a:pt x="2249091" y="2025426"/>
                    </a:lnTo>
                    <a:lnTo>
                      <a:pt x="2245519" y="2025650"/>
                    </a:lnTo>
                    <a:lnTo>
                      <a:pt x="2241724" y="2025426"/>
                    </a:lnTo>
                    <a:lnTo>
                      <a:pt x="2238375" y="2024978"/>
                    </a:lnTo>
                    <a:lnTo>
                      <a:pt x="2235027" y="2024083"/>
                    </a:lnTo>
                    <a:lnTo>
                      <a:pt x="2231678" y="2022963"/>
                    </a:lnTo>
                    <a:lnTo>
                      <a:pt x="2228329" y="2021395"/>
                    </a:lnTo>
                    <a:lnTo>
                      <a:pt x="2225427" y="2019604"/>
                    </a:lnTo>
                    <a:lnTo>
                      <a:pt x="2222748" y="2017588"/>
                    </a:lnTo>
                    <a:lnTo>
                      <a:pt x="2220292" y="2015125"/>
                    </a:lnTo>
                    <a:lnTo>
                      <a:pt x="2217837" y="2012662"/>
                    </a:lnTo>
                    <a:lnTo>
                      <a:pt x="2216051" y="2009974"/>
                    </a:lnTo>
                    <a:lnTo>
                      <a:pt x="2214265" y="2007063"/>
                    </a:lnTo>
                    <a:lnTo>
                      <a:pt x="2212479" y="2003928"/>
                    </a:lnTo>
                    <a:lnTo>
                      <a:pt x="2211586" y="2000569"/>
                    </a:lnTo>
                    <a:lnTo>
                      <a:pt x="2210693" y="1996985"/>
                    </a:lnTo>
                    <a:lnTo>
                      <a:pt x="2210023" y="1993626"/>
                    </a:lnTo>
                    <a:lnTo>
                      <a:pt x="2209812" y="1990239"/>
                    </a:lnTo>
                    <a:lnTo>
                      <a:pt x="2208602" y="1989836"/>
                    </a:lnTo>
                    <a:lnTo>
                      <a:pt x="2207694" y="1989382"/>
                    </a:lnTo>
                    <a:lnTo>
                      <a:pt x="2206787" y="1989382"/>
                    </a:lnTo>
                    <a:lnTo>
                      <a:pt x="2206106" y="1989836"/>
                    </a:lnTo>
                    <a:lnTo>
                      <a:pt x="2205425" y="1990062"/>
                    </a:lnTo>
                    <a:lnTo>
                      <a:pt x="2204972" y="1990516"/>
                    </a:lnTo>
                    <a:lnTo>
                      <a:pt x="2204291" y="1991196"/>
                    </a:lnTo>
                    <a:lnTo>
                      <a:pt x="2203383" y="1992783"/>
                    </a:lnTo>
                    <a:lnTo>
                      <a:pt x="2202930" y="1995051"/>
                    </a:lnTo>
                    <a:lnTo>
                      <a:pt x="2202703" y="1997319"/>
                    </a:lnTo>
                    <a:lnTo>
                      <a:pt x="2202703" y="2000493"/>
                    </a:lnTo>
                    <a:lnTo>
                      <a:pt x="2202930" y="2003668"/>
                    </a:lnTo>
                    <a:lnTo>
                      <a:pt x="2203383" y="2007069"/>
                    </a:lnTo>
                    <a:lnTo>
                      <a:pt x="2204064" y="2010924"/>
                    </a:lnTo>
                    <a:lnTo>
                      <a:pt x="2205425" y="2014552"/>
                    </a:lnTo>
                    <a:lnTo>
                      <a:pt x="2206560" y="2018634"/>
                    </a:lnTo>
                    <a:lnTo>
                      <a:pt x="2208375" y="2022716"/>
                    </a:lnTo>
                    <a:lnTo>
                      <a:pt x="2210417" y="2026571"/>
                    </a:lnTo>
                    <a:lnTo>
                      <a:pt x="2212685" y="2030879"/>
                    </a:lnTo>
                    <a:lnTo>
                      <a:pt x="2215408" y="2035188"/>
                    </a:lnTo>
                    <a:lnTo>
                      <a:pt x="2218584" y="2040176"/>
                    </a:lnTo>
                    <a:lnTo>
                      <a:pt x="2226525" y="2051288"/>
                    </a:lnTo>
                    <a:lnTo>
                      <a:pt x="2235373" y="2063533"/>
                    </a:lnTo>
                    <a:lnTo>
                      <a:pt x="2244448" y="2076685"/>
                    </a:lnTo>
                    <a:lnTo>
                      <a:pt x="2248758" y="2083034"/>
                    </a:lnTo>
                    <a:lnTo>
                      <a:pt x="2252842" y="2089384"/>
                    </a:lnTo>
                    <a:lnTo>
                      <a:pt x="2256245" y="2095279"/>
                    </a:lnTo>
                    <a:lnTo>
                      <a:pt x="2259195" y="2100722"/>
                    </a:lnTo>
                    <a:lnTo>
                      <a:pt x="2261464" y="2105937"/>
                    </a:lnTo>
                    <a:lnTo>
                      <a:pt x="2263278" y="2110699"/>
                    </a:lnTo>
                    <a:lnTo>
                      <a:pt x="2263732" y="2112740"/>
                    </a:lnTo>
                    <a:lnTo>
                      <a:pt x="2263959" y="2114554"/>
                    </a:lnTo>
                    <a:lnTo>
                      <a:pt x="2263732" y="2116141"/>
                    </a:lnTo>
                    <a:lnTo>
                      <a:pt x="2263505" y="2117729"/>
                    </a:lnTo>
                    <a:lnTo>
                      <a:pt x="2263052" y="2119089"/>
                    </a:lnTo>
                    <a:lnTo>
                      <a:pt x="2261690" y="2120223"/>
                    </a:lnTo>
                    <a:lnTo>
                      <a:pt x="2260102" y="2121130"/>
                    </a:lnTo>
                    <a:lnTo>
                      <a:pt x="2258287" y="2121810"/>
                    </a:lnTo>
                    <a:lnTo>
                      <a:pt x="2255792" y="2122717"/>
                    </a:lnTo>
                    <a:lnTo>
                      <a:pt x="2253069" y="2123171"/>
                    </a:lnTo>
                    <a:lnTo>
                      <a:pt x="2250120" y="2123624"/>
                    </a:lnTo>
                    <a:lnTo>
                      <a:pt x="2246490" y="2123851"/>
                    </a:lnTo>
                    <a:lnTo>
                      <a:pt x="2239230" y="2124078"/>
                    </a:lnTo>
                    <a:lnTo>
                      <a:pt x="2230608" y="2124078"/>
                    </a:lnTo>
                    <a:lnTo>
                      <a:pt x="2221534" y="2123624"/>
                    </a:lnTo>
                    <a:lnTo>
                      <a:pt x="2212005" y="2122944"/>
                    </a:lnTo>
                    <a:lnTo>
                      <a:pt x="2202476" y="2121810"/>
                    </a:lnTo>
                    <a:lnTo>
                      <a:pt x="2192947" y="2120677"/>
                    </a:lnTo>
                    <a:lnTo>
                      <a:pt x="2175024" y="2118182"/>
                    </a:lnTo>
                    <a:lnTo>
                      <a:pt x="2160731" y="2115461"/>
                    </a:lnTo>
                    <a:lnTo>
                      <a:pt x="2150975" y="2113420"/>
                    </a:lnTo>
                    <a:lnTo>
                      <a:pt x="2144623" y="2112060"/>
                    </a:lnTo>
                    <a:lnTo>
                      <a:pt x="2138497" y="2110246"/>
                    </a:lnTo>
                    <a:lnTo>
                      <a:pt x="2135094" y="2109112"/>
                    </a:lnTo>
                    <a:lnTo>
                      <a:pt x="2131918" y="2107524"/>
                    </a:lnTo>
                    <a:lnTo>
                      <a:pt x="2128742" y="2105710"/>
                    </a:lnTo>
                    <a:lnTo>
                      <a:pt x="2125565" y="2103896"/>
                    </a:lnTo>
                    <a:lnTo>
                      <a:pt x="2122616" y="2101402"/>
                    </a:lnTo>
                    <a:lnTo>
                      <a:pt x="2119213" y="2098454"/>
                    </a:lnTo>
                    <a:lnTo>
                      <a:pt x="2116036" y="2094599"/>
                    </a:lnTo>
                    <a:lnTo>
                      <a:pt x="2112860" y="2090744"/>
                    </a:lnTo>
                    <a:lnTo>
                      <a:pt x="2109684" y="2085755"/>
                    </a:lnTo>
                    <a:lnTo>
                      <a:pt x="2106508" y="2080313"/>
                    </a:lnTo>
                    <a:lnTo>
                      <a:pt x="2103558" y="2073964"/>
                    </a:lnTo>
                    <a:lnTo>
                      <a:pt x="2100155" y="2066934"/>
                    </a:lnTo>
                    <a:lnTo>
                      <a:pt x="2093576" y="2051514"/>
                    </a:lnTo>
                    <a:lnTo>
                      <a:pt x="2086543" y="2035641"/>
                    </a:lnTo>
                    <a:lnTo>
                      <a:pt x="2079283" y="2019768"/>
                    </a:lnTo>
                    <a:lnTo>
                      <a:pt x="2072703" y="2005028"/>
                    </a:lnTo>
                    <a:lnTo>
                      <a:pt x="2065897" y="1991650"/>
                    </a:lnTo>
                    <a:lnTo>
                      <a:pt x="2060225" y="1980538"/>
                    </a:lnTo>
                    <a:lnTo>
                      <a:pt x="2057503" y="1976003"/>
                    </a:lnTo>
                    <a:lnTo>
                      <a:pt x="2055234" y="1972375"/>
                    </a:lnTo>
                    <a:lnTo>
                      <a:pt x="2053192" y="1969200"/>
                    </a:lnTo>
                    <a:lnTo>
                      <a:pt x="2051377" y="1967159"/>
                    </a:lnTo>
                    <a:lnTo>
                      <a:pt x="2049562" y="1966026"/>
                    </a:lnTo>
                    <a:lnTo>
                      <a:pt x="2047520" y="1964892"/>
                    </a:lnTo>
                    <a:lnTo>
                      <a:pt x="2045705" y="1964438"/>
                    </a:lnTo>
                    <a:lnTo>
                      <a:pt x="2043436" y="1964212"/>
                    </a:lnTo>
                    <a:lnTo>
                      <a:pt x="2041168" y="1964438"/>
                    </a:lnTo>
                    <a:lnTo>
                      <a:pt x="2038899" y="1964665"/>
                    </a:lnTo>
                    <a:lnTo>
                      <a:pt x="2036630" y="1965345"/>
                    </a:lnTo>
                    <a:lnTo>
                      <a:pt x="2034588" y="1966252"/>
                    </a:lnTo>
                    <a:lnTo>
                      <a:pt x="2030278" y="1967840"/>
                    </a:lnTo>
                    <a:lnTo>
                      <a:pt x="2026875" y="1969654"/>
                    </a:lnTo>
                    <a:lnTo>
                      <a:pt x="2023925" y="1971468"/>
                    </a:lnTo>
                    <a:lnTo>
                      <a:pt x="2023018" y="1971241"/>
                    </a:lnTo>
                    <a:lnTo>
                      <a:pt x="2021430" y="1970107"/>
                    </a:lnTo>
                    <a:lnTo>
                      <a:pt x="2018253" y="1968066"/>
                    </a:lnTo>
                    <a:lnTo>
                      <a:pt x="2014396" y="1964892"/>
                    </a:lnTo>
                    <a:lnTo>
                      <a:pt x="2009405" y="1960130"/>
                    </a:lnTo>
                    <a:lnTo>
                      <a:pt x="2006456" y="1956955"/>
                    </a:lnTo>
                    <a:lnTo>
                      <a:pt x="2003280" y="1953554"/>
                    </a:lnTo>
                    <a:lnTo>
                      <a:pt x="1999650" y="1949245"/>
                    </a:lnTo>
                    <a:lnTo>
                      <a:pt x="1996020" y="1944710"/>
                    </a:lnTo>
                    <a:lnTo>
                      <a:pt x="1991709" y="1939041"/>
                    </a:lnTo>
                    <a:lnTo>
                      <a:pt x="1987625" y="1933145"/>
                    </a:lnTo>
                    <a:lnTo>
                      <a:pt x="1980138" y="1922487"/>
                    </a:lnTo>
                    <a:lnTo>
                      <a:pt x="1974013" y="1914097"/>
                    </a:lnTo>
                    <a:lnTo>
                      <a:pt x="1968794" y="1907068"/>
                    </a:lnTo>
                    <a:lnTo>
                      <a:pt x="1964938" y="1901399"/>
                    </a:lnTo>
                    <a:lnTo>
                      <a:pt x="1963350" y="1898904"/>
                    </a:lnTo>
                    <a:lnTo>
                      <a:pt x="1961988" y="1896637"/>
                    </a:lnTo>
                    <a:lnTo>
                      <a:pt x="1961081" y="1894596"/>
                    </a:lnTo>
                    <a:lnTo>
                      <a:pt x="1960400" y="1892555"/>
                    </a:lnTo>
                    <a:lnTo>
                      <a:pt x="1959720" y="1890287"/>
                    </a:lnTo>
                    <a:lnTo>
                      <a:pt x="1959720" y="1888247"/>
                    </a:lnTo>
                    <a:lnTo>
                      <a:pt x="1959720" y="1885752"/>
                    </a:lnTo>
                    <a:lnTo>
                      <a:pt x="1960173" y="1883711"/>
                    </a:lnTo>
                    <a:lnTo>
                      <a:pt x="1959493" y="1884845"/>
                    </a:lnTo>
                    <a:lnTo>
                      <a:pt x="1958358" y="1888247"/>
                    </a:lnTo>
                    <a:lnTo>
                      <a:pt x="1956997" y="1893462"/>
                    </a:lnTo>
                    <a:lnTo>
                      <a:pt x="1956543" y="1896410"/>
                    </a:lnTo>
                    <a:lnTo>
                      <a:pt x="1956089" y="1900038"/>
                    </a:lnTo>
                    <a:lnTo>
                      <a:pt x="1955636" y="1903440"/>
                    </a:lnTo>
                    <a:lnTo>
                      <a:pt x="1955636" y="1907068"/>
                    </a:lnTo>
                    <a:lnTo>
                      <a:pt x="1955863" y="1911149"/>
                    </a:lnTo>
                    <a:lnTo>
                      <a:pt x="1956543" y="1915004"/>
                    </a:lnTo>
                    <a:lnTo>
                      <a:pt x="1957678" y="1918859"/>
                    </a:lnTo>
                    <a:lnTo>
                      <a:pt x="1958812" y="1922487"/>
                    </a:lnTo>
                    <a:lnTo>
                      <a:pt x="1960854" y="1926342"/>
                    </a:lnTo>
                    <a:lnTo>
                      <a:pt x="1961988" y="1927930"/>
                    </a:lnTo>
                    <a:lnTo>
                      <a:pt x="1963576" y="1929744"/>
                    </a:lnTo>
                    <a:lnTo>
                      <a:pt x="1978777" y="1948111"/>
                    </a:lnTo>
                    <a:lnTo>
                      <a:pt x="1992163" y="1964665"/>
                    </a:lnTo>
                    <a:lnTo>
                      <a:pt x="2003960" y="1980085"/>
                    </a:lnTo>
                    <a:lnTo>
                      <a:pt x="2013943" y="1993917"/>
                    </a:lnTo>
                    <a:lnTo>
                      <a:pt x="2022337" y="2006389"/>
                    </a:lnTo>
                    <a:lnTo>
                      <a:pt x="2029597" y="2017500"/>
                    </a:lnTo>
                    <a:lnTo>
                      <a:pt x="2035496" y="2027478"/>
                    </a:lnTo>
                    <a:lnTo>
                      <a:pt x="2040260" y="2035868"/>
                    </a:lnTo>
                    <a:lnTo>
                      <a:pt x="2043890" y="2043351"/>
                    </a:lnTo>
                    <a:lnTo>
                      <a:pt x="2046840" y="2049700"/>
                    </a:lnTo>
                    <a:lnTo>
                      <a:pt x="2048881" y="2054916"/>
                    </a:lnTo>
                    <a:lnTo>
                      <a:pt x="2050470" y="2058998"/>
                    </a:lnTo>
                    <a:lnTo>
                      <a:pt x="2051377" y="2062172"/>
                    </a:lnTo>
                    <a:lnTo>
                      <a:pt x="2051604" y="2064440"/>
                    </a:lnTo>
                    <a:lnTo>
                      <a:pt x="2051831" y="2066027"/>
                    </a:lnTo>
                    <a:lnTo>
                      <a:pt x="2051831" y="2091198"/>
                    </a:lnTo>
                    <a:lnTo>
                      <a:pt x="2051831" y="2092105"/>
                    </a:lnTo>
                    <a:lnTo>
                      <a:pt x="2051377" y="2092785"/>
                    </a:lnTo>
                    <a:lnTo>
                      <a:pt x="2050923" y="2093465"/>
                    </a:lnTo>
                    <a:lnTo>
                      <a:pt x="2050016" y="2093919"/>
                    </a:lnTo>
                    <a:lnTo>
                      <a:pt x="2048428" y="2094372"/>
                    </a:lnTo>
                    <a:lnTo>
                      <a:pt x="2046159" y="2094826"/>
                    </a:lnTo>
                    <a:lnTo>
                      <a:pt x="2045251" y="2095279"/>
                    </a:lnTo>
                    <a:lnTo>
                      <a:pt x="2044117" y="2095960"/>
                    </a:lnTo>
                    <a:lnTo>
                      <a:pt x="2043210" y="2096640"/>
                    </a:lnTo>
                    <a:lnTo>
                      <a:pt x="2042075" y="2097320"/>
                    </a:lnTo>
                    <a:lnTo>
                      <a:pt x="2041395" y="2098681"/>
                    </a:lnTo>
                    <a:lnTo>
                      <a:pt x="2040941" y="2100041"/>
                    </a:lnTo>
                    <a:lnTo>
                      <a:pt x="2040714" y="2101855"/>
                    </a:lnTo>
                    <a:lnTo>
                      <a:pt x="2040487" y="2104123"/>
                    </a:lnTo>
                    <a:lnTo>
                      <a:pt x="2040487" y="2110019"/>
                    </a:lnTo>
                    <a:lnTo>
                      <a:pt x="2040260" y="2113647"/>
                    </a:lnTo>
                    <a:lnTo>
                      <a:pt x="2040033" y="2117502"/>
                    </a:lnTo>
                    <a:lnTo>
                      <a:pt x="2039353" y="2121584"/>
                    </a:lnTo>
                    <a:lnTo>
                      <a:pt x="2038672" y="2125892"/>
                    </a:lnTo>
                    <a:lnTo>
                      <a:pt x="2037538" y="2130427"/>
                    </a:lnTo>
                    <a:lnTo>
                      <a:pt x="2036176" y="2134509"/>
                    </a:lnTo>
                    <a:lnTo>
                      <a:pt x="2034135" y="2138591"/>
                    </a:lnTo>
                    <a:lnTo>
                      <a:pt x="2032093" y="2142219"/>
                    </a:lnTo>
                    <a:lnTo>
                      <a:pt x="2030731" y="2144033"/>
                    </a:lnTo>
                    <a:lnTo>
                      <a:pt x="2029370" y="2145620"/>
                    </a:lnTo>
                    <a:lnTo>
                      <a:pt x="2027782" y="2147208"/>
                    </a:lnTo>
                    <a:lnTo>
                      <a:pt x="2025740" y="2148795"/>
                    </a:lnTo>
                    <a:lnTo>
                      <a:pt x="2024152" y="2149929"/>
                    </a:lnTo>
                    <a:lnTo>
                      <a:pt x="2022110" y="2150836"/>
                    </a:lnTo>
                    <a:lnTo>
                      <a:pt x="2019841" y="2151970"/>
                    </a:lnTo>
                    <a:lnTo>
                      <a:pt x="2017346" y="2152877"/>
                    </a:lnTo>
                    <a:lnTo>
                      <a:pt x="2014850" y="2153330"/>
                    </a:lnTo>
                    <a:lnTo>
                      <a:pt x="2012128" y="2153784"/>
                    </a:lnTo>
                    <a:lnTo>
                      <a:pt x="2009178" y="2154237"/>
                    </a:lnTo>
                    <a:lnTo>
                      <a:pt x="2006002" y="2153784"/>
                    </a:lnTo>
                    <a:lnTo>
                      <a:pt x="1999650" y="2153557"/>
                    </a:lnTo>
                    <a:lnTo>
                      <a:pt x="1993978" y="2153103"/>
                    </a:lnTo>
                    <a:lnTo>
                      <a:pt x="1988533" y="2152423"/>
                    </a:lnTo>
                    <a:lnTo>
                      <a:pt x="1983541" y="2151516"/>
                    </a:lnTo>
                    <a:lnTo>
                      <a:pt x="1979231" y="2150155"/>
                    </a:lnTo>
                    <a:lnTo>
                      <a:pt x="1975147" y="2148795"/>
                    </a:lnTo>
                    <a:lnTo>
                      <a:pt x="1971517" y="2146754"/>
                    </a:lnTo>
                    <a:lnTo>
                      <a:pt x="1968341" y="2144486"/>
                    </a:lnTo>
                    <a:lnTo>
                      <a:pt x="1966753" y="2142899"/>
                    </a:lnTo>
                    <a:lnTo>
                      <a:pt x="1965618" y="2141539"/>
                    </a:lnTo>
                    <a:lnTo>
                      <a:pt x="1964257" y="2139951"/>
                    </a:lnTo>
                    <a:lnTo>
                      <a:pt x="1963123" y="2138364"/>
                    </a:lnTo>
                    <a:lnTo>
                      <a:pt x="1961988" y="2136550"/>
                    </a:lnTo>
                    <a:lnTo>
                      <a:pt x="1961081" y="2134509"/>
                    </a:lnTo>
                    <a:lnTo>
                      <a:pt x="1959493" y="2130427"/>
                    </a:lnTo>
                    <a:lnTo>
                      <a:pt x="1958585" y="2125439"/>
                    </a:lnTo>
                    <a:lnTo>
                      <a:pt x="1957904" y="2119996"/>
                    </a:lnTo>
                    <a:lnTo>
                      <a:pt x="1957451" y="2113647"/>
                    </a:lnTo>
                    <a:lnTo>
                      <a:pt x="1957678" y="2107071"/>
                    </a:lnTo>
                    <a:lnTo>
                      <a:pt x="1957904" y="2103443"/>
                    </a:lnTo>
                    <a:lnTo>
                      <a:pt x="1958358" y="2100041"/>
                    </a:lnTo>
                    <a:lnTo>
                      <a:pt x="1958812" y="2097093"/>
                    </a:lnTo>
                    <a:lnTo>
                      <a:pt x="1959720" y="2094146"/>
                    </a:lnTo>
                    <a:lnTo>
                      <a:pt x="1960854" y="2091424"/>
                    </a:lnTo>
                    <a:lnTo>
                      <a:pt x="1961988" y="2088930"/>
                    </a:lnTo>
                    <a:lnTo>
                      <a:pt x="1963576" y="2086436"/>
                    </a:lnTo>
                    <a:lnTo>
                      <a:pt x="1964938" y="2084168"/>
                    </a:lnTo>
                    <a:lnTo>
                      <a:pt x="1966526" y="2082127"/>
                    </a:lnTo>
                    <a:lnTo>
                      <a:pt x="1968341" y="2080313"/>
                    </a:lnTo>
                    <a:lnTo>
                      <a:pt x="1970156" y="2078499"/>
                    </a:lnTo>
                    <a:lnTo>
                      <a:pt x="1972198" y="2076912"/>
                    </a:lnTo>
                    <a:lnTo>
                      <a:pt x="1976281" y="2074191"/>
                    </a:lnTo>
                    <a:lnTo>
                      <a:pt x="1980365" y="2071923"/>
                    </a:lnTo>
                    <a:lnTo>
                      <a:pt x="1984903" y="2070109"/>
                    </a:lnTo>
                    <a:lnTo>
                      <a:pt x="1988986" y="2068748"/>
                    </a:lnTo>
                    <a:lnTo>
                      <a:pt x="1993297" y="2067615"/>
                    </a:lnTo>
                    <a:lnTo>
                      <a:pt x="1997608" y="2067161"/>
                    </a:lnTo>
                    <a:lnTo>
                      <a:pt x="2001011" y="2066707"/>
                    </a:lnTo>
                    <a:lnTo>
                      <a:pt x="2004187" y="2066707"/>
                    </a:lnTo>
                    <a:lnTo>
                      <a:pt x="2006910" y="2066707"/>
                    </a:lnTo>
                    <a:lnTo>
                      <a:pt x="2008951" y="2066934"/>
                    </a:lnTo>
                    <a:lnTo>
                      <a:pt x="2010313" y="2066934"/>
                    </a:lnTo>
                    <a:lnTo>
                      <a:pt x="2011447" y="2066934"/>
                    </a:lnTo>
                    <a:lnTo>
                      <a:pt x="2012354" y="2066707"/>
                    </a:lnTo>
                    <a:lnTo>
                      <a:pt x="2012808" y="2065800"/>
                    </a:lnTo>
                    <a:lnTo>
                      <a:pt x="2013262" y="2065120"/>
                    </a:lnTo>
                    <a:lnTo>
                      <a:pt x="2013262" y="2063533"/>
                    </a:lnTo>
                    <a:lnTo>
                      <a:pt x="2012581" y="2062172"/>
                    </a:lnTo>
                    <a:lnTo>
                      <a:pt x="2011674" y="2059905"/>
                    </a:lnTo>
                    <a:lnTo>
                      <a:pt x="2008951" y="2054462"/>
                    </a:lnTo>
                    <a:lnTo>
                      <a:pt x="2004187" y="2046752"/>
                    </a:lnTo>
                    <a:lnTo>
                      <a:pt x="1997608" y="2036548"/>
                    </a:lnTo>
                    <a:lnTo>
                      <a:pt x="1988986" y="2023850"/>
                    </a:lnTo>
                    <a:lnTo>
                      <a:pt x="1984222" y="2017047"/>
                    </a:lnTo>
                    <a:lnTo>
                      <a:pt x="1978777" y="2010017"/>
                    </a:lnTo>
                    <a:lnTo>
                      <a:pt x="1972878" y="2002988"/>
                    </a:lnTo>
                    <a:lnTo>
                      <a:pt x="1966980" y="1995958"/>
                    </a:lnTo>
                    <a:lnTo>
                      <a:pt x="1960854" y="1988928"/>
                    </a:lnTo>
                    <a:lnTo>
                      <a:pt x="1954274" y="1982126"/>
                    </a:lnTo>
                    <a:lnTo>
                      <a:pt x="1947922" y="1975323"/>
                    </a:lnTo>
                    <a:lnTo>
                      <a:pt x="1941569" y="1968973"/>
                    </a:lnTo>
                    <a:lnTo>
                      <a:pt x="1928638" y="1956502"/>
                    </a:lnTo>
                    <a:lnTo>
                      <a:pt x="1916159" y="1945164"/>
                    </a:lnTo>
                    <a:lnTo>
                      <a:pt x="1904816" y="1935186"/>
                    </a:lnTo>
                    <a:lnTo>
                      <a:pt x="1894606" y="1926796"/>
                    </a:lnTo>
                    <a:lnTo>
                      <a:pt x="1891884" y="1924528"/>
                    </a:lnTo>
                    <a:lnTo>
                      <a:pt x="1889161" y="1922487"/>
                    </a:lnTo>
                    <a:lnTo>
                      <a:pt x="1883716" y="1919086"/>
                    </a:lnTo>
                    <a:lnTo>
                      <a:pt x="1878498" y="1916592"/>
                    </a:lnTo>
                    <a:lnTo>
                      <a:pt x="1873961" y="1914324"/>
                    </a:lnTo>
                    <a:lnTo>
                      <a:pt x="1870104" y="1912964"/>
                    </a:lnTo>
                    <a:lnTo>
                      <a:pt x="1867154" y="1912056"/>
                    </a:lnTo>
                    <a:lnTo>
                      <a:pt x="1864659" y="1911376"/>
                    </a:lnTo>
                    <a:lnTo>
                      <a:pt x="1864659" y="1948338"/>
                    </a:lnTo>
                    <a:lnTo>
                      <a:pt x="1889842" y="1949699"/>
                    </a:lnTo>
                    <a:lnTo>
                      <a:pt x="1893699" y="1950152"/>
                    </a:lnTo>
                    <a:lnTo>
                      <a:pt x="1897329" y="1950833"/>
                    </a:lnTo>
                    <a:lnTo>
                      <a:pt x="1900959" y="1951966"/>
                    </a:lnTo>
                    <a:lnTo>
                      <a:pt x="1904362" y="1953327"/>
                    </a:lnTo>
                    <a:lnTo>
                      <a:pt x="1907538" y="1954914"/>
                    </a:lnTo>
                    <a:lnTo>
                      <a:pt x="1910488" y="1956955"/>
                    </a:lnTo>
                    <a:lnTo>
                      <a:pt x="1913210" y="1959223"/>
                    </a:lnTo>
                    <a:lnTo>
                      <a:pt x="1915933" y="1961717"/>
                    </a:lnTo>
                    <a:lnTo>
                      <a:pt x="1918201" y="1964438"/>
                    </a:lnTo>
                    <a:lnTo>
                      <a:pt x="1920243" y="1967386"/>
                    </a:lnTo>
                    <a:lnTo>
                      <a:pt x="1922058" y="1970334"/>
                    </a:lnTo>
                    <a:lnTo>
                      <a:pt x="1923646" y="1973962"/>
                    </a:lnTo>
                    <a:lnTo>
                      <a:pt x="1924554" y="1977137"/>
                    </a:lnTo>
                    <a:lnTo>
                      <a:pt x="1925688" y="1980765"/>
                    </a:lnTo>
                    <a:lnTo>
                      <a:pt x="1926142" y="1984620"/>
                    </a:lnTo>
                    <a:lnTo>
                      <a:pt x="1926369" y="1988248"/>
                    </a:lnTo>
                    <a:lnTo>
                      <a:pt x="1926142" y="1992103"/>
                    </a:lnTo>
                    <a:lnTo>
                      <a:pt x="1925688" y="1996185"/>
                    </a:lnTo>
                    <a:lnTo>
                      <a:pt x="1924554" y="1999813"/>
                    </a:lnTo>
                    <a:lnTo>
                      <a:pt x="1923419" y="2003441"/>
                    </a:lnTo>
                    <a:lnTo>
                      <a:pt x="1921604" y="2006616"/>
                    </a:lnTo>
                    <a:lnTo>
                      <a:pt x="1919563" y="2009790"/>
                    </a:lnTo>
                    <a:lnTo>
                      <a:pt x="1917294" y="2012738"/>
                    </a:lnTo>
                    <a:lnTo>
                      <a:pt x="1915025" y="2015459"/>
                    </a:lnTo>
                    <a:lnTo>
                      <a:pt x="1912303" y="2017954"/>
                    </a:lnTo>
                    <a:lnTo>
                      <a:pt x="1909126" y="2020221"/>
                    </a:lnTo>
                    <a:lnTo>
                      <a:pt x="1905950" y="2022262"/>
                    </a:lnTo>
                    <a:lnTo>
                      <a:pt x="1902774" y="2023850"/>
                    </a:lnTo>
                    <a:lnTo>
                      <a:pt x="1899144" y="2025210"/>
                    </a:lnTo>
                    <a:lnTo>
                      <a:pt x="1895514" y="2026117"/>
                    </a:lnTo>
                    <a:lnTo>
                      <a:pt x="1891657" y="2026571"/>
                    </a:lnTo>
                    <a:lnTo>
                      <a:pt x="1887573" y="2027024"/>
                    </a:lnTo>
                    <a:lnTo>
                      <a:pt x="1883716" y="2026571"/>
                    </a:lnTo>
                    <a:lnTo>
                      <a:pt x="1879859" y="2026117"/>
                    </a:lnTo>
                    <a:lnTo>
                      <a:pt x="1876229" y="2025210"/>
                    </a:lnTo>
                    <a:lnTo>
                      <a:pt x="1872826" y="2023850"/>
                    </a:lnTo>
                    <a:lnTo>
                      <a:pt x="1869196" y="2022262"/>
                    </a:lnTo>
                    <a:lnTo>
                      <a:pt x="1866020" y="2020448"/>
                    </a:lnTo>
                    <a:lnTo>
                      <a:pt x="1863071" y="2018181"/>
                    </a:lnTo>
                    <a:lnTo>
                      <a:pt x="1860348" y="2015686"/>
                    </a:lnTo>
                    <a:lnTo>
                      <a:pt x="1857852" y="2012965"/>
                    </a:lnTo>
                    <a:lnTo>
                      <a:pt x="1855584" y="2010017"/>
                    </a:lnTo>
                    <a:lnTo>
                      <a:pt x="1853996" y="2006843"/>
                    </a:lnTo>
                    <a:lnTo>
                      <a:pt x="1852181" y="2003441"/>
                    </a:lnTo>
                    <a:lnTo>
                      <a:pt x="1850819" y="1999813"/>
                    </a:lnTo>
                    <a:lnTo>
                      <a:pt x="1849912" y="1996185"/>
                    </a:lnTo>
                    <a:lnTo>
                      <a:pt x="1849231" y="1992557"/>
                    </a:lnTo>
                    <a:lnTo>
                      <a:pt x="1849231" y="1988475"/>
                    </a:lnTo>
                    <a:lnTo>
                      <a:pt x="1849231" y="1982806"/>
                    </a:lnTo>
                    <a:lnTo>
                      <a:pt x="1831762" y="1982806"/>
                    </a:lnTo>
                    <a:lnTo>
                      <a:pt x="1831308" y="1949019"/>
                    </a:lnTo>
                    <a:lnTo>
                      <a:pt x="1768010" y="1948338"/>
                    </a:lnTo>
                    <a:lnTo>
                      <a:pt x="1768010" y="1895730"/>
                    </a:lnTo>
                    <a:lnTo>
                      <a:pt x="1765287" y="1895730"/>
                    </a:lnTo>
                    <a:lnTo>
                      <a:pt x="1755986" y="1896183"/>
                    </a:lnTo>
                    <a:lnTo>
                      <a:pt x="1754170" y="1896410"/>
                    </a:lnTo>
                    <a:lnTo>
                      <a:pt x="1752356" y="1897090"/>
                    </a:lnTo>
                    <a:lnTo>
                      <a:pt x="1748045" y="1898678"/>
                    </a:lnTo>
                    <a:lnTo>
                      <a:pt x="1743280" y="1900945"/>
                    </a:lnTo>
                    <a:lnTo>
                      <a:pt x="1737836" y="1903666"/>
                    </a:lnTo>
                    <a:lnTo>
                      <a:pt x="1726492" y="1909562"/>
                    </a:lnTo>
                    <a:lnTo>
                      <a:pt x="1720139" y="1912964"/>
                    </a:lnTo>
                    <a:lnTo>
                      <a:pt x="1714014" y="1915911"/>
                    </a:lnTo>
                    <a:lnTo>
                      <a:pt x="1710837" y="1917272"/>
                    </a:lnTo>
                    <a:lnTo>
                      <a:pt x="1706754" y="1919540"/>
                    </a:lnTo>
                    <a:lnTo>
                      <a:pt x="1697905" y="1924755"/>
                    </a:lnTo>
                    <a:lnTo>
                      <a:pt x="1687923" y="1930878"/>
                    </a:lnTo>
                    <a:lnTo>
                      <a:pt x="1677487" y="1937907"/>
                    </a:lnTo>
                    <a:lnTo>
                      <a:pt x="1667050" y="1945164"/>
                    </a:lnTo>
                    <a:lnTo>
                      <a:pt x="1657522" y="1951966"/>
                    </a:lnTo>
                    <a:lnTo>
                      <a:pt x="1648674" y="1958542"/>
                    </a:lnTo>
                    <a:lnTo>
                      <a:pt x="1642094" y="1963758"/>
                    </a:lnTo>
                    <a:lnTo>
                      <a:pt x="1638237" y="1966706"/>
                    </a:lnTo>
                    <a:lnTo>
                      <a:pt x="1633700" y="1971241"/>
                    </a:lnTo>
                    <a:lnTo>
                      <a:pt x="1620541" y="1983486"/>
                    </a:lnTo>
                    <a:lnTo>
                      <a:pt x="1587417" y="2015459"/>
                    </a:lnTo>
                    <a:lnTo>
                      <a:pt x="1555882" y="2046299"/>
                    </a:lnTo>
                    <a:lnTo>
                      <a:pt x="1544765" y="2056730"/>
                    </a:lnTo>
                    <a:lnTo>
                      <a:pt x="1541362" y="2060131"/>
                    </a:lnTo>
                    <a:lnTo>
                      <a:pt x="1539093" y="2061945"/>
                    </a:lnTo>
                    <a:lnTo>
                      <a:pt x="1536597" y="2063986"/>
                    </a:lnTo>
                    <a:lnTo>
                      <a:pt x="1534328" y="2066027"/>
                    </a:lnTo>
                    <a:lnTo>
                      <a:pt x="1532513" y="2068522"/>
                    </a:lnTo>
                    <a:lnTo>
                      <a:pt x="1530925" y="2071016"/>
                    </a:lnTo>
                    <a:lnTo>
                      <a:pt x="1530018" y="2073284"/>
                    </a:lnTo>
                    <a:lnTo>
                      <a:pt x="1529791" y="2074644"/>
                    </a:lnTo>
                    <a:lnTo>
                      <a:pt x="1529791" y="2075551"/>
                    </a:lnTo>
                    <a:lnTo>
                      <a:pt x="1530018" y="2076458"/>
                    </a:lnTo>
                    <a:lnTo>
                      <a:pt x="1530245" y="2077365"/>
                    </a:lnTo>
                    <a:lnTo>
                      <a:pt x="1530925" y="2077819"/>
                    </a:lnTo>
                    <a:lnTo>
                      <a:pt x="1531833" y="2078272"/>
                    </a:lnTo>
                    <a:lnTo>
                      <a:pt x="1534102" y="2079179"/>
                    </a:lnTo>
                    <a:lnTo>
                      <a:pt x="1536824" y="2080993"/>
                    </a:lnTo>
                    <a:lnTo>
                      <a:pt x="1538185" y="2081900"/>
                    </a:lnTo>
                    <a:lnTo>
                      <a:pt x="1539547" y="2083488"/>
                    </a:lnTo>
                    <a:lnTo>
                      <a:pt x="1541135" y="2084848"/>
                    </a:lnTo>
                    <a:lnTo>
                      <a:pt x="1542269" y="2086662"/>
                    </a:lnTo>
                    <a:lnTo>
                      <a:pt x="1543857" y="2088930"/>
                    </a:lnTo>
                    <a:lnTo>
                      <a:pt x="1544992" y="2091198"/>
                    </a:lnTo>
                    <a:lnTo>
                      <a:pt x="1546126" y="2093919"/>
                    </a:lnTo>
                    <a:lnTo>
                      <a:pt x="1547033" y="2096867"/>
                    </a:lnTo>
                    <a:lnTo>
                      <a:pt x="1547714" y="2100268"/>
                    </a:lnTo>
                    <a:lnTo>
                      <a:pt x="1548395" y="2103896"/>
                    </a:lnTo>
                    <a:lnTo>
                      <a:pt x="1548622" y="2107978"/>
                    </a:lnTo>
                    <a:lnTo>
                      <a:pt x="1548622" y="2112513"/>
                    </a:lnTo>
                    <a:lnTo>
                      <a:pt x="1548395" y="2114781"/>
                    </a:lnTo>
                    <a:lnTo>
                      <a:pt x="1548168" y="2117048"/>
                    </a:lnTo>
                    <a:lnTo>
                      <a:pt x="1547487" y="2119089"/>
                    </a:lnTo>
                    <a:lnTo>
                      <a:pt x="1546807" y="2121130"/>
                    </a:lnTo>
                    <a:lnTo>
                      <a:pt x="1546126" y="2123398"/>
                    </a:lnTo>
                    <a:lnTo>
                      <a:pt x="1544992" y="2125439"/>
                    </a:lnTo>
                    <a:lnTo>
                      <a:pt x="1544084" y="2127253"/>
                    </a:lnTo>
                    <a:lnTo>
                      <a:pt x="1542950" y="2129067"/>
                    </a:lnTo>
                    <a:lnTo>
                      <a:pt x="1539773" y="2132922"/>
                    </a:lnTo>
                    <a:lnTo>
                      <a:pt x="1536370" y="2136096"/>
                    </a:lnTo>
                    <a:lnTo>
                      <a:pt x="1532740" y="2139044"/>
                    </a:lnTo>
                    <a:lnTo>
                      <a:pt x="1528657" y="2141765"/>
                    </a:lnTo>
                    <a:lnTo>
                      <a:pt x="1524346" y="2144260"/>
                    </a:lnTo>
                    <a:lnTo>
                      <a:pt x="1519582" y="2146301"/>
                    </a:lnTo>
                    <a:lnTo>
                      <a:pt x="1514817" y="2147888"/>
                    </a:lnTo>
                    <a:lnTo>
                      <a:pt x="1509826" y="2149248"/>
                    </a:lnTo>
                    <a:lnTo>
                      <a:pt x="1504835" y="2150155"/>
                    </a:lnTo>
                    <a:lnTo>
                      <a:pt x="1499843" y="2150836"/>
                    </a:lnTo>
                    <a:lnTo>
                      <a:pt x="1494625" y="2151063"/>
                    </a:lnTo>
                    <a:lnTo>
                      <a:pt x="1490088" y="2150836"/>
                    </a:lnTo>
                    <a:lnTo>
                      <a:pt x="1485323" y="2150382"/>
                    </a:lnTo>
                    <a:lnTo>
                      <a:pt x="1481013" y="2149475"/>
                    </a:lnTo>
                    <a:lnTo>
                      <a:pt x="1477383" y="2147888"/>
                    </a:lnTo>
                    <a:lnTo>
                      <a:pt x="1474206" y="2146527"/>
                    </a:lnTo>
                    <a:lnTo>
                      <a:pt x="1471257" y="2144260"/>
                    </a:lnTo>
                    <a:lnTo>
                      <a:pt x="1468761" y="2141992"/>
                    </a:lnTo>
                    <a:lnTo>
                      <a:pt x="1466493" y="2139271"/>
                    </a:lnTo>
                    <a:lnTo>
                      <a:pt x="1464451" y="2136323"/>
                    </a:lnTo>
                    <a:lnTo>
                      <a:pt x="1462863" y="2133375"/>
                    </a:lnTo>
                    <a:lnTo>
                      <a:pt x="1461728" y="2129747"/>
                    </a:lnTo>
                    <a:lnTo>
                      <a:pt x="1460821" y="2126119"/>
                    </a:lnTo>
                    <a:lnTo>
                      <a:pt x="1459913" y="2122491"/>
                    </a:lnTo>
                    <a:lnTo>
                      <a:pt x="1459460" y="2118409"/>
                    </a:lnTo>
                    <a:lnTo>
                      <a:pt x="1459233" y="2114327"/>
                    </a:lnTo>
                    <a:lnTo>
                      <a:pt x="1459006" y="2110019"/>
                    </a:lnTo>
                    <a:lnTo>
                      <a:pt x="1459006" y="2105710"/>
                    </a:lnTo>
                    <a:lnTo>
                      <a:pt x="1459460" y="2101629"/>
                    </a:lnTo>
                    <a:lnTo>
                      <a:pt x="1460140" y="2097774"/>
                    </a:lnTo>
                    <a:lnTo>
                      <a:pt x="1461275" y="2094372"/>
                    </a:lnTo>
                    <a:lnTo>
                      <a:pt x="1462409" y="2091424"/>
                    </a:lnTo>
                    <a:lnTo>
                      <a:pt x="1464224" y="2088703"/>
                    </a:lnTo>
                    <a:lnTo>
                      <a:pt x="1466039" y="2086209"/>
                    </a:lnTo>
                    <a:lnTo>
                      <a:pt x="1467854" y="2084168"/>
                    </a:lnTo>
                    <a:lnTo>
                      <a:pt x="1469896" y="2082581"/>
                    </a:lnTo>
                    <a:lnTo>
                      <a:pt x="1472165" y="2080993"/>
                    </a:lnTo>
                    <a:lnTo>
                      <a:pt x="1474433" y="2079860"/>
                    </a:lnTo>
                    <a:lnTo>
                      <a:pt x="1476702" y="2078726"/>
                    </a:lnTo>
                    <a:lnTo>
                      <a:pt x="1478517" y="2077819"/>
                    </a:lnTo>
                    <a:lnTo>
                      <a:pt x="1482601" y="2076685"/>
                    </a:lnTo>
                    <a:lnTo>
                      <a:pt x="1485777" y="2076231"/>
                    </a:lnTo>
                    <a:lnTo>
                      <a:pt x="1487365" y="2076005"/>
                    </a:lnTo>
                    <a:lnTo>
                      <a:pt x="1488273" y="2075778"/>
                    </a:lnTo>
                    <a:lnTo>
                      <a:pt x="1489180" y="2075324"/>
                    </a:lnTo>
                    <a:lnTo>
                      <a:pt x="1490315" y="2074644"/>
                    </a:lnTo>
                    <a:lnTo>
                      <a:pt x="1491903" y="2073057"/>
                    </a:lnTo>
                    <a:lnTo>
                      <a:pt x="1493264" y="2071016"/>
                    </a:lnTo>
                    <a:lnTo>
                      <a:pt x="1494398" y="2068748"/>
                    </a:lnTo>
                    <a:lnTo>
                      <a:pt x="1495760" y="2066254"/>
                    </a:lnTo>
                    <a:lnTo>
                      <a:pt x="1496894" y="2063986"/>
                    </a:lnTo>
                    <a:lnTo>
                      <a:pt x="1498709" y="2061038"/>
                    </a:lnTo>
                    <a:lnTo>
                      <a:pt x="1502112" y="2056503"/>
                    </a:lnTo>
                    <a:lnTo>
                      <a:pt x="1508692" y="2048793"/>
                    </a:lnTo>
                    <a:lnTo>
                      <a:pt x="1526615" y="2027251"/>
                    </a:lnTo>
                    <a:lnTo>
                      <a:pt x="1547033" y="2003895"/>
                    </a:lnTo>
                    <a:lnTo>
                      <a:pt x="1555655" y="1993917"/>
                    </a:lnTo>
                    <a:lnTo>
                      <a:pt x="1562688" y="1986434"/>
                    </a:lnTo>
                    <a:lnTo>
                      <a:pt x="1565864" y="1983033"/>
                    </a:lnTo>
                    <a:lnTo>
                      <a:pt x="1570175" y="1979178"/>
                    </a:lnTo>
                    <a:lnTo>
                      <a:pt x="1581065" y="1969200"/>
                    </a:lnTo>
                    <a:lnTo>
                      <a:pt x="1593997" y="1957635"/>
                    </a:lnTo>
                    <a:lnTo>
                      <a:pt x="1608290" y="1945617"/>
                    </a:lnTo>
                    <a:lnTo>
                      <a:pt x="1622810" y="1933599"/>
                    </a:lnTo>
                    <a:lnTo>
                      <a:pt x="1636195" y="1923168"/>
                    </a:lnTo>
                    <a:lnTo>
                      <a:pt x="1647539" y="1914551"/>
                    </a:lnTo>
                    <a:lnTo>
                      <a:pt x="1652077" y="1911376"/>
                    </a:lnTo>
                    <a:lnTo>
                      <a:pt x="1655707" y="1909109"/>
                    </a:lnTo>
                    <a:lnTo>
                      <a:pt x="1661379" y="1905707"/>
                    </a:lnTo>
                    <a:lnTo>
                      <a:pt x="1664782" y="1902986"/>
                    </a:lnTo>
                    <a:lnTo>
                      <a:pt x="1666143" y="1901625"/>
                    </a:lnTo>
                    <a:lnTo>
                      <a:pt x="1667050" y="1900718"/>
                    </a:lnTo>
                    <a:lnTo>
                      <a:pt x="1667277" y="1899811"/>
                    </a:lnTo>
                    <a:lnTo>
                      <a:pt x="1667277" y="1898904"/>
                    </a:lnTo>
                    <a:lnTo>
                      <a:pt x="1667050" y="1898451"/>
                    </a:lnTo>
                    <a:lnTo>
                      <a:pt x="1666370" y="1897997"/>
                    </a:lnTo>
                    <a:lnTo>
                      <a:pt x="1665462" y="1897544"/>
                    </a:lnTo>
                    <a:lnTo>
                      <a:pt x="1663874" y="1897317"/>
                    </a:lnTo>
                    <a:lnTo>
                      <a:pt x="1660244" y="1897090"/>
                    </a:lnTo>
                    <a:lnTo>
                      <a:pt x="1655253" y="1897090"/>
                    </a:lnTo>
                    <a:lnTo>
                      <a:pt x="1649354" y="1897544"/>
                    </a:lnTo>
                    <a:lnTo>
                      <a:pt x="1642775" y="1898678"/>
                    </a:lnTo>
                    <a:lnTo>
                      <a:pt x="1635515" y="1900265"/>
                    </a:lnTo>
                    <a:lnTo>
                      <a:pt x="1628028" y="1901852"/>
                    </a:lnTo>
                    <a:lnTo>
                      <a:pt x="1611466" y="1906387"/>
                    </a:lnTo>
                    <a:lnTo>
                      <a:pt x="1593770" y="1911149"/>
                    </a:lnTo>
                    <a:lnTo>
                      <a:pt x="1589005" y="1912510"/>
                    </a:lnTo>
                    <a:lnTo>
                      <a:pt x="1583333" y="1914778"/>
                    </a:lnTo>
                    <a:lnTo>
                      <a:pt x="1576981" y="1917499"/>
                    </a:lnTo>
                    <a:lnTo>
                      <a:pt x="1570402" y="1920900"/>
                    </a:lnTo>
                    <a:lnTo>
                      <a:pt x="1563142" y="1924528"/>
                    </a:lnTo>
                    <a:lnTo>
                      <a:pt x="1555882" y="1928837"/>
                    </a:lnTo>
                    <a:lnTo>
                      <a:pt x="1541362" y="1937227"/>
                    </a:lnTo>
                    <a:lnTo>
                      <a:pt x="1527068" y="1945617"/>
                    </a:lnTo>
                    <a:lnTo>
                      <a:pt x="1514590" y="1953554"/>
                    </a:lnTo>
                    <a:lnTo>
                      <a:pt x="1504381" y="1959676"/>
                    </a:lnTo>
                    <a:lnTo>
                      <a:pt x="1498028" y="1963758"/>
                    </a:lnTo>
                    <a:lnTo>
                      <a:pt x="1493945" y="1966252"/>
                    </a:lnTo>
                    <a:lnTo>
                      <a:pt x="1490768" y="1968973"/>
                    </a:lnTo>
                    <a:lnTo>
                      <a:pt x="1489407" y="1970107"/>
                    </a:lnTo>
                    <a:lnTo>
                      <a:pt x="1488500" y="1971695"/>
                    </a:lnTo>
                    <a:lnTo>
                      <a:pt x="1487592" y="1972828"/>
                    </a:lnTo>
                    <a:lnTo>
                      <a:pt x="1486685" y="1974416"/>
                    </a:lnTo>
                    <a:lnTo>
                      <a:pt x="1486231" y="1975776"/>
                    </a:lnTo>
                    <a:lnTo>
                      <a:pt x="1485777" y="1977137"/>
                    </a:lnTo>
                    <a:lnTo>
                      <a:pt x="1485550" y="1978497"/>
                    </a:lnTo>
                    <a:lnTo>
                      <a:pt x="1485550" y="1980085"/>
                    </a:lnTo>
                    <a:lnTo>
                      <a:pt x="1485777" y="1983259"/>
                    </a:lnTo>
                    <a:lnTo>
                      <a:pt x="1486458" y="1986434"/>
                    </a:lnTo>
                    <a:lnTo>
                      <a:pt x="1487138" y="1988021"/>
                    </a:lnTo>
                    <a:lnTo>
                      <a:pt x="1487819" y="1989155"/>
                    </a:lnTo>
                    <a:lnTo>
                      <a:pt x="1488500" y="1990289"/>
                    </a:lnTo>
                    <a:lnTo>
                      <a:pt x="1489407" y="1990969"/>
                    </a:lnTo>
                    <a:lnTo>
                      <a:pt x="1490315" y="1991423"/>
                    </a:lnTo>
                    <a:lnTo>
                      <a:pt x="1491222" y="1991876"/>
                    </a:lnTo>
                    <a:lnTo>
                      <a:pt x="1493264" y="1992557"/>
                    </a:lnTo>
                    <a:lnTo>
                      <a:pt x="1495079" y="1992783"/>
                    </a:lnTo>
                    <a:lnTo>
                      <a:pt x="1496667" y="1992783"/>
                    </a:lnTo>
                    <a:lnTo>
                      <a:pt x="1498255" y="1993010"/>
                    </a:lnTo>
                    <a:lnTo>
                      <a:pt x="1499163" y="1993237"/>
                    </a:lnTo>
                    <a:lnTo>
                      <a:pt x="1499617" y="1993917"/>
                    </a:lnTo>
                    <a:lnTo>
                      <a:pt x="1499843" y="1995731"/>
                    </a:lnTo>
                    <a:lnTo>
                      <a:pt x="1499843" y="2001174"/>
                    </a:lnTo>
                    <a:lnTo>
                      <a:pt x="1499843" y="2009110"/>
                    </a:lnTo>
                    <a:lnTo>
                      <a:pt x="1499617" y="2018181"/>
                    </a:lnTo>
                    <a:lnTo>
                      <a:pt x="1498936" y="2036548"/>
                    </a:lnTo>
                    <a:lnTo>
                      <a:pt x="1498709" y="2048567"/>
                    </a:lnTo>
                    <a:lnTo>
                      <a:pt x="1498482" y="2051288"/>
                    </a:lnTo>
                    <a:lnTo>
                      <a:pt x="1498028" y="2053782"/>
                    </a:lnTo>
                    <a:lnTo>
                      <a:pt x="1496894" y="2056050"/>
                    </a:lnTo>
                    <a:lnTo>
                      <a:pt x="1495533" y="2057637"/>
                    </a:lnTo>
                    <a:lnTo>
                      <a:pt x="1493718" y="2059224"/>
                    </a:lnTo>
                    <a:lnTo>
                      <a:pt x="1491449" y="2060358"/>
                    </a:lnTo>
                    <a:lnTo>
                      <a:pt x="1488953" y="2060812"/>
                    </a:lnTo>
                    <a:lnTo>
                      <a:pt x="1485777" y="2061038"/>
                    </a:lnTo>
                    <a:lnTo>
                      <a:pt x="1479878" y="2060812"/>
                    </a:lnTo>
                    <a:lnTo>
                      <a:pt x="1477383" y="2060585"/>
                    </a:lnTo>
                    <a:lnTo>
                      <a:pt x="1474887" y="2060131"/>
                    </a:lnTo>
                    <a:lnTo>
                      <a:pt x="1472845" y="2059451"/>
                    </a:lnTo>
                    <a:lnTo>
                      <a:pt x="1471257" y="2058317"/>
                    </a:lnTo>
                    <a:lnTo>
                      <a:pt x="1469669" y="2056957"/>
                    </a:lnTo>
                    <a:lnTo>
                      <a:pt x="1468535" y="2055143"/>
                    </a:lnTo>
                    <a:lnTo>
                      <a:pt x="1466946" y="2051288"/>
                    </a:lnTo>
                    <a:lnTo>
                      <a:pt x="1465358" y="2048113"/>
                    </a:lnTo>
                    <a:lnTo>
                      <a:pt x="1464678" y="2046752"/>
                    </a:lnTo>
                    <a:lnTo>
                      <a:pt x="1463997" y="2045845"/>
                    </a:lnTo>
                    <a:lnTo>
                      <a:pt x="1462636" y="2045392"/>
                    </a:lnTo>
                    <a:lnTo>
                      <a:pt x="1461048" y="2044938"/>
                    </a:lnTo>
                    <a:lnTo>
                      <a:pt x="1457418" y="2045392"/>
                    </a:lnTo>
                    <a:lnTo>
                      <a:pt x="1455830" y="2045845"/>
                    </a:lnTo>
                    <a:lnTo>
                      <a:pt x="1454241" y="2046299"/>
                    </a:lnTo>
                    <a:lnTo>
                      <a:pt x="1452880" y="2046979"/>
                    </a:lnTo>
                    <a:lnTo>
                      <a:pt x="1451292" y="2048113"/>
                    </a:lnTo>
                    <a:lnTo>
                      <a:pt x="1450385" y="2049020"/>
                    </a:lnTo>
                    <a:lnTo>
                      <a:pt x="1449931" y="2050381"/>
                    </a:lnTo>
                    <a:lnTo>
                      <a:pt x="1449023" y="2051968"/>
                    </a:lnTo>
                    <a:lnTo>
                      <a:pt x="1448343" y="2053555"/>
                    </a:lnTo>
                    <a:lnTo>
                      <a:pt x="1447662" y="2054689"/>
                    </a:lnTo>
                    <a:lnTo>
                      <a:pt x="1446301" y="2056050"/>
                    </a:lnTo>
                    <a:lnTo>
                      <a:pt x="1444940" y="2056957"/>
                    </a:lnTo>
                    <a:lnTo>
                      <a:pt x="1443125" y="2057410"/>
                    </a:lnTo>
                    <a:lnTo>
                      <a:pt x="1441083" y="2057864"/>
                    </a:lnTo>
                    <a:lnTo>
                      <a:pt x="1438587" y="2057637"/>
                    </a:lnTo>
                    <a:lnTo>
                      <a:pt x="1432915" y="2057410"/>
                    </a:lnTo>
                    <a:lnTo>
                      <a:pt x="1427470" y="2057184"/>
                    </a:lnTo>
                    <a:lnTo>
                      <a:pt x="1425201" y="2056957"/>
                    </a:lnTo>
                    <a:lnTo>
                      <a:pt x="1423386" y="2056730"/>
                    </a:lnTo>
                    <a:lnTo>
                      <a:pt x="1421798" y="2056050"/>
                    </a:lnTo>
                    <a:lnTo>
                      <a:pt x="1421571" y="2055596"/>
                    </a:lnTo>
                    <a:lnTo>
                      <a:pt x="1421345" y="2055143"/>
                    </a:lnTo>
                    <a:lnTo>
                      <a:pt x="1421118" y="2051741"/>
                    </a:lnTo>
                    <a:lnTo>
                      <a:pt x="1420664" y="2044258"/>
                    </a:lnTo>
                    <a:lnTo>
                      <a:pt x="1420664" y="2034281"/>
                    </a:lnTo>
                    <a:lnTo>
                      <a:pt x="1420664" y="2023169"/>
                    </a:lnTo>
                    <a:lnTo>
                      <a:pt x="1420664" y="2012058"/>
                    </a:lnTo>
                    <a:lnTo>
                      <a:pt x="1421118" y="2002307"/>
                    </a:lnTo>
                    <a:lnTo>
                      <a:pt x="1421571" y="1998679"/>
                    </a:lnTo>
                    <a:lnTo>
                      <a:pt x="1422025" y="1995731"/>
                    </a:lnTo>
                    <a:lnTo>
                      <a:pt x="1422479" y="1993690"/>
                    </a:lnTo>
                    <a:lnTo>
                      <a:pt x="1422706" y="1993237"/>
                    </a:lnTo>
                    <a:lnTo>
                      <a:pt x="1423386" y="1993237"/>
                    </a:lnTo>
                    <a:lnTo>
                      <a:pt x="1424748" y="1993010"/>
                    </a:lnTo>
                    <a:lnTo>
                      <a:pt x="1426336" y="1992783"/>
                    </a:lnTo>
                    <a:lnTo>
                      <a:pt x="1427924" y="1992103"/>
                    </a:lnTo>
                    <a:lnTo>
                      <a:pt x="1429512" y="1991423"/>
                    </a:lnTo>
                    <a:lnTo>
                      <a:pt x="1430646" y="1990516"/>
                    </a:lnTo>
                    <a:lnTo>
                      <a:pt x="1431781" y="1989382"/>
                    </a:lnTo>
                    <a:lnTo>
                      <a:pt x="1432461" y="1988248"/>
                    </a:lnTo>
                    <a:lnTo>
                      <a:pt x="1432688" y="1987114"/>
                    </a:lnTo>
                    <a:lnTo>
                      <a:pt x="1432461" y="1986434"/>
                    </a:lnTo>
                    <a:lnTo>
                      <a:pt x="1432235" y="1985981"/>
                    </a:lnTo>
                    <a:lnTo>
                      <a:pt x="1431781" y="1985754"/>
                    </a:lnTo>
                    <a:lnTo>
                      <a:pt x="1431327" y="1985527"/>
                    </a:lnTo>
                    <a:lnTo>
                      <a:pt x="1429966" y="1985300"/>
                    </a:lnTo>
                    <a:lnTo>
                      <a:pt x="1428151" y="1985300"/>
                    </a:lnTo>
                    <a:lnTo>
                      <a:pt x="1424521" y="1985527"/>
                    </a:lnTo>
                    <a:lnTo>
                      <a:pt x="1421345" y="1985754"/>
                    </a:lnTo>
                    <a:lnTo>
                      <a:pt x="1420891" y="1985754"/>
                    </a:lnTo>
                    <a:lnTo>
                      <a:pt x="1420664" y="1985527"/>
                    </a:lnTo>
                    <a:lnTo>
                      <a:pt x="1420664" y="1985300"/>
                    </a:lnTo>
                    <a:lnTo>
                      <a:pt x="1420891" y="1984620"/>
                    </a:lnTo>
                    <a:lnTo>
                      <a:pt x="1422933" y="1982352"/>
                    </a:lnTo>
                    <a:lnTo>
                      <a:pt x="1427243" y="1978497"/>
                    </a:lnTo>
                    <a:lnTo>
                      <a:pt x="1444032" y="1964892"/>
                    </a:lnTo>
                    <a:lnTo>
                      <a:pt x="1474433" y="1940175"/>
                    </a:lnTo>
                    <a:lnTo>
                      <a:pt x="1479652" y="1936093"/>
                    </a:lnTo>
                    <a:lnTo>
                      <a:pt x="1485323" y="1932011"/>
                    </a:lnTo>
                    <a:lnTo>
                      <a:pt x="1490995" y="1927930"/>
                    </a:lnTo>
                    <a:lnTo>
                      <a:pt x="1496894" y="1924075"/>
                    </a:lnTo>
                    <a:lnTo>
                      <a:pt x="1503247" y="1919993"/>
                    </a:lnTo>
                    <a:lnTo>
                      <a:pt x="1509599" y="1916365"/>
                    </a:lnTo>
                    <a:lnTo>
                      <a:pt x="1522985" y="1908882"/>
                    </a:lnTo>
                    <a:lnTo>
                      <a:pt x="1536824" y="1901399"/>
                    </a:lnTo>
                    <a:lnTo>
                      <a:pt x="1551571" y="1894823"/>
                    </a:lnTo>
                    <a:lnTo>
                      <a:pt x="1566318" y="1888020"/>
                    </a:lnTo>
                    <a:lnTo>
                      <a:pt x="1581518" y="1882124"/>
                    </a:lnTo>
                    <a:lnTo>
                      <a:pt x="1596719" y="1876455"/>
                    </a:lnTo>
                    <a:lnTo>
                      <a:pt x="1611693" y="1871240"/>
                    </a:lnTo>
                    <a:lnTo>
                      <a:pt x="1626894" y="1866704"/>
                    </a:lnTo>
                    <a:lnTo>
                      <a:pt x="1641640" y="1862623"/>
                    </a:lnTo>
                    <a:lnTo>
                      <a:pt x="1655707" y="1858994"/>
                    </a:lnTo>
                    <a:lnTo>
                      <a:pt x="1669319" y="1856273"/>
                    </a:lnTo>
                    <a:lnTo>
                      <a:pt x="1682024" y="1854232"/>
                    </a:lnTo>
                    <a:lnTo>
                      <a:pt x="1688150" y="1853552"/>
                    </a:lnTo>
                    <a:lnTo>
                      <a:pt x="1694049" y="1853099"/>
                    </a:lnTo>
                    <a:lnTo>
                      <a:pt x="1709703" y="1851965"/>
                    </a:lnTo>
                    <a:lnTo>
                      <a:pt x="1723996" y="1851285"/>
                    </a:lnTo>
                    <a:lnTo>
                      <a:pt x="1736020" y="1851285"/>
                    </a:lnTo>
                    <a:lnTo>
                      <a:pt x="1746230" y="1851511"/>
                    </a:lnTo>
                    <a:lnTo>
                      <a:pt x="1754170" y="1852192"/>
                    </a:lnTo>
                    <a:lnTo>
                      <a:pt x="1760069" y="1852418"/>
                    </a:lnTo>
                    <a:lnTo>
                      <a:pt x="1765060" y="1853099"/>
                    </a:lnTo>
                    <a:lnTo>
                      <a:pt x="1764153" y="1649467"/>
                    </a:lnTo>
                    <a:lnTo>
                      <a:pt x="1782303" y="1649921"/>
                    </a:lnTo>
                    <a:lnTo>
                      <a:pt x="1780942" y="1522481"/>
                    </a:lnTo>
                    <a:lnTo>
                      <a:pt x="1740785" y="1517492"/>
                    </a:lnTo>
                    <a:lnTo>
                      <a:pt x="1740785" y="1492549"/>
                    </a:lnTo>
                    <a:lnTo>
                      <a:pt x="1626440" y="1456267"/>
                    </a:lnTo>
                    <a:lnTo>
                      <a:pt x="1541362" y="1429056"/>
                    </a:lnTo>
                    <a:lnTo>
                      <a:pt x="1488500" y="1412275"/>
                    </a:lnTo>
                    <a:lnTo>
                      <a:pt x="1482374" y="1410235"/>
                    </a:lnTo>
                    <a:lnTo>
                      <a:pt x="1476475" y="1407740"/>
                    </a:lnTo>
                    <a:lnTo>
                      <a:pt x="1470350" y="1405019"/>
                    </a:lnTo>
                    <a:lnTo>
                      <a:pt x="1464224" y="1402071"/>
                    </a:lnTo>
                    <a:lnTo>
                      <a:pt x="1458325" y="1398896"/>
                    </a:lnTo>
                    <a:lnTo>
                      <a:pt x="1452200" y="1394815"/>
                    </a:lnTo>
                    <a:lnTo>
                      <a:pt x="1446301" y="1390733"/>
                    </a:lnTo>
                    <a:lnTo>
                      <a:pt x="1440629" y="1386198"/>
                    </a:lnTo>
                    <a:lnTo>
                      <a:pt x="1434957" y="1380982"/>
                    </a:lnTo>
                    <a:lnTo>
                      <a:pt x="1429512" y="1375313"/>
                    </a:lnTo>
                    <a:lnTo>
                      <a:pt x="1424067" y="1368964"/>
                    </a:lnTo>
                    <a:lnTo>
                      <a:pt x="1419076" y="1362161"/>
                    </a:lnTo>
                    <a:lnTo>
                      <a:pt x="1416050" y="1357624"/>
                    </a:lnTo>
                    <a:lnTo>
                      <a:pt x="1416050" y="2132486"/>
                    </a:lnTo>
                    <a:lnTo>
                      <a:pt x="1416050" y="2135206"/>
                    </a:lnTo>
                    <a:lnTo>
                      <a:pt x="1415591" y="2137698"/>
                    </a:lnTo>
                    <a:lnTo>
                      <a:pt x="1414903" y="2140418"/>
                    </a:lnTo>
                    <a:lnTo>
                      <a:pt x="1413986" y="2142684"/>
                    </a:lnTo>
                    <a:lnTo>
                      <a:pt x="1412839" y="2145177"/>
                    </a:lnTo>
                    <a:lnTo>
                      <a:pt x="1411463" y="2147443"/>
                    </a:lnTo>
                    <a:lnTo>
                      <a:pt x="1409857" y="2149482"/>
                    </a:lnTo>
                    <a:lnTo>
                      <a:pt x="1408022" y="2151295"/>
                    </a:lnTo>
                    <a:lnTo>
                      <a:pt x="1406187" y="2153108"/>
                    </a:lnTo>
                    <a:lnTo>
                      <a:pt x="1403893" y="2154694"/>
                    </a:lnTo>
                    <a:lnTo>
                      <a:pt x="1401600" y="2155828"/>
                    </a:lnTo>
                    <a:lnTo>
                      <a:pt x="1399076" y="2157187"/>
                    </a:lnTo>
                    <a:lnTo>
                      <a:pt x="1396553" y="2157867"/>
                    </a:lnTo>
                    <a:lnTo>
                      <a:pt x="1393801" y="2158547"/>
                    </a:lnTo>
                    <a:lnTo>
                      <a:pt x="1391048" y="2159000"/>
                    </a:lnTo>
                    <a:lnTo>
                      <a:pt x="1388296" y="2159000"/>
                    </a:lnTo>
                    <a:lnTo>
                      <a:pt x="1383479" y="2159000"/>
                    </a:lnTo>
                    <a:lnTo>
                      <a:pt x="1380727" y="2159000"/>
                    </a:lnTo>
                    <a:lnTo>
                      <a:pt x="1377974" y="2158547"/>
                    </a:lnTo>
                    <a:lnTo>
                      <a:pt x="1375222" y="2157867"/>
                    </a:lnTo>
                    <a:lnTo>
                      <a:pt x="1372699" y="2157187"/>
                    </a:lnTo>
                    <a:lnTo>
                      <a:pt x="1370175" y="2155828"/>
                    </a:lnTo>
                    <a:lnTo>
                      <a:pt x="1368111" y="2154694"/>
                    </a:lnTo>
                    <a:lnTo>
                      <a:pt x="1365817" y="2153108"/>
                    </a:lnTo>
                    <a:lnTo>
                      <a:pt x="1363753" y="2151295"/>
                    </a:lnTo>
                    <a:lnTo>
                      <a:pt x="1361918" y="2149482"/>
                    </a:lnTo>
                    <a:lnTo>
                      <a:pt x="1360542" y="2147443"/>
                    </a:lnTo>
                    <a:lnTo>
                      <a:pt x="1358936" y="2145177"/>
                    </a:lnTo>
                    <a:lnTo>
                      <a:pt x="1358019" y="2142684"/>
                    </a:lnTo>
                    <a:lnTo>
                      <a:pt x="1356872" y="2140418"/>
                    </a:lnTo>
                    <a:lnTo>
                      <a:pt x="1356184" y="2137698"/>
                    </a:lnTo>
                    <a:lnTo>
                      <a:pt x="1355725" y="2135206"/>
                    </a:lnTo>
                    <a:lnTo>
                      <a:pt x="1355725" y="2132486"/>
                    </a:lnTo>
                    <a:lnTo>
                      <a:pt x="1355725" y="2013431"/>
                    </a:lnTo>
                    <a:lnTo>
                      <a:pt x="1304925" y="2029316"/>
                    </a:lnTo>
                    <a:lnTo>
                      <a:pt x="1304925" y="2172607"/>
                    </a:lnTo>
                    <a:lnTo>
                      <a:pt x="1304696" y="2175329"/>
                    </a:lnTo>
                    <a:lnTo>
                      <a:pt x="1304468" y="2178050"/>
                    </a:lnTo>
                    <a:lnTo>
                      <a:pt x="1303554" y="2180772"/>
                    </a:lnTo>
                    <a:lnTo>
                      <a:pt x="1302640" y="2183266"/>
                    </a:lnTo>
                    <a:lnTo>
                      <a:pt x="1301497" y="2185761"/>
                    </a:lnTo>
                    <a:lnTo>
                      <a:pt x="1300126" y="2188029"/>
                    </a:lnTo>
                    <a:lnTo>
                      <a:pt x="1298298" y="2190070"/>
                    </a:lnTo>
                    <a:lnTo>
                      <a:pt x="1296699" y="2192111"/>
                    </a:lnTo>
                    <a:lnTo>
                      <a:pt x="1294642" y="2193698"/>
                    </a:lnTo>
                    <a:lnTo>
                      <a:pt x="1292586" y="2195513"/>
                    </a:lnTo>
                    <a:lnTo>
                      <a:pt x="1290301" y="2196647"/>
                    </a:lnTo>
                    <a:lnTo>
                      <a:pt x="1287787" y="2198007"/>
                    </a:lnTo>
                    <a:lnTo>
                      <a:pt x="1285502" y="2198914"/>
                    </a:lnTo>
                    <a:lnTo>
                      <a:pt x="1282760" y="2199368"/>
                    </a:lnTo>
                    <a:lnTo>
                      <a:pt x="1280018" y="2200048"/>
                    </a:lnTo>
                    <a:lnTo>
                      <a:pt x="1277048" y="2200275"/>
                    </a:lnTo>
                    <a:lnTo>
                      <a:pt x="1272477" y="2200275"/>
                    </a:lnTo>
                    <a:lnTo>
                      <a:pt x="1269507" y="2200048"/>
                    </a:lnTo>
                    <a:lnTo>
                      <a:pt x="1266765" y="2199368"/>
                    </a:lnTo>
                    <a:lnTo>
                      <a:pt x="1264251" y="2198914"/>
                    </a:lnTo>
                    <a:lnTo>
                      <a:pt x="1261509" y="2198007"/>
                    </a:lnTo>
                    <a:lnTo>
                      <a:pt x="1259224" y="2196647"/>
                    </a:lnTo>
                    <a:lnTo>
                      <a:pt x="1256939" y="2195513"/>
                    </a:lnTo>
                    <a:lnTo>
                      <a:pt x="1254654" y="2193698"/>
                    </a:lnTo>
                    <a:lnTo>
                      <a:pt x="1252598" y="2192111"/>
                    </a:lnTo>
                    <a:lnTo>
                      <a:pt x="1250998" y="2190070"/>
                    </a:lnTo>
                    <a:lnTo>
                      <a:pt x="1249399" y="2188029"/>
                    </a:lnTo>
                    <a:lnTo>
                      <a:pt x="1248028" y="2185761"/>
                    </a:lnTo>
                    <a:lnTo>
                      <a:pt x="1246657" y="2183266"/>
                    </a:lnTo>
                    <a:lnTo>
                      <a:pt x="1245971" y="2180772"/>
                    </a:lnTo>
                    <a:lnTo>
                      <a:pt x="1245286" y="2178050"/>
                    </a:lnTo>
                    <a:lnTo>
                      <a:pt x="1244600" y="2175329"/>
                    </a:lnTo>
                    <a:lnTo>
                      <a:pt x="1244600" y="2172607"/>
                    </a:lnTo>
                    <a:lnTo>
                      <a:pt x="1244600" y="1055127"/>
                    </a:lnTo>
                    <a:lnTo>
                      <a:pt x="1243701" y="1055127"/>
                    </a:lnTo>
                    <a:lnTo>
                      <a:pt x="1240979" y="1054900"/>
                    </a:lnTo>
                    <a:lnTo>
                      <a:pt x="1238710" y="1054673"/>
                    </a:lnTo>
                    <a:lnTo>
                      <a:pt x="1236441" y="1054220"/>
                    </a:lnTo>
                    <a:lnTo>
                      <a:pt x="1234173" y="1053313"/>
                    </a:lnTo>
                    <a:lnTo>
                      <a:pt x="1232584" y="1052633"/>
                    </a:lnTo>
                    <a:lnTo>
                      <a:pt x="1230543" y="1051725"/>
                    </a:lnTo>
                    <a:lnTo>
                      <a:pt x="1228954" y="1050365"/>
                    </a:lnTo>
                    <a:lnTo>
                      <a:pt x="1227593" y="1049231"/>
                    </a:lnTo>
                    <a:lnTo>
                      <a:pt x="1226232" y="1047871"/>
                    </a:lnTo>
                    <a:lnTo>
                      <a:pt x="1225324" y="1046510"/>
                    </a:lnTo>
                    <a:lnTo>
                      <a:pt x="1224417" y="1044923"/>
                    </a:lnTo>
                    <a:lnTo>
                      <a:pt x="1223509" y="1043562"/>
                    </a:lnTo>
                    <a:lnTo>
                      <a:pt x="1223056" y="1041748"/>
                    </a:lnTo>
                    <a:lnTo>
                      <a:pt x="1222602" y="1040161"/>
                    </a:lnTo>
                    <a:lnTo>
                      <a:pt x="1222375" y="1038573"/>
                    </a:lnTo>
                    <a:lnTo>
                      <a:pt x="1222375" y="1036759"/>
                    </a:lnTo>
                    <a:lnTo>
                      <a:pt x="1222375" y="1034945"/>
                    </a:lnTo>
                    <a:lnTo>
                      <a:pt x="1222602" y="1033358"/>
                    </a:lnTo>
                    <a:lnTo>
                      <a:pt x="1223056" y="1031771"/>
                    </a:lnTo>
                    <a:lnTo>
                      <a:pt x="1223509" y="1030183"/>
                    </a:lnTo>
                    <a:lnTo>
                      <a:pt x="1224417" y="1028596"/>
                    </a:lnTo>
                    <a:lnTo>
                      <a:pt x="1225324" y="1027009"/>
                    </a:lnTo>
                    <a:lnTo>
                      <a:pt x="1226232" y="1025648"/>
                    </a:lnTo>
                    <a:lnTo>
                      <a:pt x="1227593" y="1024287"/>
                    </a:lnTo>
                    <a:lnTo>
                      <a:pt x="1228954" y="1023154"/>
                    </a:lnTo>
                    <a:lnTo>
                      <a:pt x="1230543" y="1022247"/>
                    </a:lnTo>
                    <a:lnTo>
                      <a:pt x="1232358" y="1021113"/>
                    </a:lnTo>
                    <a:lnTo>
                      <a:pt x="1234173" y="1020206"/>
                    </a:lnTo>
                    <a:lnTo>
                      <a:pt x="1236441" y="1019752"/>
                    </a:lnTo>
                    <a:lnTo>
                      <a:pt x="1238710" y="1019072"/>
                    </a:lnTo>
                    <a:lnTo>
                      <a:pt x="1240979" y="1018618"/>
                    </a:lnTo>
                    <a:lnTo>
                      <a:pt x="1243701" y="1018618"/>
                    </a:lnTo>
                    <a:lnTo>
                      <a:pt x="1244600" y="1018614"/>
                    </a:lnTo>
                    <a:lnTo>
                      <a:pt x="1244600" y="1011209"/>
                    </a:lnTo>
                    <a:lnTo>
                      <a:pt x="861069" y="1002064"/>
                    </a:lnTo>
                    <a:lnTo>
                      <a:pt x="862657" y="935396"/>
                    </a:lnTo>
                    <a:lnTo>
                      <a:pt x="857893" y="934262"/>
                    </a:lnTo>
                    <a:lnTo>
                      <a:pt x="852674" y="933128"/>
                    </a:lnTo>
                    <a:lnTo>
                      <a:pt x="845867" y="931541"/>
                    </a:lnTo>
                    <a:lnTo>
                      <a:pt x="837926" y="930407"/>
                    </a:lnTo>
                    <a:lnTo>
                      <a:pt x="829304" y="929046"/>
                    </a:lnTo>
                    <a:lnTo>
                      <a:pt x="819774" y="928366"/>
                    </a:lnTo>
                    <a:lnTo>
                      <a:pt x="815009" y="928139"/>
                    </a:lnTo>
                    <a:lnTo>
                      <a:pt x="810471" y="928139"/>
                    </a:lnTo>
                    <a:lnTo>
                      <a:pt x="805933" y="928139"/>
                    </a:lnTo>
                    <a:lnTo>
                      <a:pt x="801849" y="928819"/>
                    </a:lnTo>
                    <a:lnTo>
                      <a:pt x="798446" y="929500"/>
                    </a:lnTo>
                    <a:lnTo>
                      <a:pt x="795269" y="931087"/>
                    </a:lnTo>
                    <a:lnTo>
                      <a:pt x="792320" y="932901"/>
                    </a:lnTo>
                    <a:lnTo>
                      <a:pt x="789370" y="934715"/>
                    </a:lnTo>
                    <a:lnTo>
                      <a:pt x="786874" y="937436"/>
                    </a:lnTo>
                    <a:lnTo>
                      <a:pt x="784151" y="940611"/>
                    </a:lnTo>
                    <a:lnTo>
                      <a:pt x="781429" y="944013"/>
                    </a:lnTo>
                    <a:lnTo>
                      <a:pt x="778252" y="947868"/>
                    </a:lnTo>
                    <a:lnTo>
                      <a:pt x="772126" y="957165"/>
                    </a:lnTo>
                    <a:lnTo>
                      <a:pt x="764638" y="968503"/>
                    </a:lnTo>
                    <a:lnTo>
                      <a:pt x="760327" y="975079"/>
                    </a:lnTo>
                    <a:lnTo>
                      <a:pt x="755109" y="981882"/>
                    </a:lnTo>
                    <a:lnTo>
                      <a:pt x="752613" y="985737"/>
                    </a:lnTo>
                    <a:lnTo>
                      <a:pt x="750117" y="989365"/>
                    </a:lnTo>
                    <a:lnTo>
                      <a:pt x="747848" y="993220"/>
                    </a:lnTo>
                    <a:lnTo>
                      <a:pt x="745806" y="997302"/>
                    </a:lnTo>
                    <a:lnTo>
                      <a:pt x="744218" y="1001610"/>
                    </a:lnTo>
                    <a:lnTo>
                      <a:pt x="742403" y="1005465"/>
                    </a:lnTo>
                    <a:lnTo>
                      <a:pt x="740588" y="1009774"/>
                    </a:lnTo>
                    <a:lnTo>
                      <a:pt x="739453" y="1013855"/>
                    </a:lnTo>
                    <a:lnTo>
                      <a:pt x="736957" y="1022019"/>
                    </a:lnTo>
                    <a:lnTo>
                      <a:pt x="735142" y="1030182"/>
                    </a:lnTo>
                    <a:lnTo>
                      <a:pt x="733781" y="1038346"/>
                    </a:lnTo>
                    <a:lnTo>
                      <a:pt x="732646" y="1045829"/>
                    </a:lnTo>
                    <a:lnTo>
                      <a:pt x="732192" y="1053312"/>
                    </a:lnTo>
                    <a:lnTo>
                      <a:pt x="731965" y="1059888"/>
                    </a:lnTo>
                    <a:lnTo>
                      <a:pt x="731965" y="1065784"/>
                    </a:lnTo>
                    <a:lnTo>
                      <a:pt x="732192" y="1071000"/>
                    </a:lnTo>
                    <a:lnTo>
                      <a:pt x="732419" y="1075081"/>
                    </a:lnTo>
                    <a:lnTo>
                      <a:pt x="733100" y="1078029"/>
                    </a:lnTo>
                    <a:lnTo>
                      <a:pt x="733781" y="1080070"/>
                    </a:lnTo>
                    <a:lnTo>
                      <a:pt x="734008" y="1080524"/>
                    </a:lnTo>
                    <a:lnTo>
                      <a:pt x="734234" y="1080750"/>
                    </a:lnTo>
                    <a:lnTo>
                      <a:pt x="749890" y="1081204"/>
                    </a:lnTo>
                    <a:lnTo>
                      <a:pt x="764865" y="1081884"/>
                    </a:lnTo>
                    <a:lnTo>
                      <a:pt x="772353" y="1082111"/>
                    </a:lnTo>
                    <a:lnTo>
                      <a:pt x="779840" y="1082791"/>
                    </a:lnTo>
                    <a:lnTo>
                      <a:pt x="787328" y="1083698"/>
                    </a:lnTo>
                    <a:lnTo>
                      <a:pt x="794589" y="1084832"/>
                    </a:lnTo>
                    <a:lnTo>
                      <a:pt x="801849" y="1085966"/>
                    </a:lnTo>
                    <a:lnTo>
                      <a:pt x="809110" y="1087553"/>
                    </a:lnTo>
                    <a:lnTo>
                      <a:pt x="816598" y="1089367"/>
                    </a:lnTo>
                    <a:lnTo>
                      <a:pt x="824085" y="1091635"/>
                    </a:lnTo>
                    <a:lnTo>
                      <a:pt x="831346" y="1093903"/>
                    </a:lnTo>
                    <a:lnTo>
                      <a:pt x="838833" y="1097077"/>
                    </a:lnTo>
                    <a:lnTo>
                      <a:pt x="846321" y="1100252"/>
                    </a:lnTo>
                    <a:lnTo>
                      <a:pt x="854035" y="1103880"/>
                    </a:lnTo>
                    <a:lnTo>
                      <a:pt x="858573" y="1106374"/>
                    </a:lnTo>
                    <a:lnTo>
                      <a:pt x="862657" y="1109096"/>
                    </a:lnTo>
                    <a:lnTo>
                      <a:pt x="867195" y="1111590"/>
                    </a:lnTo>
                    <a:lnTo>
                      <a:pt x="871052" y="1114538"/>
                    </a:lnTo>
                    <a:lnTo>
                      <a:pt x="878994" y="1120434"/>
                    </a:lnTo>
                    <a:lnTo>
                      <a:pt x="886708" y="1126783"/>
                    </a:lnTo>
                    <a:lnTo>
                      <a:pt x="893742" y="1133132"/>
                    </a:lnTo>
                    <a:lnTo>
                      <a:pt x="900095" y="1139935"/>
                    </a:lnTo>
                    <a:lnTo>
                      <a:pt x="906448" y="1146511"/>
                    </a:lnTo>
                    <a:lnTo>
                      <a:pt x="911894" y="1153314"/>
                    </a:lnTo>
                    <a:lnTo>
                      <a:pt x="916885" y="1159664"/>
                    </a:lnTo>
                    <a:lnTo>
                      <a:pt x="921196" y="1166240"/>
                    </a:lnTo>
                    <a:lnTo>
                      <a:pt x="925507" y="1172136"/>
                    </a:lnTo>
                    <a:lnTo>
                      <a:pt x="928684" y="1177578"/>
                    </a:lnTo>
                    <a:lnTo>
                      <a:pt x="931634" y="1182793"/>
                    </a:lnTo>
                    <a:lnTo>
                      <a:pt x="934130" y="1187329"/>
                    </a:lnTo>
                    <a:lnTo>
                      <a:pt x="935945" y="1190957"/>
                    </a:lnTo>
                    <a:lnTo>
                      <a:pt x="937079" y="1193905"/>
                    </a:lnTo>
                    <a:lnTo>
                      <a:pt x="938667" y="1198440"/>
                    </a:lnTo>
                    <a:lnTo>
                      <a:pt x="939802" y="1202068"/>
                    </a:lnTo>
                    <a:lnTo>
                      <a:pt x="941390" y="1207511"/>
                    </a:lnTo>
                    <a:lnTo>
                      <a:pt x="942071" y="1209325"/>
                    </a:lnTo>
                    <a:lnTo>
                      <a:pt x="942525" y="1210232"/>
                    </a:lnTo>
                    <a:lnTo>
                      <a:pt x="943432" y="1211139"/>
                    </a:lnTo>
                    <a:lnTo>
                      <a:pt x="944340" y="1211366"/>
                    </a:lnTo>
                    <a:lnTo>
                      <a:pt x="959769" y="1212499"/>
                    </a:lnTo>
                    <a:lnTo>
                      <a:pt x="974744" y="1213860"/>
                    </a:lnTo>
                    <a:lnTo>
                      <a:pt x="989946" y="1215220"/>
                    </a:lnTo>
                    <a:lnTo>
                      <a:pt x="1005148" y="1217035"/>
                    </a:lnTo>
                    <a:lnTo>
                      <a:pt x="1019896" y="1218849"/>
                    </a:lnTo>
                    <a:lnTo>
                      <a:pt x="1034644" y="1220663"/>
                    </a:lnTo>
                    <a:lnTo>
                      <a:pt x="1063460" y="1224971"/>
                    </a:lnTo>
                    <a:lnTo>
                      <a:pt x="1090688" y="1229507"/>
                    </a:lnTo>
                    <a:lnTo>
                      <a:pt x="1116327" y="1234042"/>
                    </a:lnTo>
                    <a:lnTo>
                      <a:pt x="1139470" y="1238804"/>
                    </a:lnTo>
                    <a:lnTo>
                      <a:pt x="1160571" y="1243793"/>
                    </a:lnTo>
                    <a:lnTo>
                      <a:pt x="1163067" y="1244473"/>
                    </a:lnTo>
                    <a:lnTo>
                      <a:pt x="1165336" y="1245380"/>
                    </a:lnTo>
                    <a:lnTo>
                      <a:pt x="1167605" y="1246287"/>
                    </a:lnTo>
                    <a:lnTo>
                      <a:pt x="1169647" y="1247194"/>
                    </a:lnTo>
                    <a:lnTo>
                      <a:pt x="1171462" y="1248555"/>
                    </a:lnTo>
                    <a:lnTo>
                      <a:pt x="1173504" y="1249688"/>
                    </a:lnTo>
                    <a:lnTo>
                      <a:pt x="1175320" y="1251276"/>
                    </a:lnTo>
                    <a:lnTo>
                      <a:pt x="1176908" y="1252863"/>
                    </a:lnTo>
                    <a:lnTo>
                      <a:pt x="1180311" y="1256491"/>
                    </a:lnTo>
                    <a:lnTo>
                      <a:pt x="1183034" y="1260119"/>
                    </a:lnTo>
                    <a:lnTo>
                      <a:pt x="1185530" y="1264655"/>
                    </a:lnTo>
                    <a:lnTo>
                      <a:pt x="1187799" y="1269417"/>
                    </a:lnTo>
                    <a:lnTo>
                      <a:pt x="1189387" y="1274179"/>
                    </a:lnTo>
                    <a:lnTo>
                      <a:pt x="1190975" y="1279848"/>
                    </a:lnTo>
                    <a:lnTo>
                      <a:pt x="1192110" y="1285290"/>
                    </a:lnTo>
                    <a:lnTo>
                      <a:pt x="1193244" y="1291186"/>
                    </a:lnTo>
                    <a:lnTo>
                      <a:pt x="1193925" y="1297309"/>
                    </a:lnTo>
                    <a:lnTo>
                      <a:pt x="1194152" y="1303885"/>
                    </a:lnTo>
                    <a:lnTo>
                      <a:pt x="1194379" y="1310461"/>
                    </a:lnTo>
                    <a:lnTo>
                      <a:pt x="1194379" y="1317264"/>
                    </a:lnTo>
                    <a:lnTo>
                      <a:pt x="1194152" y="1324066"/>
                    </a:lnTo>
                    <a:lnTo>
                      <a:pt x="1193925" y="1331096"/>
                    </a:lnTo>
                    <a:lnTo>
                      <a:pt x="1193244" y="1338353"/>
                    </a:lnTo>
                    <a:lnTo>
                      <a:pt x="1192337" y="1345382"/>
                    </a:lnTo>
                    <a:lnTo>
                      <a:pt x="1190748" y="1359895"/>
                    </a:lnTo>
                    <a:lnTo>
                      <a:pt x="1188253" y="1374181"/>
                    </a:lnTo>
                    <a:lnTo>
                      <a:pt x="1185530" y="1388014"/>
                    </a:lnTo>
                    <a:lnTo>
                      <a:pt x="1182580" y="1401846"/>
                    </a:lnTo>
                    <a:lnTo>
                      <a:pt x="1179177" y="1414545"/>
                    </a:lnTo>
                    <a:lnTo>
                      <a:pt x="1176000" y="1426563"/>
                    </a:lnTo>
                    <a:lnTo>
                      <a:pt x="1172597" y="1438582"/>
                    </a:lnTo>
                    <a:lnTo>
                      <a:pt x="1168513" y="1451734"/>
                    </a:lnTo>
                    <a:lnTo>
                      <a:pt x="1164202" y="1466020"/>
                    </a:lnTo>
                    <a:lnTo>
                      <a:pt x="1159210" y="1480986"/>
                    </a:lnTo>
                    <a:lnTo>
                      <a:pt x="1153991" y="1496633"/>
                    </a:lnTo>
                    <a:lnTo>
                      <a:pt x="1148546" y="1512733"/>
                    </a:lnTo>
                    <a:lnTo>
                      <a:pt x="1142647" y="1529513"/>
                    </a:lnTo>
                    <a:lnTo>
                      <a:pt x="1136294" y="1546067"/>
                    </a:lnTo>
                    <a:lnTo>
                      <a:pt x="1129940" y="1562847"/>
                    </a:lnTo>
                    <a:lnTo>
                      <a:pt x="1123360" y="1579628"/>
                    </a:lnTo>
                    <a:lnTo>
                      <a:pt x="1116554" y="1595955"/>
                    </a:lnTo>
                    <a:lnTo>
                      <a:pt x="1109520" y="1612055"/>
                    </a:lnTo>
                    <a:lnTo>
                      <a:pt x="1102486" y="1627475"/>
                    </a:lnTo>
                    <a:lnTo>
                      <a:pt x="1095452" y="1641988"/>
                    </a:lnTo>
                    <a:lnTo>
                      <a:pt x="1088192" y="1655593"/>
                    </a:lnTo>
                    <a:lnTo>
                      <a:pt x="1081158" y="1668519"/>
                    </a:lnTo>
                    <a:lnTo>
                      <a:pt x="1074124" y="1680991"/>
                    </a:lnTo>
                    <a:lnTo>
                      <a:pt x="1066864" y="1694143"/>
                    </a:lnTo>
                    <a:lnTo>
                      <a:pt x="1059830" y="1707975"/>
                    </a:lnTo>
                    <a:lnTo>
                      <a:pt x="1053023" y="1721808"/>
                    </a:lnTo>
                    <a:lnTo>
                      <a:pt x="1046216" y="1736094"/>
                    </a:lnTo>
                    <a:lnTo>
                      <a:pt x="1039863" y="1750153"/>
                    </a:lnTo>
                    <a:lnTo>
                      <a:pt x="1033737" y="1763986"/>
                    </a:lnTo>
                    <a:lnTo>
                      <a:pt x="1027610" y="1777592"/>
                    </a:lnTo>
                    <a:lnTo>
                      <a:pt x="1016946" y="1802989"/>
                    </a:lnTo>
                    <a:lnTo>
                      <a:pt x="1008324" y="1825212"/>
                    </a:lnTo>
                    <a:lnTo>
                      <a:pt x="1001971" y="1842672"/>
                    </a:lnTo>
                    <a:lnTo>
                      <a:pt x="999702" y="1849022"/>
                    </a:lnTo>
                    <a:lnTo>
                      <a:pt x="998114" y="1854010"/>
                    </a:lnTo>
                    <a:lnTo>
                      <a:pt x="997660" y="1856278"/>
                    </a:lnTo>
                    <a:lnTo>
                      <a:pt x="997206" y="1858772"/>
                    </a:lnTo>
                    <a:lnTo>
                      <a:pt x="997206" y="1861494"/>
                    </a:lnTo>
                    <a:lnTo>
                      <a:pt x="997206" y="1864668"/>
                    </a:lnTo>
                    <a:lnTo>
                      <a:pt x="997660" y="1871925"/>
                    </a:lnTo>
                    <a:lnTo>
                      <a:pt x="998795" y="1879861"/>
                    </a:lnTo>
                    <a:lnTo>
                      <a:pt x="1000383" y="1888705"/>
                    </a:lnTo>
                    <a:lnTo>
                      <a:pt x="1002425" y="1898229"/>
                    </a:lnTo>
                    <a:lnTo>
                      <a:pt x="1004921" y="1907753"/>
                    </a:lnTo>
                    <a:lnTo>
                      <a:pt x="1007644" y="1917731"/>
                    </a:lnTo>
                    <a:lnTo>
                      <a:pt x="1010593" y="1927935"/>
                    </a:lnTo>
                    <a:lnTo>
                      <a:pt x="1013543" y="1937686"/>
                    </a:lnTo>
                    <a:lnTo>
                      <a:pt x="1016946" y="1947210"/>
                    </a:lnTo>
                    <a:lnTo>
                      <a:pt x="1020123" y="1956280"/>
                    </a:lnTo>
                    <a:lnTo>
                      <a:pt x="1023526" y="1964671"/>
                    </a:lnTo>
                    <a:lnTo>
                      <a:pt x="1026930" y="1972154"/>
                    </a:lnTo>
                    <a:lnTo>
                      <a:pt x="1029879" y="1978503"/>
                    </a:lnTo>
                    <a:lnTo>
                      <a:pt x="1032829" y="1983719"/>
                    </a:lnTo>
                    <a:lnTo>
                      <a:pt x="1036006" y="1988027"/>
                    </a:lnTo>
                    <a:lnTo>
                      <a:pt x="1039863" y="1992336"/>
                    </a:lnTo>
                    <a:lnTo>
                      <a:pt x="1044401" y="1996644"/>
                    </a:lnTo>
                    <a:lnTo>
                      <a:pt x="1049619" y="2000953"/>
                    </a:lnTo>
                    <a:lnTo>
                      <a:pt x="1055065" y="2004808"/>
                    </a:lnTo>
                    <a:lnTo>
                      <a:pt x="1061418" y="2008889"/>
                    </a:lnTo>
                    <a:lnTo>
                      <a:pt x="1068225" y="2012517"/>
                    </a:lnTo>
                    <a:lnTo>
                      <a:pt x="1075259" y="2015919"/>
                    </a:lnTo>
                    <a:lnTo>
                      <a:pt x="1083200" y="2019774"/>
                    </a:lnTo>
                    <a:lnTo>
                      <a:pt x="1091368" y="2022949"/>
                    </a:lnTo>
                    <a:lnTo>
                      <a:pt x="1100217" y="2026123"/>
                    </a:lnTo>
                    <a:lnTo>
                      <a:pt x="1109520" y="2029071"/>
                    </a:lnTo>
                    <a:lnTo>
                      <a:pt x="1119276" y="2032019"/>
                    </a:lnTo>
                    <a:lnTo>
                      <a:pt x="1129033" y="2034740"/>
                    </a:lnTo>
                    <a:lnTo>
                      <a:pt x="1139470" y="2037235"/>
                    </a:lnTo>
                    <a:lnTo>
                      <a:pt x="1150588" y="2039729"/>
                    </a:lnTo>
                    <a:lnTo>
                      <a:pt x="1160571" y="2041997"/>
                    </a:lnTo>
                    <a:lnTo>
                      <a:pt x="1169420" y="2044491"/>
                    </a:lnTo>
                    <a:lnTo>
                      <a:pt x="1173278" y="2046078"/>
                    </a:lnTo>
                    <a:lnTo>
                      <a:pt x="1176681" y="2047212"/>
                    </a:lnTo>
                    <a:lnTo>
                      <a:pt x="1179858" y="2048573"/>
                    </a:lnTo>
                    <a:lnTo>
                      <a:pt x="1182580" y="2049933"/>
                    </a:lnTo>
                    <a:lnTo>
                      <a:pt x="1184849" y="2051521"/>
                    </a:lnTo>
                    <a:lnTo>
                      <a:pt x="1186891" y="2052654"/>
                    </a:lnTo>
                    <a:lnTo>
                      <a:pt x="1188933" y="2054242"/>
                    </a:lnTo>
                    <a:lnTo>
                      <a:pt x="1190068" y="2055602"/>
                    </a:lnTo>
                    <a:lnTo>
                      <a:pt x="1191429" y="2057190"/>
                    </a:lnTo>
                    <a:lnTo>
                      <a:pt x="1192337" y="2058550"/>
                    </a:lnTo>
                    <a:lnTo>
                      <a:pt x="1192790" y="2060138"/>
                    </a:lnTo>
                    <a:lnTo>
                      <a:pt x="1193244" y="2061498"/>
                    </a:lnTo>
                    <a:lnTo>
                      <a:pt x="1193244" y="2063086"/>
                    </a:lnTo>
                    <a:lnTo>
                      <a:pt x="1192790" y="2064446"/>
                    </a:lnTo>
                    <a:lnTo>
                      <a:pt x="1192337" y="2065807"/>
                    </a:lnTo>
                    <a:lnTo>
                      <a:pt x="1191656" y="2067394"/>
                    </a:lnTo>
                    <a:lnTo>
                      <a:pt x="1190748" y="2068755"/>
                    </a:lnTo>
                    <a:lnTo>
                      <a:pt x="1189387" y="2070342"/>
                    </a:lnTo>
                    <a:lnTo>
                      <a:pt x="1188026" y="2071702"/>
                    </a:lnTo>
                    <a:lnTo>
                      <a:pt x="1186211" y="2073063"/>
                    </a:lnTo>
                    <a:lnTo>
                      <a:pt x="1182126" y="2075784"/>
                    </a:lnTo>
                    <a:lnTo>
                      <a:pt x="1177588" y="2078505"/>
                    </a:lnTo>
                    <a:lnTo>
                      <a:pt x="1171916" y="2081000"/>
                    </a:lnTo>
                    <a:lnTo>
                      <a:pt x="1165563" y="2083267"/>
                    </a:lnTo>
                    <a:lnTo>
                      <a:pt x="1137428" y="2093245"/>
                    </a:lnTo>
                    <a:lnTo>
                      <a:pt x="1122226" y="2098914"/>
                    </a:lnTo>
                    <a:lnTo>
                      <a:pt x="1107024" y="2103676"/>
                    </a:lnTo>
                    <a:lnTo>
                      <a:pt x="1092503" y="2108211"/>
                    </a:lnTo>
                    <a:lnTo>
                      <a:pt x="1085469" y="2110252"/>
                    </a:lnTo>
                    <a:lnTo>
                      <a:pt x="1078889" y="2111839"/>
                    </a:lnTo>
                    <a:lnTo>
                      <a:pt x="1072309" y="2113200"/>
                    </a:lnTo>
                    <a:lnTo>
                      <a:pt x="1066410" y="2114107"/>
                    </a:lnTo>
                    <a:lnTo>
                      <a:pt x="1060737" y="2115014"/>
                    </a:lnTo>
                    <a:lnTo>
                      <a:pt x="1055746" y="2115241"/>
                    </a:lnTo>
                    <a:lnTo>
                      <a:pt x="1050754" y="2115014"/>
                    </a:lnTo>
                    <a:lnTo>
                      <a:pt x="1045762" y="2114107"/>
                    </a:lnTo>
                    <a:lnTo>
                      <a:pt x="1040770" y="2112973"/>
                    </a:lnTo>
                    <a:lnTo>
                      <a:pt x="1035552" y="2111159"/>
                    </a:lnTo>
                    <a:lnTo>
                      <a:pt x="1030106" y="2109118"/>
                    </a:lnTo>
                    <a:lnTo>
                      <a:pt x="1024888" y="2106851"/>
                    </a:lnTo>
                    <a:lnTo>
                      <a:pt x="1019442" y="2103903"/>
                    </a:lnTo>
                    <a:lnTo>
                      <a:pt x="1013997" y="2100955"/>
                    </a:lnTo>
                    <a:lnTo>
                      <a:pt x="1008551" y="2097780"/>
                    </a:lnTo>
                    <a:lnTo>
                      <a:pt x="1003106" y="2094379"/>
                    </a:lnTo>
                    <a:lnTo>
                      <a:pt x="992215" y="2086896"/>
                    </a:lnTo>
                    <a:lnTo>
                      <a:pt x="981551" y="2079186"/>
                    </a:lnTo>
                    <a:lnTo>
                      <a:pt x="971114" y="2071249"/>
                    </a:lnTo>
                    <a:lnTo>
                      <a:pt x="960222" y="2062632"/>
                    </a:lnTo>
                    <a:lnTo>
                      <a:pt x="947743" y="2053335"/>
                    </a:lnTo>
                    <a:lnTo>
                      <a:pt x="922558" y="2035420"/>
                    </a:lnTo>
                    <a:lnTo>
                      <a:pt x="902364" y="2021134"/>
                    </a:lnTo>
                    <a:lnTo>
                      <a:pt x="894196" y="2015465"/>
                    </a:lnTo>
                    <a:lnTo>
                      <a:pt x="894196" y="2145173"/>
                    </a:lnTo>
                    <a:lnTo>
                      <a:pt x="893969" y="2146081"/>
                    </a:lnTo>
                    <a:lnTo>
                      <a:pt x="893742" y="2146988"/>
                    </a:lnTo>
                    <a:lnTo>
                      <a:pt x="893061" y="2147441"/>
                    </a:lnTo>
                    <a:lnTo>
                      <a:pt x="892154" y="2147895"/>
                    </a:lnTo>
                    <a:lnTo>
                      <a:pt x="890339" y="2148348"/>
                    </a:lnTo>
                    <a:lnTo>
                      <a:pt x="888070" y="2149255"/>
                    </a:lnTo>
                    <a:lnTo>
                      <a:pt x="886935" y="2149482"/>
                    </a:lnTo>
                    <a:lnTo>
                      <a:pt x="885801" y="2149935"/>
                    </a:lnTo>
                    <a:lnTo>
                      <a:pt x="884893" y="2150616"/>
                    </a:lnTo>
                    <a:lnTo>
                      <a:pt x="883986" y="2151523"/>
                    </a:lnTo>
                    <a:lnTo>
                      <a:pt x="883305" y="2152883"/>
                    </a:lnTo>
                    <a:lnTo>
                      <a:pt x="882624" y="2154244"/>
                    </a:lnTo>
                    <a:lnTo>
                      <a:pt x="882397" y="2156285"/>
                    </a:lnTo>
                    <a:lnTo>
                      <a:pt x="882170" y="2158779"/>
                    </a:lnTo>
                    <a:lnTo>
                      <a:pt x="882170" y="2165129"/>
                    </a:lnTo>
                    <a:lnTo>
                      <a:pt x="881717" y="2168757"/>
                    </a:lnTo>
                    <a:lnTo>
                      <a:pt x="881490" y="2172838"/>
                    </a:lnTo>
                    <a:lnTo>
                      <a:pt x="881036" y="2177147"/>
                    </a:lnTo>
                    <a:lnTo>
                      <a:pt x="880128" y="2181909"/>
                    </a:lnTo>
                    <a:lnTo>
                      <a:pt x="878994" y="2186444"/>
                    </a:lnTo>
                    <a:lnTo>
                      <a:pt x="877632" y="2190753"/>
                    </a:lnTo>
                    <a:lnTo>
                      <a:pt x="875590" y="2195061"/>
                    </a:lnTo>
                    <a:lnTo>
                      <a:pt x="874456" y="2197102"/>
                    </a:lnTo>
                    <a:lnTo>
                      <a:pt x="873095" y="2198916"/>
                    </a:lnTo>
                    <a:lnTo>
                      <a:pt x="871960" y="2200730"/>
                    </a:lnTo>
                    <a:lnTo>
                      <a:pt x="870145" y="2202544"/>
                    </a:lnTo>
                    <a:lnTo>
                      <a:pt x="868557" y="2204132"/>
                    </a:lnTo>
                    <a:lnTo>
                      <a:pt x="866741" y="2205719"/>
                    </a:lnTo>
                    <a:lnTo>
                      <a:pt x="864699" y="2207080"/>
                    </a:lnTo>
                    <a:lnTo>
                      <a:pt x="862430" y="2208213"/>
                    </a:lnTo>
                    <a:lnTo>
                      <a:pt x="860162" y="2209120"/>
                    </a:lnTo>
                    <a:lnTo>
                      <a:pt x="857666" y="2210254"/>
                    </a:lnTo>
                    <a:lnTo>
                      <a:pt x="854943" y="2210708"/>
                    </a:lnTo>
                    <a:lnTo>
                      <a:pt x="851993" y="2211161"/>
                    </a:lnTo>
                    <a:lnTo>
                      <a:pt x="849044" y="2211388"/>
                    </a:lnTo>
                    <a:lnTo>
                      <a:pt x="845640" y="2211388"/>
                    </a:lnTo>
                    <a:lnTo>
                      <a:pt x="839060" y="2211161"/>
                    </a:lnTo>
                    <a:lnTo>
                      <a:pt x="832934" y="2210481"/>
                    </a:lnTo>
                    <a:lnTo>
                      <a:pt x="827262" y="2209574"/>
                    </a:lnTo>
                    <a:lnTo>
                      <a:pt x="822043" y="2208667"/>
                    </a:lnTo>
                    <a:lnTo>
                      <a:pt x="817278" y="2207533"/>
                    </a:lnTo>
                    <a:lnTo>
                      <a:pt x="813194" y="2205719"/>
                    </a:lnTo>
                    <a:lnTo>
                      <a:pt x="809110" y="2203678"/>
                    </a:lnTo>
                    <a:lnTo>
                      <a:pt x="807295" y="2202544"/>
                    </a:lnTo>
                    <a:lnTo>
                      <a:pt x="805933" y="2201184"/>
                    </a:lnTo>
                    <a:lnTo>
                      <a:pt x="804345" y="2199823"/>
                    </a:lnTo>
                    <a:lnTo>
                      <a:pt x="802984" y="2198236"/>
                    </a:lnTo>
                    <a:lnTo>
                      <a:pt x="801622" y="2196649"/>
                    </a:lnTo>
                    <a:lnTo>
                      <a:pt x="800488" y="2194834"/>
                    </a:lnTo>
                    <a:lnTo>
                      <a:pt x="799353" y="2193020"/>
                    </a:lnTo>
                    <a:lnTo>
                      <a:pt x="798446" y="2190753"/>
                    </a:lnTo>
                    <a:lnTo>
                      <a:pt x="797538" y="2188712"/>
                    </a:lnTo>
                    <a:lnTo>
                      <a:pt x="796631" y="2186444"/>
                    </a:lnTo>
                    <a:lnTo>
                      <a:pt x="795496" y="2181229"/>
                    </a:lnTo>
                    <a:lnTo>
                      <a:pt x="794816" y="2175333"/>
                    </a:lnTo>
                    <a:lnTo>
                      <a:pt x="794589" y="2168984"/>
                    </a:lnTo>
                    <a:lnTo>
                      <a:pt x="794589" y="2161727"/>
                    </a:lnTo>
                    <a:lnTo>
                      <a:pt x="794816" y="2158099"/>
                    </a:lnTo>
                    <a:lnTo>
                      <a:pt x="795269" y="2154697"/>
                    </a:lnTo>
                    <a:lnTo>
                      <a:pt x="795950" y="2151296"/>
                    </a:lnTo>
                    <a:lnTo>
                      <a:pt x="796858" y="2148121"/>
                    </a:lnTo>
                    <a:lnTo>
                      <a:pt x="797992" y="2145400"/>
                    </a:lnTo>
                    <a:lnTo>
                      <a:pt x="799127" y="2142679"/>
                    </a:lnTo>
                    <a:lnTo>
                      <a:pt x="800715" y="2140185"/>
                    </a:lnTo>
                    <a:lnTo>
                      <a:pt x="802530" y="2137690"/>
                    </a:lnTo>
                    <a:lnTo>
                      <a:pt x="804118" y="2135423"/>
                    </a:lnTo>
                    <a:lnTo>
                      <a:pt x="805933" y="2133609"/>
                    </a:lnTo>
                    <a:lnTo>
                      <a:pt x="807976" y="2131794"/>
                    </a:lnTo>
                    <a:lnTo>
                      <a:pt x="809791" y="2129980"/>
                    </a:lnTo>
                    <a:lnTo>
                      <a:pt x="812060" y="2128620"/>
                    </a:lnTo>
                    <a:lnTo>
                      <a:pt x="814329" y="2127032"/>
                    </a:lnTo>
                    <a:lnTo>
                      <a:pt x="818866" y="2124765"/>
                    </a:lnTo>
                    <a:lnTo>
                      <a:pt x="823178" y="2122951"/>
                    </a:lnTo>
                    <a:lnTo>
                      <a:pt x="827942" y="2121363"/>
                    </a:lnTo>
                    <a:lnTo>
                      <a:pt x="832480" y="2120456"/>
                    </a:lnTo>
                    <a:lnTo>
                      <a:pt x="836564" y="2119549"/>
                    </a:lnTo>
                    <a:lnTo>
                      <a:pt x="840422" y="2119096"/>
                    </a:lnTo>
                    <a:lnTo>
                      <a:pt x="843825" y="2119096"/>
                    </a:lnTo>
                    <a:lnTo>
                      <a:pt x="846548" y="2119096"/>
                    </a:lnTo>
                    <a:lnTo>
                      <a:pt x="848590" y="2119323"/>
                    </a:lnTo>
                    <a:lnTo>
                      <a:pt x="850405" y="2119323"/>
                    </a:lnTo>
                    <a:lnTo>
                      <a:pt x="851539" y="2119323"/>
                    </a:lnTo>
                    <a:lnTo>
                      <a:pt x="852447" y="2119096"/>
                    </a:lnTo>
                    <a:lnTo>
                      <a:pt x="853128" y="2118415"/>
                    </a:lnTo>
                    <a:lnTo>
                      <a:pt x="853355" y="2117508"/>
                    </a:lnTo>
                    <a:lnTo>
                      <a:pt x="853355" y="2116148"/>
                    </a:lnTo>
                    <a:lnTo>
                      <a:pt x="852674" y="2114334"/>
                    </a:lnTo>
                    <a:lnTo>
                      <a:pt x="851766" y="2112293"/>
                    </a:lnTo>
                    <a:lnTo>
                      <a:pt x="850632" y="2109572"/>
                    </a:lnTo>
                    <a:lnTo>
                      <a:pt x="848590" y="2106170"/>
                    </a:lnTo>
                    <a:lnTo>
                      <a:pt x="843825" y="2098007"/>
                    </a:lnTo>
                    <a:lnTo>
                      <a:pt x="837018" y="2087576"/>
                    </a:lnTo>
                    <a:lnTo>
                      <a:pt x="827715" y="2074197"/>
                    </a:lnTo>
                    <a:lnTo>
                      <a:pt x="822497" y="2066714"/>
                    </a:lnTo>
                    <a:lnTo>
                      <a:pt x="816824" y="2059457"/>
                    </a:lnTo>
                    <a:lnTo>
                      <a:pt x="810925" y="2051974"/>
                    </a:lnTo>
                    <a:lnTo>
                      <a:pt x="804572" y="2044491"/>
                    </a:lnTo>
                    <a:lnTo>
                      <a:pt x="797992" y="2037235"/>
                    </a:lnTo>
                    <a:lnTo>
                      <a:pt x="791185" y="2029978"/>
                    </a:lnTo>
                    <a:lnTo>
                      <a:pt x="784605" y="2022949"/>
                    </a:lnTo>
                    <a:lnTo>
                      <a:pt x="777571" y="2015919"/>
                    </a:lnTo>
                    <a:lnTo>
                      <a:pt x="763958" y="2002767"/>
                    </a:lnTo>
                    <a:lnTo>
                      <a:pt x="750798" y="1990975"/>
                    </a:lnTo>
                    <a:lnTo>
                      <a:pt x="738772" y="1980544"/>
                    </a:lnTo>
                    <a:lnTo>
                      <a:pt x="728335" y="1971700"/>
                    </a:lnTo>
                    <a:lnTo>
                      <a:pt x="725385" y="1969206"/>
                    </a:lnTo>
                    <a:lnTo>
                      <a:pt x="722209" y="1967165"/>
                    </a:lnTo>
                    <a:lnTo>
                      <a:pt x="716537" y="1963310"/>
                    </a:lnTo>
                    <a:lnTo>
                      <a:pt x="711091" y="1960589"/>
                    </a:lnTo>
                    <a:lnTo>
                      <a:pt x="706326" y="1958548"/>
                    </a:lnTo>
                    <a:lnTo>
                      <a:pt x="702242" y="1956961"/>
                    </a:lnTo>
                    <a:lnTo>
                      <a:pt x="699066" y="1956054"/>
                    </a:lnTo>
                    <a:lnTo>
                      <a:pt x="696343" y="1955147"/>
                    </a:lnTo>
                    <a:lnTo>
                      <a:pt x="696343" y="1994150"/>
                    </a:lnTo>
                    <a:lnTo>
                      <a:pt x="723116" y="1995964"/>
                    </a:lnTo>
                    <a:lnTo>
                      <a:pt x="726974" y="1996191"/>
                    </a:lnTo>
                    <a:lnTo>
                      <a:pt x="731058" y="1996871"/>
                    </a:lnTo>
                    <a:lnTo>
                      <a:pt x="734688" y="1998231"/>
                    </a:lnTo>
                    <a:lnTo>
                      <a:pt x="738318" y="1999592"/>
                    </a:lnTo>
                    <a:lnTo>
                      <a:pt x="741722" y="2001406"/>
                    </a:lnTo>
                    <a:lnTo>
                      <a:pt x="744898" y="2003674"/>
                    </a:lnTo>
                    <a:lnTo>
                      <a:pt x="747848" y="2005715"/>
                    </a:lnTo>
                    <a:lnTo>
                      <a:pt x="750571" y="2008436"/>
                    </a:lnTo>
                    <a:lnTo>
                      <a:pt x="753067" y="2011384"/>
                    </a:lnTo>
                    <a:lnTo>
                      <a:pt x="755109" y="2014558"/>
                    </a:lnTo>
                    <a:lnTo>
                      <a:pt x="756924" y="2017733"/>
                    </a:lnTo>
                    <a:lnTo>
                      <a:pt x="758512" y="2021134"/>
                    </a:lnTo>
                    <a:lnTo>
                      <a:pt x="759647" y="2024763"/>
                    </a:lnTo>
                    <a:lnTo>
                      <a:pt x="760781" y="2028618"/>
                    </a:lnTo>
                    <a:lnTo>
                      <a:pt x="761235" y="2032246"/>
                    </a:lnTo>
                    <a:lnTo>
                      <a:pt x="761462" y="2036554"/>
                    </a:lnTo>
                    <a:lnTo>
                      <a:pt x="761235" y="2040863"/>
                    </a:lnTo>
                    <a:lnTo>
                      <a:pt x="760781" y="2044718"/>
                    </a:lnTo>
                    <a:lnTo>
                      <a:pt x="759647" y="2048799"/>
                    </a:lnTo>
                    <a:lnTo>
                      <a:pt x="758285" y="2052428"/>
                    </a:lnTo>
                    <a:lnTo>
                      <a:pt x="756470" y="2055829"/>
                    </a:lnTo>
                    <a:lnTo>
                      <a:pt x="754655" y="2059457"/>
                    </a:lnTo>
                    <a:lnTo>
                      <a:pt x="752386" y="2062405"/>
                    </a:lnTo>
                    <a:lnTo>
                      <a:pt x="749663" y="2065353"/>
                    </a:lnTo>
                    <a:lnTo>
                      <a:pt x="746714" y="2068074"/>
                    </a:lnTo>
                    <a:lnTo>
                      <a:pt x="743537" y="2070342"/>
                    </a:lnTo>
                    <a:lnTo>
                      <a:pt x="740134" y="2072383"/>
                    </a:lnTo>
                    <a:lnTo>
                      <a:pt x="736730" y="2073970"/>
                    </a:lnTo>
                    <a:lnTo>
                      <a:pt x="732873" y="2075557"/>
                    </a:lnTo>
                    <a:lnTo>
                      <a:pt x="729016" y="2076464"/>
                    </a:lnTo>
                    <a:lnTo>
                      <a:pt x="724932" y="2076918"/>
                    </a:lnTo>
                    <a:lnTo>
                      <a:pt x="720848" y="2077145"/>
                    </a:lnTo>
                    <a:lnTo>
                      <a:pt x="716537" y="2076918"/>
                    </a:lnTo>
                    <a:lnTo>
                      <a:pt x="712679" y="2076464"/>
                    </a:lnTo>
                    <a:lnTo>
                      <a:pt x="708595" y="2075557"/>
                    </a:lnTo>
                    <a:lnTo>
                      <a:pt x="704965" y="2073970"/>
                    </a:lnTo>
                    <a:lnTo>
                      <a:pt x="701561" y="2072383"/>
                    </a:lnTo>
                    <a:lnTo>
                      <a:pt x="697931" y="2070342"/>
                    </a:lnTo>
                    <a:lnTo>
                      <a:pt x="694981" y="2068074"/>
                    </a:lnTo>
                    <a:lnTo>
                      <a:pt x="692032" y="2065353"/>
                    </a:lnTo>
                    <a:lnTo>
                      <a:pt x="689309" y="2062632"/>
                    </a:lnTo>
                    <a:lnTo>
                      <a:pt x="687040" y="2059457"/>
                    </a:lnTo>
                    <a:lnTo>
                      <a:pt x="684998" y="2056056"/>
                    </a:lnTo>
                    <a:lnTo>
                      <a:pt x="683410" y="2052428"/>
                    </a:lnTo>
                    <a:lnTo>
                      <a:pt x="681822" y="2048799"/>
                    </a:lnTo>
                    <a:lnTo>
                      <a:pt x="680914" y="2044945"/>
                    </a:lnTo>
                    <a:lnTo>
                      <a:pt x="680233" y="2040863"/>
                    </a:lnTo>
                    <a:lnTo>
                      <a:pt x="679779" y="2036781"/>
                    </a:lnTo>
                    <a:lnTo>
                      <a:pt x="679779" y="2030658"/>
                    </a:lnTo>
                    <a:lnTo>
                      <a:pt x="661855" y="2030658"/>
                    </a:lnTo>
                    <a:lnTo>
                      <a:pt x="661174" y="1994830"/>
                    </a:lnTo>
                    <a:lnTo>
                      <a:pt x="594467" y="1994150"/>
                    </a:lnTo>
                    <a:lnTo>
                      <a:pt x="594467" y="1938593"/>
                    </a:lnTo>
                    <a:lnTo>
                      <a:pt x="591517" y="1938820"/>
                    </a:lnTo>
                    <a:lnTo>
                      <a:pt x="581534" y="1939273"/>
                    </a:lnTo>
                    <a:lnTo>
                      <a:pt x="579945" y="1939500"/>
                    </a:lnTo>
                    <a:lnTo>
                      <a:pt x="577903" y="1940180"/>
                    </a:lnTo>
                    <a:lnTo>
                      <a:pt x="573365" y="1941768"/>
                    </a:lnTo>
                    <a:lnTo>
                      <a:pt x="568147" y="1944035"/>
                    </a:lnTo>
                    <a:lnTo>
                      <a:pt x="562474" y="1946983"/>
                    </a:lnTo>
                    <a:lnTo>
                      <a:pt x="550449" y="1953559"/>
                    </a:lnTo>
                    <a:lnTo>
                      <a:pt x="543869" y="1956961"/>
                    </a:lnTo>
                    <a:lnTo>
                      <a:pt x="537516" y="1959909"/>
                    </a:lnTo>
                    <a:lnTo>
                      <a:pt x="534112" y="1961723"/>
                    </a:lnTo>
                    <a:lnTo>
                      <a:pt x="529801" y="1963990"/>
                    </a:lnTo>
                    <a:lnTo>
                      <a:pt x="520726" y="1969433"/>
                    </a:lnTo>
                    <a:lnTo>
                      <a:pt x="509835" y="1976009"/>
                    </a:lnTo>
                    <a:lnTo>
                      <a:pt x="498944" y="1983265"/>
                    </a:lnTo>
                    <a:lnTo>
                      <a:pt x="487826" y="1990975"/>
                    </a:lnTo>
                    <a:lnTo>
                      <a:pt x="477615" y="1998458"/>
                    </a:lnTo>
                    <a:lnTo>
                      <a:pt x="468540" y="2005034"/>
                    </a:lnTo>
                    <a:lnTo>
                      <a:pt x="461279" y="2010477"/>
                    </a:lnTo>
                    <a:lnTo>
                      <a:pt x="457649" y="2013651"/>
                    </a:lnTo>
                    <a:lnTo>
                      <a:pt x="452430" y="2018413"/>
                    </a:lnTo>
                    <a:lnTo>
                      <a:pt x="438816" y="2031339"/>
                    </a:lnTo>
                    <a:lnTo>
                      <a:pt x="421799" y="2047439"/>
                    </a:lnTo>
                    <a:lnTo>
                      <a:pt x="403874" y="2065126"/>
                    </a:lnTo>
                    <a:lnTo>
                      <a:pt x="370521" y="2097553"/>
                    </a:lnTo>
                    <a:lnTo>
                      <a:pt x="358949" y="2108665"/>
                    </a:lnTo>
                    <a:lnTo>
                      <a:pt x="355092" y="2112293"/>
                    </a:lnTo>
                    <a:lnTo>
                      <a:pt x="352823" y="2114107"/>
                    </a:lnTo>
                    <a:lnTo>
                      <a:pt x="350100" y="2116148"/>
                    </a:lnTo>
                    <a:lnTo>
                      <a:pt x="348058" y="2118642"/>
                    </a:lnTo>
                    <a:lnTo>
                      <a:pt x="345789" y="2121137"/>
                    </a:lnTo>
                    <a:lnTo>
                      <a:pt x="344201" y="2123858"/>
                    </a:lnTo>
                    <a:lnTo>
                      <a:pt x="343293" y="2126352"/>
                    </a:lnTo>
                    <a:lnTo>
                      <a:pt x="343066" y="2127486"/>
                    </a:lnTo>
                    <a:lnTo>
                      <a:pt x="343066" y="2128620"/>
                    </a:lnTo>
                    <a:lnTo>
                      <a:pt x="343066" y="2129527"/>
                    </a:lnTo>
                    <a:lnTo>
                      <a:pt x="343520" y="2130207"/>
                    </a:lnTo>
                    <a:lnTo>
                      <a:pt x="344201" y="2131114"/>
                    </a:lnTo>
                    <a:lnTo>
                      <a:pt x="344881" y="2131568"/>
                    </a:lnTo>
                    <a:lnTo>
                      <a:pt x="347377" y="2132475"/>
                    </a:lnTo>
                    <a:lnTo>
                      <a:pt x="350327" y="2134289"/>
                    </a:lnTo>
                    <a:lnTo>
                      <a:pt x="351915" y="2135423"/>
                    </a:lnTo>
                    <a:lnTo>
                      <a:pt x="353503" y="2137010"/>
                    </a:lnTo>
                    <a:lnTo>
                      <a:pt x="354865" y="2138371"/>
                    </a:lnTo>
                    <a:lnTo>
                      <a:pt x="356453" y="2140411"/>
                    </a:lnTo>
                    <a:lnTo>
                      <a:pt x="357588" y="2142679"/>
                    </a:lnTo>
                    <a:lnTo>
                      <a:pt x="358949" y="2145173"/>
                    </a:lnTo>
                    <a:lnTo>
                      <a:pt x="360083" y="2147895"/>
                    </a:lnTo>
                    <a:lnTo>
                      <a:pt x="360991" y="2151069"/>
                    </a:lnTo>
                    <a:lnTo>
                      <a:pt x="361899" y="2154697"/>
                    </a:lnTo>
                    <a:lnTo>
                      <a:pt x="362352" y="2158552"/>
                    </a:lnTo>
                    <a:lnTo>
                      <a:pt x="362806" y="2162861"/>
                    </a:lnTo>
                    <a:lnTo>
                      <a:pt x="362806" y="2167396"/>
                    </a:lnTo>
                    <a:lnTo>
                      <a:pt x="362579" y="2169891"/>
                    </a:lnTo>
                    <a:lnTo>
                      <a:pt x="362352" y="2172158"/>
                    </a:lnTo>
                    <a:lnTo>
                      <a:pt x="361672" y="2174653"/>
                    </a:lnTo>
                    <a:lnTo>
                      <a:pt x="360991" y="2176920"/>
                    </a:lnTo>
                    <a:lnTo>
                      <a:pt x="360083" y="2178961"/>
                    </a:lnTo>
                    <a:lnTo>
                      <a:pt x="359176" y="2181229"/>
                    </a:lnTo>
                    <a:lnTo>
                      <a:pt x="357814" y="2183043"/>
                    </a:lnTo>
                    <a:lnTo>
                      <a:pt x="356680" y="2185084"/>
                    </a:lnTo>
                    <a:lnTo>
                      <a:pt x="353730" y="2188712"/>
                    </a:lnTo>
                    <a:lnTo>
                      <a:pt x="349873" y="2192340"/>
                    </a:lnTo>
                    <a:lnTo>
                      <a:pt x="346243" y="2195515"/>
                    </a:lnTo>
                    <a:lnTo>
                      <a:pt x="341705" y="2198463"/>
                    </a:lnTo>
                    <a:lnTo>
                      <a:pt x="336940" y="2200957"/>
                    </a:lnTo>
                    <a:lnTo>
                      <a:pt x="332402" y="2203225"/>
                    </a:lnTo>
                    <a:lnTo>
                      <a:pt x="327184" y="2205039"/>
                    </a:lnTo>
                    <a:lnTo>
                      <a:pt x="321965" y="2206399"/>
                    </a:lnTo>
                    <a:lnTo>
                      <a:pt x="316746" y="2207533"/>
                    </a:lnTo>
                    <a:lnTo>
                      <a:pt x="311301" y="2208213"/>
                    </a:lnTo>
                    <a:lnTo>
                      <a:pt x="306082" y="2208440"/>
                    </a:lnTo>
                    <a:lnTo>
                      <a:pt x="300864" y="2208213"/>
                    </a:lnTo>
                    <a:lnTo>
                      <a:pt x="295872" y="2207760"/>
                    </a:lnTo>
                    <a:lnTo>
                      <a:pt x="291561" y="2206399"/>
                    </a:lnTo>
                    <a:lnTo>
                      <a:pt x="287704" y="2205266"/>
                    </a:lnTo>
                    <a:lnTo>
                      <a:pt x="284300" y="2203225"/>
                    </a:lnTo>
                    <a:lnTo>
                      <a:pt x="280897" y="2201184"/>
                    </a:lnTo>
                    <a:lnTo>
                      <a:pt x="278401" y="2198689"/>
                    </a:lnTo>
                    <a:lnTo>
                      <a:pt x="275905" y="2195742"/>
                    </a:lnTo>
                    <a:lnTo>
                      <a:pt x="274090" y="2192794"/>
                    </a:lnTo>
                    <a:lnTo>
                      <a:pt x="272502" y="2189392"/>
                    </a:lnTo>
                    <a:lnTo>
                      <a:pt x="271140" y="2185764"/>
                    </a:lnTo>
                    <a:lnTo>
                      <a:pt x="270006" y="2182136"/>
                    </a:lnTo>
                    <a:lnTo>
                      <a:pt x="269325" y="2177827"/>
                    </a:lnTo>
                    <a:lnTo>
                      <a:pt x="268871" y="2173972"/>
                    </a:lnTo>
                    <a:lnTo>
                      <a:pt x="268418" y="2169437"/>
                    </a:lnTo>
                    <a:lnTo>
                      <a:pt x="268418" y="2165129"/>
                    </a:lnTo>
                    <a:lnTo>
                      <a:pt x="268418" y="2160367"/>
                    </a:lnTo>
                    <a:lnTo>
                      <a:pt x="268644" y="2156058"/>
                    </a:lnTo>
                    <a:lnTo>
                      <a:pt x="269325" y="2152203"/>
                    </a:lnTo>
                    <a:lnTo>
                      <a:pt x="270460" y="2148348"/>
                    </a:lnTo>
                    <a:lnTo>
                      <a:pt x="272048" y="2145173"/>
                    </a:lnTo>
                    <a:lnTo>
                      <a:pt x="273636" y="2142452"/>
                    </a:lnTo>
                    <a:lnTo>
                      <a:pt x="275451" y="2139958"/>
                    </a:lnTo>
                    <a:lnTo>
                      <a:pt x="277493" y="2137690"/>
                    </a:lnTo>
                    <a:lnTo>
                      <a:pt x="279762" y="2135649"/>
                    </a:lnTo>
                    <a:lnTo>
                      <a:pt x="282258" y="2134289"/>
                    </a:lnTo>
                    <a:lnTo>
                      <a:pt x="284527" y="2132928"/>
                    </a:lnTo>
                    <a:lnTo>
                      <a:pt x="286569" y="2131794"/>
                    </a:lnTo>
                    <a:lnTo>
                      <a:pt x="288838" y="2131114"/>
                    </a:lnTo>
                    <a:lnTo>
                      <a:pt x="293149" y="2129754"/>
                    </a:lnTo>
                    <a:lnTo>
                      <a:pt x="296553" y="2129300"/>
                    </a:lnTo>
                    <a:lnTo>
                      <a:pt x="298141" y="2129073"/>
                    </a:lnTo>
                    <a:lnTo>
                      <a:pt x="299275" y="2128847"/>
                    </a:lnTo>
                    <a:lnTo>
                      <a:pt x="300410" y="2128393"/>
                    </a:lnTo>
                    <a:lnTo>
                      <a:pt x="301317" y="2127486"/>
                    </a:lnTo>
                    <a:lnTo>
                      <a:pt x="303133" y="2125899"/>
                    </a:lnTo>
                    <a:lnTo>
                      <a:pt x="304267" y="2123858"/>
                    </a:lnTo>
                    <a:lnTo>
                      <a:pt x="305855" y="2121590"/>
                    </a:lnTo>
                    <a:lnTo>
                      <a:pt x="306990" y="2118869"/>
                    </a:lnTo>
                    <a:lnTo>
                      <a:pt x="308351" y="2116148"/>
                    </a:lnTo>
                    <a:lnTo>
                      <a:pt x="309940" y="2113427"/>
                    </a:lnTo>
                    <a:lnTo>
                      <a:pt x="313797" y="2108438"/>
                    </a:lnTo>
                    <a:lnTo>
                      <a:pt x="320377" y="2100274"/>
                    </a:lnTo>
                    <a:lnTo>
                      <a:pt x="339663" y="2077372"/>
                    </a:lnTo>
                    <a:lnTo>
                      <a:pt x="360991" y="2052881"/>
                    </a:lnTo>
                    <a:lnTo>
                      <a:pt x="370521" y="2042223"/>
                    </a:lnTo>
                    <a:lnTo>
                      <a:pt x="377781" y="2034513"/>
                    </a:lnTo>
                    <a:lnTo>
                      <a:pt x="380958" y="2030885"/>
                    </a:lnTo>
                    <a:lnTo>
                      <a:pt x="385723" y="2026577"/>
                    </a:lnTo>
                    <a:lnTo>
                      <a:pt x="397067" y="2016146"/>
                    </a:lnTo>
                    <a:lnTo>
                      <a:pt x="410681" y="2004127"/>
                    </a:lnTo>
                    <a:lnTo>
                      <a:pt x="425883" y="1991429"/>
                    </a:lnTo>
                    <a:lnTo>
                      <a:pt x="441085" y="1978957"/>
                    </a:lnTo>
                    <a:lnTo>
                      <a:pt x="455153" y="1967618"/>
                    </a:lnTo>
                    <a:lnTo>
                      <a:pt x="467178" y="1958775"/>
                    </a:lnTo>
                    <a:lnTo>
                      <a:pt x="471943" y="1955147"/>
                    </a:lnTo>
                    <a:lnTo>
                      <a:pt x="476027" y="1952652"/>
                    </a:lnTo>
                    <a:lnTo>
                      <a:pt x="481700" y="1949251"/>
                    </a:lnTo>
                    <a:lnTo>
                      <a:pt x="485557" y="1946303"/>
                    </a:lnTo>
                    <a:lnTo>
                      <a:pt x="486918" y="1945169"/>
                    </a:lnTo>
                    <a:lnTo>
                      <a:pt x="487826" y="1944035"/>
                    </a:lnTo>
                    <a:lnTo>
                      <a:pt x="488053" y="1943128"/>
                    </a:lnTo>
                    <a:lnTo>
                      <a:pt x="488053" y="1942221"/>
                    </a:lnTo>
                    <a:lnTo>
                      <a:pt x="487826" y="1941541"/>
                    </a:lnTo>
                    <a:lnTo>
                      <a:pt x="487145" y="1941087"/>
                    </a:lnTo>
                    <a:lnTo>
                      <a:pt x="485784" y="1940634"/>
                    </a:lnTo>
                    <a:lnTo>
                      <a:pt x="484422" y="1940407"/>
                    </a:lnTo>
                    <a:lnTo>
                      <a:pt x="480338" y="1940180"/>
                    </a:lnTo>
                    <a:lnTo>
                      <a:pt x="475120" y="1940180"/>
                    </a:lnTo>
                    <a:lnTo>
                      <a:pt x="468993" y="1940634"/>
                    </a:lnTo>
                    <a:lnTo>
                      <a:pt x="461960" y="1941768"/>
                    </a:lnTo>
                    <a:lnTo>
                      <a:pt x="454699" y="1943582"/>
                    </a:lnTo>
                    <a:lnTo>
                      <a:pt x="446758" y="1945623"/>
                    </a:lnTo>
                    <a:lnTo>
                      <a:pt x="429060" y="1949931"/>
                    </a:lnTo>
                    <a:lnTo>
                      <a:pt x="410454" y="1954920"/>
                    </a:lnTo>
                    <a:lnTo>
                      <a:pt x="405236" y="1956507"/>
                    </a:lnTo>
                    <a:lnTo>
                      <a:pt x="399336" y="1959002"/>
                    </a:lnTo>
                    <a:lnTo>
                      <a:pt x="392756" y="1961949"/>
                    </a:lnTo>
                    <a:lnTo>
                      <a:pt x="385723" y="1965351"/>
                    </a:lnTo>
                    <a:lnTo>
                      <a:pt x="378235" y="1969433"/>
                    </a:lnTo>
                    <a:lnTo>
                      <a:pt x="370521" y="1973514"/>
                    </a:lnTo>
                    <a:lnTo>
                      <a:pt x="355092" y="1982585"/>
                    </a:lnTo>
                    <a:lnTo>
                      <a:pt x="340117" y="1991429"/>
                    </a:lnTo>
                    <a:lnTo>
                      <a:pt x="326957" y="1999819"/>
                    </a:lnTo>
                    <a:lnTo>
                      <a:pt x="316293" y="2006395"/>
                    </a:lnTo>
                    <a:lnTo>
                      <a:pt x="309259" y="2010477"/>
                    </a:lnTo>
                    <a:lnTo>
                      <a:pt x="304948" y="2013198"/>
                    </a:lnTo>
                    <a:lnTo>
                      <a:pt x="303360" y="2014558"/>
                    </a:lnTo>
                    <a:lnTo>
                      <a:pt x="301771" y="2015919"/>
                    </a:lnTo>
                    <a:lnTo>
                      <a:pt x="300637" y="2017506"/>
                    </a:lnTo>
                    <a:lnTo>
                      <a:pt x="299275" y="2018640"/>
                    </a:lnTo>
                    <a:lnTo>
                      <a:pt x="298368" y="2020227"/>
                    </a:lnTo>
                    <a:lnTo>
                      <a:pt x="297687" y="2021588"/>
                    </a:lnTo>
                    <a:lnTo>
                      <a:pt x="297006" y="2023175"/>
                    </a:lnTo>
                    <a:lnTo>
                      <a:pt x="296553" y="2024763"/>
                    </a:lnTo>
                    <a:lnTo>
                      <a:pt x="296326" y="2026350"/>
                    </a:lnTo>
                    <a:lnTo>
                      <a:pt x="296326" y="2027937"/>
                    </a:lnTo>
                    <a:lnTo>
                      <a:pt x="296553" y="2031112"/>
                    </a:lnTo>
                    <a:lnTo>
                      <a:pt x="297233" y="2034513"/>
                    </a:lnTo>
                    <a:lnTo>
                      <a:pt x="297914" y="2036101"/>
                    </a:lnTo>
                    <a:lnTo>
                      <a:pt x="298595" y="2037235"/>
                    </a:lnTo>
                    <a:lnTo>
                      <a:pt x="299275" y="2038595"/>
                    </a:lnTo>
                    <a:lnTo>
                      <a:pt x="300410" y="2039275"/>
                    </a:lnTo>
                    <a:lnTo>
                      <a:pt x="301317" y="2039956"/>
                    </a:lnTo>
                    <a:lnTo>
                      <a:pt x="302225" y="2040636"/>
                    </a:lnTo>
                    <a:lnTo>
                      <a:pt x="304267" y="2041090"/>
                    </a:lnTo>
                    <a:lnTo>
                      <a:pt x="306309" y="2041316"/>
                    </a:lnTo>
                    <a:lnTo>
                      <a:pt x="308351" y="2041316"/>
                    </a:lnTo>
                    <a:lnTo>
                      <a:pt x="309713" y="2041316"/>
                    </a:lnTo>
                    <a:lnTo>
                      <a:pt x="310847" y="2041543"/>
                    </a:lnTo>
                    <a:lnTo>
                      <a:pt x="311074" y="2042223"/>
                    </a:lnTo>
                    <a:lnTo>
                      <a:pt x="311301" y="2044264"/>
                    </a:lnTo>
                    <a:lnTo>
                      <a:pt x="311528" y="2050160"/>
                    </a:lnTo>
                    <a:lnTo>
                      <a:pt x="311528" y="2058323"/>
                    </a:lnTo>
                    <a:lnTo>
                      <a:pt x="311301" y="2068074"/>
                    </a:lnTo>
                    <a:lnTo>
                      <a:pt x="310393" y="2087349"/>
                    </a:lnTo>
                    <a:lnTo>
                      <a:pt x="309940" y="2100048"/>
                    </a:lnTo>
                    <a:lnTo>
                      <a:pt x="309713" y="2102996"/>
                    </a:lnTo>
                    <a:lnTo>
                      <a:pt x="309259" y="2105490"/>
                    </a:lnTo>
                    <a:lnTo>
                      <a:pt x="308351" y="2107984"/>
                    </a:lnTo>
                    <a:lnTo>
                      <a:pt x="306763" y="2109799"/>
                    </a:lnTo>
                    <a:lnTo>
                      <a:pt x="304721" y="2111386"/>
                    </a:lnTo>
                    <a:lnTo>
                      <a:pt x="302452" y="2112520"/>
                    </a:lnTo>
                    <a:lnTo>
                      <a:pt x="299729" y="2113200"/>
                    </a:lnTo>
                    <a:lnTo>
                      <a:pt x="296553" y="2113427"/>
                    </a:lnTo>
                    <a:lnTo>
                      <a:pt x="290200" y="2113200"/>
                    </a:lnTo>
                    <a:lnTo>
                      <a:pt x="287477" y="2112973"/>
                    </a:lnTo>
                    <a:lnTo>
                      <a:pt x="284981" y="2112293"/>
                    </a:lnTo>
                    <a:lnTo>
                      <a:pt x="282939" y="2111386"/>
                    </a:lnTo>
                    <a:lnTo>
                      <a:pt x="280897" y="2110479"/>
                    </a:lnTo>
                    <a:lnTo>
                      <a:pt x="279535" y="2108891"/>
                    </a:lnTo>
                    <a:lnTo>
                      <a:pt x="278174" y="2107077"/>
                    </a:lnTo>
                    <a:lnTo>
                      <a:pt x="277266" y="2105037"/>
                    </a:lnTo>
                    <a:lnTo>
                      <a:pt x="276586" y="2102996"/>
                    </a:lnTo>
                    <a:lnTo>
                      <a:pt x="274998" y="2099594"/>
                    </a:lnTo>
                    <a:lnTo>
                      <a:pt x="274317" y="2098234"/>
                    </a:lnTo>
                    <a:lnTo>
                      <a:pt x="273182" y="2097327"/>
                    </a:lnTo>
                    <a:lnTo>
                      <a:pt x="272048" y="2096646"/>
                    </a:lnTo>
                    <a:lnTo>
                      <a:pt x="270460" y="2096420"/>
                    </a:lnTo>
                    <a:lnTo>
                      <a:pt x="268644" y="2096646"/>
                    </a:lnTo>
                    <a:lnTo>
                      <a:pt x="266602" y="2096646"/>
                    </a:lnTo>
                    <a:lnTo>
                      <a:pt x="264787" y="2097100"/>
                    </a:lnTo>
                    <a:lnTo>
                      <a:pt x="263199" y="2097553"/>
                    </a:lnTo>
                    <a:lnTo>
                      <a:pt x="261611" y="2098234"/>
                    </a:lnTo>
                    <a:lnTo>
                      <a:pt x="260022" y="2099367"/>
                    </a:lnTo>
                    <a:lnTo>
                      <a:pt x="259115" y="2100501"/>
                    </a:lnTo>
                    <a:lnTo>
                      <a:pt x="258434" y="2102089"/>
                    </a:lnTo>
                    <a:lnTo>
                      <a:pt x="257980" y="2103449"/>
                    </a:lnTo>
                    <a:lnTo>
                      <a:pt x="257073" y="2105263"/>
                    </a:lnTo>
                    <a:lnTo>
                      <a:pt x="256165" y="2106397"/>
                    </a:lnTo>
                    <a:lnTo>
                      <a:pt x="255031" y="2107758"/>
                    </a:lnTo>
                    <a:lnTo>
                      <a:pt x="253442" y="2108665"/>
                    </a:lnTo>
                    <a:lnTo>
                      <a:pt x="251400" y="2109572"/>
                    </a:lnTo>
                    <a:lnTo>
                      <a:pt x="249131" y="2110025"/>
                    </a:lnTo>
                    <a:lnTo>
                      <a:pt x="246636" y="2109799"/>
                    </a:lnTo>
                    <a:lnTo>
                      <a:pt x="240736" y="2109572"/>
                    </a:lnTo>
                    <a:lnTo>
                      <a:pt x="235064" y="2109118"/>
                    </a:lnTo>
                    <a:lnTo>
                      <a:pt x="232568" y="2108891"/>
                    </a:lnTo>
                    <a:lnTo>
                      <a:pt x="230299" y="2108438"/>
                    </a:lnTo>
                    <a:lnTo>
                      <a:pt x="229165" y="2107984"/>
                    </a:lnTo>
                    <a:lnTo>
                      <a:pt x="228711" y="2107531"/>
                    </a:lnTo>
                    <a:lnTo>
                      <a:pt x="228484" y="2107077"/>
                    </a:lnTo>
                    <a:lnTo>
                      <a:pt x="228030" y="2103222"/>
                    </a:lnTo>
                    <a:lnTo>
                      <a:pt x="227803" y="2095513"/>
                    </a:lnTo>
                    <a:lnTo>
                      <a:pt x="227576" y="2085081"/>
                    </a:lnTo>
                    <a:lnTo>
                      <a:pt x="227576" y="2073290"/>
                    </a:lnTo>
                    <a:lnTo>
                      <a:pt x="227576" y="2061498"/>
                    </a:lnTo>
                    <a:lnTo>
                      <a:pt x="228030" y="2051521"/>
                    </a:lnTo>
                    <a:lnTo>
                      <a:pt x="228711" y="2047439"/>
                    </a:lnTo>
                    <a:lnTo>
                      <a:pt x="229165" y="2044264"/>
                    </a:lnTo>
                    <a:lnTo>
                      <a:pt x="229618" y="2042223"/>
                    </a:lnTo>
                    <a:lnTo>
                      <a:pt x="230072" y="2041770"/>
                    </a:lnTo>
                    <a:lnTo>
                      <a:pt x="230299" y="2041543"/>
                    </a:lnTo>
                    <a:lnTo>
                      <a:pt x="232114" y="2041543"/>
                    </a:lnTo>
                    <a:lnTo>
                      <a:pt x="233929" y="2041090"/>
                    </a:lnTo>
                    <a:lnTo>
                      <a:pt x="235518" y="2040636"/>
                    </a:lnTo>
                    <a:lnTo>
                      <a:pt x="237106" y="2039729"/>
                    </a:lnTo>
                    <a:lnTo>
                      <a:pt x="238240" y="2038822"/>
                    </a:lnTo>
                    <a:lnTo>
                      <a:pt x="239375" y="2037915"/>
                    </a:lnTo>
                    <a:lnTo>
                      <a:pt x="240056" y="2036554"/>
                    </a:lnTo>
                    <a:lnTo>
                      <a:pt x="240283" y="2035420"/>
                    </a:lnTo>
                    <a:lnTo>
                      <a:pt x="240283" y="2034513"/>
                    </a:lnTo>
                    <a:lnTo>
                      <a:pt x="240056" y="2034060"/>
                    </a:lnTo>
                    <a:lnTo>
                      <a:pt x="239602" y="2033833"/>
                    </a:lnTo>
                    <a:lnTo>
                      <a:pt x="239148" y="2033606"/>
                    </a:lnTo>
                    <a:lnTo>
                      <a:pt x="237560" y="2033380"/>
                    </a:lnTo>
                    <a:lnTo>
                      <a:pt x="235518" y="2033153"/>
                    </a:lnTo>
                    <a:lnTo>
                      <a:pt x="231660" y="2033606"/>
                    </a:lnTo>
                    <a:lnTo>
                      <a:pt x="228484" y="2033833"/>
                    </a:lnTo>
                    <a:lnTo>
                      <a:pt x="227803" y="2033833"/>
                    </a:lnTo>
                    <a:lnTo>
                      <a:pt x="227576" y="2033606"/>
                    </a:lnTo>
                    <a:lnTo>
                      <a:pt x="227576" y="2033153"/>
                    </a:lnTo>
                    <a:lnTo>
                      <a:pt x="228030" y="2032699"/>
                    </a:lnTo>
                    <a:lnTo>
                      <a:pt x="230299" y="2030205"/>
                    </a:lnTo>
                    <a:lnTo>
                      <a:pt x="234837" y="2026123"/>
                    </a:lnTo>
                    <a:lnTo>
                      <a:pt x="252535" y="2011837"/>
                    </a:lnTo>
                    <a:lnTo>
                      <a:pt x="284754" y="1985759"/>
                    </a:lnTo>
                    <a:lnTo>
                      <a:pt x="290200" y="1981224"/>
                    </a:lnTo>
                    <a:lnTo>
                      <a:pt x="295872" y="1977143"/>
                    </a:lnTo>
                    <a:lnTo>
                      <a:pt x="301771" y="1972834"/>
                    </a:lnTo>
                    <a:lnTo>
                      <a:pt x="308351" y="1968526"/>
                    </a:lnTo>
                    <a:lnTo>
                      <a:pt x="314704" y="1964671"/>
                    </a:lnTo>
                    <a:lnTo>
                      <a:pt x="321738" y="1960362"/>
                    </a:lnTo>
                    <a:lnTo>
                      <a:pt x="328545" y="1956507"/>
                    </a:lnTo>
                    <a:lnTo>
                      <a:pt x="335806" y="1952425"/>
                    </a:lnTo>
                    <a:lnTo>
                      <a:pt x="350327" y="1944715"/>
                    </a:lnTo>
                    <a:lnTo>
                      <a:pt x="365756" y="1937686"/>
                    </a:lnTo>
                    <a:lnTo>
                      <a:pt x="381639" y="1930656"/>
                    </a:lnTo>
                    <a:lnTo>
                      <a:pt x="397521" y="1924307"/>
                    </a:lnTo>
                    <a:lnTo>
                      <a:pt x="413631" y="1918184"/>
                    </a:lnTo>
                    <a:lnTo>
                      <a:pt x="429514" y="1912742"/>
                    </a:lnTo>
                    <a:lnTo>
                      <a:pt x="445396" y="1908207"/>
                    </a:lnTo>
                    <a:lnTo>
                      <a:pt x="460825" y="1903898"/>
                    </a:lnTo>
                    <a:lnTo>
                      <a:pt x="476027" y="1900270"/>
                    </a:lnTo>
                    <a:lnTo>
                      <a:pt x="490095" y="1897095"/>
                    </a:lnTo>
                    <a:lnTo>
                      <a:pt x="497128" y="1895962"/>
                    </a:lnTo>
                    <a:lnTo>
                      <a:pt x="503708" y="1895054"/>
                    </a:lnTo>
                    <a:lnTo>
                      <a:pt x="510288" y="1894147"/>
                    </a:lnTo>
                    <a:lnTo>
                      <a:pt x="516415" y="1893694"/>
                    </a:lnTo>
                    <a:lnTo>
                      <a:pt x="532978" y="1892560"/>
                    </a:lnTo>
                    <a:lnTo>
                      <a:pt x="547953" y="1892107"/>
                    </a:lnTo>
                    <a:lnTo>
                      <a:pt x="560659" y="1892107"/>
                    </a:lnTo>
                    <a:lnTo>
                      <a:pt x="571550" y="1892333"/>
                    </a:lnTo>
                    <a:lnTo>
                      <a:pt x="579945" y="1892787"/>
                    </a:lnTo>
                    <a:lnTo>
                      <a:pt x="586072" y="1893014"/>
                    </a:lnTo>
                    <a:lnTo>
                      <a:pt x="591290" y="1893694"/>
                    </a:lnTo>
                    <a:lnTo>
                      <a:pt x="590383" y="1678723"/>
                    </a:lnTo>
                    <a:lnTo>
                      <a:pt x="609442" y="1679403"/>
                    </a:lnTo>
                    <a:lnTo>
                      <a:pt x="608080" y="1544933"/>
                    </a:lnTo>
                    <a:lnTo>
                      <a:pt x="565651" y="1539718"/>
                    </a:lnTo>
                    <a:lnTo>
                      <a:pt x="565424" y="1513413"/>
                    </a:lnTo>
                    <a:lnTo>
                      <a:pt x="444942" y="1474864"/>
                    </a:lnTo>
                    <a:lnTo>
                      <a:pt x="355092" y="1446065"/>
                    </a:lnTo>
                    <a:lnTo>
                      <a:pt x="299275" y="1428377"/>
                    </a:lnTo>
                    <a:lnTo>
                      <a:pt x="292922" y="1426110"/>
                    </a:lnTo>
                    <a:lnTo>
                      <a:pt x="286342" y="1423615"/>
                    </a:lnTo>
                    <a:lnTo>
                      <a:pt x="280216" y="1420894"/>
                    </a:lnTo>
                    <a:lnTo>
                      <a:pt x="273863" y="1417719"/>
                    </a:lnTo>
                    <a:lnTo>
                      <a:pt x="267283" y="1414091"/>
                    </a:lnTo>
                    <a:lnTo>
                      <a:pt x="261157" y="1410236"/>
                    </a:lnTo>
                    <a:lnTo>
                      <a:pt x="255031" y="1405701"/>
                    </a:lnTo>
                    <a:lnTo>
                      <a:pt x="248678" y="1400712"/>
                    </a:lnTo>
                    <a:lnTo>
                      <a:pt x="242778" y="1395270"/>
                    </a:lnTo>
                    <a:lnTo>
                      <a:pt x="237106" y="1389374"/>
                    </a:lnTo>
                    <a:lnTo>
                      <a:pt x="231434" y="1382571"/>
                    </a:lnTo>
                    <a:lnTo>
                      <a:pt x="225988" y="1375542"/>
                    </a:lnTo>
                    <a:lnTo>
                      <a:pt x="220769" y="1367832"/>
                    </a:lnTo>
                    <a:lnTo>
                      <a:pt x="218274" y="1363523"/>
                    </a:lnTo>
                    <a:lnTo>
                      <a:pt x="216005" y="1358988"/>
                    </a:lnTo>
                    <a:lnTo>
                      <a:pt x="213509" y="1354679"/>
                    </a:lnTo>
                    <a:lnTo>
                      <a:pt x="211240" y="1349917"/>
                    </a:lnTo>
                    <a:lnTo>
                      <a:pt x="208971" y="1344929"/>
                    </a:lnTo>
                    <a:lnTo>
                      <a:pt x="207156" y="1339713"/>
                    </a:lnTo>
                    <a:lnTo>
                      <a:pt x="202391" y="1327241"/>
                    </a:lnTo>
                    <a:lnTo>
                      <a:pt x="196492" y="1310914"/>
                    </a:lnTo>
                    <a:lnTo>
                      <a:pt x="181970" y="1269643"/>
                    </a:lnTo>
                    <a:lnTo>
                      <a:pt x="165407" y="1220663"/>
                    </a:lnTo>
                    <a:lnTo>
                      <a:pt x="148390" y="1169414"/>
                    </a:lnTo>
                    <a:lnTo>
                      <a:pt x="118893" y="1079616"/>
                    </a:lnTo>
                    <a:lnTo>
                      <a:pt x="106414" y="1040613"/>
                    </a:lnTo>
                    <a:lnTo>
                      <a:pt x="69203" y="1040840"/>
                    </a:lnTo>
                    <a:lnTo>
                      <a:pt x="40841" y="1041294"/>
                    </a:lnTo>
                    <a:lnTo>
                      <a:pt x="22463" y="1041294"/>
                    </a:lnTo>
                    <a:lnTo>
                      <a:pt x="19740" y="1040840"/>
                    </a:lnTo>
                    <a:lnTo>
                      <a:pt x="17244" y="1040613"/>
                    </a:lnTo>
                    <a:lnTo>
                      <a:pt x="14748" y="1040160"/>
                    </a:lnTo>
                    <a:lnTo>
                      <a:pt x="12479" y="1039706"/>
                    </a:lnTo>
                    <a:lnTo>
                      <a:pt x="10664" y="1039253"/>
                    </a:lnTo>
                    <a:lnTo>
                      <a:pt x="8622" y="1038346"/>
                    </a:lnTo>
                    <a:lnTo>
                      <a:pt x="7034" y="1037439"/>
                    </a:lnTo>
                    <a:lnTo>
                      <a:pt x="5672" y="1036532"/>
                    </a:lnTo>
                    <a:lnTo>
                      <a:pt x="4084" y="1035398"/>
                    </a:lnTo>
                    <a:lnTo>
                      <a:pt x="3177" y="1034491"/>
                    </a:lnTo>
                    <a:lnTo>
                      <a:pt x="2042" y="1033357"/>
                    </a:lnTo>
                    <a:lnTo>
                      <a:pt x="1361" y="1031996"/>
                    </a:lnTo>
                    <a:lnTo>
                      <a:pt x="681" y="1030863"/>
                    </a:lnTo>
                    <a:lnTo>
                      <a:pt x="227" y="1029502"/>
                    </a:lnTo>
                    <a:lnTo>
                      <a:pt x="0" y="1028368"/>
                    </a:lnTo>
                    <a:lnTo>
                      <a:pt x="0" y="1027008"/>
                    </a:lnTo>
                    <a:lnTo>
                      <a:pt x="0" y="1025647"/>
                    </a:lnTo>
                    <a:lnTo>
                      <a:pt x="227" y="1024286"/>
                    </a:lnTo>
                    <a:lnTo>
                      <a:pt x="681" y="1023153"/>
                    </a:lnTo>
                    <a:lnTo>
                      <a:pt x="1134" y="1021792"/>
                    </a:lnTo>
                    <a:lnTo>
                      <a:pt x="2042" y="1020658"/>
                    </a:lnTo>
                    <a:lnTo>
                      <a:pt x="3177" y="1019298"/>
                    </a:lnTo>
                    <a:lnTo>
                      <a:pt x="4084" y="1018391"/>
                    </a:lnTo>
                    <a:lnTo>
                      <a:pt x="5672" y="1017484"/>
                    </a:lnTo>
                    <a:lnTo>
                      <a:pt x="7034" y="1016350"/>
                    </a:lnTo>
                    <a:lnTo>
                      <a:pt x="8622" y="1015670"/>
                    </a:lnTo>
                    <a:lnTo>
                      <a:pt x="10664" y="1014989"/>
                    </a:lnTo>
                    <a:lnTo>
                      <a:pt x="12479" y="1014082"/>
                    </a:lnTo>
                    <a:lnTo>
                      <a:pt x="14748" y="1013629"/>
                    </a:lnTo>
                    <a:lnTo>
                      <a:pt x="17017" y="1013175"/>
                    </a:lnTo>
                    <a:lnTo>
                      <a:pt x="19740" y="1012948"/>
                    </a:lnTo>
                    <a:lnTo>
                      <a:pt x="22463" y="1012948"/>
                    </a:lnTo>
                    <a:lnTo>
                      <a:pt x="97338" y="1012722"/>
                    </a:lnTo>
                    <a:lnTo>
                      <a:pt x="89170" y="984603"/>
                    </a:lnTo>
                    <a:lnTo>
                      <a:pt x="86674" y="973265"/>
                    </a:lnTo>
                    <a:lnTo>
                      <a:pt x="81909" y="949455"/>
                    </a:lnTo>
                    <a:lnTo>
                      <a:pt x="75783" y="917255"/>
                    </a:lnTo>
                    <a:lnTo>
                      <a:pt x="69203" y="880519"/>
                    </a:lnTo>
                    <a:lnTo>
                      <a:pt x="62169" y="843103"/>
                    </a:lnTo>
                    <a:lnTo>
                      <a:pt x="56270" y="808862"/>
                    </a:lnTo>
                    <a:lnTo>
                      <a:pt x="51732" y="781877"/>
                    </a:lnTo>
                    <a:lnTo>
                      <a:pt x="50371" y="772127"/>
                    </a:lnTo>
                    <a:lnTo>
                      <a:pt x="49463" y="766004"/>
                    </a:lnTo>
                    <a:lnTo>
                      <a:pt x="49236" y="761922"/>
                    </a:lnTo>
                    <a:lnTo>
                      <a:pt x="49463" y="758748"/>
                    </a:lnTo>
                    <a:lnTo>
                      <a:pt x="49690" y="757614"/>
                    </a:lnTo>
                    <a:lnTo>
                      <a:pt x="50371" y="756480"/>
                    </a:lnTo>
                    <a:lnTo>
                      <a:pt x="50825" y="755573"/>
                    </a:lnTo>
                    <a:lnTo>
                      <a:pt x="51278" y="754666"/>
                    </a:lnTo>
                    <a:lnTo>
                      <a:pt x="51959" y="754212"/>
                    </a:lnTo>
                    <a:lnTo>
                      <a:pt x="52640" y="753759"/>
                    </a:lnTo>
                    <a:lnTo>
                      <a:pt x="53774" y="753532"/>
                    </a:lnTo>
                    <a:lnTo>
                      <a:pt x="54682" y="753532"/>
                    </a:lnTo>
                    <a:lnTo>
                      <a:pt x="56951" y="753759"/>
                    </a:lnTo>
                    <a:lnTo>
                      <a:pt x="59900" y="754212"/>
                    </a:lnTo>
                    <a:lnTo>
                      <a:pt x="63304" y="755346"/>
                    </a:lnTo>
                    <a:lnTo>
                      <a:pt x="67161" y="756480"/>
                    </a:lnTo>
                    <a:lnTo>
                      <a:pt x="76464" y="759428"/>
                    </a:lnTo>
                    <a:lnTo>
                      <a:pt x="81909" y="761242"/>
                    </a:lnTo>
                    <a:lnTo>
                      <a:pt x="88262" y="763056"/>
                    </a:lnTo>
                    <a:lnTo>
                      <a:pt x="94842" y="764417"/>
                    </a:lnTo>
                    <a:lnTo>
                      <a:pt x="102103" y="766004"/>
                    </a:lnTo>
                    <a:lnTo>
                      <a:pt x="111179" y="767138"/>
                    </a:lnTo>
                    <a:lnTo>
                      <a:pt x="122977" y="768498"/>
                    </a:lnTo>
                    <a:lnTo>
                      <a:pt x="137272" y="769405"/>
                    </a:lnTo>
                    <a:lnTo>
                      <a:pt x="153381" y="770312"/>
                    </a:lnTo>
                    <a:lnTo>
                      <a:pt x="171079" y="771220"/>
                    </a:lnTo>
                    <a:lnTo>
                      <a:pt x="189912" y="771673"/>
                    </a:lnTo>
                    <a:lnTo>
                      <a:pt x="209425" y="772127"/>
                    </a:lnTo>
                    <a:lnTo>
                      <a:pt x="229392" y="772580"/>
                    </a:lnTo>
                    <a:lnTo>
                      <a:pt x="267964" y="772807"/>
                    </a:lnTo>
                    <a:lnTo>
                      <a:pt x="286115" y="772580"/>
                    </a:lnTo>
                    <a:lnTo>
                      <a:pt x="302906" y="772353"/>
                    </a:lnTo>
                    <a:lnTo>
                      <a:pt x="317654" y="771900"/>
                    </a:lnTo>
                    <a:lnTo>
                      <a:pt x="330360" y="771446"/>
                    </a:lnTo>
                    <a:lnTo>
                      <a:pt x="340570" y="770539"/>
                    </a:lnTo>
                    <a:lnTo>
                      <a:pt x="344201" y="770086"/>
                    </a:lnTo>
                    <a:lnTo>
                      <a:pt x="347377" y="769632"/>
                    </a:lnTo>
                    <a:lnTo>
                      <a:pt x="354411" y="768272"/>
                    </a:lnTo>
                    <a:lnTo>
                      <a:pt x="361672" y="766004"/>
                    </a:lnTo>
                    <a:lnTo>
                      <a:pt x="368705" y="763510"/>
                    </a:lnTo>
                    <a:lnTo>
                      <a:pt x="375285" y="761015"/>
                    </a:lnTo>
                    <a:lnTo>
                      <a:pt x="381412" y="758521"/>
                    </a:lnTo>
                    <a:lnTo>
                      <a:pt x="386403" y="756026"/>
                    </a:lnTo>
                    <a:lnTo>
                      <a:pt x="392756" y="753079"/>
                    </a:lnTo>
                    <a:lnTo>
                      <a:pt x="393891" y="752852"/>
                    </a:lnTo>
                    <a:lnTo>
                      <a:pt x="394572" y="753305"/>
                    </a:lnTo>
                    <a:lnTo>
                      <a:pt x="395479" y="753986"/>
                    </a:lnTo>
                    <a:lnTo>
                      <a:pt x="396614" y="755119"/>
                    </a:lnTo>
                    <a:lnTo>
                      <a:pt x="398656" y="758294"/>
                    </a:lnTo>
                    <a:lnTo>
                      <a:pt x="400471" y="762376"/>
                    </a:lnTo>
                    <a:lnTo>
                      <a:pt x="402513" y="767365"/>
                    </a:lnTo>
                    <a:lnTo>
                      <a:pt x="404555" y="772353"/>
                    </a:lnTo>
                    <a:lnTo>
                      <a:pt x="407958" y="781877"/>
                    </a:lnTo>
                    <a:lnTo>
                      <a:pt x="408866" y="783691"/>
                    </a:lnTo>
                    <a:lnTo>
                      <a:pt x="410000" y="785506"/>
                    </a:lnTo>
                    <a:lnTo>
                      <a:pt x="410908" y="786866"/>
                    </a:lnTo>
                    <a:lnTo>
                      <a:pt x="412269" y="787773"/>
                    </a:lnTo>
                    <a:lnTo>
                      <a:pt x="413404" y="788453"/>
                    </a:lnTo>
                    <a:lnTo>
                      <a:pt x="414538" y="788907"/>
                    </a:lnTo>
                    <a:lnTo>
                      <a:pt x="415673" y="789587"/>
                    </a:lnTo>
                    <a:lnTo>
                      <a:pt x="416807" y="789814"/>
                    </a:lnTo>
                    <a:lnTo>
                      <a:pt x="419076" y="789814"/>
                    </a:lnTo>
                    <a:lnTo>
                      <a:pt x="420891" y="789814"/>
                    </a:lnTo>
                    <a:lnTo>
                      <a:pt x="422480" y="789134"/>
                    </a:lnTo>
                    <a:lnTo>
                      <a:pt x="424522" y="757841"/>
                    </a:lnTo>
                    <a:lnTo>
                      <a:pt x="426110" y="733350"/>
                    </a:lnTo>
                    <a:lnTo>
                      <a:pt x="426564" y="723373"/>
                    </a:lnTo>
                    <a:lnTo>
                      <a:pt x="426791" y="716343"/>
                    </a:lnTo>
                    <a:lnTo>
                      <a:pt x="426791" y="707953"/>
                    </a:lnTo>
                    <a:lnTo>
                      <a:pt x="426791" y="705005"/>
                    </a:lnTo>
                    <a:lnTo>
                      <a:pt x="426337" y="702737"/>
                    </a:lnTo>
                    <a:lnTo>
                      <a:pt x="425883" y="702057"/>
                    </a:lnTo>
                    <a:lnTo>
                      <a:pt x="425656" y="701377"/>
                    </a:lnTo>
                    <a:lnTo>
                      <a:pt x="424749" y="700923"/>
                    </a:lnTo>
                    <a:lnTo>
                      <a:pt x="424068" y="700923"/>
                    </a:lnTo>
                    <a:lnTo>
                      <a:pt x="423160" y="700923"/>
                    </a:lnTo>
                    <a:lnTo>
                      <a:pt x="422026" y="701150"/>
                    </a:lnTo>
                    <a:lnTo>
                      <a:pt x="419076" y="702510"/>
                    </a:lnTo>
                    <a:lnTo>
                      <a:pt x="417488" y="703191"/>
                    </a:lnTo>
                    <a:lnTo>
                      <a:pt x="415219" y="703644"/>
                    </a:lnTo>
                    <a:lnTo>
                      <a:pt x="412950" y="704098"/>
                    </a:lnTo>
                    <a:lnTo>
                      <a:pt x="410454" y="704098"/>
                    </a:lnTo>
                    <a:lnTo>
                      <a:pt x="405236" y="704098"/>
                    </a:lnTo>
                    <a:lnTo>
                      <a:pt x="399563" y="703644"/>
                    </a:lnTo>
                    <a:lnTo>
                      <a:pt x="393664" y="702964"/>
                    </a:lnTo>
                    <a:lnTo>
                      <a:pt x="387992" y="701603"/>
                    </a:lnTo>
                    <a:lnTo>
                      <a:pt x="382546" y="700470"/>
                    </a:lnTo>
                    <a:lnTo>
                      <a:pt x="377554" y="699336"/>
                    </a:lnTo>
                    <a:lnTo>
                      <a:pt x="375285" y="698429"/>
                    </a:lnTo>
                    <a:lnTo>
                      <a:pt x="373697" y="697522"/>
                    </a:lnTo>
                    <a:lnTo>
                      <a:pt x="372563" y="696161"/>
                    </a:lnTo>
                    <a:lnTo>
                      <a:pt x="371655" y="695027"/>
                    </a:lnTo>
                    <a:lnTo>
                      <a:pt x="371201" y="693440"/>
                    </a:lnTo>
                    <a:lnTo>
                      <a:pt x="370974" y="692079"/>
                    </a:lnTo>
                    <a:lnTo>
                      <a:pt x="371201" y="690492"/>
                    </a:lnTo>
                    <a:lnTo>
                      <a:pt x="371428" y="688905"/>
                    </a:lnTo>
                    <a:lnTo>
                      <a:pt x="372336" y="687317"/>
                    </a:lnTo>
                    <a:lnTo>
                      <a:pt x="373016" y="685503"/>
                    </a:lnTo>
                    <a:lnTo>
                      <a:pt x="373924" y="683916"/>
                    </a:lnTo>
                    <a:lnTo>
                      <a:pt x="375285" y="682329"/>
                    </a:lnTo>
                    <a:lnTo>
                      <a:pt x="377781" y="679381"/>
                    </a:lnTo>
                    <a:lnTo>
                      <a:pt x="380731" y="676886"/>
                    </a:lnTo>
                    <a:lnTo>
                      <a:pt x="383454" y="674619"/>
                    </a:lnTo>
                    <a:lnTo>
                      <a:pt x="385950" y="671898"/>
                    </a:lnTo>
                    <a:lnTo>
                      <a:pt x="387992" y="668950"/>
                    </a:lnTo>
                    <a:lnTo>
                      <a:pt x="389580" y="665775"/>
                    </a:lnTo>
                    <a:lnTo>
                      <a:pt x="391395" y="662600"/>
                    </a:lnTo>
                    <a:lnTo>
                      <a:pt x="392756" y="658745"/>
                    </a:lnTo>
                    <a:lnTo>
                      <a:pt x="395933" y="651262"/>
                    </a:lnTo>
                    <a:lnTo>
                      <a:pt x="397294" y="647634"/>
                    </a:lnTo>
                    <a:lnTo>
                      <a:pt x="398656" y="644006"/>
                    </a:lnTo>
                    <a:lnTo>
                      <a:pt x="399336" y="640151"/>
                    </a:lnTo>
                    <a:lnTo>
                      <a:pt x="399563" y="638790"/>
                    </a:lnTo>
                    <a:lnTo>
                      <a:pt x="399790" y="636976"/>
                    </a:lnTo>
                    <a:lnTo>
                      <a:pt x="399563" y="635842"/>
                    </a:lnTo>
                    <a:lnTo>
                      <a:pt x="399336" y="634482"/>
                    </a:lnTo>
                    <a:lnTo>
                      <a:pt x="398883" y="633575"/>
                    </a:lnTo>
                    <a:lnTo>
                      <a:pt x="397975" y="632441"/>
                    </a:lnTo>
                    <a:lnTo>
                      <a:pt x="396841" y="631987"/>
                    </a:lnTo>
                    <a:lnTo>
                      <a:pt x="395479" y="631761"/>
                    </a:lnTo>
                    <a:lnTo>
                      <a:pt x="393891" y="631534"/>
                    </a:lnTo>
                    <a:lnTo>
                      <a:pt x="391849" y="631761"/>
                    </a:lnTo>
                    <a:lnTo>
                      <a:pt x="387992" y="633121"/>
                    </a:lnTo>
                    <a:lnTo>
                      <a:pt x="384361" y="634255"/>
                    </a:lnTo>
                    <a:lnTo>
                      <a:pt x="381865" y="635389"/>
                    </a:lnTo>
                    <a:lnTo>
                      <a:pt x="380050" y="636523"/>
                    </a:lnTo>
                    <a:lnTo>
                      <a:pt x="378916" y="637203"/>
                    </a:lnTo>
                    <a:lnTo>
                      <a:pt x="378689" y="637203"/>
                    </a:lnTo>
                    <a:lnTo>
                      <a:pt x="378462" y="637203"/>
                    </a:lnTo>
                    <a:lnTo>
                      <a:pt x="378689" y="636296"/>
                    </a:lnTo>
                    <a:lnTo>
                      <a:pt x="379596" y="634028"/>
                    </a:lnTo>
                    <a:lnTo>
                      <a:pt x="380504" y="632668"/>
                    </a:lnTo>
                    <a:lnTo>
                      <a:pt x="381412" y="631534"/>
                    </a:lnTo>
                    <a:lnTo>
                      <a:pt x="382773" y="630400"/>
                    </a:lnTo>
                    <a:lnTo>
                      <a:pt x="383907" y="629039"/>
                    </a:lnTo>
                    <a:lnTo>
                      <a:pt x="387311" y="626772"/>
                    </a:lnTo>
                    <a:lnTo>
                      <a:pt x="391395" y="624504"/>
                    </a:lnTo>
                    <a:lnTo>
                      <a:pt x="395479" y="622010"/>
                    </a:lnTo>
                    <a:lnTo>
                      <a:pt x="399790" y="619515"/>
                    </a:lnTo>
                    <a:lnTo>
                      <a:pt x="404101" y="616341"/>
                    </a:lnTo>
                    <a:lnTo>
                      <a:pt x="405916" y="614980"/>
                    </a:lnTo>
                    <a:lnTo>
                      <a:pt x="407958" y="612939"/>
                    </a:lnTo>
                    <a:lnTo>
                      <a:pt x="409774" y="611125"/>
                    </a:lnTo>
                    <a:lnTo>
                      <a:pt x="411135" y="608858"/>
                    </a:lnTo>
                    <a:lnTo>
                      <a:pt x="412269" y="607043"/>
                    </a:lnTo>
                    <a:lnTo>
                      <a:pt x="412950" y="604776"/>
                    </a:lnTo>
                    <a:lnTo>
                      <a:pt x="413404" y="602281"/>
                    </a:lnTo>
                    <a:lnTo>
                      <a:pt x="413631" y="599560"/>
                    </a:lnTo>
                    <a:lnTo>
                      <a:pt x="413858" y="596839"/>
                    </a:lnTo>
                    <a:lnTo>
                      <a:pt x="413631" y="593891"/>
                    </a:lnTo>
                    <a:lnTo>
                      <a:pt x="413404" y="590943"/>
                    </a:lnTo>
                    <a:lnTo>
                      <a:pt x="412723" y="587542"/>
                    </a:lnTo>
                    <a:lnTo>
                      <a:pt x="411135" y="580512"/>
                    </a:lnTo>
                    <a:lnTo>
                      <a:pt x="409320" y="572576"/>
                    </a:lnTo>
                    <a:lnTo>
                      <a:pt x="407051" y="563505"/>
                    </a:lnTo>
                    <a:lnTo>
                      <a:pt x="404782" y="554435"/>
                    </a:lnTo>
                    <a:lnTo>
                      <a:pt x="402967" y="545818"/>
                    </a:lnTo>
                    <a:lnTo>
                      <a:pt x="402286" y="541509"/>
                    </a:lnTo>
                    <a:lnTo>
                      <a:pt x="402059" y="537654"/>
                    </a:lnTo>
                    <a:lnTo>
                      <a:pt x="401832" y="533572"/>
                    </a:lnTo>
                    <a:lnTo>
                      <a:pt x="401832" y="529717"/>
                    </a:lnTo>
                    <a:lnTo>
                      <a:pt x="402059" y="525862"/>
                    </a:lnTo>
                    <a:lnTo>
                      <a:pt x="402513" y="522008"/>
                    </a:lnTo>
                    <a:lnTo>
                      <a:pt x="403420" y="518153"/>
                    </a:lnTo>
                    <a:lnTo>
                      <a:pt x="404555" y="514751"/>
                    </a:lnTo>
                    <a:lnTo>
                      <a:pt x="405916" y="511123"/>
                    </a:lnTo>
                    <a:lnTo>
                      <a:pt x="407732" y="507268"/>
                    </a:lnTo>
                    <a:lnTo>
                      <a:pt x="410000" y="503867"/>
                    </a:lnTo>
                    <a:lnTo>
                      <a:pt x="412496" y="500238"/>
                    </a:lnTo>
                    <a:lnTo>
                      <a:pt x="415219" y="496837"/>
                    </a:lnTo>
                    <a:lnTo>
                      <a:pt x="417715" y="493889"/>
                    </a:lnTo>
                    <a:lnTo>
                      <a:pt x="422707" y="488900"/>
                    </a:lnTo>
                    <a:lnTo>
                      <a:pt x="430875" y="480737"/>
                    </a:lnTo>
                    <a:lnTo>
                      <a:pt x="432463" y="478696"/>
                    </a:lnTo>
                    <a:lnTo>
                      <a:pt x="434278" y="476882"/>
                    </a:lnTo>
                    <a:lnTo>
                      <a:pt x="435867" y="474841"/>
                    </a:lnTo>
                    <a:lnTo>
                      <a:pt x="437001" y="472800"/>
                    </a:lnTo>
                    <a:lnTo>
                      <a:pt x="437909" y="470306"/>
                    </a:lnTo>
                    <a:lnTo>
                      <a:pt x="439043" y="467811"/>
                    </a:lnTo>
                    <a:lnTo>
                      <a:pt x="439724" y="465090"/>
                    </a:lnTo>
                    <a:lnTo>
                      <a:pt x="440178" y="461915"/>
                    </a:lnTo>
                    <a:lnTo>
                      <a:pt x="440404" y="458741"/>
                    </a:lnTo>
                    <a:lnTo>
                      <a:pt x="440631" y="455566"/>
                    </a:lnTo>
                    <a:lnTo>
                      <a:pt x="440631" y="452165"/>
                    </a:lnTo>
                    <a:lnTo>
                      <a:pt x="440404" y="449217"/>
                    </a:lnTo>
                    <a:lnTo>
                      <a:pt x="439724" y="443094"/>
                    </a:lnTo>
                    <a:lnTo>
                      <a:pt x="438589" y="436518"/>
                    </a:lnTo>
                    <a:lnTo>
                      <a:pt x="437001" y="429715"/>
                    </a:lnTo>
                    <a:lnTo>
                      <a:pt x="434959" y="421779"/>
                    </a:lnTo>
                    <a:lnTo>
                      <a:pt x="432463" y="412708"/>
                    </a:lnTo>
                    <a:lnTo>
                      <a:pt x="430421" y="402504"/>
                    </a:lnTo>
                    <a:lnTo>
                      <a:pt x="429514" y="399783"/>
                    </a:lnTo>
                    <a:lnTo>
                      <a:pt x="429287" y="396608"/>
                    </a:lnTo>
                    <a:lnTo>
                      <a:pt x="429060" y="390712"/>
                    </a:lnTo>
                    <a:lnTo>
                      <a:pt x="429060" y="384363"/>
                    </a:lnTo>
                    <a:lnTo>
                      <a:pt x="429740" y="377787"/>
                    </a:lnTo>
                    <a:lnTo>
                      <a:pt x="430875" y="371210"/>
                    </a:lnTo>
                    <a:lnTo>
                      <a:pt x="432236" y="364408"/>
                    </a:lnTo>
                    <a:lnTo>
                      <a:pt x="434278" y="357831"/>
                    </a:lnTo>
                    <a:lnTo>
                      <a:pt x="436320" y="351029"/>
                    </a:lnTo>
                    <a:lnTo>
                      <a:pt x="438589" y="344452"/>
                    </a:lnTo>
                    <a:lnTo>
                      <a:pt x="440631" y="337876"/>
                    </a:lnTo>
                    <a:lnTo>
                      <a:pt x="443127" y="331981"/>
                    </a:lnTo>
                    <a:lnTo>
                      <a:pt x="445623" y="326085"/>
                    </a:lnTo>
                    <a:lnTo>
                      <a:pt x="450388" y="315880"/>
                    </a:lnTo>
                    <a:lnTo>
                      <a:pt x="454699" y="307490"/>
                    </a:lnTo>
                    <a:lnTo>
                      <a:pt x="456514" y="303862"/>
                    </a:lnTo>
                    <a:lnTo>
                      <a:pt x="458783" y="300687"/>
                    </a:lnTo>
                    <a:lnTo>
                      <a:pt x="461052" y="297739"/>
                    </a:lnTo>
                    <a:lnTo>
                      <a:pt x="463548" y="295018"/>
                    </a:lnTo>
                    <a:lnTo>
                      <a:pt x="466271" y="292297"/>
                    </a:lnTo>
                    <a:lnTo>
                      <a:pt x="468993" y="289803"/>
                    </a:lnTo>
                    <a:lnTo>
                      <a:pt x="471716" y="287535"/>
                    </a:lnTo>
                    <a:lnTo>
                      <a:pt x="474439" y="285267"/>
                    </a:lnTo>
                    <a:lnTo>
                      <a:pt x="480338" y="281413"/>
                    </a:lnTo>
                    <a:lnTo>
                      <a:pt x="486237" y="277558"/>
                    </a:lnTo>
                    <a:lnTo>
                      <a:pt x="497128" y="271208"/>
                    </a:lnTo>
                    <a:lnTo>
                      <a:pt x="501666" y="268034"/>
                    </a:lnTo>
                    <a:lnTo>
                      <a:pt x="505524" y="265086"/>
                    </a:lnTo>
                    <a:lnTo>
                      <a:pt x="508473" y="262364"/>
                    </a:lnTo>
                    <a:lnTo>
                      <a:pt x="510742" y="259643"/>
                    </a:lnTo>
                    <a:lnTo>
                      <a:pt x="512784" y="257149"/>
                    </a:lnTo>
                    <a:lnTo>
                      <a:pt x="514146" y="254655"/>
                    </a:lnTo>
                    <a:lnTo>
                      <a:pt x="516641" y="250800"/>
                    </a:lnTo>
                    <a:lnTo>
                      <a:pt x="517776" y="249212"/>
                    </a:lnTo>
                    <a:lnTo>
                      <a:pt x="518910" y="246718"/>
                    </a:lnTo>
                    <a:lnTo>
                      <a:pt x="519364" y="243543"/>
                    </a:lnTo>
                    <a:lnTo>
                      <a:pt x="519818" y="239235"/>
                    </a:lnTo>
                    <a:lnTo>
                      <a:pt x="520045" y="234246"/>
                    </a:lnTo>
                    <a:lnTo>
                      <a:pt x="519818" y="228123"/>
                    </a:lnTo>
                    <a:lnTo>
                      <a:pt x="519137" y="221094"/>
                    </a:lnTo>
                    <a:lnTo>
                      <a:pt x="517549" y="212703"/>
                    </a:lnTo>
                    <a:lnTo>
                      <a:pt x="517095" y="207941"/>
                    </a:lnTo>
                    <a:lnTo>
                      <a:pt x="516641" y="202953"/>
                    </a:lnTo>
                    <a:lnTo>
                      <a:pt x="516415" y="197284"/>
                    </a:lnTo>
                    <a:lnTo>
                      <a:pt x="516415" y="191614"/>
                    </a:lnTo>
                    <a:lnTo>
                      <a:pt x="516641" y="185719"/>
                    </a:lnTo>
                    <a:lnTo>
                      <a:pt x="516868" y="179369"/>
                    </a:lnTo>
                    <a:lnTo>
                      <a:pt x="518230" y="166671"/>
                    </a:lnTo>
                    <a:lnTo>
                      <a:pt x="519818" y="153972"/>
                    </a:lnTo>
                    <a:lnTo>
                      <a:pt x="521860" y="141727"/>
                    </a:lnTo>
                    <a:lnTo>
                      <a:pt x="524356" y="130842"/>
                    </a:lnTo>
                    <a:lnTo>
                      <a:pt x="525717" y="125853"/>
                    </a:lnTo>
                    <a:lnTo>
                      <a:pt x="527079" y="121091"/>
                    </a:lnTo>
                    <a:lnTo>
                      <a:pt x="529801" y="112928"/>
                    </a:lnTo>
                    <a:lnTo>
                      <a:pt x="532978" y="104991"/>
                    </a:lnTo>
                    <a:lnTo>
                      <a:pt x="536835" y="97735"/>
                    </a:lnTo>
                    <a:lnTo>
                      <a:pt x="540919" y="90025"/>
                    </a:lnTo>
                    <a:lnTo>
                      <a:pt x="545911" y="82088"/>
                    </a:lnTo>
                    <a:lnTo>
                      <a:pt x="551583" y="73471"/>
                    </a:lnTo>
                    <a:lnTo>
                      <a:pt x="558390" y="64627"/>
                    </a:lnTo>
                    <a:lnTo>
                      <a:pt x="565651" y="54650"/>
                    </a:lnTo>
                    <a:lnTo>
                      <a:pt x="567920" y="51929"/>
                    </a:lnTo>
                    <a:lnTo>
                      <a:pt x="570189" y="49434"/>
                    </a:lnTo>
                    <a:lnTo>
                      <a:pt x="575180" y="44672"/>
                    </a:lnTo>
                    <a:lnTo>
                      <a:pt x="580853" y="39910"/>
                    </a:lnTo>
                    <a:lnTo>
                      <a:pt x="586752" y="35375"/>
                    </a:lnTo>
                    <a:lnTo>
                      <a:pt x="593332" y="31067"/>
                    </a:lnTo>
                    <a:lnTo>
                      <a:pt x="599912" y="27212"/>
                    </a:lnTo>
                    <a:lnTo>
                      <a:pt x="606946" y="23583"/>
                    </a:lnTo>
                    <a:lnTo>
                      <a:pt x="614207" y="19728"/>
                    </a:lnTo>
                    <a:lnTo>
                      <a:pt x="621240" y="16554"/>
                    </a:lnTo>
                    <a:lnTo>
                      <a:pt x="628728" y="13606"/>
                    </a:lnTo>
                    <a:lnTo>
                      <a:pt x="635989" y="10884"/>
                    </a:lnTo>
                    <a:lnTo>
                      <a:pt x="643022" y="8390"/>
                    </a:lnTo>
                    <a:lnTo>
                      <a:pt x="649829" y="6122"/>
                    </a:lnTo>
                    <a:lnTo>
                      <a:pt x="656636" y="4308"/>
                    </a:lnTo>
                    <a:lnTo>
                      <a:pt x="662762" y="2721"/>
                    </a:lnTo>
                    <a:lnTo>
                      <a:pt x="668662" y="1360"/>
                    </a:lnTo>
                    <a:lnTo>
                      <a:pt x="674334" y="453"/>
                    </a:lnTo>
                    <a:lnTo>
                      <a:pt x="68023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sp>
        <p:nvSpPr>
          <p:cNvPr id="27" name="PA_文本框 18">
            <a:extLst>
              <a:ext uri="{FF2B5EF4-FFF2-40B4-BE49-F238E27FC236}">
                <a16:creationId xmlns="" xmlns:a16="http://schemas.microsoft.com/office/drawing/2014/main" id="{AE23426A-7FE0-4C73-B3C9-6E98F7FDC759}"/>
              </a:ext>
            </a:extLst>
          </p:cNvPr>
          <p:cNvSpPr txBox="1"/>
          <p:nvPr>
            <p:custDataLst>
              <p:tags r:id="rId2"/>
            </p:custDataLst>
          </p:nvPr>
        </p:nvSpPr>
        <p:spPr>
          <a:xfrm>
            <a:off x="6764343" y="2977319"/>
            <a:ext cx="1808849" cy="400110"/>
          </a:xfrm>
          <a:prstGeom prst="rect">
            <a:avLst/>
          </a:prstGeom>
          <a:noFill/>
        </p:spPr>
        <p:txBody>
          <a:bodyPr wrap="square" rtlCol="0">
            <a:spAutoFit/>
          </a:bodyPr>
          <a:lstStyle/>
          <a:p>
            <a:pPr algn="ctr"/>
            <a:r>
              <a:rPr lang="zh-CN" altLang="en-US" sz="2000" b="1" spc="300" dirty="0">
                <a:solidFill>
                  <a:srgbClr val="0CA4A8"/>
                </a:solidFill>
                <a:latin typeface="微软雅黑" panose="020B0503020204020204" pitchFamily="34" charset="-122"/>
                <a:ea typeface="微软雅黑" panose="020B0503020204020204" pitchFamily="34" charset="-122"/>
              </a:rPr>
              <a:t>添加标题</a:t>
            </a:r>
          </a:p>
        </p:txBody>
      </p:sp>
      <p:sp>
        <p:nvSpPr>
          <p:cNvPr id="28" name="PA_文本框 18">
            <a:extLst>
              <a:ext uri="{FF2B5EF4-FFF2-40B4-BE49-F238E27FC236}">
                <a16:creationId xmlns="" xmlns:a16="http://schemas.microsoft.com/office/drawing/2014/main" id="{4A40CF1D-5803-4BDE-A49E-728299F4B02D}"/>
              </a:ext>
            </a:extLst>
          </p:cNvPr>
          <p:cNvSpPr txBox="1"/>
          <p:nvPr>
            <p:custDataLst>
              <p:tags r:id="rId3"/>
            </p:custDataLst>
          </p:nvPr>
        </p:nvSpPr>
        <p:spPr>
          <a:xfrm>
            <a:off x="8434647" y="2981119"/>
            <a:ext cx="1808849" cy="400110"/>
          </a:xfrm>
          <a:prstGeom prst="rect">
            <a:avLst/>
          </a:prstGeom>
          <a:noFill/>
        </p:spPr>
        <p:txBody>
          <a:bodyPr wrap="square" rtlCol="0">
            <a:spAutoFit/>
          </a:bodyPr>
          <a:lstStyle/>
          <a:p>
            <a:pPr algn="ctr"/>
            <a:r>
              <a:rPr lang="zh-CN" altLang="en-US" sz="2000" b="1" spc="300" dirty="0">
                <a:solidFill>
                  <a:srgbClr val="0CA4A8"/>
                </a:solidFill>
                <a:latin typeface="微软雅黑" panose="020B0503020204020204" pitchFamily="34" charset="-122"/>
                <a:ea typeface="微软雅黑" panose="020B0503020204020204" pitchFamily="34" charset="-122"/>
              </a:rPr>
              <a:t>添加标题</a:t>
            </a:r>
          </a:p>
        </p:txBody>
      </p:sp>
      <p:sp>
        <p:nvSpPr>
          <p:cNvPr id="29" name="PA_文本框 18">
            <a:extLst>
              <a:ext uri="{FF2B5EF4-FFF2-40B4-BE49-F238E27FC236}">
                <a16:creationId xmlns="" xmlns:a16="http://schemas.microsoft.com/office/drawing/2014/main" id="{8B5F82FC-48F3-4256-8B75-C57208843A90}"/>
              </a:ext>
            </a:extLst>
          </p:cNvPr>
          <p:cNvSpPr txBox="1"/>
          <p:nvPr>
            <p:custDataLst>
              <p:tags r:id="rId4"/>
            </p:custDataLst>
          </p:nvPr>
        </p:nvSpPr>
        <p:spPr>
          <a:xfrm>
            <a:off x="10104951" y="2977319"/>
            <a:ext cx="1808849" cy="400110"/>
          </a:xfrm>
          <a:prstGeom prst="rect">
            <a:avLst/>
          </a:prstGeom>
          <a:noFill/>
        </p:spPr>
        <p:txBody>
          <a:bodyPr wrap="square" rtlCol="0">
            <a:spAutoFit/>
          </a:bodyPr>
          <a:lstStyle/>
          <a:p>
            <a:pPr algn="ctr"/>
            <a:r>
              <a:rPr lang="zh-CN" altLang="en-US" sz="2000" b="1" spc="300" dirty="0">
                <a:solidFill>
                  <a:srgbClr val="0CA4A8"/>
                </a:solidFill>
                <a:latin typeface="微软雅黑" panose="020B0503020204020204" pitchFamily="34" charset="-122"/>
                <a:ea typeface="微软雅黑" panose="020B0503020204020204" pitchFamily="34" charset="-122"/>
              </a:rPr>
              <a:t>添加标题</a:t>
            </a:r>
          </a:p>
        </p:txBody>
      </p:sp>
      <p:sp>
        <p:nvSpPr>
          <p:cNvPr id="30" name="PA_文本占位符 1">
            <a:extLst>
              <a:ext uri="{FF2B5EF4-FFF2-40B4-BE49-F238E27FC236}">
                <a16:creationId xmlns="" xmlns:a16="http://schemas.microsoft.com/office/drawing/2014/main" id="{B2226B1D-9B03-4D3D-9560-72D56C515746}"/>
              </a:ext>
            </a:extLst>
          </p:cNvPr>
          <p:cNvSpPr txBox="1">
            <a:spLocks/>
          </p:cNvSpPr>
          <p:nvPr>
            <p:custDataLst>
              <p:tags r:id="rId5"/>
            </p:custDataLst>
          </p:nvPr>
        </p:nvSpPr>
        <p:spPr>
          <a:xfrm>
            <a:off x="6869813" y="1885478"/>
            <a:ext cx="4963591" cy="85412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添加内容添加内容添加内容添加内容添加内容添加内容添加内容添加内容添加内容添加内容</a:t>
            </a:r>
          </a:p>
        </p:txBody>
      </p:sp>
      <p:sp>
        <p:nvSpPr>
          <p:cNvPr id="31" name="PA_文本框 18">
            <a:extLst>
              <a:ext uri="{FF2B5EF4-FFF2-40B4-BE49-F238E27FC236}">
                <a16:creationId xmlns="" xmlns:a16="http://schemas.microsoft.com/office/drawing/2014/main" id="{93560B50-C217-4941-BDB7-1164D2FA8837}"/>
              </a:ext>
            </a:extLst>
          </p:cNvPr>
          <p:cNvSpPr txBox="1"/>
          <p:nvPr>
            <p:custDataLst>
              <p:tags r:id="rId6"/>
            </p:custDataLst>
          </p:nvPr>
        </p:nvSpPr>
        <p:spPr>
          <a:xfrm>
            <a:off x="6874040" y="1423813"/>
            <a:ext cx="1808849" cy="461665"/>
          </a:xfrm>
          <a:prstGeom prst="rect">
            <a:avLst/>
          </a:prstGeom>
          <a:noFill/>
        </p:spPr>
        <p:txBody>
          <a:bodyPr wrap="square" rtlCol="0">
            <a:spAutoFit/>
          </a:bodyPr>
          <a:lstStyle/>
          <a:p>
            <a:r>
              <a:rPr lang="zh-CN" altLang="en-US" sz="2400" b="1" spc="300" dirty="0">
                <a:solidFill>
                  <a:srgbClr val="0CA4A8"/>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3285404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1000" fill="hold"/>
                                        <p:tgtEl>
                                          <p:spTgt spid="2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1000"/>
                                        <p:tgtEl>
                                          <p:spTgt spid="33"/>
                                        </p:tgtEl>
                                      </p:cBhvr>
                                    </p:animEffect>
                                    <p:anim calcmode="lin" valueType="num">
                                      <p:cBhvr>
                                        <p:cTn id="44" dur="1000" fill="hold"/>
                                        <p:tgtEl>
                                          <p:spTgt spid="33"/>
                                        </p:tgtEl>
                                        <p:attrNameLst>
                                          <p:attrName>ppt_x</p:attrName>
                                        </p:attrNameLst>
                                      </p:cBhvr>
                                      <p:tavLst>
                                        <p:tav tm="0">
                                          <p:val>
                                            <p:strVal val="#ppt_x"/>
                                          </p:val>
                                        </p:tav>
                                        <p:tav tm="100000">
                                          <p:val>
                                            <p:strVal val="#ppt_x"/>
                                          </p:val>
                                        </p:tav>
                                      </p:tavLst>
                                    </p:anim>
                                    <p:anim calcmode="lin" valueType="num">
                                      <p:cBhvr>
                                        <p:cTn id="45" dur="1000" fill="hold"/>
                                        <p:tgtEl>
                                          <p:spTgt spid="33"/>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1000"/>
                                        <p:tgtEl>
                                          <p:spTgt spid="29"/>
                                        </p:tgtEl>
                                      </p:cBhvr>
                                    </p:animEffect>
                                    <p:anim calcmode="lin" valueType="num">
                                      <p:cBhvr>
                                        <p:cTn id="50" dur="1000" fill="hold"/>
                                        <p:tgtEl>
                                          <p:spTgt spid="29"/>
                                        </p:tgtEl>
                                        <p:attrNameLst>
                                          <p:attrName>ppt_x</p:attrName>
                                        </p:attrNameLst>
                                      </p:cBhvr>
                                      <p:tavLst>
                                        <p:tav tm="0">
                                          <p:val>
                                            <p:strVal val="#ppt_x"/>
                                          </p:val>
                                        </p:tav>
                                        <p:tav tm="100000">
                                          <p:val>
                                            <p:strVal val="#ppt_x"/>
                                          </p:val>
                                        </p:tav>
                                      </p:tavLst>
                                    </p:anim>
                                    <p:anim calcmode="lin" valueType="num">
                                      <p:cBhvr>
                                        <p:cTn id="51" dur="1000" fill="hold"/>
                                        <p:tgtEl>
                                          <p:spTgt spid="29"/>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7" grpId="0"/>
      <p:bldP spid="28" grpId="0"/>
      <p:bldP spid="29" grpId="0"/>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997935F4-B8AF-4CD2-B3BC-DDF5455EA9AD}"/>
              </a:ext>
            </a:extLst>
          </p:cNvPr>
          <p:cNvSpPr>
            <a:spLocks noGrp="1"/>
          </p:cNvSpPr>
          <p:nvPr>
            <p:ph type="body" sz="quarter" idx="10"/>
          </p:nvPr>
        </p:nvSpPr>
        <p:spPr/>
        <p:txBody>
          <a:bodyPr/>
          <a:lstStyle/>
          <a:p>
            <a:r>
              <a:rPr lang="zh-CN" altLang="en-US" dirty="0"/>
              <a:t>单击此处添加文本</a:t>
            </a:r>
          </a:p>
        </p:txBody>
      </p:sp>
      <p:sp>
        <p:nvSpPr>
          <p:cNvPr id="4" name="矩形 3">
            <a:extLst>
              <a:ext uri="{FF2B5EF4-FFF2-40B4-BE49-F238E27FC236}">
                <a16:creationId xmlns="" xmlns:a16="http://schemas.microsoft.com/office/drawing/2014/main" id="{13787FC1-EE66-4D18-8283-D6599CDA3EAE}"/>
              </a:ext>
            </a:extLst>
          </p:cNvPr>
          <p:cNvSpPr/>
          <p:nvPr/>
        </p:nvSpPr>
        <p:spPr>
          <a:xfrm>
            <a:off x="5279373" y="1579375"/>
            <a:ext cx="5873656" cy="4240400"/>
          </a:xfrm>
          <a:prstGeom prst="rect">
            <a:avLst/>
          </a:prstGeom>
          <a:solidFill>
            <a:srgbClr val="0CA4A8">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a:extLst>
              <a:ext uri="{FF2B5EF4-FFF2-40B4-BE49-F238E27FC236}">
                <a16:creationId xmlns="" xmlns:a16="http://schemas.microsoft.com/office/drawing/2014/main" id="{0C7BAA42-575B-4C10-B436-BAA37C8D9EDE}"/>
              </a:ext>
            </a:extLst>
          </p:cNvPr>
          <p:cNvPicPr>
            <a:picLocks noChangeAspect="1"/>
          </p:cNvPicPr>
          <p:nvPr/>
        </p:nvPicPr>
        <p:blipFill>
          <a:blip r:embed="rId9"/>
          <a:stretch>
            <a:fillRect/>
          </a:stretch>
        </p:blipFill>
        <p:spPr>
          <a:xfrm>
            <a:off x="1038972" y="1579375"/>
            <a:ext cx="4240400" cy="4240400"/>
          </a:xfrm>
          <a:prstGeom prst="rect">
            <a:avLst/>
          </a:prstGeom>
        </p:spPr>
      </p:pic>
      <p:grpSp>
        <p:nvGrpSpPr>
          <p:cNvPr id="13" name="组合 12">
            <a:extLst>
              <a:ext uri="{FF2B5EF4-FFF2-40B4-BE49-F238E27FC236}">
                <a16:creationId xmlns="" xmlns:a16="http://schemas.microsoft.com/office/drawing/2014/main" id="{ED5785A4-97C1-4866-957A-04B7F5988FD2}"/>
              </a:ext>
            </a:extLst>
          </p:cNvPr>
          <p:cNvGrpSpPr/>
          <p:nvPr/>
        </p:nvGrpSpPr>
        <p:grpSpPr>
          <a:xfrm>
            <a:off x="5778500" y="4503925"/>
            <a:ext cx="635000" cy="635000"/>
            <a:chOff x="5622386" y="4313425"/>
            <a:chExt cx="635000" cy="635000"/>
          </a:xfrm>
        </p:grpSpPr>
        <p:sp>
          <p:nvSpPr>
            <p:cNvPr id="12" name="椭圆 11">
              <a:extLst>
                <a:ext uri="{FF2B5EF4-FFF2-40B4-BE49-F238E27FC236}">
                  <a16:creationId xmlns="" xmlns:a16="http://schemas.microsoft.com/office/drawing/2014/main" id="{C671D39A-232D-4F4C-A61C-8829227DEF0E}"/>
                </a:ext>
              </a:extLst>
            </p:cNvPr>
            <p:cNvSpPr/>
            <p:nvPr/>
          </p:nvSpPr>
          <p:spPr>
            <a:xfrm>
              <a:off x="5622386" y="4313425"/>
              <a:ext cx="635000" cy="635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KSO_Shape">
              <a:extLst>
                <a:ext uri="{FF2B5EF4-FFF2-40B4-BE49-F238E27FC236}">
                  <a16:creationId xmlns="" xmlns:a16="http://schemas.microsoft.com/office/drawing/2014/main" id="{98798561-1911-4A4F-AC54-0E24D2FEB9F1}"/>
                </a:ext>
              </a:extLst>
            </p:cNvPr>
            <p:cNvSpPr>
              <a:spLocks/>
            </p:cNvSpPr>
            <p:nvPr/>
          </p:nvSpPr>
          <p:spPr bwMode="auto">
            <a:xfrm>
              <a:off x="5729860" y="4420899"/>
              <a:ext cx="420053" cy="420053"/>
            </a:xfrm>
            <a:custGeom>
              <a:avLst/>
              <a:gdLst>
                <a:gd name="T0" fmla="*/ 899566 w 3837"/>
                <a:gd name="T1" fmla="*/ 0 h 3838"/>
                <a:gd name="T2" fmla="*/ 1438462 w 3837"/>
                <a:gd name="T3" fmla="*/ 1453265 h 3838"/>
                <a:gd name="T4" fmla="*/ 1445966 w 3837"/>
                <a:gd name="T5" fmla="*/ 1120205 h 3838"/>
                <a:gd name="T6" fmla="*/ 1404224 w 3837"/>
                <a:gd name="T7" fmla="*/ 1203705 h 3838"/>
                <a:gd name="T8" fmla="*/ 1371393 w 3837"/>
                <a:gd name="T9" fmla="*/ 1252491 h 3838"/>
                <a:gd name="T10" fmla="*/ 899566 w 3837"/>
                <a:gd name="T11" fmla="*/ 1672802 h 3838"/>
                <a:gd name="T12" fmla="*/ 948344 w 3837"/>
                <a:gd name="T13" fmla="*/ 1487040 h 3838"/>
                <a:gd name="T14" fmla="*/ 783720 w 3837"/>
                <a:gd name="T15" fmla="*/ 1478127 h 3838"/>
                <a:gd name="T16" fmla="*/ 899566 w 3837"/>
                <a:gd name="T17" fmla="*/ 1672802 h 3838"/>
                <a:gd name="T18" fmla="*/ 440403 w 3837"/>
                <a:gd name="T19" fmla="*/ 1268440 h 3838"/>
                <a:gd name="T20" fmla="*/ 353167 w 3837"/>
                <a:gd name="T21" fmla="*/ 1120205 h 3838"/>
                <a:gd name="T22" fmla="*/ 345193 w 3837"/>
                <a:gd name="T23" fmla="*/ 363551 h 3838"/>
                <a:gd name="T24" fmla="*/ 367706 w 3837"/>
                <a:gd name="T25" fmla="*/ 648293 h 3838"/>
                <a:gd name="T26" fmla="*/ 394909 w 3837"/>
                <a:gd name="T27" fmla="*/ 597161 h 3838"/>
                <a:gd name="T28" fmla="*/ 345193 w 3837"/>
                <a:gd name="T29" fmla="*/ 363551 h 3838"/>
                <a:gd name="T30" fmla="*/ 785596 w 3837"/>
                <a:gd name="T31" fmla="*/ 321801 h 3838"/>
                <a:gd name="T32" fmla="*/ 899566 w 3837"/>
                <a:gd name="T33" fmla="*/ 310543 h 3838"/>
                <a:gd name="T34" fmla="*/ 989148 w 3837"/>
                <a:gd name="T35" fmla="*/ 318048 h 3838"/>
                <a:gd name="T36" fmla="*/ 1182381 w 3837"/>
                <a:gd name="T37" fmla="*/ 480825 h 3838"/>
                <a:gd name="T38" fmla="*/ 899566 w 3837"/>
                <a:gd name="T39" fmla="*/ 394511 h 3838"/>
                <a:gd name="T40" fmla="*/ 616752 w 3837"/>
                <a:gd name="T41" fmla="*/ 480825 h 3838"/>
                <a:gd name="T42" fmla="*/ 404289 w 3837"/>
                <a:gd name="T43" fmla="*/ 1001993 h 3838"/>
                <a:gd name="T44" fmla="*/ 749482 w 3837"/>
                <a:gd name="T45" fmla="*/ 1383369 h 3838"/>
                <a:gd name="T46" fmla="*/ 1140639 w 3837"/>
                <a:gd name="T47" fmla="*/ 1344903 h 3838"/>
                <a:gd name="T48" fmla="*/ 1405631 w 3837"/>
                <a:gd name="T49" fmla="*/ 900199 h 3838"/>
                <a:gd name="T50" fmla="*/ 1437055 w 3837"/>
                <a:gd name="T51" fmla="*/ 346194 h 3838"/>
                <a:gd name="T52" fmla="*/ 1372800 w 3837"/>
                <a:gd name="T53" fmla="*/ 549783 h 3838"/>
                <a:gd name="T54" fmla="*/ 1403755 w 3837"/>
                <a:gd name="T55" fmla="*/ 595754 h 3838"/>
                <a:gd name="T56" fmla="*/ 1448780 w 3837"/>
                <a:gd name="T57" fmla="*/ 686759 h 3838"/>
                <a:gd name="T58" fmla="*/ 1437055 w 3837"/>
                <a:gd name="T59" fmla="*/ 346194 h 3838"/>
                <a:gd name="T60" fmla="*/ 1123286 w 3837"/>
                <a:gd name="T61" fmla="*/ 876744 h 3838"/>
                <a:gd name="T62" fmla="*/ 943185 w 3837"/>
                <a:gd name="T63" fmla="*/ 1196199 h 3838"/>
                <a:gd name="T64" fmla="*/ 897221 w 3837"/>
                <a:gd name="T65" fmla="*/ 1196199 h 3838"/>
                <a:gd name="T66" fmla="*/ 681007 w 3837"/>
                <a:gd name="T67" fmla="*/ 996364 h 3838"/>
                <a:gd name="T68" fmla="*/ 816551 w 3837"/>
                <a:gd name="T69" fmla="*/ 1045150 h 3838"/>
                <a:gd name="T70" fmla="*/ 837188 w 3837"/>
                <a:gd name="T71" fmla="*/ 1146944 h 3838"/>
                <a:gd name="T72" fmla="*/ 884558 w 3837"/>
                <a:gd name="T73" fmla="*/ 947108 h 3838"/>
                <a:gd name="T74" fmla="*/ 678661 w 3837"/>
                <a:gd name="T75" fmla="*/ 772604 h 3838"/>
                <a:gd name="T76" fmla="*/ 795446 w 3837"/>
                <a:gd name="T77" fmla="*/ 604667 h 3838"/>
                <a:gd name="T78" fmla="*/ 943185 w 3837"/>
                <a:gd name="T79" fmla="*/ 480825 h 3838"/>
                <a:gd name="T80" fmla="*/ 1156116 w 3837"/>
                <a:gd name="T81" fmla="*/ 710683 h 3838"/>
                <a:gd name="T82" fmla="*/ 1028076 w 3837"/>
                <a:gd name="T83" fmla="*/ 767444 h 3838"/>
                <a:gd name="T84" fmla="*/ 1027607 w 3837"/>
                <a:gd name="T85" fmla="*/ 637035 h 3838"/>
                <a:gd name="T86" fmla="*/ 943185 w 3837"/>
                <a:gd name="T87" fmla="*/ 811070 h 3838"/>
                <a:gd name="T88" fmla="*/ 1034642 w 3837"/>
                <a:gd name="T89" fmla="*/ 1121613 h 3838"/>
                <a:gd name="T90" fmla="*/ 968511 w 3837"/>
                <a:gd name="T91" fmla="*/ 956490 h 3838"/>
                <a:gd name="T92" fmla="*/ 943185 w 3837"/>
                <a:gd name="T93" fmla="*/ 1156795 h 3838"/>
                <a:gd name="T94" fmla="*/ 787941 w 3837"/>
                <a:gd name="T95" fmla="*/ 713498 h 3838"/>
                <a:gd name="T96" fmla="*/ 888310 w 3837"/>
                <a:gd name="T97" fmla="*/ 805910 h 38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837" h="3838">
                  <a:moveTo>
                    <a:pt x="1918" y="3838"/>
                  </a:moveTo>
                  <a:cubicBezTo>
                    <a:pt x="859" y="3838"/>
                    <a:pt x="0" y="2979"/>
                    <a:pt x="0" y="1919"/>
                  </a:cubicBezTo>
                  <a:cubicBezTo>
                    <a:pt x="0" y="859"/>
                    <a:pt x="859" y="0"/>
                    <a:pt x="1918" y="0"/>
                  </a:cubicBezTo>
                  <a:cubicBezTo>
                    <a:pt x="2978" y="0"/>
                    <a:pt x="3837" y="859"/>
                    <a:pt x="3837" y="1919"/>
                  </a:cubicBezTo>
                  <a:cubicBezTo>
                    <a:pt x="3837" y="2979"/>
                    <a:pt x="2978" y="3838"/>
                    <a:pt x="1918" y="3838"/>
                  </a:cubicBezTo>
                  <a:close/>
                  <a:moveTo>
                    <a:pt x="3067" y="3098"/>
                  </a:moveTo>
                  <a:cubicBezTo>
                    <a:pt x="3266" y="2904"/>
                    <a:pt x="3415" y="2662"/>
                    <a:pt x="3497" y="2388"/>
                  </a:cubicBezTo>
                  <a:cubicBezTo>
                    <a:pt x="3083" y="2388"/>
                    <a:pt x="3083" y="2388"/>
                    <a:pt x="3083" y="2388"/>
                  </a:cubicBezTo>
                  <a:cubicBezTo>
                    <a:pt x="3083" y="2388"/>
                    <a:pt x="3083" y="2388"/>
                    <a:pt x="3083" y="2388"/>
                  </a:cubicBezTo>
                  <a:cubicBezTo>
                    <a:pt x="3072" y="2417"/>
                    <a:pt x="3059" y="2444"/>
                    <a:pt x="3046" y="2471"/>
                  </a:cubicBezTo>
                  <a:cubicBezTo>
                    <a:pt x="3043" y="2477"/>
                    <a:pt x="3040" y="2484"/>
                    <a:pt x="3037" y="2490"/>
                  </a:cubicBezTo>
                  <a:cubicBezTo>
                    <a:pt x="3024" y="2516"/>
                    <a:pt x="3009" y="2541"/>
                    <a:pt x="2994" y="2566"/>
                  </a:cubicBezTo>
                  <a:cubicBezTo>
                    <a:pt x="2990" y="2572"/>
                    <a:pt x="2987" y="2578"/>
                    <a:pt x="2983" y="2584"/>
                  </a:cubicBezTo>
                  <a:cubicBezTo>
                    <a:pt x="2967" y="2609"/>
                    <a:pt x="2950" y="2634"/>
                    <a:pt x="2932" y="2659"/>
                  </a:cubicBezTo>
                  <a:cubicBezTo>
                    <a:pt x="2930" y="2663"/>
                    <a:pt x="2927" y="2666"/>
                    <a:pt x="2924" y="2670"/>
                  </a:cubicBezTo>
                  <a:cubicBezTo>
                    <a:pt x="2905" y="2696"/>
                    <a:pt x="2885" y="2721"/>
                    <a:pt x="2863" y="2745"/>
                  </a:cubicBezTo>
                  <a:lnTo>
                    <a:pt x="3067" y="3098"/>
                  </a:lnTo>
                  <a:close/>
                  <a:moveTo>
                    <a:pt x="1918" y="3566"/>
                  </a:moveTo>
                  <a:cubicBezTo>
                    <a:pt x="2057" y="3566"/>
                    <a:pt x="2190" y="3547"/>
                    <a:pt x="2318" y="3515"/>
                  </a:cubicBezTo>
                  <a:cubicBezTo>
                    <a:pt x="2112" y="3159"/>
                    <a:pt x="2112" y="3159"/>
                    <a:pt x="2112" y="3159"/>
                  </a:cubicBezTo>
                  <a:cubicBezTo>
                    <a:pt x="2082" y="3164"/>
                    <a:pt x="2052" y="3168"/>
                    <a:pt x="2022" y="3170"/>
                  </a:cubicBezTo>
                  <a:cubicBezTo>
                    <a:pt x="1988" y="3174"/>
                    <a:pt x="1953" y="3176"/>
                    <a:pt x="1918" y="3176"/>
                  </a:cubicBezTo>
                  <a:cubicBezTo>
                    <a:pt x="1876" y="3176"/>
                    <a:pt x="1834" y="3173"/>
                    <a:pt x="1793" y="3169"/>
                  </a:cubicBezTo>
                  <a:cubicBezTo>
                    <a:pt x="1752" y="3165"/>
                    <a:pt x="1711" y="3159"/>
                    <a:pt x="1671" y="3151"/>
                  </a:cubicBezTo>
                  <a:cubicBezTo>
                    <a:pt x="1671" y="3151"/>
                    <a:pt x="1671" y="3151"/>
                    <a:pt x="1671" y="3151"/>
                  </a:cubicBezTo>
                  <a:cubicBezTo>
                    <a:pt x="1468" y="3502"/>
                    <a:pt x="1468" y="3502"/>
                    <a:pt x="1468" y="3502"/>
                  </a:cubicBezTo>
                  <a:cubicBezTo>
                    <a:pt x="1611" y="3543"/>
                    <a:pt x="1762" y="3566"/>
                    <a:pt x="1918" y="3566"/>
                  </a:cubicBezTo>
                  <a:close/>
                  <a:moveTo>
                    <a:pt x="733" y="3060"/>
                  </a:moveTo>
                  <a:cubicBezTo>
                    <a:pt x="939" y="2704"/>
                    <a:pt x="939" y="2704"/>
                    <a:pt x="939" y="2704"/>
                  </a:cubicBezTo>
                  <a:cubicBezTo>
                    <a:pt x="939" y="2704"/>
                    <a:pt x="939" y="2704"/>
                    <a:pt x="939" y="2704"/>
                  </a:cubicBezTo>
                  <a:cubicBezTo>
                    <a:pt x="902" y="2659"/>
                    <a:pt x="870" y="2612"/>
                    <a:pt x="840" y="2562"/>
                  </a:cubicBezTo>
                  <a:cubicBezTo>
                    <a:pt x="838" y="2557"/>
                    <a:pt x="835" y="2553"/>
                    <a:pt x="832" y="2548"/>
                  </a:cubicBezTo>
                  <a:cubicBezTo>
                    <a:pt x="802" y="2497"/>
                    <a:pt x="776" y="2444"/>
                    <a:pt x="753" y="2388"/>
                  </a:cubicBezTo>
                  <a:cubicBezTo>
                    <a:pt x="340" y="2388"/>
                    <a:pt x="340" y="2388"/>
                    <a:pt x="340" y="2388"/>
                  </a:cubicBezTo>
                  <a:cubicBezTo>
                    <a:pt x="416" y="2644"/>
                    <a:pt x="553" y="2873"/>
                    <a:pt x="733" y="3060"/>
                  </a:cubicBezTo>
                  <a:close/>
                  <a:moveTo>
                    <a:pt x="736" y="775"/>
                  </a:moveTo>
                  <a:cubicBezTo>
                    <a:pt x="551" y="966"/>
                    <a:pt x="412" y="1202"/>
                    <a:pt x="337" y="1464"/>
                  </a:cubicBezTo>
                  <a:cubicBezTo>
                    <a:pt x="748" y="1464"/>
                    <a:pt x="748" y="1464"/>
                    <a:pt x="748" y="1464"/>
                  </a:cubicBezTo>
                  <a:cubicBezTo>
                    <a:pt x="759" y="1436"/>
                    <a:pt x="771" y="1409"/>
                    <a:pt x="784" y="1382"/>
                  </a:cubicBezTo>
                  <a:cubicBezTo>
                    <a:pt x="786" y="1377"/>
                    <a:pt x="788" y="1372"/>
                    <a:pt x="791" y="1367"/>
                  </a:cubicBezTo>
                  <a:cubicBezTo>
                    <a:pt x="803" y="1342"/>
                    <a:pt x="816" y="1318"/>
                    <a:pt x="830" y="1294"/>
                  </a:cubicBezTo>
                  <a:cubicBezTo>
                    <a:pt x="834" y="1287"/>
                    <a:pt x="838" y="1280"/>
                    <a:pt x="842" y="1273"/>
                  </a:cubicBezTo>
                  <a:cubicBezTo>
                    <a:pt x="872" y="1223"/>
                    <a:pt x="905" y="1175"/>
                    <a:pt x="941" y="1130"/>
                  </a:cubicBezTo>
                  <a:cubicBezTo>
                    <a:pt x="941" y="1130"/>
                    <a:pt x="941" y="1130"/>
                    <a:pt x="941" y="1130"/>
                  </a:cubicBezTo>
                  <a:lnTo>
                    <a:pt x="736" y="775"/>
                  </a:lnTo>
                  <a:close/>
                  <a:moveTo>
                    <a:pt x="1918" y="272"/>
                  </a:moveTo>
                  <a:cubicBezTo>
                    <a:pt x="1763" y="272"/>
                    <a:pt x="1614" y="295"/>
                    <a:pt x="1472" y="335"/>
                  </a:cubicBezTo>
                  <a:cubicBezTo>
                    <a:pt x="1675" y="686"/>
                    <a:pt x="1675" y="686"/>
                    <a:pt x="1675" y="686"/>
                  </a:cubicBezTo>
                  <a:cubicBezTo>
                    <a:pt x="1675" y="686"/>
                    <a:pt x="1675" y="686"/>
                    <a:pt x="1675" y="686"/>
                  </a:cubicBezTo>
                  <a:cubicBezTo>
                    <a:pt x="1714" y="679"/>
                    <a:pt x="1754" y="673"/>
                    <a:pt x="1795" y="669"/>
                  </a:cubicBezTo>
                  <a:cubicBezTo>
                    <a:pt x="1835" y="664"/>
                    <a:pt x="1877" y="662"/>
                    <a:pt x="1918" y="662"/>
                  </a:cubicBezTo>
                  <a:cubicBezTo>
                    <a:pt x="1953" y="662"/>
                    <a:pt x="1987" y="664"/>
                    <a:pt x="2021" y="668"/>
                  </a:cubicBezTo>
                  <a:cubicBezTo>
                    <a:pt x="2050" y="670"/>
                    <a:pt x="2079" y="674"/>
                    <a:pt x="2109" y="678"/>
                  </a:cubicBezTo>
                  <a:cubicBezTo>
                    <a:pt x="2109" y="678"/>
                    <a:pt x="2109" y="678"/>
                    <a:pt x="2109" y="678"/>
                  </a:cubicBezTo>
                  <a:cubicBezTo>
                    <a:pt x="2314" y="322"/>
                    <a:pt x="2314" y="322"/>
                    <a:pt x="2314" y="322"/>
                  </a:cubicBezTo>
                  <a:cubicBezTo>
                    <a:pt x="2187" y="291"/>
                    <a:pt x="2055" y="272"/>
                    <a:pt x="1918" y="272"/>
                  </a:cubicBezTo>
                  <a:close/>
                  <a:moveTo>
                    <a:pt x="2521" y="1025"/>
                  </a:moveTo>
                  <a:cubicBezTo>
                    <a:pt x="2493" y="1005"/>
                    <a:pt x="2463" y="987"/>
                    <a:pt x="2432" y="971"/>
                  </a:cubicBezTo>
                  <a:cubicBezTo>
                    <a:pt x="2371" y="938"/>
                    <a:pt x="2307" y="910"/>
                    <a:pt x="2239" y="889"/>
                  </a:cubicBezTo>
                  <a:cubicBezTo>
                    <a:pt x="2138" y="858"/>
                    <a:pt x="2030" y="841"/>
                    <a:pt x="1918" y="841"/>
                  </a:cubicBezTo>
                  <a:cubicBezTo>
                    <a:pt x="1807" y="841"/>
                    <a:pt x="1699" y="858"/>
                    <a:pt x="1598" y="889"/>
                  </a:cubicBezTo>
                  <a:cubicBezTo>
                    <a:pt x="1530" y="910"/>
                    <a:pt x="1466" y="938"/>
                    <a:pt x="1404" y="971"/>
                  </a:cubicBezTo>
                  <a:cubicBezTo>
                    <a:pt x="1374" y="987"/>
                    <a:pt x="1344" y="1005"/>
                    <a:pt x="1315" y="1025"/>
                  </a:cubicBezTo>
                  <a:cubicBezTo>
                    <a:pt x="1086" y="1180"/>
                    <a:pt x="919" y="1421"/>
                    <a:pt x="862" y="1702"/>
                  </a:cubicBezTo>
                  <a:cubicBezTo>
                    <a:pt x="848" y="1772"/>
                    <a:pt x="840" y="1844"/>
                    <a:pt x="840" y="1919"/>
                  </a:cubicBezTo>
                  <a:cubicBezTo>
                    <a:pt x="840" y="1993"/>
                    <a:pt x="848" y="2066"/>
                    <a:pt x="862" y="2136"/>
                  </a:cubicBezTo>
                  <a:cubicBezTo>
                    <a:pt x="919" y="2417"/>
                    <a:pt x="1086" y="2658"/>
                    <a:pt x="1315" y="2813"/>
                  </a:cubicBezTo>
                  <a:cubicBezTo>
                    <a:pt x="1344" y="2832"/>
                    <a:pt x="1374" y="2851"/>
                    <a:pt x="1404" y="2867"/>
                  </a:cubicBezTo>
                  <a:cubicBezTo>
                    <a:pt x="1466" y="2900"/>
                    <a:pt x="1530" y="2928"/>
                    <a:pt x="1598" y="2949"/>
                  </a:cubicBezTo>
                  <a:cubicBezTo>
                    <a:pt x="1699" y="2980"/>
                    <a:pt x="1807" y="2997"/>
                    <a:pt x="1918" y="2997"/>
                  </a:cubicBezTo>
                  <a:cubicBezTo>
                    <a:pt x="2030" y="2997"/>
                    <a:pt x="2138" y="2980"/>
                    <a:pt x="2239" y="2949"/>
                  </a:cubicBezTo>
                  <a:cubicBezTo>
                    <a:pt x="2307" y="2928"/>
                    <a:pt x="2371" y="2900"/>
                    <a:pt x="2432" y="2867"/>
                  </a:cubicBezTo>
                  <a:cubicBezTo>
                    <a:pt x="2463" y="2851"/>
                    <a:pt x="2493" y="2832"/>
                    <a:pt x="2521" y="2813"/>
                  </a:cubicBezTo>
                  <a:cubicBezTo>
                    <a:pt x="2751" y="2658"/>
                    <a:pt x="2918" y="2417"/>
                    <a:pt x="2975" y="2136"/>
                  </a:cubicBezTo>
                  <a:cubicBezTo>
                    <a:pt x="2989" y="2066"/>
                    <a:pt x="2997" y="1993"/>
                    <a:pt x="2997" y="1919"/>
                  </a:cubicBezTo>
                  <a:cubicBezTo>
                    <a:pt x="2997" y="1844"/>
                    <a:pt x="2989" y="1772"/>
                    <a:pt x="2975" y="1702"/>
                  </a:cubicBezTo>
                  <a:cubicBezTo>
                    <a:pt x="2918" y="1421"/>
                    <a:pt x="2751" y="1180"/>
                    <a:pt x="2521" y="1025"/>
                  </a:cubicBezTo>
                  <a:close/>
                  <a:moveTo>
                    <a:pt x="3064" y="738"/>
                  </a:moveTo>
                  <a:cubicBezTo>
                    <a:pt x="2861" y="1090"/>
                    <a:pt x="2861" y="1090"/>
                    <a:pt x="2861" y="1090"/>
                  </a:cubicBezTo>
                  <a:cubicBezTo>
                    <a:pt x="2861" y="1090"/>
                    <a:pt x="2861" y="1090"/>
                    <a:pt x="2861" y="1090"/>
                  </a:cubicBezTo>
                  <a:cubicBezTo>
                    <a:pt x="2884" y="1116"/>
                    <a:pt x="2906" y="1144"/>
                    <a:pt x="2927" y="1172"/>
                  </a:cubicBezTo>
                  <a:cubicBezTo>
                    <a:pt x="2928" y="1174"/>
                    <a:pt x="2930" y="1176"/>
                    <a:pt x="2931" y="1177"/>
                  </a:cubicBezTo>
                  <a:cubicBezTo>
                    <a:pt x="2951" y="1205"/>
                    <a:pt x="2970" y="1233"/>
                    <a:pt x="2988" y="1263"/>
                  </a:cubicBezTo>
                  <a:cubicBezTo>
                    <a:pt x="2990" y="1265"/>
                    <a:pt x="2991" y="1268"/>
                    <a:pt x="2993" y="1270"/>
                  </a:cubicBezTo>
                  <a:cubicBezTo>
                    <a:pt x="3011" y="1299"/>
                    <a:pt x="3027" y="1330"/>
                    <a:pt x="3043" y="1361"/>
                  </a:cubicBezTo>
                  <a:cubicBezTo>
                    <a:pt x="3044" y="1363"/>
                    <a:pt x="3045" y="1365"/>
                    <a:pt x="3046" y="1367"/>
                  </a:cubicBezTo>
                  <a:cubicBezTo>
                    <a:pt x="3062" y="1399"/>
                    <a:pt x="3076" y="1431"/>
                    <a:pt x="3089" y="1464"/>
                  </a:cubicBezTo>
                  <a:cubicBezTo>
                    <a:pt x="3089" y="1464"/>
                    <a:pt x="3089" y="1464"/>
                    <a:pt x="3089" y="1464"/>
                  </a:cubicBezTo>
                  <a:cubicBezTo>
                    <a:pt x="3500" y="1464"/>
                    <a:pt x="3500" y="1464"/>
                    <a:pt x="3500" y="1464"/>
                  </a:cubicBezTo>
                  <a:cubicBezTo>
                    <a:pt x="3420" y="1184"/>
                    <a:pt x="3268" y="935"/>
                    <a:pt x="3064" y="738"/>
                  </a:cubicBezTo>
                  <a:close/>
                  <a:moveTo>
                    <a:pt x="2049" y="1734"/>
                  </a:moveTo>
                  <a:cubicBezTo>
                    <a:pt x="2064" y="1737"/>
                    <a:pt x="2077" y="1739"/>
                    <a:pt x="2088" y="1740"/>
                  </a:cubicBezTo>
                  <a:cubicBezTo>
                    <a:pt x="2223" y="1760"/>
                    <a:pt x="2326" y="1803"/>
                    <a:pt x="2395" y="1869"/>
                  </a:cubicBezTo>
                  <a:cubicBezTo>
                    <a:pt x="2464" y="1935"/>
                    <a:pt x="2499" y="2020"/>
                    <a:pt x="2499" y="2126"/>
                  </a:cubicBezTo>
                  <a:cubicBezTo>
                    <a:pt x="2499" y="2249"/>
                    <a:pt x="2452" y="2348"/>
                    <a:pt x="2358" y="2423"/>
                  </a:cubicBezTo>
                  <a:cubicBezTo>
                    <a:pt x="2265" y="2499"/>
                    <a:pt x="2149" y="2541"/>
                    <a:pt x="2011" y="2550"/>
                  </a:cubicBezTo>
                  <a:cubicBezTo>
                    <a:pt x="2011" y="2828"/>
                    <a:pt x="2011" y="2828"/>
                    <a:pt x="2011" y="2828"/>
                  </a:cubicBezTo>
                  <a:cubicBezTo>
                    <a:pt x="1913" y="2828"/>
                    <a:pt x="1913" y="2828"/>
                    <a:pt x="1913" y="2828"/>
                  </a:cubicBezTo>
                  <a:cubicBezTo>
                    <a:pt x="1913" y="2550"/>
                    <a:pt x="1913" y="2550"/>
                    <a:pt x="1913" y="2550"/>
                  </a:cubicBezTo>
                  <a:cubicBezTo>
                    <a:pt x="1774" y="2548"/>
                    <a:pt x="1655" y="2516"/>
                    <a:pt x="1557" y="2455"/>
                  </a:cubicBezTo>
                  <a:cubicBezTo>
                    <a:pt x="1459" y="2394"/>
                    <a:pt x="1410" y="2323"/>
                    <a:pt x="1410" y="2243"/>
                  </a:cubicBezTo>
                  <a:cubicBezTo>
                    <a:pt x="1410" y="2196"/>
                    <a:pt x="1424" y="2156"/>
                    <a:pt x="1452" y="2124"/>
                  </a:cubicBezTo>
                  <a:cubicBezTo>
                    <a:pt x="1481" y="2092"/>
                    <a:pt x="1520" y="2076"/>
                    <a:pt x="1570" y="2076"/>
                  </a:cubicBezTo>
                  <a:cubicBezTo>
                    <a:pt x="1623" y="2076"/>
                    <a:pt x="1664" y="2089"/>
                    <a:pt x="1695" y="2117"/>
                  </a:cubicBezTo>
                  <a:cubicBezTo>
                    <a:pt x="1726" y="2144"/>
                    <a:pt x="1741" y="2181"/>
                    <a:pt x="1741" y="2228"/>
                  </a:cubicBezTo>
                  <a:cubicBezTo>
                    <a:pt x="1741" y="2261"/>
                    <a:pt x="1735" y="2295"/>
                    <a:pt x="1724" y="2329"/>
                  </a:cubicBezTo>
                  <a:cubicBezTo>
                    <a:pt x="1713" y="2363"/>
                    <a:pt x="1704" y="2390"/>
                    <a:pt x="1696" y="2409"/>
                  </a:cubicBezTo>
                  <a:cubicBezTo>
                    <a:pt x="1714" y="2418"/>
                    <a:pt x="1743" y="2430"/>
                    <a:pt x="1785" y="2445"/>
                  </a:cubicBezTo>
                  <a:cubicBezTo>
                    <a:pt x="1826" y="2459"/>
                    <a:pt x="1868" y="2466"/>
                    <a:pt x="1913" y="2466"/>
                  </a:cubicBezTo>
                  <a:cubicBezTo>
                    <a:pt x="1913" y="2022"/>
                    <a:pt x="1913" y="2022"/>
                    <a:pt x="1913" y="2022"/>
                  </a:cubicBezTo>
                  <a:cubicBezTo>
                    <a:pt x="1904" y="2021"/>
                    <a:pt x="1895" y="2020"/>
                    <a:pt x="1886" y="2019"/>
                  </a:cubicBezTo>
                  <a:cubicBezTo>
                    <a:pt x="1878" y="2018"/>
                    <a:pt x="1868" y="2017"/>
                    <a:pt x="1857" y="2015"/>
                  </a:cubicBezTo>
                  <a:cubicBezTo>
                    <a:pt x="1730" y="2003"/>
                    <a:pt x="1630" y="1965"/>
                    <a:pt x="1557" y="1900"/>
                  </a:cubicBezTo>
                  <a:cubicBezTo>
                    <a:pt x="1484" y="1836"/>
                    <a:pt x="1447" y="1751"/>
                    <a:pt x="1447" y="1647"/>
                  </a:cubicBezTo>
                  <a:cubicBezTo>
                    <a:pt x="1447" y="1601"/>
                    <a:pt x="1456" y="1556"/>
                    <a:pt x="1473" y="1512"/>
                  </a:cubicBezTo>
                  <a:cubicBezTo>
                    <a:pt x="1490" y="1468"/>
                    <a:pt x="1517" y="1426"/>
                    <a:pt x="1552" y="1388"/>
                  </a:cubicBezTo>
                  <a:cubicBezTo>
                    <a:pt x="1588" y="1349"/>
                    <a:pt x="1636" y="1315"/>
                    <a:pt x="1696" y="1289"/>
                  </a:cubicBezTo>
                  <a:cubicBezTo>
                    <a:pt x="1756" y="1262"/>
                    <a:pt x="1828" y="1246"/>
                    <a:pt x="1913" y="1241"/>
                  </a:cubicBezTo>
                  <a:cubicBezTo>
                    <a:pt x="1913" y="1025"/>
                    <a:pt x="1913" y="1025"/>
                    <a:pt x="1913" y="1025"/>
                  </a:cubicBezTo>
                  <a:cubicBezTo>
                    <a:pt x="2011" y="1025"/>
                    <a:pt x="2011" y="1025"/>
                    <a:pt x="2011" y="1025"/>
                  </a:cubicBezTo>
                  <a:cubicBezTo>
                    <a:pt x="2011" y="1241"/>
                    <a:pt x="2011" y="1241"/>
                    <a:pt x="2011" y="1241"/>
                  </a:cubicBezTo>
                  <a:cubicBezTo>
                    <a:pt x="2146" y="1246"/>
                    <a:pt x="2256" y="1274"/>
                    <a:pt x="2340" y="1325"/>
                  </a:cubicBezTo>
                  <a:cubicBezTo>
                    <a:pt x="2423" y="1376"/>
                    <a:pt x="2465" y="1439"/>
                    <a:pt x="2465" y="1515"/>
                  </a:cubicBezTo>
                  <a:cubicBezTo>
                    <a:pt x="2465" y="1560"/>
                    <a:pt x="2452" y="1598"/>
                    <a:pt x="2424" y="1629"/>
                  </a:cubicBezTo>
                  <a:cubicBezTo>
                    <a:pt x="2397" y="1660"/>
                    <a:pt x="2359" y="1676"/>
                    <a:pt x="2311" y="1676"/>
                  </a:cubicBezTo>
                  <a:cubicBezTo>
                    <a:pt x="2261" y="1676"/>
                    <a:pt x="2221" y="1663"/>
                    <a:pt x="2192" y="1636"/>
                  </a:cubicBezTo>
                  <a:cubicBezTo>
                    <a:pt x="2163" y="1610"/>
                    <a:pt x="2149" y="1575"/>
                    <a:pt x="2149" y="1529"/>
                  </a:cubicBezTo>
                  <a:cubicBezTo>
                    <a:pt x="2149" y="1498"/>
                    <a:pt x="2154" y="1468"/>
                    <a:pt x="2164" y="1439"/>
                  </a:cubicBezTo>
                  <a:cubicBezTo>
                    <a:pt x="2174" y="1409"/>
                    <a:pt x="2183" y="1382"/>
                    <a:pt x="2191" y="1358"/>
                  </a:cubicBezTo>
                  <a:cubicBezTo>
                    <a:pt x="2173" y="1349"/>
                    <a:pt x="2148" y="1342"/>
                    <a:pt x="2117" y="1335"/>
                  </a:cubicBezTo>
                  <a:cubicBezTo>
                    <a:pt x="2084" y="1330"/>
                    <a:pt x="2049" y="1326"/>
                    <a:pt x="2011" y="1325"/>
                  </a:cubicBezTo>
                  <a:cubicBezTo>
                    <a:pt x="2011" y="1729"/>
                    <a:pt x="2011" y="1729"/>
                    <a:pt x="2011" y="1729"/>
                  </a:cubicBezTo>
                  <a:cubicBezTo>
                    <a:pt x="2021" y="1730"/>
                    <a:pt x="2033" y="1731"/>
                    <a:pt x="2049" y="1734"/>
                  </a:cubicBezTo>
                  <a:close/>
                  <a:moveTo>
                    <a:pt x="2011" y="2466"/>
                  </a:moveTo>
                  <a:cubicBezTo>
                    <a:pt x="2101" y="2458"/>
                    <a:pt x="2166" y="2433"/>
                    <a:pt x="2206" y="2391"/>
                  </a:cubicBezTo>
                  <a:cubicBezTo>
                    <a:pt x="2246" y="2350"/>
                    <a:pt x="2266" y="2301"/>
                    <a:pt x="2266" y="2243"/>
                  </a:cubicBezTo>
                  <a:cubicBezTo>
                    <a:pt x="2266" y="2188"/>
                    <a:pt x="2250" y="2144"/>
                    <a:pt x="2218" y="2110"/>
                  </a:cubicBezTo>
                  <a:cubicBezTo>
                    <a:pt x="2186" y="2076"/>
                    <a:pt x="2135" y="2052"/>
                    <a:pt x="2065" y="2039"/>
                  </a:cubicBezTo>
                  <a:cubicBezTo>
                    <a:pt x="2058" y="2038"/>
                    <a:pt x="2050" y="2036"/>
                    <a:pt x="2040" y="2035"/>
                  </a:cubicBezTo>
                  <a:cubicBezTo>
                    <a:pt x="2030" y="2034"/>
                    <a:pt x="2020" y="2032"/>
                    <a:pt x="2011" y="2031"/>
                  </a:cubicBezTo>
                  <a:lnTo>
                    <a:pt x="2011" y="2466"/>
                  </a:lnTo>
                  <a:close/>
                  <a:moveTo>
                    <a:pt x="1913" y="1325"/>
                  </a:moveTo>
                  <a:cubicBezTo>
                    <a:pt x="1838" y="1333"/>
                    <a:pt x="1780" y="1355"/>
                    <a:pt x="1740" y="1391"/>
                  </a:cubicBezTo>
                  <a:cubicBezTo>
                    <a:pt x="1700" y="1427"/>
                    <a:pt x="1680" y="1471"/>
                    <a:pt x="1680" y="1521"/>
                  </a:cubicBezTo>
                  <a:cubicBezTo>
                    <a:pt x="1680" y="1580"/>
                    <a:pt x="1696" y="1625"/>
                    <a:pt x="1729" y="1655"/>
                  </a:cubicBezTo>
                  <a:cubicBezTo>
                    <a:pt x="1762" y="1686"/>
                    <a:pt x="1809" y="1705"/>
                    <a:pt x="1871" y="1715"/>
                  </a:cubicBezTo>
                  <a:cubicBezTo>
                    <a:pt x="1881" y="1716"/>
                    <a:pt x="1889" y="1717"/>
                    <a:pt x="1894" y="1718"/>
                  </a:cubicBezTo>
                  <a:cubicBezTo>
                    <a:pt x="1899" y="1719"/>
                    <a:pt x="1905" y="1720"/>
                    <a:pt x="1913" y="1720"/>
                  </a:cubicBezTo>
                  <a:lnTo>
                    <a:pt x="1913" y="1325"/>
                  </a:lnTo>
                  <a:close/>
                </a:path>
              </a:pathLst>
            </a:custGeom>
            <a:solidFill>
              <a:srgbClr val="0CA4A8"/>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14" name="组合 13">
            <a:extLst>
              <a:ext uri="{FF2B5EF4-FFF2-40B4-BE49-F238E27FC236}">
                <a16:creationId xmlns="" xmlns:a16="http://schemas.microsoft.com/office/drawing/2014/main" id="{9C71F246-1389-4B0E-8819-914D303CED9A}"/>
              </a:ext>
            </a:extLst>
          </p:cNvPr>
          <p:cNvGrpSpPr/>
          <p:nvPr/>
        </p:nvGrpSpPr>
        <p:grpSpPr>
          <a:xfrm>
            <a:off x="5778500" y="3258625"/>
            <a:ext cx="635000" cy="635000"/>
            <a:chOff x="5651056" y="2992625"/>
            <a:chExt cx="635000" cy="635000"/>
          </a:xfrm>
        </p:grpSpPr>
        <p:sp>
          <p:nvSpPr>
            <p:cNvPr id="11" name="椭圆 10">
              <a:extLst>
                <a:ext uri="{FF2B5EF4-FFF2-40B4-BE49-F238E27FC236}">
                  <a16:creationId xmlns="" xmlns:a16="http://schemas.microsoft.com/office/drawing/2014/main" id="{03E0FECD-82A1-489D-83BE-734642D789E7}"/>
                </a:ext>
              </a:extLst>
            </p:cNvPr>
            <p:cNvSpPr/>
            <p:nvPr/>
          </p:nvSpPr>
          <p:spPr>
            <a:xfrm>
              <a:off x="5651056" y="2992625"/>
              <a:ext cx="635000" cy="635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KSO_Shape">
              <a:extLst>
                <a:ext uri="{FF2B5EF4-FFF2-40B4-BE49-F238E27FC236}">
                  <a16:creationId xmlns="" xmlns:a16="http://schemas.microsoft.com/office/drawing/2014/main" id="{0C723AF1-D987-48D0-9380-66EF1DAD05D2}"/>
                </a:ext>
              </a:extLst>
            </p:cNvPr>
            <p:cNvSpPr>
              <a:spLocks/>
            </p:cNvSpPr>
            <p:nvPr/>
          </p:nvSpPr>
          <p:spPr bwMode="auto">
            <a:xfrm>
              <a:off x="5770556" y="3130125"/>
              <a:ext cx="396000" cy="360000"/>
            </a:xfrm>
            <a:custGeom>
              <a:avLst/>
              <a:gdLst>
                <a:gd name="T0" fmla="*/ 1371801 w 2268538"/>
                <a:gd name="T1" fmla="*/ 830613 h 2057401"/>
                <a:gd name="T2" fmla="*/ 1456090 w 2268538"/>
                <a:gd name="T3" fmla="*/ 907350 h 2057401"/>
                <a:gd name="T4" fmla="*/ 1479718 w 2268538"/>
                <a:gd name="T5" fmla="*/ 1024726 h 2057401"/>
                <a:gd name="T6" fmla="*/ 1163236 w 2268538"/>
                <a:gd name="T7" fmla="*/ 934367 h 2057401"/>
                <a:gd name="T8" fmla="*/ 1113254 w 2268538"/>
                <a:gd name="T9" fmla="*/ 918929 h 2057401"/>
                <a:gd name="T10" fmla="*/ 1070087 w 2268538"/>
                <a:gd name="T11" fmla="*/ 947762 h 2057401"/>
                <a:gd name="T12" fmla="*/ 1075767 w 2268538"/>
                <a:gd name="T13" fmla="*/ 1032673 h 2057401"/>
                <a:gd name="T14" fmla="*/ 1224125 w 2268538"/>
                <a:gd name="T15" fmla="*/ 1118718 h 2057401"/>
                <a:gd name="T16" fmla="*/ 1442912 w 2268538"/>
                <a:gd name="T17" fmla="*/ 1233597 h 2057401"/>
                <a:gd name="T18" fmla="*/ 1499257 w 2268538"/>
                <a:gd name="T19" fmla="*/ 1319416 h 2057401"/>
                <a:gd name="T20" fmla="*/ 1510843 w 2268538"/>
                <a:gd name="T21" fmla="*/ 1444057 h 2057401"/>
                <a:gd name="T22" fmla="*/ 1482444 w 2268538"/>
                <a:gd name="T23" fmla="*/ 1535325 h 2057401"/>
                <a:gd name="T24" fmla="*/ 1419511 w 2268538"/>
                <a:gd name="T25" fmla="*/ 1604570 h 2057401"/>
                <a:gd name="T26" fmla="*/ 1274334 w 2268538"/>
                <a:gd name="T27" fmla="*/ 1664052 h 2057401"/>
                <a:gd name="T28" fmla="*/ 948765 w 2268538"/>
                <a:gd name="T29" fmla="*/ 1651112 h 2057401"/>
                <a:gd name="T30" fmla="*/ 815175 w 2268538"/>
                <a:gd name="T31" fmla="*/ 1574601 h 2057401"/>
                <a:gd name="T32" fmla="*/ 768827 w 2268538"/>
                <a:gd name="T33" fmla="*/ 1482199 h 2057401"/>
                <a:gd name="T34" fmla="*/ 1062817 w 2268538"/>
                <a:gd name="T35" fmla="*/ 1450187 h 2057401"/>
                <a:gd name="T36" fmla="*/ 1085082 w 2268538"/>
                <a:gd name="T37" fmla="*/ 1534643 h 2057401"/>
                <a:gd name="T38" fmla="*/ 1151649 w 2268538"/>
                <a:gd name="T39" fmla="*/ 1534416 h 2057401"/>
                <a:gd name="T40" fmla="*/ 1177323 w 2268538"/>
                <a:gd name="T41" fmla="*/ 1489464 h 2057401"/>
                <a:gd name="T42" fmla="*/ 1158693 w 2268538"/>
                <a:gd name="T43" fmla="*/ 1368909 h 2057401"/>
                <a:gd name="T44" fmla="*/ 1032827 w 2268538"/>
                <a:gd name="T45" fmla="*/ 1292399 h 2057401"/>
                <a:gd name="T46" fmla="*/ 831533 w 2268538"/>
                <a:gd name="T47" fmla="*/ 1179563 h 2057401"/>
                <a:gd name="T48" fmla="*/ 767010 w 2268538"/>
                <a:gd name="T49" fmla="*/ 1082393 h 2057401"/>
                <a:gd name="T50" fmla="*/ 759058 w 2268538"/>
                <a:gd name="T51" fmla="*/ 969557 h 2057401"/>
                <a:gd name="T52" fmla="*/ 791774 w 2268538"/>
                <a:gd name="T53" fmla="*/ 895544 h 2057401"/>
                <a:gd name="T54" fmla="*/ 887650 w 2268538"/>
                <a:gd name="T55" fmla="*/ 825618 h 2057401"/>
                <a:gd name="T56" fmla="*/ 1101038 w 2268538"/>
                <a:gd name="T57" fmla="*/ 591004 h 2057401"/>
                <a:gd name="T58" fmla="*/ 867856 w 2268538"/>
                <a:gd name="T59" fmla="*/ 647247 h 2057401"/>
                <a:gd name="T60" fmla="*/ 676410 w 2268538"/>
                <a:gd name="T61" fmla="*/ 779917 h 2057401"/>
                <a:gd name="T62" fmla="*/ 544168 w 2268538"/>
                <a:gd name="T63" fmla="*/ 971324 h 2057401"/>
                <a:gd name="T64" fmla="*/ 487687 w 2268538"/>
                <a:gd name="T65" fmla="*/ 1204233 h 2057401"/>
                <a:gd name="T66" fmla="*/ 520804 w 2268538"/>
                <a:gd name="T67" fmla="*/ 1445306 h 2057401"/>
                <a:gd name="T68" fmla="*/ 634673 w 2268538"/>
                <a:gd name="T69" fmla="*/ 1649187 h 2057401"/>
                <a:gd name="T70" fmla="*/ 812056 w 2268538"/>
                <a:gd name="T71" fmla="*/ 1799092 h 2057401"/>
                <a:gd name="T72" fmla="*/ 1035711 w 2268538"/>
                <a:gd name="T73" fmla="*/ 1877333 h 2057401"/>
                <a:gd name="T74" fmla="*/ 1280689 w 2268538"/>
                <a:gd name="T75" fmla="*/ 1868489 h 2057401"/>
                <a:gd name="T76" fmla="*/ 1496405 w 2268538"/>
                <a:gd name="T77" fmla="*/ 1774146 h 2057401"/>
                <a:gd name="T78" fmla="*/ 1662445 w 2268538"/>
                <a:gd name="T79" fmla="*/ 1612221 h 2057401"/>
                <a:gd name="T80" fmla="*/ 1761571 w 2268538"/>
                <a:gd name="T81" fmla="*/ 1399269 h 2057401"/>
                <a:gd name="T82" fmla="*/ 1776768 w 2268538"/>
                <a:gd name="T83" fmla="*/ 1155021 h 2057401"/>
                <a:gd name="T84" fmla="*/ 1703729 w 2268538"/>
                <a:gd name="T85" fmla="*/ 928915 h 2057401"/>
                <a:gd name="T86" fmla="*/ 1558103 w 2268538"/>
                <a:gd name="T87" fmla="*/ 748167 h 2057401"/>
                <a:gd name="T88" fmla="*/ 1356904 w 2268538"/>
                <a:gd name="T89" fmla="*/ 629557 h 2057401"/>
                <a:gd name="T90" fmla="*/ 127706 w 2268538"/>
                <a:gd name="T91" fmla="*/ 417513 h 2057401"/>
                <a:gd name="T92" fmla="*/ 2222265 w 2268538"/>
                <a:gd name="T93" fmla="*/ 446768 h 2057401"/>
                <a:gd name="T94" fmla="*/ 2267404 w 2268538"/>
                <a:gd name="T95" fmla="*/ 525916 h 2057401"/>
                <a:gd name="T96" fmla="*/ 2250392 w 2268538"/>
                <a:gd name="T97" fmla="*/ 1995942 h 2057401"/>
                <a:gd name="T98" fmla="*/ 2179167 w 2268538"/>
                <a:gd name="T99" fmla="*/ 2051732 h 2057401"/>
                <a:gd name="T100" fmla="*/ 77803 w 2268538"/>
                <a:gd name="T101" fmla="*/ 2047423 h 2057401"/>
                <a:gd name="T102" fmla="*/ 12702 w 2268538"/>
                <a:gd name="T103" fmla="*/ 1985283 h 2057401"/>
                <a:gd name="T104" fmla="*/ 4083 w 2268538"/>
                <a:gd name="T105" fmla="*/ 513216 h 2057401"/>
                <a:gd name="T106" fmla="*/ 56254 w 2268538"/>
                <a:gd name="T107" fmla="*/ 439511 h 2057401"/>
                <a:gd name="T108" fmla="*/ 1383574 w 2268538"/>
                <a:gd name="T109" fmla="*/ 226 h 2057401"/>
                <a:gd name="T110" fmla="*/ 1503802 w 2268538"/>
                <a:gd name="T111" fmla="*/ 53453 h 2057401"/>
                <a:gd name="T112" fmla="*/ 1557111 w 2268538"/>
                <a:gd name="T113" fmla="*/ 173269 h 2057401"/>
                <a:gd name="T114" fmla="*/ 1388338 w 2268538"/>
                <a:gd name="T115" fmla="*/ 156508 h 2057401"/>
                <a:gd name="T116" fmla="*/ 869767 w 2268538"/>
                <a:gd name="T117" fmla="*/ 163756 h 2057401"/>
                <a:gd name="T118" fmla="*/ 715511 w 2268538"/>
                <a:gd name="T119" fmla="*/ 137256 h 2057401"/>
                <a:gd name="T120" fmla="*/ 790597 w 2268538"/>
                <a:gd name="T121" fmla="*/ 31030 h 2057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8" h="2057401">
                  <a:moveTo>
                    <a:pt x="1062362" y="717550"/>
                  </a:moveTo>
                  <a:lnTo>
                    <a:pt x="1201632" y="717550"/>
                  </a:lnTo>
                  <a:lnTo>
                    <a:pt x="1201632" y="787477"/>
                  </a:lnTo>
                  <a:lnTo>
                    <a:pt x="1218672" y="789293"/>
                  </a:lnTo>
                  <a:lnTo>
                    <a:pt x="1235484" y="791336"/>
                  </a:lnTo>
                  <a:lnTo>
                    <a:pt x="1251388" y="793606"/>
                  </a:lnTo>
                  <a:lnTo>
                    <a:pt x="1267064" y="796558"/>
                  </a:lnTo>
                  <a:lnTo>
                    <a:pt x="1282059" y="799736"/>
                  </a:lnTo>
                  <a:lnTo>
                    <a:pt x="1296599" y="802915"/>
                  </a:lnTo>
                  <a:lnTo>
                    <a:pt x="1310685" y="806774"/>
                  </a:lnTo>
                  <a:lnTo>
                    <a:pt x="1323863" y="811088"/>
                  </a:lnTo>
                  <a:lnTo>
                    <a:pt x="1336586" y="815402"/>
                  </a:lnTo>
                  <a:lnTo>
                    <a:pt x="1348854" y="819942"/>
                  </a:lnTo>
                  <a:lnTo>
                    <a:pt x="1360668" y="825164"/>
                  </a:lnTo>
                  <a:lnTo>
                    <a:pt x="1371801" y="830613"/>
                  </a:lnTo>
                  <a:lnTo>
                    <a:pt x="1382479" y="836289"/>
                  </a:lnTo>
                  <a:lnTo>
                    <a:pt x="1392475" y="842419"/>
                  </a:lnTo>
                  <a:lnTo>
                    <a:pt x="1402017" y="848776"/>
                  </a:lnTo>
                  <a:lnTo>
                    <a:pt x="1411105" y="855360"/>
                  </a:lnTo>
                  <a:lnTo>
                    <a:pt x="1419284" y="862625"/>
                  </a:lnTo>
                  <a:lnTo>
                    <a:pt x="1427463" y="869890"/>
                  </a:lnTo>
                  <a:lnTo>
                    <a:pt x="1430871" y="873749"/>
                  </a:lnTo>
                  <a:lnTo>
                    <a:pt x="1434506" y="877609"/>
                  </a:lnTo>
                  <a:lnTo>
                    <a:pt x="1438141" y="881695"/>
                  </a:lnTo>
                  <a:lnTo>
                    <a:pt x="1441549" y="885555"/>
                  </a:lnTo>
                  <a:lnTo>
                    <a:pt x="1444730" y="889642"/>
                  </a:lnTo>
                  <a:lnTo>
                    <a:pt x="1447684" y="894182"/>
                  </a:lnTo>
                  <a:lnTo>
                    <a:pt x="1450637" y="898269"/>
                  </a:lnTo>
                  <a:lnTo>
                    <a:pt x="1453363" y="902582"/>
                  </a:lnTo>
                  <a:lnTo>
                    <a:pt x="1456090" y="907350"/>
                  </a:lnTo>
                  <a:lnTo>
                    <a:pt x="1458589" y="911664"/>
                  </a:lnTo>
                  <a:lnTo>
                    <a:pt x="1460861" y="916432"/>
                  </a:lnTo>
                  <a:lnTo>
                    <a:pt x="1463360" y="920972"/>
                  </a:lnTo>
                  <a:lnTo>
                    <a:pt x="1465405" y="925967"/>
                  </a:lnTo>
                  <a:lnTo>
                    <a:pt x="1467449" y="930735"/>
                  </a:lnTo>
                  <a:lnTo>
                    <a:pt x="1469267" y="935729"/>
                  </a:lnTo>
                  <a:lnTo>
                    <a:pt x="1470857" y="940951"/>
                  </a:lnTo>
                  <a:lnTo>
                    <a:pt x="1473811" y="951168"/>
                  </a:lnTo>
                  <a:lnTo>
                    <a:pt x="1476310" y="961838"/>
                  </a:lnTo>
                  <a:lnTo>
                    <a:pt x="1478355" y="972963"/>
                  </a:lnTo>
                  <a:lnTo>
                    <a:pt x="1479491" y="984087"/>
                  </a:lnTo>
                  <a:lnTo>
                    <a:pt x="1480399" y="995666"/>
                  </a:lnTo>
                  <a:lnTo>
                    <a:pt x="1480627" y="1007699"/>
                  </a:lnTo>
                  <a:lnTo>
                    <a:pt x="1480399" y="1015418"/>
                  </a:lnTo>
                  <a:lnTo>
                    <a:pt x="1479718" y="1024726"/>
                  </a:lnTo>
                  <a:lnTo>
                    <a:pt x="1479036" y="1035851"/>
                  </a:lnTo>
                  <a:lnTo>
                    <a:pt x="1477673" y="1048792"/>
                  </a:lnTo>
                  <a:lnTo>
                    <a:pt x="1175505" y="1048792"/>
                  </a:lnTo>
                  <a:lnTo>
                    <a:pt x="1175505" y="1012694"/>
                  </a:lnTo>
                  <a:lnTo>
                    <a:pt x="1175278" y="998618"/>
                  </a:lnTo>
                  <a:lnTo>
                    <a:pt x="1174596" y="986131"/>
                  </a:lnTo>
                  <a:lnTo>
                    <a:pt x="1173915" y="974779"/>
                  </a:lnTo>
                  <a:lnTo>
                    <a:pt x="1172551" y="964563"/>
                  </a:lnTo>
                  <a:lnTo>
                    <a:pt x="1171188" y="955481"/>
                  </a:lnTo>
                  <a:lnTo>
                    <a:pt x="1169598" y="947989"/>
                  </a:lnTo>
                  <a:lnTo>
                    <a:pt x="1168462" y="944811"/>
                  </a:lnTo>
                  <a:lnTo>
                    <a:pt x="1167099" y="941632"/>
                  </a:lnTo>
                  <a:lnTo>
                    <a:pt x="1166190" y="939135"/>
                  </a:lnTo>
                  <a:lnTo>
                    <a:pt x="1164827" y="936637"/>
                  </a:lnTo>
                  <a:lnTo>
                    <a:pt x="1163236" y="934367"/>
                  </a:lnTo>
                  <a:lnTo>
                    <a:pt x="1161646" y="932324"/>
                  </a:lnTo>
                  <a:lnTo>
                    <a:pt x="1159828" y="930508"/>
                  </a:lnTo>
                  <a:lnTo>
                    <a:pt x="1158011" y="928691"/>
                  </a:lnTo>
                  <a:lnTo>
                    <a:pt x="1155966" y="927102"/>
                  </a:lnTo>
                  <a:lnTo>
                    <a:pt x="1153467" y="925740"/>
                  </a:lnTo>
                  <a:lnTo>
                    <a:pt x="1151195" y="924378"/>
                  </a:lnTo>
                  <a:lnTo>
                    <a:pt x="1148242" y="923243"/>
                  </a:lnTo>
                  <a:lnTo>
                    <a:pt x="1145515" y="922107"/>
                  </a:lnTo>
                  <a:lnTo>
                    <a:pt x="1142335" y="921199"/>
                  </a:lnTo>
                  <a:lnTo>
                    <a:pt x="1138927" y="920518"/>
                  </a:lnTo>
                  <a:lnTo>
                    <a:pt x="1135746" y="920064"/>
                  </a:lnTo>
                  <a:lnTo>
                    <a:pt x="1132111" y="919383"/>
                  </a:lnTo>
                  <a:lnTo>
                    <a:pt x="1128248" y="918929"/>
                  </a:lnTo>
                  <a:lnTo>
                    <a:pt x="1119842" y="918702"/>
                  </a:lnTo>
                  <a:lnTo>
                    <a:pt x="1113254" y="918929"/>
                  </a:lnTo>
                  <a:lnTo>
                    <a:pt x="1106892" y="919610"/>
                  </a:lnTo>
                  <a:lnTo>
                    <a:pt x="1100985" y="920972"/>
                  </a:lnTo>
                  <a:lnTo>
                    <a:pt x="1095533" y="922561"/>
                  </a:lnTo>
                  <a:lnTo>
                    <a:pt x="1090761" y="924832"/>
                  </a:lnTo>
                  <a:lnTo>
                    <a:pt x="1088262" y="926194"/>
                  </a:lnTo>
                  <a:lnTo>
                    <a:pt x="1086218" y="927556"/>
                  </a:lnTo>
                  <a:lnTo>
                    <a:pt x="1083946" y="928918"/>
                  </a:lnTo>
                  <a:lnTo>
                    <a:pt x="1082128" y="930508"/>
                  </a:lnTo>
                  <a:lnTo>
                    <a:pt x="1080083" y="932324"/>
                  </a:lnTo>
                  <a:lnTo>
                    <a:pt x="1078266" y="934140"/>
                  </a:lnTo>
                  <a:lnTo>
                    <a:pt x="1076675" y="936183"/>
                  </a:lnTo>
                  <a:lnTo>
                    <a:pt x="1075085" y="938227"/>
                  </a:lnTo>
                  <a:lnTo>
                    <a:pt x="1073722" y="940724"/>
                  </a:lnTo>
                  <a:lnTo>
                    <a:pt x="1072359" y="942994"/>
                  </a:lnTo>
                  <a:lnTo>
                    <a:pt x="1070087" y="947762"/>
                  </a:lnTo>
                  <a:lnTo>
                    <a:pt x="1068042" y="953438"/>
                  </a:lnTo>
                  <a:lnTo>
                    <a:pt x="1066452" y="959568"/>
                  </a:lnTo>
                  <a:lnTo>
                    <a:pt x="1065316" y="966152"/>
                  </a:lnTo>
                  <a:lnTo>
                    <a:pt x="1064861" y="973190"/>
                  </a:lnTo>
                  <a:lnTo>
                    <a:pt x="1064634" y="980682"/>
                  </a:lnTo>
                  <a:lnTo>
                    <a:pt x="1064634" y="986812"/>
                  </a:lnTo>
                  <a:lnTo>
                    <a:pt x="1065089" y="992942"/>
                  </a:lnTo>
                  <a:lnTo>
                    <a:pt x="1065543" y="998618"/>
                  </a:lnTo>
                  <a:lnTo>
                    <a:pt x="1066452" y="1004293"/>
                  </a:lnTo>
                  <a:lnTo>
                    <a:pt x="1067360" y="1009742"/>
                  </a:lnTo>
                  <a:lnTo>
                    <a:pt x="1068496" y="1014964"/>
                  </a:lnTo>
                  <a:lnTo>
                    <a:pt x="1070087" y="1019959"/>
                  </a:lnTo>
                  <a:lnTo>
                    <a:pt x="1071450" y="1024272"/>
                  </a:lnTo>
                  <a:lnTo>
                    <a:pt x="1073722" y="1028586"/>
                  </a:lnTo>
                  <a:lnTo>
                    <a:pt x="1075767" y="1032673"/>
                  </a:lnTo>
                  <a:lnTo>
                    <a:pt x="1078039" y="1036986"/>
                  </a:lnTo>
                  <a:lnTo>
                    <a:pt x="1080538" y="1040619"/>
                  </a:lnTo>
                  <a:lnTo>
                    <a:pt x="1083491" y="1043797"/>
                  </a:lnTo>
                  <a:lnTo>
                    <a:pt x="1086218" y="1046976"/>
                  </a:lnTo>
                  <a:lnTo>
                    <a:pt x="1089625" y="1050154"/>
                  </a:lnTo>
                  <a:lnTo>
                    <a:pt x="1093033" y="1052652"/>
                  </a:lnTo>
                  <a:lnTo>
                    <a:pt x="1096896" y="1055603"/>
                  </a:lnTo>
                  <a:lnTo>
                    <a:pt x="1101440" y="1058554"/>
                  </a:lnTo>
                  <a:lnTo>
                    <a:pt x="1107119" y="1061733"/>
                  </a:lnTo>
                  <a:lnTo>
                    <a:pt x="1113708" y="1065592"/>
                  </a:lnTo>
                  <a:lnTo>
                    <a:pt x="1128930" y="1073539"/>
                  </a:lnTo>
                  <a:lnTo>
                    <a:pt x="1147560" y="1083074"/>
                  </a:lnTo>
                  <a:lnTo>
                    <a:pt x="1169825" y="1093745"/>
                  </a:lnTo>
                  <a:lnTo>
                    <a:pt x="1195044" y="1105550"/>
                  </a:lnTo>
                  <a:lnTo>
                    <a:pt x="1224125" y="1118718"/>
                  </a:lnTo>
                  <a:lnTo>
                    <a:pt x="1256159" y="1133021"/>
                  </a:lnTo>
                  <a:lnTo>
                    <a:pt x="1283649" y="1145281"/>
                  </a:lnTo>
                  <a:lnTo>
                    <a:pt x="1309322" y="1156633"/>
                  </a:lnTo>
                  <a:lnTo>
                    <a:pt x="1332269" y="1167530"/>
                  </a:lnTo>
                  <a:lnTo>
                    <a:pt x="1352944" y="1177520"/>
                  </a:lnTo>
                  <a:lnTo>
                    <a:pt x="1371573" y="1186828"/>
                  </a:lnTo>
                  <a:lnTo>
                    <a:pt x="1387931" y="1195456"/>
                  </a:lnTo>
                  <a:lnTo>
                    <a:pt x="1401563" y="1203175"/>
                  </a:lnTo>
                  <a:lnTo>
                    <a:pt x="1413150" y="1210440"/>
                  </a:lnTo>
                  <a:lnTo>
                    <a:pt x="1418375" y="1213845"/>
                  </a:lnTo>
                  <a:lnTo>
                    <a:pt x="1423601" y="1217251"/>
                  </a:lnTo>
                  <a:lnTo>
                    <a:pt x="1428372" y="1221337"/>
                  </a:lnTo>
                  <a:lnTo>
                    <a:pt x="1433370" y="1225197"/>
                  </a:lnTo>
                  <a:lnTo>
                    <a:pt x="1438141" y="1229284"/>
                  </a:lnTo>
                  <a:lnTo>
                    <a:pt x="1442912" y="1233597"/>
                  </a:lnTo>
                  <a:lnTo>
                    <a:pt x="1447456" y="1237911"/>
                  </a:lnTo>
                  <a:lnTo>
                    <a:pt x="1452000" y="1242678"/>
                  </a:lnTo>
                  <a:lnTo>
                    <a:pt x="1456317" y="1247673"/>
                  </a:lnTo>
                  <a:lnTo>
                    <a:pt x="1460406" y="1252441"/>
                  </a:lnTo>
                  <a:lnTo>
                    <a:pt x="1464496" y="1257663"/>
                  </a:lnTo>
                  <a:lnTo>
                    <a:pt x="1468813" y="1263111"/>
                  </a:lnTo>
                  <a:lnTo>
                    <a:pt x="1472902" y="1268787"/>
                  </a:lnTo>
                  <a:lnTo>
                    <a:pt x="1476537" y="1274463"/>
                  </a:lnTo>
                  <a:lnTo>
                    <a:pt x="1480399" y="1280139"/>
                  </a:lnTo>
                  <a:lnTo>
                    <a:pt x="1484035" y="1286269"/>
                  </a:lnTo>
                  <a:lnTo>
                    <a:pt x="1487670" y="1292399"/>
                  </a:lnTo>
                  <a:lnTo>
                    <a:pt x="1490623" y="1298983"/>
                  </a:lnTo>
                  <a:lnTo>
                    <a:pt x="1493804" y="1305340"/>
                  </a:lnTo>
                  <a:lnTo>
                    <a:pt x="1496530" y="1312378"/>
                  </a:lnTo>
                  <a:lnTo>
                    <a:pt x="1499257" y="1319416"/>
                  </a:lnTo>
                  <a:lnTo>
                    <a:pt x="1501529" y="1326454"/>
                  </a:lnTo>
                  <a:lnTo>
                    <a:pt x="1503573" y="1333719"/>
                  </a:lnTo>
                  <a:lnTo>
                    <a:pt x="1505618" y="1341211"/>
                  </a:lnTo>
                  <a:lnTo>
                    <a:pt x="1507208" y="1348930"/>
                  </a:lnTo>
                  <a:lnTo>
                    <a:pt x="1508799" y="1357103"/>
                  </a:lnTo>
                  <a:lnTo>
                    <a:pt x="1509935" y="1365049"/>
                  </a:lnTo>
                  <a:lnTo>
                    <a:pt x="1511071" y="1373450"/>
                  </a:lnTo>
                  <a:lnTo>
                    <a:pt x="1511752" y="1382077"/>
                  </a:lnTo>
                  <a:lnTo>
                    <a:pt x="1512434" y="1390477"/>
                  </a:lnTo>
                  <a:lnTo>
                    <a:pt x="1512661" y="1399559"/>
                  </a:lnTo>
                  <a:lnTo>
                    <a:pt x="1512888" y="1408640"/>
                  </a:lnTo>
                  <a:lnTo>
                    <a:pt x="1512434" y="1423170"/>
                  </a:lnTo>
                  <a:lnTo>
                    <a:pt x="1512207" y="1429981"/>
                  </a:lnTo>
                  <a:lnTo>
                    <a:pt x="1511525" y="1437019"/>
                  </a:lnTo>
                  <a:lnTo>
                    <a:pt x="1510843" y="1444057"/>
                  </a:lnTo>
                  <a:lnTo>
                    <a:pt x="1509935" y="1450641"/>
                  </a:lnTo>
                  <a:lnTo>
                    <a:pt x="1509026" y="1457452"/>
                  </a:lnTo>
                  <a:lnTo>
                    <a:pt x="1507890" y="1463809"/>
                  </a:lnTo>
                  <a:lnTo>
                    <a:pt x="1506754" y="1470620"/>
                  </a:lnTo>
                  <a:lnTo>
                    <a:pt x="1505164" y="1476750"/>
                  </a:lnTo>
                  <a:lnTo>
                    <a:pt x="1503573" y="1483334"/>
                  </a:lnTo>
                  <a:lnTo>
                    <a:pt x="1501756" y="1489464"/>
                  </a:lnTo>
                  <a:lnTo>
                    <a:pt x="1499938" y="1495367"/>
                  </a:lnTo>
                  <a:lnTo>
                    <a:pt x="1497893" y="1501270"/>
                  </a:lnTo>
                  <a:lnTo>
                    <a:pt x="1495621" y="1507172"/>
                  </a:lnTo>
                  <a:lnTo>
                    <a:pt x="1493350" y="1513302"/>
                  </a:lnTo>
                  <a:lnTo>
                    <a:pt x="1490850" y="1518978"/>
                  </a:lnTo>
                  <a:lnTo>
                    <a:pt x="1488124" y="1524200"/>
                  </a:lnTo>
                  <a:lnTo>
                    <a:pt x="1485171" y="1529876"/>
                  </a:lnTo>
                  <a:lnTo>
                    <a:pt x="1482444" y="1535325"/>
                  </a:lnTo>
                  <a:lnTo>
                    <a:pt x="1479263" y="1540546"/>
                  </a:lnTo>
                  <a:lnTo>
                    <a:pt x="1475856" y="1545768"/>
                  </a:lnTo>
                  <a:lnTo>
                    <a:pt x="1472675" y="1550990"/>
                  </a:lnTo>
                  <a:lnTo>
                    <a:pt x="1469040" y="1555985"/>
                  </a:lnTo>
                  <a:lnTo>
                    <a:pt x="1465405" y="1560979"/>
                  </a:lnTo>
                  <a:lnTo>
                    <a:pt x="1461542" y="1565520"/>
                  </a:lnTo>
                  <a:lnTo>
                    <a:pt x="1457226" y="1570288"/>
                  </a:lnTo>
                  <a:lnTo>
                    <a:pt x="1453136" y="1574828"/>
                  </a:lnTo>
                  <a:lnTo>
                    <a:pt x="1448819" y="1579596"/>
                  </a:lnTo>
                  <a:lnTo>
                    <a:pt x="1444503" y="1583910"/>
                  </a:lnTo>
                  <a:lnTo>
                    <a:pt x="1439732" y="1588223"/>
                  </a:lnTo>
                  <a:lnTo>
                    <a:pt x="1434961" y="1592537"/>
                  </a:lnTo>
                  <a:lnTo>
                    <a:pt x="1429962" y="1596624"/>
                  </a:lnTo>
                  <a:lnTo>
                    <a:pt x="1424964" y="1600710"/>
                  </a:lnTo>
                  <a:lnTo>
                    <a:pt x="1419511" y="1604570"/>
                  </a:lnTo>
                  <a:lnTo>
                    <a:pt x="1414286" y="1608429"/>
                  </a:lnTo>
                  <a:lnTo>
                    <a:pt x="1408833" y="1612062"/>
                  </a:lnTo>
                  <a:lnTo>
                    <a:pt x="1403153" y="1615694"/>
                  </a:lnTo>
                  <a:lnTo>
                    <a:pt x="1397019" y="1619327"/>
                  </a:lnTo>
                  <a:lnTo>
                    <a:pt x="1391112" y="1622732"/>
                  </a:lnTo>
                  <a:lnTo>
                    <a:pt x="1384978" y="1625911"/>
                  </a:lnTo>
                  <a:lnTo>
                    <a:pt x="1378844" y="1629089"/>
                  </a:lnTo>
                  <a:lnTo>
                    <a:pt x="1372255" y="1632268"/>
                  </a:lnTo>
                  <a:lnTo>
                    <a:pt x="1365666" y="1635219"/>
                  </a:lnTo>
                  <a:lnTo>
                    <a:pt x="1351808" y="1640895"/>
                  </a:lnTo>
                  <a:lnTo>
                    <a:pt x="1337722" y="1646344"/>
                  </a:lnTo>
                  <a:lnTo>
                    <a:pt x="1322727" y="1651339"/>
                  </a:lnTo>
                  <a:lnTo>
                    <a:pt x="1307278" y="1655879"/>
                  </a:lnTo>
                  <a:lnTo>
                    <a:pt x="1291147" y="1660193"/>
                  </a:lnTo>
                  <a:lnTo>
                    <a:pt x="1274334" y="1664052"/>
                  </a:lnTo>
                  <a:lnTo>
                    <a:pt x="1257068" y="1667231"/>
                  </a:lnTo>
                  <a:lnTo>
                    <a:pt x="1239347" y="1670182"/>
                  </a:lnTo>
                  <a:lnTo>
                    <a:pt x="1220717" y="1672680"/>
                  </a:lnTo>
                  <a:lnTo>
                    <a:pt x="1201632" y="1674723"/>
                  </a:lnTo>
                  <a:lnTo>
                    <a:pt x="1201632" y="1757363"/>
                  </a:lnTo>
                  <a:lnTo>
                    <a:pt x="1062362" y="1757363"/>
                  </a:lnTo>
                  <a:lnTo>
                    <a:pt x="1062362" y="1672226"/>
                  </a:lnTo>
                  <a:lnTo>
                    <a:pt x="1047367" y="1670863"/>
                  </a:lnTo>
                  <a:lnTo>
                    <a:pt x="1032600" y="1669047"/>
                  </a:lnTo>
                  <a:lnTo>
                    <a:pt x="1017832" y="1667004"/>
                  </a:lnTo>
                  <a:lnTo>
                    <a:pt x="1003519" y="1664734"/>
                  </a:lnTo>
                  <a:lnTo>
                    <a:pt x="989660" y="1662009"/>
                  </a:lnTo>
                  <a:lnTo>
                    <a:pt x="975801" y="1658604"/>
                  </a:lnTo>
                  <a:lnTo>
                    <a:pt x="961942" y="1654971"/>
                  </a:lnTo>
                  <a:lnTo>
                    <a:pt x="948765" y="1651112"/>
                  </a:lnTo>
                  <a:lnTo>
                    <a:pt x="935588" y="1646571"/>
                  </a:lnTo>
                  <a:lnTo>
                    <a:pt x="922638" y="1641803"/>
                  </a:lnTo>
                  <a:lnTo>
                    <a:pt x="910142" y="1636581"/>
                  </a:lnTo>
                  <a:lnTo>
                    <a:pt x="897646" y="1630906"/>
                  </a:lnTo>
                  <a:lnTo>
                    <a:pt x="885605" y="1625003"/>
                  </a:lnTo>
                  <a:lnTo>
                    <a:pt x="873564" y="1618646"/>
                  </a:lnTo>
                  <a:lnTo>
                    <a:pt x="861977" y="1611835"/>
                  </a:lnTo>
                  <a:lnTo>
                    <a:pt x="850617" y="1604570"/>
                  </a:lnTo>
                  <a:lnTo>
                    <a:pt x="844937" y="1600937"/>
                  </a:lnTo>
                  <a:lnTo>
                    <a:pt x="839485" y="1596851"/>
                  </a:lnTo>
                  <a:lnTo>
                    <a:pt x="834259" y="1592991"/>
                  </a:lnTo>
                  <a:lnTo>
                    <a:pt x="829488" y="1588677"/>
                  </a:lnTo>
                  <a:lnTo>
                    <a:pt x="824490" y="1584137"/>
                  </a:lnTo>
                  <a:lnTo>
                    <a:pt x="819946" y="1579596"/>
                  </a:lnTo>
                  <a:lnTo>
                    <a:pt x="815175" y="1574601"/>
                  </a:lnTo>
                  <a:lnTo>
                    <a:pt x="810858" y="1569834"/>
                  </a:lnTo>
                  <a:lnTo>
                    <a:pt x="806769" y="1564612"/>
                  </a:lnTo>
                  <a:lnTo>
                    <a:pt x="802907" y="1559390"/>
                  </a:lnTo>
                  <a:lnTo>
                    <a:pt x="799044" y="1553714"/>
                  </a:lnTo>
                  <a:lnTo>
                    <a:pt x="795409" y="1548265"/>
                  </a:lnTo>
                  <a:lnTo>
                    <a:pt x="792001" y="1542363"/>
                  </a:lnTo>
                  <a:lnTo>
                    <a:pt x="788593" y="1536460"/>
                  </a:lnTo>
                  <a:lnTo>
                    <a:pt x="785640" y="1530330"/>
                  </a:lnTo>
                  <a:lnTo>
                    <a:pt x="782686" y="1523746"/>
                  </a:lnTo>
                  <a:lnTo>
                    <a:pt x="779733" y="1517389"/>
                  </a:lnTo>
                  <a:lnTo>
                    <a:pt x="777234" y="1510578"/>
                  </a:lnTo>
                  <a:lnTo>
                    <a:pt x="774962" y="1503994"/>
                  </a:lnTo>
                  <a:lnTo>
                    <a:pt x="772690" y="1496956"/>
                  </a:lnTo>
                  <a:lnTo>
                    <a:pt x="770872" y="1489691"/>
                  </a:lnTo>
                  <a:lnTo>
                    <a:pt x="768827" y="1482199"/>
                  </a:lnTo>
                  <a:lnTo>
                    <a:pt x="767237" y="1474707"/>
                  </a:lnTo>
                  <a:lnTo>
                    <a:pt x="765647" y="1466987"/>
                  </a:lnTo>
                  <a:lnTo>
                    <a:pt x="764284" y="1459268"/>
                  </a:lnTo>
                  <a:lnTo>
                    <a:pt x="763148" y="1451322"/>
                  </a:lnTo>
                  <a:lnTo>
                    <a:pt x="762239" y="1442922"/>
                  </a:lnTo>
                  <a:lnTo>
                    <a:pt x="761557" y="1434522"/>
                  </a:lnTo>
                  <a:lnTo>
                    <a:pt x="760648" y="1425894"/>
                  </a:lnTo>
                  <a:lnTo>
                    <a:pt x="760194" y="1417494"/>
                  </a:lnTo>
                  <a:lnTo>
                    <a:pt x="759967" y="1408413"/>
                  </a:lnTo>
                  <a:lnTo>
                    <a:pt x="759967" y="1399332"/>
                  </a:lnTo>
                  <a:lnTo>
                    <a:pt x="759967" y="1356422"/>
                  </a:lnTo>
                  <a:lnTo>
                    <a:pt x="1062362" y="1356422"/>
                  </a:lnTo>
                  <a:lnTo>
                    <a:pt x="1062362" y="1410229"/>
                  </a:lnTo>
                  <a:lnTo>
                    <a:pt x="1062589" y="1431343"/>
                  </a:lnTo>
                  <a:lnTo>
                    <a:pt x="1062817" y="1450187"/>
                  </a:lnTo>
                  <a:lnTo>
                    <a:pt x="1063498" y="1466987"/>
                  </a:lnTo>
                  <a:lnTo>
                    <a:pt x="1064634" y="1481972"/>
                  </a:lnTo>
                  <a:lnTo>
                    <a:pt x="1065770" y="1494686"/>
                  </a:lnTo>
                  <a:lnTo>
                    <a:pt x="1067588" y="1505129"/>
                  </a:lnTo>
                  <a:lnTo>
                    <a:pt x="1068496" y="1509670"/>
                  </a:lnTo>
                  <a:lnTo>
                    <a:pt x="1069405" y="1513756"/>
                  </a:lnTo>
                  <a:lnTo>
                    <a:pt x="1070541" y="1517162"/>
                  </a:lnTo>
                  <a:lnTo>
                    <a:pt x="1071450" y="1519886"/>
                  </a:lnTo>
                  <a:lnTo>
                    <a:pt x="1072813" y="1522611"/>
                  </a:lnTo>
                  <a:lnTo>
                    <a:pt x="1074403" y="1525108"/>
                  </a:lnTo>
                  <a:lnTo>
                    <a:pt x="1076221" y="1527378"/>
                  </a:lnTo>
                  <a:lnTo>
                    <a:pt x="1078039" y="1529422"/>
                  </a:lnTo>
                  <a:lnTo>
                    <a:pt x="1080083" y="1531238"/>
                  </a:lnTo>
                  <a:lnTo>
                    <a:pt x="1082355" y="1533054"/>
                  </a:lnTo>
                  <a:lnTo>
                    <a:pt x="1085082" y="1534643"/>
                  </a:lnTo>
                  <a:lnTo>
                    <a:pt x="1087581" y="1536233"/>
                  </a:lnTo>
                  <a:lnTo>
                    <a:pt x="1090761" y="1537368"/>
                  </a:lnTo>
                  <a:lnTo>
                    <a:pt x="1093715" y="1538503"/>
                  </a:lnTo>
                  <a:lnTo>
                    <a:pt x="1097123" y="1539184"/>
                  </a:lnTo>
                  <a:lnTo>
                    <a:pt x="1100758" y="1540092"/>
                  </a:lnTo>
                  <a:lnTo>
                    <a:pt x="1104393" y="1540773"/>
                  </a:lnTo>
                  <a:lnTo>
                    <a:pt x="1108255" y="1541000"/>
                  </a:lnTo>
                  <a:lnTo>
                    <a:pt x="1112572" y="1541454"/>
                  </a:lnTo>
                  <a:lnTo>
                    <a:pt x="1117116" y="1541681"/>
                  </a:lnTo>
                  <a:lnTo>
                    <a:pt x="1124386" y="1541454"/>
                  </a:lnTo>
                  <a:lnTo>
                    <a:pt x="1131202" y="1540546"/>
                  </a:lnTo>
                  <a:lnTo>
                    <a:pt x="1137791" y="1539184"/>
                  </a:lnTo>
                  <a:lnTo>
                    <a:pt x="1143698" y="1537822"/>
                  </a:lnTo>
                  <a:lnTo>
                    <a:pt x="1149150" y="1535779"/>
                  </a:lnTo>
                  <a:lnTo>
                    <a:pt x="1151649" y="1534416"/>
                  </a:lnTo>
                  <a:lnTo>
                    <a:pt x="1153921" y="1533054"/>
                  </a:lnTo>
                  <a:lnTo>
                    <a:pt x="1156421" y="1531465"/>
                  </a:lnTo>
                  <a:lnTo>
                    <a:pt x="1158693" y="1529876"/>
                  </a:lnTo>
                  <a:lnTo>
                    <a:pt x="1160737" y="1528514"/>
                  </a:lnTo>
                  <a:lnTo>
                    <a:pt x="1162555" y="1526697"/>
                  </a:lnTo>
                  <a:lnTo>
                    <a:pt x="1164372" y="1524654"/>
                  </a:lnTo>
                  <a:lnTo>
                    <a:pt x="1166190" y="1522611"/>
                  </a:lnTo>
                  <a:lnTo>
                    <a:pt x="1167780" y="1520340"/>
                  </a:lnTo>
                  <a:lnTo>
                    <a:pt x="1169144" y="1518070"/>
                  </a:lnTo>
                  <a:lnTo>
                    <a:pt x="1170507" y="1515800"/>
                  </a:lnTo>
                  <a:lnTo>
                    <a:pt x="1171870" y="1513529"/>
                  </a:lnTo>
                  <a:lnTo>
                    <a:pt x="1173915" y="1508081"/>
                  </a:lnTo>
                  <a:lnTo>
                    <a:pt x="1175505" y="1502405"/>
                  </a:lnTo>
                  <a:lnTo>
                    <a:pt x="1176641" y="1496275"/>
                  </a:lnTo>
                  <a:lnTo>
                    <a:pt x="1177323" y="1489464"/>
                  </a:lnTo>
                  <a:lnTo>
                    <a:pt x="1177550" y="1482199"/>
                  </a:lnTo>
                  <a:lnTo>
                    <a:pt x="1177323" y="1464717"/>
                  </a:lnTo>
                  <a:lnTo>
                    <a:pt x="1176641" y="1448144"/>
                  </a:lnTo>
                  <a:lnTo>
                    <a:pt x="1175505" y="1432932"/>
                  </a:lnTo>
                  <a:lnTo>
                    <a:pt x="1173915" y="1419083"/>
                  </a:lnTo>
                  <a:lnTo>
                    <a:pt x="1173006" y="1412727"/>
                  </a:lnTo>
                  <a:lnTo>
                    <a:pt x="1172097" y="1406597"/>
                  </a:lnTo>
                  <a:lnTo>
                    <a:pt x="1170734" y="1400921"/>
                  </a:lnTo>
                  <a:lnTo>
                    <a:pt x="1169598" y="1395245"/>
                  </a:lnTo>
                  <a:lnTo>
                    <a:pt x="1168235" y="1390250"/>
                  </a:lnTo>
                  <a:lnTo>
                    <a:pt x="1166644" y="1385482"/>
                  </a:lnTo>
                  <a:lnTo>
                    <a:pt x="1165054" y="1380942"/>
                  </a:lnTo>
                  <a:lnTo>
                    <a:pt x="1163236" y="1376855"/>
                  </a:lnTo>
                  <a:lnTo>
                    <a:pt x="1161192" y="1372769"/>
                  </a:lnTo>
                  <a:lnTo>
                    <a:pt x="1158693" y="1368909"/>
                  </a:lnTo>
                  <a:lnTo>
                    <a:pt x="1155512" y="1364822"/>
                  </a:lnTo>
                  <a:lnTo>
                    <a:pt x="1151877" y="1360736"/>
                  </a:lnTo>
                  <a:lnTo>
                    <a:pt x="1147787" y="1356422"/>
                  </a:lnTo>
                  <a:lnTo>
                    <a:pt x="1142789" y="1352336"/>
                  </a:lnTo>
                  <a:lnTo>
                    <a:pt x="1137791" y="1348022"/>
                  </a:lnTo>
                  <a:lnTo>
                    <a:pt x="1132111" y="1343708"/>
                  </a:lnTo>
                  <a:lnTo>
                    <a:pt x="1125522" y="1339395"/>
                  </a:lnTo>
                  <a:lnTo>
                    <a:pt x="1118479" y="1334854"/>
                  </a:lnTo>
                  <a:lnTo>
                    <a:pt x="1111436" y="1330540"/>
                  </a:lnTo>
                  <a:lnTo>
                    <a:pt x="1103257" y="1326000"/>
                  </a:lnTo>
                  <a:lnTo>
                    <a:pt x="1094851" y="1321459"/>
                  </a:lnTo>
                  <a:lnTo>
                    <a:pt x="1085763" y="1316918"/>
                  </a:lnTo>
                  <a:lnTo>
                    <a:pt x="1076221" y="1312378"/>
                  </a:lnTo>
                  <a:lnTo>
                    <a:pt x="1066225" y="1307610"/>
                  </a:lnTo>
                  <a:lnTo>
                    <a:pt x="1032827" y="1292399"/>
                  </a:lnTo>
                  <a:lnTo>
                    <a:pt x="1002383" y="1278323"/>
                  </a:lnTo>
                  <a:lnTo>
                    <a:pt x="974665" y="1265155"/>
                  </a:lnTo>
                  <a:lnTo>
                    <a:pt x="949901" y="1252895"/>
                  </a:lnTo>
                  <a:lnTo>
                    <a:pt x="927636" y="1242224"/>
                  </a:lnTo>
                  <a:lnTo>
                    <a:pt x="908325" y="1232008"/>
                  </a:lnTo>
                  <a:lnTo>
                    <a:pt x="891739" y="1222927"/>
                  </a:lnTo>
                  <a:lnTo>
                    <a:pt x="877881" y="1215207"/>
                  </a:lnTo>
                  <a:lnTo>
                    <a:pt x="871746" y="1211348"/>
                  </a:lnTo>
                  <a:lnTo>
                    <a:pt x="865612" y="1207261"/>
                  </a:lnTo>
                  <a:lnTo>
                    <a:pt x="859705" y="1203175"/>
                  </a:lnTo>
                  <a:lnTo>
                    <a:pt x="853798" y="1198861"/>
                  </a:lnTo>
                  <a:lnTo>
                    <a:pt x="848118" y="1194320"/>
                  </a:lnTo>
                  <a:lnTo>
                    <a:pt x="842438" y="1189780"/>
                  </a:lnTo>
                  <a:lnTo>
                    <a:pt x="836986" y="1184558"/>
                  </a:lnTo>
                  <a:lnTo>
                    <a:pt x="831533" y="1179563"/>
                  </a:lnTo>
                  <a:lnTo>
                    <a:pt x="826080" y="1174341"/>
                  </a:lnTo>
                  <a:lnTo>
                    <a:pt x="820855" y="1168893"/>
                  </a:lnTo>
                  <a:lnTo>
                    <a:pt x="815857" y="1163217"/>
                  </a:lnTo>
                  <a:lnTo>
                    <a:pt x="810858" y="1157314"/>
                  </a:lnTo>
                  <a:lnTo>
                    <a:pt x="805860" y="1151184"/>
                  </a:lnTo>
                  <a:lnTo>
                    <a:pt x="801089" y="1145054"/>
                  </a:lnTo>
                  <a:lnTo>
                    <a:pt x="796318" y="1138697"/>
                  </a:lnTo>
                  <a:lnTo>
                    <a:pt x="791774" y="1131886"/>
                  </a:lnTo>
                  <a:lnTo>
                    <a:pt x="787230" y="1125302"/>
                  </a:lnTo>
                  <a:lnTo>
                    <a:pt x="783141" y="1118264"/>
                  </a:lnTo>
                  <a:lnTo>
                    <a:pt x="779506" y="1111226"/>
                  </a:lnTo>
                  <a:lnTo>
                    <a:pt x="775870" y="1104188"/>
                  </a:lnTo>
                  <a:lnTo>
                    <a:pt x="772690" y="1097150"/>
                  </a:lnTo>
                  <a:lnTo>
                    <a:pt x="769736" y="1089658"/>
                  </a:lnTo>
                  <a:lnTo>
                    <a:pt x="767010" y="1082393"/>
                  </a:lnTo>
                  <a:lnTo>
                    <a:pt x="764511" y="1074674"/>
                  </a:lnTo>
                  <a:lnTo>
                    <a:pt x="762466" y="1067182"/>
                  </a:lnTo>
                  <a:lnTo>
                    <a:pt x="760648" y="1059463"/>
                  </a:lnTo>
                  <a:lnTo>
                    <a:pt x="759058" y="1051289"/>
                  </a:lnTo>
                  <a:lnTo>
                    <a:pt x="757922" y="1043343"/>
                  </a:lnTo>
                  <a:lnTo>
                    <a:pt x="756786" y="1035397"/>
                  </a:lnTo>
                  <a:lnTo>
                    <a:pt x="756105" y="1026997"/>
                  </a:lnTo>
                  <a:lnTo>
                    <a:pt x="755650" y="1018824"/>
                  </a:lnTo>
                  <a:lnTo>
                    <a:pt x="755650" y="1010423"/>
                  </a:lnTo>
                  <a:lnTo>
                    <a:pt x="755877" y="998164"/>
                  </a:lnTo>
                  <a:lnTo>
                    <a:pt x="756105" y="992488"/>
                  </a:lnTo>
                  <a:lnTo>
                    <a:pt x="756786" y="986585"/>
                  </a:lnTo>
                  <a:lnTo>
                    <a:pt x="757468" y="980909"/>
                  </a:lnTo>
                  <a:lnTo>
                    <a:pt x="758149" y="975233"/>
                  </a:lnTo>
                  <a:lnTo>
                    <a:pt x="759058" y="969557"/>
                  </a:lnTo>
                  <a:lnTo>
                    <a:pt x="760194" y="963881"/>
                  </a:lnTo>
                  <a:lnTo>
                    <a:pt x="761557" y="958433"/>
                  </a:lnTo>
                  <a:lnTo>
                    <a:pt x="763148" y="953211"/>
                  </a:lnTo>
                  <a:lnTo>
                    <a:pt x="764511" y="947762"/>
                  </a:lnTo>
                  <a:lnTo>
                    <a:pt x="766328" y="942767"/>
                  </a:lnTo>
                  <a:lnTo>
                    <a:pt x="768146" y="937546"/>
                  </a:lnTo>
                  <a:lnTo>
                    <a:pt x="770191" y="932551"/>
                  </a:lnTo>
                  <a:lnTo>
                    <a:pt x="772235" y="927783"/>
                  </a:lnTo>
                  <a:lnTo>
                    <a:pt x="774734" y="922788"/>
                  </a:lnTo>
                  <a:lnTo>
                    <a:pt x="777234" y="918248"/>
                  </a:lnTo>
                  <a:lnTo>
                    <a:pt x="779733" y="913253"/>
                  </a:lnTo>
                  <a:lnTo>
                    <a:pt x="782459" y="908485"/>
                  </a:lnTo>
                  <a:lnTo>
                    <a:pt x="785640" y="904172"/>
                  </a:lnTo>
                  <a:lnTo>
                    <a:pt x="788593" y="899858"/>
                  </a:lnTo>
                  <a:lnTo>
                    <a:pt x="791774" y="895544"/>
                  </a:lnTo>
                  <a:lnTo>
                    <a:pt x="795182" y="891004"/>
                  </a:lnTo>
                  <a:lnTo>
                    <a:pt x="798817" y="886917"/>
                  </a:lnTo>
                  <a:lnTo>
                    <a:pt x="802225" y="882831"/>
                  </a:lnTo>
                  <a:lnTo>
                    <a:pt x="806087" y="878744"/>
                  </a:lnTo>
                  <a:lnTo>
                    <a:pt x="810177" y="874884"/>
                  </a:lnTo>
                  <a:lnTo>
                    <a:pt x="814266" y="870798"/>
                  </a:lnTo>
                  <a:lnTo>
                    <a:pt x="818583" y="867392"/>
                  </a:lnTo>
                  <a:lnTo>
                    <a:pt x="822900" y="863533"/>
                  </a:lnTo>
                  <a:lnTo>
                    <a:pt x="827443" y="859900"/>
                  </a:lnTo>
                  <a:lnTo>
                    <a:pt x="832215" y="856495"/>
                  </a:lnTo>
                  <a:lnTo>
                    <a:pt x="842211" y="849457"/>
                  </a:lnTo>
                  <a:lnTo>
                    <a:pt x="852662" y="843100"/>
                  </a:lnTo>
                  <a:lnTo>
                    <a:pt x="863567" y="836743"/>
                  </a:lnTo>
                  <a:lnTo>
                    <a:pt x="875381" y="831067"/>
                  </a:lnTo>
                  <a:lnTo>
                    <a:pt x="887650" y="825618"/>
                  </a:lnTo>
                  <a:lnTo>
                    <a:pt x="900600" y="820623"/>
                  </a:lnTo>
                  <a:lnTo>
                    <a:pt x="914004" y="815629"/>
                  </a:lnTo>
                  <a:lnTo>
                    <a:pt x="928090" y="811315"/>
                  </a:lnTo>
                  <a:lnTo>
                    <a:pt x="942858" y="807228"/>
                  </a:lnTo>
                  <a:lnTo>
                    <a:pt x="958080" y="803369"/>
                  </a:lnTo>
                  <a:lnTo>
                    <a:pt x="973984" y="799736"/>
                  </a:lnTo>
                  <a:lnTo>
                    <a:pt x="990342" y="796558"/>
                  </a:lnTo>
                  <a:lnTo>
                    <a:pt x="1007381" y="794061"/>
                  </a:lnTo>
                  <a:lnTo>
                    <a:pt x="1025102" y="791336"/>
                  </a:lnTo>
                  <a:lnTo>
                    <a:pt x="1043505" y="789293"/>
                  </a:lnTo>
                  <a:lnTo>
                    <a:pt x="1062362" y="787477"/>
                  </a:lnTo>
                  <a:lnTo>
                    <a:pt x="1062362" y="717550"/>
                  </a:lnTo>
                  <a:close/>
                  <a:moveTo>
                    <a:pt x="1134383" y="590324"/>
                  </a:moveTo>
                  <a:lnTo>
                    <a:pt x="1117597" y="590550"/>
                  </a:lnTo>
                  <a:lnTo>
                    <a:pt x="1101038" y="591004"/>
                  </a:lnTo>
                  <a:lnTo>
                    <a:pt x="1084480" y="592138"/>
                  </a:lnTo>
                  <a:lnTo>
                    <a:pt x="1068375" y="593725"/>
                  </a:lnTo>
                  <a:lnTo>
                    <a:pt x="1052043" y="595540"/>
                  </a:lnTo>
                  <a:lnTo>
                    <a:pt x="1035711" y="597807"/>
                  </a:lnTo>
                  <a:lnTo>
                    <a:pt x="1019833" y="600302"/>
                  </a:lnTo>
                  <a:lnTo>
                    <a:pt x="1003728" y="603477"/>
                  </a:lnTo>
                  <a:lnTo>
                    <a:pt x="988077" y="606879"/>
                  </a:lnTo>
                  <a:lnTo>
                    <a:pt x="972652" y="610734"/>
                  </a:lnTo>
                  <a:lnTo>
                    <a:pt x="957001" y="614816"/>
                  </a:lnTo>
                  <a:lnTo>
                    <a:pt x="941803" y="619579"/>
                  </a:lnTo>
                  <a:lnTo>
                    <a:pt x="926605" y="624341"/>
                  </a:lnTo>
                  <a:lnTo>
                    <a:pt x="911634" y="629557"/>
                  </a:lnTo>
                  <a:lnTo>
                    <a:pt x="896890" y="635227"/>
                  </a:lnTo>
                  <a:lnTo>
                    <a:pt x="882373" y="641124"/>
                  </a:lnTo>
                  <a:lnTo>
                    <a:pt x="867856" y="647247"/>
                  </a:lnTo>
                  <a:lnTo>
                    <a:pt x="853566" y="654050"/>
                  </a:lnTo>
                  <a:lnTo>
                    <a:pt x="839502" y="661081"/>
                  </a:lnTo>
                  <a:lnTo>
                    <a:pt x="825892" y="668565"/>
                  </a:lnTo>
                  <a:lnTo>
                    <a:pt x="812056" y="676049"/>
                  </a:lnTo>
                  <a:lnTo>
                    <a:pt x="798673" y="683986"/>
                  </a:lnTo>
                  <a:lnTo>
                    <a:pt x="785289" y="692150"/>
                  </a:lnTo>
                  <a:lnTo>
                    <a:pt x="772360" y="700768"/>
                  </a:lnTo>
                  <a:lnTo>
                    <a:pt x="759431" y="709840"/>
                  </a:lnTo>
                  <a:lnTo>
                    <a:pt x="746728" y="718685"/>
                  </a:lnTo>
                  <a:lnTo>
                    <a:pt x="734479" y="728210"/>
                  </a:lnTo>
                  <a:lnTo>
                    <a:pt x="722684" y="738188"/>
                  </a:lnTo>
                  <a:lnTo>
                    <a:pt x="710662" y="748167"/>
                  </a:lnTo>
                  <a:lnTo>
                    <a:pt x="698867" y="758372"/>
                  </a:lnTo>
                  <a:lnTo>
                    <a:pt x="687525" y="769031"/>
                  </a:lnTo>
                  <a:lnTo>
                    <a:pt x="676410" y="779917"/>
                  </a:lnTo>
                  <a:lnTo>
                    <a:pt x="665522" y="791029"/>
                  </a:lnTo>
                  <a:lnTo>
                    <a:pt x="655088" y="802369"/>
                  </a:lnTo>
                  <a:lnTo>
                    <a:pt x="644654" y="813935"/>
                  </a:lnTo>
                  <a:lnTo>
                    <a:pt x="634673" y="825728"/>
                  </a:lnTo>
                  <a:lnTo>
                    <a:pt x="624920" y="837974"/>
                  </a:lnTo>
                  <a:lnTo>
                    <a:pt x="615619" y="850221"/>
                  </a:lnTo>
                  <a:lnTo>
                    <a:pt x="606319" y="862921"/>
                  </a:lnTo>
                  <a:lnTo>
                    <a:pt x="597473" y="875621"/>
                  </a:lnTo>
                  <a:lnTo>
                    <a:pt x="588853" y="888774"/>
                  </a:lnTo>
                  <a:lnTo>
                    <a:pt x="580461" y="901928"/>
                  </a:lnTo>
                  <a:lnTo>
                    <a:pt x="572748" y="915308"/>
                  </a:lnTo>
                  <a:lnTo>
                    <a:pt x="565036" y="928915"/>
                  </a:lnTo>
                  <a:lnTo>
                    <a:pt x="557778" y="942749"/>
                  </a:lnTo>
                  <a:lnTo>
                    <a:pt x="550746" y="957037"/>
                  </a:lnTo>
                  <a:lnTo>
                    <a:pt x="544168" y="971324"/>
                  </a:lnTo>
                  <a:lnTo>
                    <a:pt x="537590" y="985612"/>
                  </a:lnTo>
                  <a:lnTo>
                    <a:pt x="531692" y="1000126"/>
                  </a:lnTo>
                  <a:lnTo>
                    <a:pt x="526021" y="1015094"/>
                  </a:lnTo>
                  <a:lnTo>
                    <a:pt x="520804" y="1030062"/>
                  </a:lnTo>
                  <a:lnTo>
                    <a:pt x="516041" y="1045029"/>
                  </a:lnTo>
                  <a:lnTo>
                    <a:pt x="511277" y="1060451"/>
                  </a:lnTo>
                  <a:lnTo>
                    <a:pt x="507194" y="1075646"/>
                  </a:lnTo>
                  <a:lnTo>
                    <a:pt x="503338" y="1091294"/>
                  </a:lnTo>
                  <a:lnTo>
                    <a:pt x="499936" y="1107169"/>
                  </a:lnTo>
                  <a:lnTo>
                    <a:pt x="496760" y="1122817"/>
                  </a:lnTo>
                  <a:lnTo>
                    <a:pt x="494265" y="1138919"/>
                  </a:lnTo>
                  <a:lnTo>
                    <a:pt x="491997" y="1155021"/>
                  </a:lnTo>
                  <a:lnTo>
                    <a:pt x="490182" y="1171349"/>
                  </a:lnTo>
                  <a:lnTo>
                    <a:pt x="488594" y="1187905"/>
                  </a:lnTo>
                  <a:lnTo>
                    <a:pt x="487687" y="1204233"/>
                  </a:lnTo>
                  <a:lnTo>
                    <a:pt x="487006" y="1220788"/>
                  </a:lnTo>
                  <a:lnTo>
                    <a:pt x="486779" y="1237571"/>
                  </a:lnTo>
                  <a:lnTo>
                    <a:pt x="487006" y="1254126"/>
                  </a:lnTo>
                  <a:lnTo>
                    <a:pt x="487687" y="1270908"/>
                  </a:lnTo>
                  <a:lnTo>
                    <a:pt x="488594" y="1287463"/>
                  </a:lnTo>
                  <a:lnTo>
                    <a:pt x="490182" y="1303565"/>
                  </a:lnTo>
                  <a:lnTo>
                    <a:pt x="491997" y="1319894"/>
                  </a:lnTo>
                  <a:lnTo>
                    <a:pt x="494265" y="1336222"/>
                  </a:lnTo>
                  <a:lnTo>
                    <a:pt x="496760" y="1352097"/>
                  </a:lnTo>
                  <a:lnTo>
                    <a:pt x="499936" y="1368199"/>
                  </a:lnTo>
                  <a:lnTo>
                    <a:pt x="503338" y="1383847"/>
                  </a:lnTo>
                  <a:lnTo>
                    <a:pt x="507194" y="1399269"/>
                  </a:lnTo>
                  <a:lnTo>
                    <a:pt x="511277" y="1414690"/>
                  </a:lnTo>
                  <a:lnTo>
                    <a:pt x="516041" y="1429885"/>
                  </a:lnTo>
                  <a:lnTo>
                    <a:pt x="520804" y="1445306"/>
                  </a:lnTo>
                  <a:lnTo>
                    <a:pt x="526021" y="1460047"/>
                  </a:lnTo>
                  <a:lnTo>
                    <a:pt x="531692" y="1474789"/>
                  </a:lnTo>
                  <a:lnTo>
                    <a:pt x="537590" y="1489530"/>
                  </a:lnTo>
                  <a:lnTo>
                    <a:pt x="544168" y="1504044"/>
                  </a:lnTo>
                  <a:lnTo>
                    <a:pt x="550746" y="1518105"/>
                  </a:lnTo>
                  <a:lnTo>
                    <a:pt x="557778" y="1532165"/>
                  </a:lnTo>
                  <a:lnTo>
                    <a:pt x="565036" y="1545999"/>
                  </a:lnTo>
                  <a:lnTo>
                    <a:pt x="572748" y="1559606"/>
                  </a:lnTo>
                  <a:lnTo>
                    <a:pt x="580461" y="1573214"/>
                  </a:lnTo>
                  <a:lnTo>
                    <a:pt x="588853" y="1586594"/>
                  </a:lnTo>
                  <a:lnTo>
                    <a:pt x="597473" y="1599521"/>
                  </a:lnTo>
                  <a:lnTo>
                    <a:pt x="606319" y="1612221"/>
                  </a:lnTo>
                  <a:lnTo>
                    <a:pt x="615619" y="1624921"/>
                  </a:lnTo>
                  <a:lnTo>
                    <a:pt x="624920" y="1637167"/>
                  </a:lnTo>
                  <a:lnTo>
                    <a:pt x="634673" y="1649187"/>
                  </a:lnTo>
                  <a:lnTo>
                    <a:pt x="644654" y="1660980"/>
                  </a:lnTo>
                  <a:lnTo>
                    <a:pt x="655088" y="1672546"/>
                  </a:lnTo>
                  <a:lnTo>
                    <a:pt x="665522" y="1684339"/>
                  </a:lnTo>
                  <a:lnTo>
                    <a:pt x="676410" y="1695451"/>
                  </a:lnTo>
                  <a:lnTo>
                    <a:pt x="687525" y="1706110"/>
                  </a:lnTo>
                  <a:lnTo>
                    <a:pt x="698867" y="1716769"/>
                  </a:lnTo>
                  <a:lnTo>
                    <a:pt x="710662" y="1726974"/>
                  </a:lnTo>
                  <a:lnTo>
                    <a:pt x="722684" y="1737180"/>
                  </a:lnTo>
                  <a:lnTo>
                    <a:pt x="734479" y="1746705"/>
                  </a:lnTo>
                  <a:lnTo>
                    <a:pt x="746728" y="1756230"/>
                  </a:lnTo>
                  <a:lnTo>
                    <a:pt x="759431" y="1765528"/>
                  </a:lnTo>
                  <a:lnTo>
                    <a:pt x="772360" y="1774146"/>
                  </a:lnTo>
                  <a:lnTo>
                    <a:pt x="785289" y="1782764"/>
                  </a:lnTo>
                  <a:lnTo>
                    <a:pt x="798673" y="1790928"/>
                  </a:lnTo>
                  <a:lnTo>
                    <a:pt x="812056" y="1799092"/>
                  </a:lnTo>
                  <a:lnTo>
                    <a:pt x="825892" y="1806803"/>
                  </a:lnTo>
                  <a:lnTo>
                    <a:pt x="839502" y="1814060"/>
                  </a:lnTo>
                  <a:lnTo>
                    <a:pt x="853566" y="1820864"/>
                  </a:lnTo>
                  <a:lnTo>
                    <a:pt x="867856" y="1827667"/>
                  </a:lnTo>
                  <a:lnTo>
                    <a:pt x="882373" y="1834017"/>
                  </a:lnTo>
                  <a:lnTo>
                    <a:pt x="896890" y="1839914"/>
                  </a:lnTo>
                  <a:lnTo>
                    <a:pt x="911634" y="1845583"/>
                  </a:lnTo>
                  <a:lnTo>
                    <a:pt x="926605" y="1850799"/>
                  </a:lnTo>
                  <a:lnTo>
                    <a:pt x="941803" y="1855789"/>
                  </a:lnTo>
                  <a:lnTo>
                    <a:pt x="957001" y="1860324"/>
                  </a:lnTo>
                  <a:lnTo>
                    <a:pt x="972652" y="1864406"/>
                  </a:lnTo>
                  <a:lnTo>
                    <a:pt x="988077" y="1868489"/>
                  </a:lnTo>
                  <a:lnTo>
                    <a:pt x="1003728" y="1871664"/>
                  </a:lnTo>
                  <a:lnTo>
                    <a:pt x="1019833" y="1874839"/>
                  </a:lnTo>
                  <a:lnTo>
                    <a:pt x="1035711" y="1877333"/>
                  </a:lnTo>
                  <a:lnTo>
                    <a:pt x="1052043" y="1879828"/>
                  </a:lnTo>
                  <a:lnTo>
                    <a:pt x="1068375" y="1881415"/>
                  </a:lnTo>
                  <a:lnTo>
                    <a:pt x="1084480" y="1883003"/>
                  </a:lnTo>
                  <a:lnTo>
                    <a:pt x="1101038" y="1884137"/>
                  </a:lnTo>
                  <a:lnTo>
                    <a:pt x="1117597" y="1884590"/>
                  </a:lnTo>
                  <a:lnTo>
                    <a:pt x="1134383" y="1884817"/>
                  </a:lnTo>
                  <a:lnTo>
                    <a:pt x="1151168" y="1884590"/>
                  </a:lnTo>
                  <a:lnTo>
                    <a:pt x="1167500" y="1884137"/>
                  </a:lnTo>
                  <a:lnTo>
                    <a:pt x="1184059" y="1883003"/>
                  </a:lnTo>
                  <a:lnTo>
                    <a:pt x="1200617" y="1881415"/>
                  </a:lnTo>
                  <a:lnTo>
                    <a:pt x="1216949" y="1879828"/>
                  </a:lnTo>
                  <a:lnTo>
                    <a:pt x="1232827" y="1877333"/>
                  </a:lnTo>
                  <a:lnTo>
                    <a:pt x="1249159" y="1874839"/>
                  </a:lnTo>
                  <a:lnTo>
                    <a:pt x="1264810" y="1871664"/>
                  </a:lnTo>
                  <a:lnTo>
                    <a:pt x="1280689" y="1868489"/>
                  </a:lnTo>
                  <a:lnTo>
                    <a:pt x="1296340" y="1864406"/>
                  </a:lnTo>
                  <a:lnTo>
                    <a:pt x="1311538" y="1860324"/>
                  </a:lnTo>
                  <a:lnTo>
                    <a:pt x="1326962" y="1855789"/>
                  </a:lnTo>
                  <a:lnTo>
                    <a:pt x="1341933" y="1850799"/>
                  </a:lnTo>
                  <a:lnTo>
                    <a:pt x="1356904" y="1845583"/>
                  </a:lnTo>
                  <a:lnTo>
                    <a:pt x="1371875" y="1839914"/>
                  </a:lnTo>
                  <a:lnTo>
                    <a:pt x="1386392" y="1834017"/>
                  </a:lnTo>
                  <a:lnTo>
                    <a:pt x="1400909" y="1827667"/>
                  </a:lnTo>
                  <a:lnTo>
                    <a:pt x="1414973" y="1820864"/>
                  </a:lnTo>
                  <a:lnTo>
                    <a:pt x="1429263" y="1814060"/>
                  </a:lnTo>
                  <a:lnTo>
                    <a:pt x="1443100" y="1806803"/>
                  </a:lnTo>
                  <a:lnTo>
                    <a:pt x="1456710" y="1799092"/>
                  </a:lnTo>
                  <a:lnTo>
                    <a:pt x="1470093" y="1790928"/>
                  </a:lnTo>
                  <a:lnTo>
                    <a:pt x="1483249" y="1782764"/>
                  </a:lnTo>
                  <a:lnTo>
                    <a:pt x="1496405" y="1774146"/>
                  </a:lnTo>
                  <a:lnTo>
                    <a:pt x="1509108" y="1765528"/>
                  </a:lnTo>
                  <a:lnTo>
                    <a:pt x="1521810" y="1756230"/>
                  </a:lnTo>
                  <a:lnTo>
                    <a:pt x="1534286" y="1746705"/>
                  </a:lnTo>
                  <a:lnTo>
                    <a:pt x="1546308" y="1737180"/>
                  </a:lnTo>
                  <a:lnTo>
                    <a:pt x="1558103" y="1726974"/>
                  </a:lnTo>
                  <a:lnTo>
                    <a:pt x="1569672" y="1716769"/>
                  </a:lnTo>
                  <a:lnTo>
                    <a:pt x="1581240" y="1706110"/>
                  </a:lnTo>
                  <a:lnTo>
                    <a:pt x="1592128" y="1695451"/>
                  </a:lnTo>
                  <a:lnTo>
                    <a:pt x="1603016" y="1684339"/>
                  </a:lnTo>
                  <a:lnTo>
                    <a:pt x="1613677" y="1672546"/>
                  </a:lnTo>
                  <a:lnTo>
                    <a:pt x="1623884" y="1660980"/>
                  </a:lnTo>
                  <a:lnTo>
                    <a:pt x="1634092" y="1649187"/>
                  </a:lnTo>
                  <a:lnTo>
                    <a:pt x="1643845" y="1637167"/>
                  </a:lnTo>
                  <a:lnTo>
                    <a:pt x="1653372" y="1624921"/>
                  </a:lnTo>
                  <a:lnTo>
                    <a:pt x="1662445" y="1612221"/>
                  </a:lnTo>
                  <a:lnTo>
                    <a:pt x="1671519" y="1599521"/>
                  </a:lnTo>
                  <a:lnTo>
                    <a:pt x="1679911" y="1586594"/>
                  </a:lnTo>
                  <a:lnTo>
                    <a:pt x="1688304" y="1573214"/>
                  </a:lnTo>
                  <a:lnTo>
                    <a:pt x="1696243" y="1559606"/>
                  </a:lnTo>
                  <a:lnTo>
                    <a:pt x="1703729" y="1545999"/>
                  </a:lnTo>
                  <a:lnTo>
                    <a:pt x="1711214" y="1532165"/>
                  </a:lnTo>
                  <a:lnTo>
                    <a:pt x="1718019" y="1518105"/>
                  </a:lnTo>
                  <a:lnTo>
                    <a:pt x="1724824" y="1504044"/>
                  </a:lnTo>
                  <a:lnTo>
                    <a:pt x="1730948" y="1489530"/>
                  </a:lnTo>
                  <a:lnTo>
                    <a:pt x="1736846" y="1474789"/>
                  </a:lnTo>
                  <a:lnTo>
                    <a:pt x="1742517" y="1460047"/>
                  </a:lnTo>
                  <a:lnTo>
                    <a:pt x="1747734" y="1445306"/>
                  </a:lnTo>
                  <a:lnTo>
                    <a:pt x="1752724" y="1429885"/>
                  </a:lnTo>
                  <a:lnTo>
                    <a:pt x="1757261" y="1414690"/>
                  </a:lnTo>
                  <a:lnTo>
                    <a:pt x="1761571" y="1399269"/>
                  </a:lnTo>
                  <a:lnTo>
                    <a:pt x="1765427" y="1383847"/>
                  </a:lnTo>
                  <a:lnTo>
                    <a:pt x="1768602" y="1368199"/>
                  </a:lnTo>
                  <a:lnTo>
                    <a:pt x="1771778" y="1352097"/>
                  </a:lnTo>
                  <a:lnTo>
                    <a:pt x="1774273" y="1336222"/>
                  </a:lnTo>
                  <a:lnTo>
                    <a:pt x="1776768" y="1319894"/>
                  </a:lnTo>
                  <a:lnTo>
                    <a:pt x="1778583" y="1303565"/>
                  </a:lnTo>
                  <a:lnTo>
                    <a:pt x="1779944" y="1287463"/>
                  </a:lnTo>
                  <a:lnTo>
                    <a:pt x="1781078" y="1270908"/>
                  </a:lnTo>
                  <a:lnTo>
                    <a:pt x="1781532" y="1254126"/>
                  </a:lnTo>
                  <a:lnTo>
                    <a:pt x="1781759" y="1237571"/>
                  </a:lnTo>
                  <a:lnTo>
                    <a:pt x="1781532" y="1220788"/>
                  </a:lnTo>
                  <a:lnTo>
                    <a:pt x="1781078" y="1204233"/>
                  </a:lnTo>
                  <a:lnTo>
                    <a:pt x="1779944" y="1187905"/>
                  </a:lnTo>
                  <a:lnTo>
                    <a:pt x="1778583" y="1171349"/>
                  </a:lnTo>
                  <a:lnTo>
                    <a:pt x="1776768" y="1155021"/>
                  </a:lnTo>
                  <a:lnTo>
                    <a:pt x="1774273" y="1138919"/>
                  </a:lnTo>
                  <a:lnTo>
                    <a:pt x="1771778" y="1122817"/>
                  </a:lnTo>
                  <a:lnTo>
                    <a:pt x="1768602" y="1107169"/>
                  </a:lnTo>
                  <a:lnTo>
                    <a:pt x="1765427" y="1091294"/>
                  </a:lnTo>
                  <a:lnTo>
                    <a:pt x="1761571" y="1075646"/>
                  </a:lnTo>
                  <a:lnTo>
                    <a:pt x="1757261" y="1060451"/>
                  </a:lnTo>
                  <a:lnTo>
                    <a:pt x="1752724" y="1045029"/>
                  </a:lnTo>
                  <a:lnTo>
                    <a:pt x="1747734" y="1030062"/>
                  </a:lnTo>
                  <a:lnTo>
                    <a:pt x="1742517" y="1015094"/>
                  </a:lnTo>
                  <a:lnTo>
                    <a:pt x="1736846" y="1000126"/>
                  </a:lnTo>
                  <a:lnTo>
                    <a:pt x="1730948" y="985612"/>
                  </a:lnTo>
                  <a:lnTo>
                    <a:pt x="1724824" y="971324"/>
                  </a:lnTo>
                  <a:lnTo>
                    <a:pt x="1718019" y="957037"/>
                  </a:lnTo>
                  <a:lnTo>
                    <a:pt x="1711214" y="942749"/>
                  </a:lnTo>
                  <a:lnTo>
                    <a:pt x="1703729" y="928915"/>
                  </a:lnTo>
                  <a:lnTo>
                    <a:pt x="1696243" y="915308"/>
                  </a:lnTo>
                  <a:lnTo>
                    <a:pt x="1688304" y="901928"/>
                  </a:lnTo>
                  <a:lnTo>
                    <a:pt x="1679911" y="888774"/>
                  </a:lnTo>
                  <a:lnTo>
                    <a:pt x="1671519" y="875621"/>
                  </a:lnTo>
                  <a:lnTo>
                    <a:pt x="1662445" y="862921"/>
                  </a:lnTo>
                  <a:lnTo>
                    <a:pt x="1653372" y="850221"/>
                  </a:lnTo>
                  <a:lnTo>
                    <a:pt x="1643845" y="837974"/>
                  </a:lnTo>
                  <a:lnTo>
                    <a:pt x="1634092" y="825728"/>
                  </a:lnTo>
                  <a:lnTo>
                    <a:pt x="1623884" y="813935"/>
                  </a:lnTo>
                  <a:lnTo>
                    <a:pt x="1613677" y="802369"/>
                  </a:lnTo>
                  <a:lnTo>
                    <a:pt x="1603016" y="791029"/>
                  </a:lnTo>
                  <a:lnTo>
                    <a:pt x="1592128" y="779917"/>
                  </a:lnTo>
                  <a:lnTo>
                    <a:pt x="1581240" y="769031"/>
                  </a:lnTo>
                  <a:lnTo>
                    <a:pt x="1569672" y="758372"/>
                  </a:lnTo>
                  <a:lnTo>
                    <a:pt x="1558103" y="748167"/>
                  </a:lnTo>
                  <a:lnTo>
                    <a:pt x="1546308" y="738188"/>
                  </a:lnTo>
                  <a:lnTo>
                    <a:pt x="1534286" y="728210"/>
                  </a:lnTo>
                  <a:lnTo>
                    <a:pt x="1521810" y="718685"/>
                  </a:lnTo>
                  <a:lnTo>
                    <a:pt x="1509108" y="709840"/>
                  </a:lnTo>
                  <a:lnTo>
                    <a:pt x="1496405" y="700768"/>
                  </a:lnTo>
                  <a:lnTo>
                    <a:pt x="1483249" y="692150"/>
                  </a:lnTo>
                  <a:lnTo>
                    <a:pt x="1470093" y="683986"/>
                  </a:lnTo>
                  <a:lnTo>
                    <a:pt x="1456710" y="676049"/>
                  </a:lnTo>
                  <a:lnTo>
                    <a:pt x="1443100" y="668565"/>
                  </a:lnTo>
                  <a:lnTo>
                    <a:pt x="1429263" y="661081"/>
                  </a:lnTo>
                  <a:lnTo>
                    <a:pt x="1414973" y="654050"/>
                  </a:lnTo>
                  <a:lnTo>
                    <a:pt x="1400909" y="647247"/>
                  </a:lnTo>
                  <a:lnTo>
                    <a:pt x="1386392" y="641124"/>
                  </a:lnTo>
                  <a:lnTo>
                    <a:pt x="1371875" y="635227"/>
                  </a:lnTo>
                  <a:lnTo>
                    <a:pt x="1356904" y="629557"/>
                  </a:lnTo>
                  <a:lnTo>
                    <a:pt x="1341933" y="624341"/>
                  </a:lnTo>
                  <a:lnTo>
                    <a:pt x="1326962" y="619579"/>
                  </a:lnTo>
                  <a:lnTo>
                    <a:pt x="1311538" y="614816"/>
                  </a:lnTo>
                  <a:lnTo>
                    <a:pt x="1296340" y="610734"/>
                  </a:lnTo>
                  <a:lnTo>
                    <a:pt x="1280689" y="606879"/>
                  </a:lnTo>
                  <a:lnTo>
                    <a:pt x="1264810" y="603477"/>
                  </a:lnTo>
                  <a:lnTo>
                    <a:pt x="1249159" y="600302"/>
                  </a:lnTo>
                  <a:lnTo>
                    <a:pt x="1232827" y="597807"/>
                  </a:lnTo>
                  <a:lnTo>
                    <a:pt x="1216949" y="595540"/>
                  </a:lnTo>
                  <a:lnTo>
                    <a:pt x="1200617" y="593725"/>
                  </a:lnTo>
                  <a:lnTo>
                    <a:pt x="1184059" y="592138"/>
                  </a:lnTo>
                  <a:lnTo>
                    <a:pt x="1167500" y="591004"/>
                  </a:lnTo>
                  <a:lnTo>
                    <a:pt x="1151168" y="590550"/>
                  </a:lnTo>
                  <a:lnTo>
                    <a:pt x="1134383" y="590324"/>
                  </a:lnTo>
                  <a:close/>
                  <a:moveTo>
                    <a:pt x="127706" y="417513"/>
                  </a:moveTo>
                  <a:lnTo>
                    <a:pt x="2140832" y="417513"/>
                  </a:lnTo>
                  <a:lnTo>
                    <a:pt x="2147637" y="417740"/>
                  </a:lnTo>
                  <a:lnTo>
                    <a:pt x="2153988" y="418420"/>
                  </a:lnTo>
                  <a:lnTo>
                    <a:pt x="2160567" y="419100"/>
                  </a:lnTo>
                  <a:lnTo>
                    <a:pt x="2166691" y="420234"/>
                  </a:lnTo>
                  <a:lnTo>
                    <a:pt x="2173042" y="421595"/>
                  </a:lnTo>
                  <a:lnTo>
                    <a:pt x="2179167" y="423182"/>
                  </a:lnTo>
                  <a:lnTo>
                    <a:pt x="2185064" y="425223"/>
                  </a:lnTo>
                  <a:lnTo>
                    <a:pt x="2190735" y="427718"/>
                  </a:lnTo>
                  <a:lnTo>
                    <a:pt x="2196406" y="430213"/>
                  </a:lnTo>
                  <a:lnTo>
                    <a:pt x="2201850" y="432934"/>
                  </a:lnTo>
                  <a:lnTo>
                    <a:pt x="2207294" y="436109"/>
                  </a:lnTo>
                  <a:lnTo>
                    <a:pt x="2212511" y="439511"/>
                  </a:lnTo>
                  <a:lnTo>
                    <a:pt x="2217274" y="442913"/>
                  </a:lnTo>
                  <a:lnTo>
                    <a:pt x="2222265" y="446768"/>
                  </a:lnTo>
                  <a:lnTo>
                    <a:pt x="2226801" y="450850"/>
                  </a:lnTo>
                  <a:lnTo>
                    <a:pt x="2231338" y="454932"/>
                  </a:lnTo>
                  <a:lnTo>
                    <a:pt x="2235648" y="459241"/>
                  </a:lnTo>
                  <a:lnTo>
                    <a:pt x="2239504" y="464004"/>
                  </a:lnTo>
                  <a:lnTo>
                    <a:pt x="2243360" y="468766"/>
                  </a:lnTo>
                  <a:lnTo>
                    <a:pt x="2246989" y="473756"/>
                  </a:lnTo>
                  <a:lnTo>
                    <a:pt x="2250392" y="478972"/>
                  </a:lnTo>
                  <a:lnTo>
                    <a:pt x="2253340" y="484415"/>
                  </a:lnTo>
                  <a:lnTo>
                    <a:pt x="2256062" y="489857"/>
                  </a:lnTo>
                  <a:lnTo>
                    <a:pt x="2258558" y="495527"/>
                  </a:lnTo>
                  <a:lnTo>
                    <a:pt x="2260826" y="501423"/>
                  </a:lnTo>
                  <a:lnTo>
                    <a:pt x="2262867" y="507320"/>
                  </a:lnTo>
                  <a:lnTo>
                    <a:pt x="2264682" y="513216"/>
                  </a:lnTo>
                  <a:lnTo>
                    <a:pt x="2266043" y="519340"/>
                  </a:lnTo>
                  <a:lnTo>
                    <a:pt x="2267404" y="525916"/>
                  </a:lnTo>
                  <a:lnTo>
                    <a:pt x="2268084" y="532040"/>
                  </a:lnTo>
                  <a:lnTo>
                    <a:pt x="2268538" y="538390"/>
                  </a:lnTo>
                  <a:lnTo>
                    <a:pt x="2268538" y="545193"/>
                  </a:lnTo>
                  <a:lnTo>
                    <a:pt x="2268538" y="1929948"/>
                  </a:lnTo>
                  <a:lnTo>
                    <a:pt x="2268538" y="1936524"/>
                  </a:lnTo>
                  <a:lnTo>
                    <a:pt x="2268084" y="1942874"/>
                  </a:lnTo>
                  <a:lnTo>
                    <a:pt x="2267404" y="1949451"/>
                  </a:lnTo>
                  <a:lnTo>
                    <a:pt x="2266043" y="1955574"/>
                  </a:lnTo>
                  <a:lnTo>
                    <a:pt x="2264682" y="1961698"/>
                  </a:lnTo>
                  <a:lnTo>
                    <a:pt x="2262867" y="1967821"/>
                  </a:lnTo>
                  <a:lnTo>
                    <a:pt x="2260826" y="1973944"/>
                  </a:lnTo>
                  <a:lnTo>
                    <a:pt x="2258558" y="1979614"/>
                  </a:lnTo>
                  <a:lnTo>
                    <a:pt x="2256062" y="1985283"/>
                  </a:lnTo>
                  <a:lnTo>
                    <a:pt x="2253340" y="1990499"/>
                  </a:lnTo>
                  <a:lnTo>
                    <a:pt x="2250392" y="1995942"/>
                  </a:lnTo>
                  <a:lnTo>
                    <a:pt x="2246989" y="2001158"/>
                  </a:lnTo>
                  <a:lnTo>
                    <a:pt x="2243360" y="2006374"/>
                  </a:lnTo>
                  <a:lnTo>
                    <a:pt x="2239504" y="2010910"/>
                  </a:lnTo>
                  <a:lnTo>
                    <a:pt x="2235648" y="2015673"/>
                  </a:lnTo>
                  <a:lnTo>
                    <a:pt x="2231338" y="2019982"/>
                  </a:lnTo>
                  <a:lnTo>
                    <a:pt x="2226801" y="2024290"/>
                  </a:lnTo>
                  <a:lnTo>
                    <a:pt x="2222265" y="2028373"/>
                  </a:lnTo>
                  <a:lnTo>
                    <a:pt x="2217274" y="2032228"/>
                  </a:lnTo>
                  <a:lnTo>
                    <a:pt x="2212511" y="2035630"/>
                  </a:lnTo>
                  <a:lnTo>
                    <a:pt x="2207294" y="2039032"/>
                  </a:lnTo>
                  <a:lnTo>
                    <a:pt x="2201850" y="2042207"/>
                  </a:lnTo>
                  <a:lnTo>
                    <a:pt x="2196406" y="2044928"/>
                  </a:lnTo>
                  <a:lnTo>
                    <a:pt x="2190735" y="2047423"/>
                  </a:lnTo>
                  <a:lnTo>
                    <a:pt x="2185064" y="2049690"/>
                  </a:lnTo>
                  <a:lnTo>
                    <a:pt x="2179167" y="2051732"/>
                  </a:lnTo>
                  <a:lnTo>
                    <a:pt x="2173042" y="2053546"/>
                  </a:lnTo>
                  <a:lnTo>
                    <a:pt x="2166691" y="2054907"/>
                  </a:lnTo>
                  <a:lnTo>
                    <a:pt x="2160567" y="2056040"/>
                  </a:lnTo>
                  <a:lnTo>
                    <a:pt x="2153988" y="2056948"/>
                  </a:lnTo>
                  <a:lnTo>
                    <a:pt x="2147637" y="2057401"/>
                  </a:lnTo>
                  <a:lnTo>
                    <a:pt x="2140832" y="2057401"/>
                  </a:lnTo>
                  <a:lnTo>
                    <a:pt x="127706" y="2057401"/>
                  </a:lnTo>
                  <a:lnTo>
                    <a:pt x="121355" y="2057401"/>
                  </a:lnTo>
                  <a:lnTo>
                    <a:pt x="114776" y="2056948"/>
                  </a:lnTo>
                  <a:lnTo>
                    <a:pt x="108425" y="2056040"/>
                  </a:lnTo>
                  <a:lnTo>
                    <a:pt x="101847" y="2054907"/>
                  </a:lnTo>
                  <a:lnTo>
                    <a:pt x="95723" y="2053546"/>
                  </a:lnTo>
                  <a:lnTo>
                    <a:pt x="89825" y="2051732"/>
                  </a:lnTo>
                  <a:lnTo>
                    <a:pt x="83927" y="2049690"/>
                  </a:lnTo>
                  <a:lnTo>
                    <a:pt x="77803" y="2047423"/>
                  </a:lnTo>
                  <a:lnTo>
                    <a:pt x="72586" y="2044928"/>
                  </a:lnTo>
                  <a:lnTo>
                    <a:pt x="66915" y="2042207"/>
                  </a:lnTo>
                  <a:lnTo>
                    <a:pt x="61471" y="2039032"/>
                  </a:lnTo>
                  <a:lnTo>
                    <a:pt x="56254" y="2035630"/>
                  </a:lnTo>
                  <a:lnTo>
                    <a:pt x="51264" y="2032228"/>
                  </a:lnTo>
                  <a:lnTo>
                    <a:pt x="46500" y="2028373"/>
                  </a:lnTo>
                  <a:lnTo>
                    <a:pt x="41737" y="2024290"/>
                  </a:lnTo>
                  <a:lnTo>
                    <a:pt x="37427" y="2019982"/>
                  </a:lnTo>
                  <a:lnTo>
                    <a:pt x="33344" y="2015673"/>
                  </a:lnTo>
                  <a:lnTo>
                    <a:pt x="29261" y="2010910"/>
                  </a:lnTo>
                  <a:lnTo>
                    <a:pt x="25632" y="2006374"/>
                  </a:lnTo>
                  <a:lnTo>
                    <a:pt x="22002" y="2001158"/>
                  </a:lnTo>
                  <a:lnTo>
                    <a:pt x="18600" y="1995942"/>
                  </a:lnTo>
                  <a:lnTo>
                    <a:pt x="15424" y="1990499"/>
                  </a:lnTo>
                  <a:lnTo>
                    <a:pt x="12702" y="1985283"/>
                  </a:lnTo>
                  <a:lnTo>
                    <a:pt x="9980" y="1979614"/>
                  </a:lnTo>
                  <a:lnTo>
                    <a:pt x="7712" y="1973944"/>
                  </a:lnTo>
                  <a:lnTo>
                    <a:pt x="5671" y="1967821"/>
                  </a:lnTo>
                  <a:lnTo>
                    <a:pt x="4083" y="1961698"/>
                  </a:lnTo>
                  <a:lnTo>
                    <a:pt x="2495" y="1955574"/>
                  </a:lnTo>
                  <a:lnTo>
                    <a:pt x="1588" y="1949451"/>
                  </a:lnTo>
                  <a:lnTo>
                    <a:pt x="680" y="1942874"/>
                  </a:lnTo>
                  <a:lnTo>
                    <a:pt x="227" y="1936524"/>
                  </a:lnTo>
                  <a:lnTo>
                    <a:pt x="0" y="1929948"/>
                  </a:lnTo>
                  <a:lnTo>
                    <a:pt x="0" y="545193"/>
                  </a:lnTo>
                  <a:lnTo>
                    <a:pt x="227" y="538390"/>
                  </a:lnTo>
                  <a:lnTo>
                    <a:pt x="680" y="532040"/>
                  </a:lnTo>
                  <a:lnTo>
                    <a:pt x="1588" y="525916"/>
                  </a:lnTo>
                  <a:lnTo>
                    <a:pt x="2495" y="519340"/>
                  </a:lnTo>
                  <a:lnTo>
                    <a:pt x="4083" y="513216"/>
                  </a:lnTo>
                  <a:lnTo>
                    <a:pt x="5671" y="507320"/>
                  </a:lnTo>
                  <a:lnTo>
                    <a:pt x="7712" y="501423"/>
                  </a:lnTo>
                  <a:lnTo>
                    <a:pt x="9980" y="495527"/>
                  </a:lnTo>
                  <a:lnTo>
                    <a:pt x="12702" y="489857"/>
                  </a:lnTo>
                  <a:lnTo>
                    <a:pt x="15424" y="484415"/>
                  </a:lnTo>
                  <a:lnTo>
                    <a:pt x="18600" y="478972"/>
                  </a:lnTo>
                  <a:lnTo>
                    <a:pt x="22002" y="473756"/>
                  </a:lnTo>
                  <a:lnTo>
                    <a:pt x="25632" y="468766"/>
                  </a:lnTo>
                  <a:lnTo>
                    <a:pt x="29261" y="464004"/>
                  </a:lnTo>
                  <a:lnTo>
                    <a:pt x="33344" y="459241"/>
                  </a:lnTo>
                  <a:lnTo>
                    <a:pt x="37427" y="454932"/>
                  </a:lnTo>
                  <a:lnTo>
                    <a:pt x="41737" y="450850"/>
                  </a:lnTo>
                  <a:lnTo>
                    <a:pt x="46500" y="446768"/>
                  </a:lnTo>
                  <a:lnTo>
                    <a:pt x="51264" y="442913"/>
                  </a:lnTo>
                  <a:lnTo>
                    <a:pt x="56254" y="439511"/>
                  </a:lnTo>
                  <a:lnTo>
                    <a:pt x="61471" y="436109"/>
                  </a:lnTo>
                  <a:lnTo>
                    <a:pt x="66915" y="432934"/>
                  </a:lnTo>
                  <a:lnTo>
                    <a:pt x="72586" y="430213"/>
                  </a:lnTo>
                  <a:lnTo>
                    <a:pt x="77803" y="427718"/>
                  </a:lnTo>
                  <a:lnTo>
                    <a:pt x="83927" y="425223"/>
                  </a:lnTo>
                  <a:lnTo>
                    <a:pt x="89825" y="423182"/>
                  </a:lnTo>
                  <a:lnTo>
                    <a:pt x="95723" y="421595"/>
                  </a:lnTo>
                  <a:lnTo>
                    <a:pt x="101847" y="420234"/>
                  </a:lnTo>
                  <a:lnTo>
                    <a:pt x="108425" y="419100"/>
                  </a:lnTo>
                  <a:lnTo>
                    <a:pt x="114776" y="418420"/>
                  </a:lnTo>
                  <a:lnTo>
                    <a:pt x="121355" y="417740"/>
                  </a:lnTo>
                  <a:lnTo>
                    <a:pt x="127706" y="417513"/>
                  </a:lnTo>
                  <a:close/>
                  <a:moveTo>
                    <a:pt x="892905" y="0"/>
                  </a:moveTo>
                  <a:lnTo>
                    <a:pt x="1374273" y="0"/>
                  </a:lnTo>
                  <a:lnTo>
                    <a:pt x="1383574" y="226"/>
                  </a:lnTo>
                  <a:lnTo>
                    <a:pt x="1392875" y="679"/>
                  </a:lnTo>
                  <a:lnTo>
                    <a:pt x="1402175" y="2038"/>
                  </a:lnTo>
                  <a:lnTo>
                    <a:pt x="1411022" y="3624"/>
                  </a:lnTo>
                  <a:lnTo>
                    <a:pt x="1419869" y="5662"/>
                  </a:lnTo>
                  <a:lnTo>
                    <a:pt x="1428716" y="8154"/>
                  </a:lnTo>
                  <a:lnTo>
                    <a:pt x="1437110" y="11098"/>
                  </a:lnTo>
                  <a:lnTo>
                    <a:pt x="1445503" y="14269"/>
                  </a:lnTo>
                  <a:lnTo>
                    <a:pt x="1453669" y="17893"/>
                  </a:lnTo>
                  <a:lnTo>
                    <a:pt x="1461382" y="21743"/>
                  </a:lnTo>
                  <a:lnTo>
                    <a:pt x="1469095" y="26500"/>
                  </a:lnTo>
                  <a:lnTo>
                    <a:pt x="1476581" y="31030"/>
                  </a:lnTo>
                  <a:lnTo>
                    <a:pt x="1483840" y="36239"/>
                  </a:lnTo>
                  <a:lnTo>
                    <a:pt x="1490872" y="41675"/>
                  </a:lnTo>
                  <a:lnTo>
                    <a:pt x="1497224" y="47337"/>
                  </a:lnTo>
                  <a:lnTo>
                    <a:pt x="1503802" y="53453"/>
                  </a:lnTo>
                  <a:lnTo>
                    <a:pt x="1509927" y="60021"/>
                  </a:lnTo>
                  <a:lnTo>
                    <a:pt x="1515598" y="66363"/>
                  </a:lnTo>
                  <a:lnTo>
                    <a:pt x="1521043" y="73384"/>
                  </a:lnTo>
                  <a:lnTo>
                    <a:pt x="1526260" y="80632"/>
                  </a:lnTo>
                  <a:lnTo>
                    <a:pt x="1530797" y="88107"/>
                  </a:lnTo>
                  <a:lnTo>
                    <a:pt x="1535334" y="95807"/>
                  </a:lnTo>
                  <a:lnTo>
                    <a:pt x="1539417" y="103508"/>
                  </a:lnTo>
                  <a:lnTo>
                    <a:pt x="1543047" y="111662"/>
                  </a:lnTo>
                  <a:lnTo>
                    <a:pt x="1546223" y="120043"/>
                  </a:lnTo>
                  <a:lnTo>
                    <a:pt x="1549172" y="128423"/>
                  </a:lnTo>
                  <a:lnTo>
                    <a:pt x="1551667" y="137256"/>
                  </a:lnTo>
                  <a:lnTo>
                    <a:pt x="1553709" y="146090"/>
                  </a:lnTo>
                  <a:lnTo>
                    <a:pt x="1555297" y="154923"/>
                  </a:lnTo>
                  <a:lnTo>
                    <a:pt x="1556658" y="163983"/>
                  </a:lnTo>
                  <a:lnTo>
                    <a:pt x="1557111" y="173269"/>
                  </a:lnTo>
                  <a:lnTo>
                    <a:pt x="1557338" y="182782"/>
                  </a:lnTo>
                  <a:lnTo>
                    <a:pt x="1557338" y="354013"/>
                  </a:lnTo>
                  <a:lnTo>
                    <a:pt x="1404217" y="354013"/>
                  </a:lnTo>
                  <a:lnTo>
                    <a:pt x="1404217" y="182782"/>
                  </a:lnTo>
                  <a:lnTo>
                    <a:pt x="1404217" y="179837"/>
                  </a:lnTo>
                  <a:lnTo>
                    <a:pt x="1403536" y="176667"/>
                  </a:lnTo>
                  <a:lnTo>
                    <a:pt x="1402856" y="173722"/>
                  </a:lnTo>
                  <a:lnTo>
                    <a:pt x="1401948" y="171231"/>
                  </a:lnTo>
                  <a:lnTo>
                    <a:pt x="1400587" y="168286"/>
                  </a:lnTo>
                  <a:lnTo>
                    <a:pt x="1398999" y="166021"/>
                  </a:lnTo>
                  <a:lnTo>
                    <a:pt x="1397412" y="163756"/>
                  </a:lnTo>
                  <a:lnTo>
                    <a:pt x="1395370" y="161718"/>
                  </a:lnTo>
                  <a:lnTo>
                    <a:pt x="1393328" y="159679"/>
                  </a:lnTo>
                  <a:lnTo>
                    <a:pt x="1391060" y="157867"/>
                  </a:lnTo>
                  <a:lnTo>
                    <a:pt x="1388338" y="156508"/>
                  </a:lnTo>
                  <a:lnTo>
                    <a:pt x="1385842" y="155149"/>
                  </a:lnTo>
                  <a:lnTo>
                    <a:pt x="1383347" y="154243"/>
                  </a:lnTo>
                  <a:lnTo>
                    <a:pt x="1380171" y="153564"/>
                  </a:lnTo>
                  <a:lnTo>
                    <a:pt x="1377222" y="152884"/>
                  </a:lnTo>
                  <a:lnTo>
                    <a:pt x="1374273" y="152658"/>
                  </a:lnTo>
                  <a:lnTo>
                    <a:pt x="892905" y="152658"/>
                  </a:lnTo>
                  <a:lnTo>
                    <a:pt x="889956" y="152884"/>
                  </a:lnTo>
                  <a:lnTo>
                    <a:pt x="886780" y="153564"/>
                  </a:lnTo>
                  <a:lnTo>
                    <a:pt x="884058" y="154243"/>
                  </a:lnTo>
                  <a:lnTo>
                    <a:pt x="881109" y="155149"/>
                  </a:lnTo>
                  <a:lnTo>
                    <a:pt x="878614" y="156508"/>
                  </a:lnTo>
                  <a:lnTo>
                    <a:pt x="876118" y="157867"/>
                  </a:lnTo>
                  <a:lnTo>
                    <a:pt x="873623" y="159679"/>
                  </a:lnTo>
                  <a:lnTo>
                    <a:pt x="871581" y="161718"/>
                  </a:lnTo>
                  <a:lnTo>
                    <a:pt x="869767" y="163756"/>
                  </a:lnTo>
                  <a:lnTo>
                    <a:pt x="867952" y="166021"/>
                  </a:lnTo>
                  <a:lnTo>
                    <a:pt x="866591" y="168286"/>
                  </a:lnTo>
                  <a:lnTo>
                    <a:pt x="865230" y="171231"/>
                  </a:lnTo>
                  <a:lnTo>
                    <a:pt x="864096" y="173722"/>
                  </a:lnTo>
                  <a:lnTo>
                    <a:pt x="863415" y="176667"/>
                  </a:lnTo>
                  <a:lnTo>
                    <a:pt x="863188" y="179837"/>
                  </a:lnTo>
                  <a:lnTo>
                    <a:pt x="862961" y="182782"/>
                  </a:lnTo>
                  <a:lnTo>
                    <a:pt x="862961" y="354013"/>
                  </a:lnTo>
                  <a:lnTo>
                    <a:pt x="709613" y="354013"/>
                  </a:lnTo>
                  <a:lnTo>
                    <a:pt x="709613" y="182782"/>
                  </a:lnTo>
                  <a:lnTo>
                    <a:pt x="709840" y="173269"/>
                  </a:lnTo>
                  <a:lnTo>
                    <a:pt x="710747" y="163983"/>
                  </a:lnTo>
                  <a:lnTo>
                    <a:pt x="711654" y="154923"/>
                  </a:lnTo>
                  <a:lnTo>
                    <a:pt x="713469" y="146090"/>
                  </a:lnTo>
                  <a:lnTo>
                    <a:pt x="715511" y="137256"/>
                  </a:lnTo>
                  <a:lnTo>
                    <a:pt x="718006" y="128423"/>
                  </a:lnTo>
                  <a:lnTo>
                    <a:pt x="720728" y="120043"/>
                  </a:lnTo>
                  <a:lnTo>
                    <a:pt x="724131" y="111662"/>
                  </a:lnTo>
                  <a:lnTo>
                    <a:pt x="727761" y="103508"/>
                  </a:lnTo>
                  <a:lnTo>
                    <a:pt x="731844" y="95807"/>
                  </a:lnTo>
                  <a:lnTo>
                    <a:pt x="736154" y="88107"/>
                  </a:lnTo>
                  <a:lnTo>
                    <a:pt x="741145" y="80632"/>
                  </a:lnTo>
                  <a:lnTo>
                    <a:pt x="745908" y="73384"/>
                  </a:lnTo>
                  <a:lnTo>
                    <a:pt x="751806" y="66363"/>
                  </a:lnTo>
                  <a:lnTo>
                    <a:pt x="757478" y="60021"/>
                  </a:lnTo>
                  <a:lnTo>
                    <a:pt x="763376" y="53453"/>
                  </a:lnTo>
                  <a:lnTo>
                    <a:pt x="769727" y="47337"/>
                  </a:lnTo>
                  <a:lnTo>
                    <a:pt x="776533" y="41675"/>
                  </a:lnTo>
                  <a:lnTo>
                    <a:pt x="783338" y="36239"/>
                  </a:lnTo>
                  <a:lnTo>
                    <a:pt x="790597" y="31030"/>
                  </a:lnTo>
                  <a:lnTo>
                    <a:pt x="797856" y="26500"/>
                  </a:lnTo>
                  <a:lnTo>
                    <a:pt x="805569" y="21743"/>
                  </a:lnTo>
                  <a:lnTo>
                    <a:pt x="813509" y="17893"/>
                  </a:lnTo>
                  <a:lnTo>
                    <a:pt x="821675" y="14269"/>
                  </a:lnTo>
                  <a:lnTo>
                    <a:pt x="830069" y="11098"/>
                  </a:lnTo>
                  <a:lnTo>
                    <a:pt x="838689" y="8154"/>
                  </a:lnTo>
                  <a:lnTo>
                    <a:pt x="847082" y="5662"/>
                  </a:lnTo>
                  <a:lnTo>
                    <a:pt x="856156" y="3624"/>
                  </a:lnTo>
                  <a:lnTo>
                    <a:pt x="865003" y="2038"/>
                  </a:lnTo>
                  <a:lnTo>
                    <a:pt x="874304" y="679"/>
                  </a:lnTo>
                  <a:lnTo>
                    <a:pt x="883604" y="226"/>
                  </a:lnTo>
                  <a:lnTo>
                    <a:pt x="892905" y="0"/>
                  </a:lnTo>
                  <a:close/>
                </a:path>
              </a:pathLst>
            </a:custGeom>
            <a:solidFill>
              <a:srgbClr val="0CA4A8"/>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grpSp>
        <p:nvGrpSpPr>
          <p:cNvPr id="15" name="组合 14">
            <a:extLst>
              <a:ext uri="{FF2B5EF4-FFF2-40B4-BE49-F238E27FC236}">
                <a16:creationId xmlns="" xmlns:a16="http://schemas.microsoft.com/office/drawing/2014/main" id="{EF7A6658-58E6-42F4-95F1-9655ADEFDC79}"/>
              </a:ext>
            </a:extLst>
          </p:cNvPr>
          <p:cNvGrpSpPr/>
          <p:nvPr/>
        </p:nvGrpSpPr>
        <p:grpSpPr>
          <a:xfrm>
            <a:off x="5778500" y="2013325"/>
            <a:ext cx="635000" cy="635000"/>
            <a:chOff x="5651056" y="1989325"/>
            <a:chExt cx="635000" cy="635000"/>
          </a:xfrm>
        </p:grpSpPr>
        <p:sp>
          <p:nvSpPr>
            <p:cNvPr id="10" name="椭圆 9">
              <a:extLst>
                <a:ext uri="{FF2B5EF4-FFF2-40B4-BE49-F238E27FC236}">
                  <a16:creationId xmlns="" xmlns:a16="http://schemas.microsoft.com/office/drawing/2014/main" id="{58C42B26-C651-4F4D-8B73-7401A23F8574}"/>
                </a:ext>
              </a:extLst>
            </p:cNvPr>
            <p:cNvSpPr/>
            <p:nvPr/>
          </p:nvSpPr>
          <p:spPr>
            <a:xfrm>
              <a:off x="5651056" y="1989325"/>
              <a:ext cx="635000" cy="635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KSO_Shape">
              <a:extLst>
                <a:ext uri="{FF2B5EF4-FFF2-40B4-BE49-F238E27FC236}">
                  <a16:creationId xmlns="" xmlns:a16="http://schemas.microsoft.com/office/drawing/2014/main" id="{196F4FF0-C832-4427-8AA4-745F366DBA30}"/>
                </a:ext>
              </a:extLst>
            </p:cNvPr>
            <p:cNvSpPr>
              <a:spLocks/>
            </p:cNvSpPr>
            <p:nvPr/>
          </p:nvSpPr>
          <p:spPr bwMode="auto">
            <a:xfrm>
              <a:off x="5755843" y="2093400"/>
              <a:ext cx="425427" cy="426850"/>
            </a:xfrm>
            <a:custGeom>
              <a:avLst/>
              <a:gdLst>
                <a:gd name="T0" fmla="*/ 29924 w 3851276"/>
                <a:gd name="T1" fmla="*/ 1836816 h 3867150"/>
                <a:gd name="T2" fmla="*/ 1133881 w 3851276"/>
                <a:gd name="T3" fmla="*/ 1627701 h 3867150"/>
                <a:gd name="T4" fmla="*/ 1266953 w 3851276"/>
                <a:gd name="T5" fmla="*/ 1549037 h 3867150"/>
                <a:gd name="T6" fmla="*/ 1451061 w 3851276"/>
                <a:gd name="T7" fmla="*/ 1469122 h 3867150"/>
                <a:gd name="T8" fmla="*/ 1477049 w 3851276"/>
                <a:gd name="T9" fmla="*/ 1373568 h 3867150"/>
                <a:gd name="T10" fmla="*/ 1663505 w 3851276"/>
                <a:gd name="T11" fmla="*/ 1293653 h 3867150"/>
                <a:gd name="T12" fmla="*/ 1436814 w 3851276"/>
                <a:gd name="T13" fmla="*/ 1552947 h 3867150"/>
                <a:gd name="T14" fmla="*/ 1777790 w 3851276"/>
                <a:gd name="T15" fmla="*/ 1204199 h 3867150"/>
                <a:gd name="T16" fmla="*/ 659695 w 3851276"/>
                <a:gd name="T17" fmla="*/ 1139353 h 3867150"/>
                <a:gd name="T18" fmla="*/ 1690119 w 3851276"/>
                <a:gd name="T19" fmla="*/ 1091755 h 3867150"/>
                <a:gd name="T20" fmla="*/ 556723 w 3851276"/>
                <a:gd name="T21" fmla="*/ 919923 h 3867150"/>
                <a:gd name="T22" fmla="*/ 522816 w 3851276"/>
                <a:gd name="T23" fmla="*/ 1028232 h 3867150"/>
                <a:gd name="T24" fmla="*/ 1814580 w 3851276"/>
                <a:gd name="T25" fmla="*/ 949753 h 3867150"/>
                <a:gd name="T26" fmla="*/ 1617791 w 3851276"/>
                <a:gd name="T27" fmla="*/ 1088470 h 3867150"/>
                <a:gd name="T28" fmla="*/ 710010 w 3851276"/>
                <a:gd name="T29" fmla="*/ 948211 h 3867150"/>
                <a:gd name="T30" fmla="*/ 652039 w 3851276"/>
                <a:gd name="T31" fmla="*/ 1063553 h 3867150"/>
                <a:gd name="T32" fmla="*/ 630788 w 3851276"/>
                <a:gd name="T33" fmla="*/ 1256414 h 3867150"/>
                <a:gd name="T34" fmla="*/ 504690 w 3851276"/>
                <a:gd name="T35" fmla="*/ 1179832 h 3867150"/>
                <a:gd name="T36" fmla="*/ 450001 w 3851276"/>
                <a:gd name="T37" fmla="*/ 1011508 h 3867150"/>
                <a:gd name="T38" fmla="*/ 503698 w 3851276"/>
                <a:gd name="T39" fmla="*/ 747004 h 3867150"/>
                <a:gd name="T40" fmla="*/ 248093 w 3851276"/>
                <a:gd name="T41" fmla="*/ 1036554 h 3867150"/>
                <a:gd name="T42" fmla="*/ 434514 w 3851276"/>
                <a:gd name="T43" fmla="*/ 1372094 h 3867150"/>
                <a:gd name="T44" fmla="*/ 811427 w 3851276"/>
                <a:gd name="T45" fmla="*/ 1312807 h 3867150"/>
                <a:gd name="T46" fmla="*/ 884837 w 3851276"/>
                <a:gd name="T47" fmla="*/ 934562 h 3867150"/>
                <a:gd name="T48" fmla="*/ 1706401 w 3851276"/>
                <a:gd name="T49" fmla="*/ 671693 h 3867150"/>
                <a:gd name="T50" fmla="*/ 1700139 w 3851276"/>
                <a:gd name="T51" fmla="*/ 636818 h 3867150"/>
                <a:gd name="T52" fmla="*/ 991430 w 3851276"/>
                <a:gd name="T53" fmla="*/ 909846 h 3867150"/>
                <a:gd name="T54" fmla="*/ 880141 w 3851276"/>
                <a:gd name="T55" fmla="*/ 1396184 h 3867150"/>
                <a:gd name="T56" fmla="*/ 433418 w 3851276"/>
                <a:gd name="T57" fmla="*/ 1488008 h 3867150"/>
                <a:gd name="T58" fmla="*/ 142125 w 3851276"/>
                <a:gd name="T59" fmla="*/ 1014810 h 3867150"/>
                <a:gd name="T60" fmla="*/ 468637 w 3851276"/>
                <a:gd name="T61" fmla="*/ 644543 h 3867150"/>
                <a:gd name="T62" fmla="*/ 1609181 w 3851276"/>
                <a:gd name="T63" fmla="*/ 590683 h 3867150"/>
                <a:gd name="T64" fmla="*/ 1621392 w 3851276"/>
                <a:gd name="T65" fmla="*/ 399888 h 3867150"/>
                <a:gd name="T66" fmla="*/ 1800177 w 3851276"/>
                <a:gd name="T67" fmla="*/ 613985 h 3867150"/>
                <a:gd name="T68" fmla="*/ 1590864 w 3851276"/>
                <a:gd name="T69" fmla="*/ 545956 h 3867150"/>
                <a:gd name="T70" fmla="*/ 1297011 w 3851276"/>
                <a:gd name="T71" fmla="*/ 473078 h 3867150"/>
                <a:gd name="T72" fmla="*/ 864608 w 3851276"/>
                <a:gd name="T73" fmla="*/ 229267 h 3867150"/>
                <a:gd name="T74" fmla="*/ 1442763 w 3851276"/>
                <a:gd name="T75" fmla="*/ 157484 h 3867150"/>
                <a:gd name="T76" fmla="*/ 1798768 w 3851276"/>
                <a:gd name="T77" fmla="*/ 541576 h 3867150"/>
                <a:gd name="T78" fmla="*/ 1560805 w 3851276"/>
                <a:gd name="T79" fmla="*/ 211751 h 3867150"/>
                <a:gd name="T80" fmla="*/ 559326 w 3851276"/>
                <a:gd name="T81" fmla="*/ 205496 h 3867150"/>
                <a:gd name="T82" fmla="*/ 527233 w 3851276"/>
                <a:gd name="T83" fmla="*/ 319660 h 3867150"/>
                <a:gd name="T84" fmla="*/ 1297481 w 3851276"/>
                <a:gd name="T85" fmla="*/ 182350 h 3867150"/>
                <a:gd name="T86" fmla="*/ 1292001 w 3851276"/>
                <a:gd name="T87" fmla="*/ 93208 h 3867150"/>
                <a:gd name="T88" fmla="*/ 619600 w 3851276"/>
                <a:gd name="T89" fmla="*/ 270241 h 3867150"/>
                <a:gd name="T90" fmla="*/ 1207932 w 3851276"/>
                <a:gd name="T91" fmla="*/ 190482 h 3867150"/>
                <a:gd name="T92" fmla="*/ 994391 w 3851276"/>
                <a:gd name="T93" fmla="*/ 47699 h 3867150"/>
                <a:gd name="T94" fmla="*/ 1076896 w 3851276"/>
                <a:gd name="T95" fmla="*/ 156 h 3867150"/>
                <a:gd name="T96" fmla="*/ 1557987 w 3851276"/>
                <a:gd name="T97" fmla="*/ 165616 h 3867150"/>
                <a:gd name="T98" fmla="*/ 1856380 w 3851276"/>
                <a:gd name="T99" fmla="*/ 577390 h 3867150"/>
                <a:gd name="T100" fmla="*/ 1862486 w 3851276"/>
                <a:gd name="T101" fmla="*/ 1085812 h 3867150"/>
                <a:gd name="T102" fmla="*/ 1574426 w 3851276"/>
                <a:gd name="T103" fmla="*/ 1504779 h 3867150"/>
                <a:gd name="T104" fmla="*/ 1097560 w 3851276"/>
                <a:gd name="T105" fmla="*/ 1681812 h 3867150"/>
                <a:gd name="T106" fmla="*/ 735607 w 3851276"/>
                <a:gd name="T107" fmla="*/ 1578126 h 3867150"/>
                <a:gd name="T108" fmla="*/ 900928 w 3851276"/>
                <a:gd name="T109" fmla="*/ 1563268 h 3867150"/>
                <a:gd name="T110" fmla="*/ 1048403 w 3851276"/>
                <a:gd name="T111" fmla="*/ 1320865 h 3867150"/>
                <a:gd name="T112" fmla="*/ 1176777 w 3851276"/>
                <a:gd name="T113" fmla="*/ 1222183 h 3867150"/>
                <a:gd name="T114" fmla="*/ 1043706 w 3851276"/>
                <a:gd name="T115" fmla="*/ 813381 h 3867150"/>
                <a:gd name="T116" fmla="*/ 633533 w 3851276"/>
                <a:gd name="T117" fmla="*/ 505138 h 3867150"/>
                <a:gd name="T118" fmla="*/ 477292 w 3851276"/>
                <a:gd name="T119" fmla="*/ 525312 h 3867150"/>
                <a:gd name="T120" fmla="*/ 324495 w 3851276"/>
                <a:gd name="T121" fmla="*/ 560812 h 3867150"/>
                <a:gd name="T122" fmla="*/ 355649 w 3851276"/>
                <a:gd name="T123" fmla="*/ 373771 h 3867150"/>
                <a:gd name="T124" fmla="*/ 752828 w 3851276"/>
                <a:gd name="T125" fmla="*/ 56144 h 386715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851276" h="3867150">
                  <a:moveTo>
                    <a:pt x="40010" y="3597275"/>
                  </a:moveTo>
                  <a:lnTo>
                    <a:pt x="414338" y="3827016"/>
                  </a:lnTo>
                  <a:lnTo>
                    <a:pt x="407017" y="3831441"/>
                  </a:lnTo>
                  <a:lnTo>
                    <a:pt x="399696" y="3835865"/>
                  </a:lnTo>
                  <a:lnTo>
                    <a:pt x="392056" y="3839657"/>
                  </a:lnTo>
                  <a:lnTo>
                    <a:pt x="384417" y="3843449"/>
                  </a:lnTo>
                  <a:lnTo>
                    <a:pt x="376459" y="3846925"/>
                  </a:lnTo>
                  <a:lnTo>
                    <a:pt x="368820" y="3850401"/>
                  </a:lnTo>
                  <a:lnTo>
                    <a:pt x="360544" y="3853246"/>
                  </a:lnTo>
                  <a:lnTo>
                    <a:pt x="352586" y="3855774"/>
                  </a:lnTo>
                  <a:lnTo>
                    <a:pt x="344310" y="3858302"/>
                  </a:lnTo>
                  <a:lnTo>
                    <a:pt x="336671" y="3860514"/>
                  </a:lnTo>
                  <a:lnTo>
                    <a:pt x="328395" y="3862094"/>
                  </a:lnTo>
                  <a:lnTo>
                    <a:pt x="319801" y="3863674"/>
                  </a:lnTo>
                  <a:lnTo>
                    <a:pt x="311525" y="3864938"/>
                  </a:lnTo>
                  <a:lnTo>
                    <a:pt x="302931" y="3866202"/>
                  </a:lnTo>
                  <a:lnTo>
                    <a:pt x="294655" y="3866834"/>
                  </a:lnTo>
                  <a:lnTo>
                    <a:pt x="286060" y="3867150"/>
                  </a:lnTo>
                  <a:lnTo>
                    <a:pt x="277466" y="3867150"/>
                  </a:lnTo>
                  <a:lnTo>
                    <a:pt x="268872" y="3866834"/>
                  </a:lnTo>
                  <a:lnTo>
                    <a:pt x="260596" y="3866518"/>
                  </a:lnTo>
                  <a:lnTo>
                    <a:pt x="252002" y="3865254"/>
                  </a:lnTo>
                  <a:lnTo>
                    <a:pt x="243407" y="3864306"/>
                  </a:lnTo>
                  <a:lnTo>
                    <a:pt x="234813" y="3862726"/>
                  </a:lnTo>
                  <a:lnTo>
                    <a:pt x="226537" y="3861146"/>
                  </a:lnTo>
                  <a:lnTo>
                    <a:pt x="217943" y="3859250"/>
                  </a:lnTo>
                  <a:lnTo>
                    <a:pt x="209667" y="3856722"/>
                  </a:lnTo>
                  <a:lnTo>
                    <a:pt x="201391" y="3853878"/>
                  </a:lnTo>
                  <a:lnTo>
                    <a:pt x="193115" y="3851033"/>
                  </a:lnTo>
                  <a:lnTo>
                    <a:pt x="184839" y="3847557"/>
                  </a:lnTo>
                  <a:lnTo>
                    <a:pt x="176563" y="3844081"/>
                  </a:lnTo>
                  <a:lnTo>
                    <a:pt x="168605" y="3839973"/>
                  </a:lnTo>
                  <a:lnTo>
                    <a:pt x="160648" y="3835865"/>
                  </a:lnTo>
                  <a:lnTo>
                    <a:pt x="152690" y="3831125"/>
                  </a:lnTo>
                  <a:lnTo>
                    <a:pt x="145051" y="3826384"/>
                  </a:lnTo>
                  <a:lnTo>
                    <a:pt x="137411" y="3821012"/>
                  </a:lnTo>
                  <a:lnTo>
                    <a:pt x="130409" y="3815956"/>
                  </a:lnTo>
                  <a:lnTo>
                    <a:pt x="123406" y="3810268"/>
                  </a:lnTo>
                  <a:lnTo>
                    <a:pt x="117040" y="3804264"/>
                  </a:lnTo>
                  <a:lnTo>
                    <a:pt x="110355" y="3798575"/>
                  </a:lnTo>
                  <a:lnTo>
                    <a:pt x="104307" y="3792255"/>
                  </a:lnTo>
                  <a:lnTo>
                    <a:pt x="98260" y="3785619"/>
                  </a:lnTo>
                  <a:lnTo>
                    <a:pt x="92848" y="3778983"/>
                  </a:lnTo>
                  <a:lnTo>
                    <a:pt x="87437" y="3772346"/>
                  </a:lnTo>
                  <a:lnTo>
                    <a:pt x="82344" y="3765710"/>
                  </a:lnTo>
                  <a:lnTo>
                    <a:pt x="77570" y="3758442"/>
                  </a:lnTo>
                  <a:lnTo>
                    <a:pt x="72795" y="3751173"/>
                  </a:lnTo>
                  <a:lnTo>
                    <a:pt x="68657" y="3743905"/>
                  </a:lnTo>
                  <a:lnTo>
                    <a:pt x="64519" y="3736321"/>
                  </a:lnTo>
                  <a:lnTo>
                    <a:pt x="60699" y="3728736"/>
                  </a:lnTo>
                  <a:lnTo>
                    <a:pt x="57516" y="3721152"/>
                  </a:lnTo>
                  <a:lnTo>
                    <a:pt x="54015" y="3713252"/>
                  </a:lnTo>
                  <a:lnTo>
                    <a:pt x="51469" y="3705668"/>
                  </a:lnTo>
                  <a:lnTo>
                    <a:pt x="48922" y="3697451"/>
                  </a:lnTo>
                  <a:lnTo>
                    <a:pt x="46376" y="3689551"/>
                  </a:lnTo>
                  <a:lnTo>
                    <a:pt x="44148" y="3681335"/>
                  </a:lnTo>
                  <a:lnTo>
                    <a:pt x="42556" y="3673118"/>
                  </a:lnTo>
                  <a:lnTo>
                    <a:pt x="41283" y="3664586"/>
                  </a:lnTo>
                  <a:lnTo>
                    <a:pt x="40010" y="3656370"/>
                  </a:lnTo>
                  <a:lnTo>
                    <a:pt x="38736" y="3648153"/>
                  </a:lnTo>
                  <a:lnTo>
                    <a:pt x="38100" y="3639621"/>
                  </a:lnTo>
                  <a:lnTo>
                    <a:pt x="38100" y="3631089"/>
                  </a:lnTo>
                  <a:lnTo>
                    <a:pt x="38100" y="3622556"/>
                  </a:lnTo>
                  <a:lnTo>
                    <a:pt x="38100" y="3614340"/>
                  </a:lnTo>
                  <a:lnTo>
                    <a:pt x="38736" y="3605807"/>
                  </a:lnTo>
                  <a:lnTo>
                    <a:pt x="40010" y="3597275"/>
                  </a:lnTo>
                  <a:close/>
                  <a:moveTo>
                    <a:pt x="282694" y="3070225"/>
                  </a:moveTo>
                  <a:lnTo>
                    <a:pt x="750888" y="3359468"/>
                  </a:lnTo>
                  <a:lnTo>
                    <a:pt x="468193" y="3816350"/>
                  </a:lnTo>
                  <a:lnTo>
                    <a:pt x="0" y="3526473"/>
                  </a:lnTo>
                  <a:lnTo>
                    <a:pt x="282694" y="3070225"/>
                  </a:lnTo>
                  <a:close/>
                  <a:moveTo>
                    <a:pt x="2572781" y="3007398"/>
                  </a:moveTo>
                  <a:lnTo>
                    <a:pt x="2548329" y="3012478"/>
                  </a:lnTo>
                  <a:lnTo>
                    <a:pt x="2523877" y="3017557"/>
                  </a:lnTo>
                  <a:lnTo>
                    <a:pt x="2499425" y="3021684"/>
                  </a:lnTo>
                  <a:lnTo>
                    <a:pt x="2474972" y="3026129"/>
                  </a:lnTo>
                  <a:lnTo>
                    <a:pt x="2450203" y="3029621"/>
                  </a:lnTo>
                  <a:lnTo>
                    <a:pt x="2425751" y="3033113"/>
                  </a:lnTo>
                  <a:lnTo>
                    <a:pt x="2400981" y="3036605"/>
                  </a:lnTo>
                  <a:lnTo>
                    <a:pt x="2376212" y="3039463"/>
                  </a:lnTo>
                  <a:lnTo>
                    <a:pt x="2351442" y="3042320"/>
                  </a:lnTo>
                  <a:lnTo>
                    <a:pt x="2326672" y="3044860"/>
                  </a:lnTo>
                  <a:lnTo>
                    <a:pt x="2301902" y="3046764"/>
                  </a:lnTo>
                  <a:lnTo>
                    <a:pt x="2277133" y="3048669"/>
                  </a:lnTo>
                  <a:lnTo>
                    <a:pt x="2252363" y="3050257"/>
                  </a:lnTo>
                  <a:lnTo>
                    <a:pt x="2227276" y="3051844"/>
                  </a:lnTo>
                  <a:lnTo>
                    <a:pt x="2202506" y="3052796"/>
                  </a:lnTo>
                  <a:lnTo>
                    <a:pt x="2177737" y="3053431"/>
                  </a:lnTo>
                  <a:lnTo>
                    <a:pt x="2177737" y="3343599"/>
                  </a:lnTo>
                  <a:lnTo>
                    <a:pt x="2189487" y="3342012"/>
                  </a:lnTo>
                  <a:lnTo>
                    <a:pt x="2200601" y="3340107"/>
                  </a:lnTo>
                  <a:lnTo>
                    <a:pt x="2212033" y="3337567"/>
                  </a:lnTo>
                  <a:lnTo>
                    <a:pt x="2223465" y="3334710"/>
                  </a:lnTo>
                  <a:lnTo>
                    <a:pt x="2234580" y="3331535"/>
                  </a:lnTo>
                  <a:lnTo>
                    <a:pt x="2245694" y="3327726"/>
                  </a:lnTo>
                  <a:lnTo>
                    <a:pt x="2256809" y="3323916"/>
                  </a:lnTo>
                  <a:lnTo>
                    <a:pt x="2267924" y="3319472"/>
                  </a:lnTo>
                  <a:lnTo>
                    <a:pt x="2278403" y="3314710"/>
                  </a:lnTo>
                  <a:lnTo>
                    <a:pt x="2289200" y="3309630"/>
                  </a:lnTo>
                  <a:lnTo>
                    <a:pt x="2299997" y="3304233"/>
                  </a:lnTo>
                  <a:lnTo>
                    <a:pt x="2310477" y="3298519"/>
                  </a:lnTo>
                  <a:lnTo>
                    <a:pt x="2320638" y="3292487"/>
                  </a:lnTo>
                  <a:lnTo>
                    <a:pt x="2330800" y="3286137"/>
                  </a:lnTo>
                  <a:lnTo>
                    <a:pt x="2340645" y="3279153"/>
                  </a:lnTo>
                  <a:lnTo>
                    <a:pt x="2350807" y="3272486"/>
                  </a:lnTo>
                  <a:lnTo>
                    <a:pt x="2362239" y="3263914"/>
                  </a:lnTo>
                  <a:lnTo>
                    <a:pt x="2373671" y="3255025"/>
                  </a:lnTo>
                  <a:lnTo>
                    <a:pt x="2385103" y="3245818"/>
                  </a:lnTo>
                  <a:lnTo>
                    <a:pt x="2395900" y="3236294"/>
                  </a:lnTo>
                  <a:lnTo>
                    <a:pt x="2406380" y="3226453"/>
                  </a:lnTo>
                  <a:lnTo>
                    <a:pt x="2416859" y="3216294"/>
                  </a:lnTo>
                  <a:lnTo>
                    <a:pt x="2427656" y="3206135"/>
                  </a:lnTo>
                  <a:lnTo>
                    <a:pt x="2437818" y="3195658"/>
                  </a:lnTo>
                  <a:lnTo>
                    <a:pt x="2447662" y="3184547"/>
                  </a:lnTo>
                  <a:lnTo>
                    <a:pt x="2457189" y="3173435"/>
                  </a:lnTo>
                  <a:lnTo>
                    <a:pt x="2466716" y="3162324"/>
                  </a:lnTo>
                  <a:lnTo>
                    <a:pt x="2476560" y="3150895"/>
                  </a:lnTo>
                  <a:lnTo>
                    <a:pt x="2485770" y="3139148"/>
                  </a:lnTo>
                  <a:lnTo>
                    <a:pt x="2494661" y="3127719"/>
                  </a:lnTo>
                  <a:lnTo>
                    <a:pt x="2503553" y="3115656"/>
                  </a:lnTo>
                  <a:lnTo>
                    <a:pt x="2512127" y="3103592"/>
                  </a:lnTo>
                  <a:lnTo>
                    <a:pt x="2528322" y="3080099"/>
                  </a:lnTo>
                  <a:lnTo>
                    <a:pt x="2543248" y="3056289"/>
                  </a:lnTo>
                  <a:lnTo>
                    <a:pt x="2558491" y="3031843"/>
                  </a:lnTo>
                  <a:lnTo>
                    <a:pt x="2572781" y="3007398"/>
                  </a:lnTo>
                  <a:close/>
                  <a:moveTo>
                    <a:pt x="3072620" y="2827710"/>
                  </a:moveTo>
                  <a:lnTo>
                    <a:pt x="3048485" y="2840726"/>
                  </a:lnTo>
                  <a:lnTo>
                    <a:pt x="3023716" y="2852790"/>
                  </a:lnTo>
                  <a:lnTo>
                    <a:pt x="2998946" y="2864854"/>
                  </a:lnTo>
                  <a:lnTo>
                    <a:pt x="2974176" y="2875965"/>
                  </a:lnTo>
                  <a:lnTo>
                    <a:pt x="2949089" y="2887077"/>
                  </a:lnTo>
                  <a:lnTo>
                    <a:pt x="2924002" y="2897553"/>
                  </a:lnTo>
                  <a:lnTo>
                    <a:pt x="2898597" y="2908347"/>
                  </a:lnTo>
                  <a:lnTo>
                    <a:pt x="2873192" y="2918189"/>
                  </a:lnTo>
                  <a:lnTo>
                    <a:pt x="2847788" y="2927713"/>
                  </a:lnTo>
                  <a:lnTo>
                    <a:pt x="2822065" y="2936920"/>
                  </a:lnTo>
                  <a:lnTo>
                    <a:pt x="2796025" y="2946126"/>
                  </a:lnTo>
                  <a:lnTo>
                    <a:pt x="2769986" y="2954381"/>
                  </a:lnTo>
                  <a:lnTo>
                    <a:pt x="2743946" y="2962635"/>
                  </a:lnTo>
                  <a:lnTo>
                    <a:pt x="2717906" y="2970571"/>
                  </a:lnTo>
                  <a:lnTo>
                    <a:pt x="2691548" y="2978191"/>
                  </a:lnTo>
                  <a:lnTo>
                    <a:pt x="2665191" y="2985175"/>
                  </a:lnTo>
                  <a:lnTo>
                    <a:pt x="2654394" y="3005493"/>
                  </a:lnTo>
                  <a:lnTo>
                    <a:pt x="2643279" y="3026129"/>
                  </a:lnTo>
                  <a:lnTo>
                    <a:pt x="2631847" y="3046129"/>
                  </a:lnTo>
                  <a:lnTo>
                    <a:pt x="2620415" y="3066130"/>
                  </a:lnTo>
                  <a:lnTo>
                    <a:pt x="2608030" y="3086131"/>
                  </a:lnTo>
                  <a:lnTo>
                    <a:pt x="2595963" y="3105496"/>
                  </a:lnTo>
                  <a:lnTo>
                    <a:pt x="2582943" y="3124862"/>
                  </a:lnTo>
                  <a:lnTo>
                    <a:pt x="2569923" y="3144545"/>
                  </a:lnTo>
                  <a:lnTo>
                    <a:pt x="2553727" y="3166133"/>
                  </a:lnTo>
                  <a:lnTo>
                    <a:pt x="2536897" y="3188039"/>
                  </a:lnTo>
                  <a:lnTo>
                    <a:pt x="2528322" y="3198515"/>
                  </a:lnTo>
                  <a:lnTo>
                    <a:pt x="2519431" y="3208992"/>
                  </a:lnTo>
                  <a:lnTo>
                    <a:pt x="2510539" y="3219468"/>
                  </a:lnTo>
                  <a:lnTo>
                    <a:pt x="2501012" y="3229945"/>
                  </a:lnTo>
                  <a:lnTo>
                    <a:pt x="2491803" y="3240104"/>
                  </a:lnTo>
                  <a:lnTo>
                    <a:pt x="2482276" y="3249946"/>
                  </a:lnTo>
                  <a:lnTo>
                    <a:pt x="2472432" y="3259787"/>
                  </a:lnTo>
                  <a:lnTo>
                    <a:pt x="2462588" y="3269311"/>
                  </a:lnTo>
                  <a:lnTo>
                    <a:pt x="2452743" y="3278835"/>
                  </a:lnTo>
                  <a:lnTo>
                    <a:pt x="2442264" y="3288042"/>
                  </a:lnTo>
                  <a:lnTo>
                    <a:pt x="2431784" y="3297566"/>
                  </a:lnTo>
                  <a:lnTo>
                    <a:pt x="2420987" y="3306455"/>
                  </a:lnTo>
                  <a:lnTo>
                    <a:pt x="2438136" y="3301376"/>
                  </a:lnTo>
                  <a:lnTo>
                    <a:pt x="2455284" y="3295979"/>
                  </a:lnTo>
                  <a:lnTo>
                    <a:pt x="2472114" y="3290582"/>
                  </a:lnTo>
                  <a:lnTo>
                    <a:pt x="2489263" y="3284550"/>
                  </a:lnTo>
                  <a:lnTo>
                    <a:pt x="2506093" y="3278200"/>
                  </a:lnTo>
                  <a:lnTo>
                    <a:pt x="2522606" y="3271851"/>
                  </a:lnTo>
                  <a:lnTo>
                    <a:pt x="2539437" y="3264867"/>
                  </a:lnTo>
                  <a:lnTo>
                    <a:pt x="2555633" y="3257882"/>
                  </a:lnTo>
                  <a:lnTo>
                    <a:pt x="2572146" y="3250580"/>
                  </a:lnTo>
                  <a:lnTo>
                    <a:pt x="2588341" y="3242961"/>
                  </a:lnTo>
                  <a:lnTo>
                    <a:pt x="2604537" y="3235024"/>
                  </a:lnTo>
                  <a:lnTo>
                    <a:pt x="2620732" y="3226770"/>
                  </a:lnTo>
                  <a:lnTo>
                    <a:pt x="2636293" y="3218198"/>
                  </a:lnTo>
                  <a:lnTo>
                    <a:pt x="2651853" y="3209627"/>
                  </a:lnTo>
                  <a:lnTo>
                    <a:pt x="2667731" y="3200738"/>
                  </a:lnTo>
                  <a:lnTo>
                    <a:pt x="2682974" y="3191531"/>
                  </a:lnTo>
                  <a:lnTo>
                    <a:pt x="2697582" y="3182959"/>
                  </a:lnTo>
                  <a:lnTo>
                    <a:pt x="2711237" y="3174070"/>
                  </a:lnTo>
                  <a:lnTo>
                    <a:pt x="2725527" y="3164863"/>
                  </a:lnTo>
                  <a:lnTo>
                    <a:pt x="2739500" y="3155657"/>
                  </a:lnTo>
                  <a:lnTo>
                    <a:pt x="2753155" y="3146133"/>
                  </a:lnTo>
                  <a:lnTo>
                    <a:pt x="2766810" y="3136609"/>
                  </a:lnTo>
                  <a:lnTo>
                    <a:pt x="2780147" y="3126450"/>
                  </a:lnTo>
                  <a:lnTo>
                    <a:pt x="2793485" y="3116290"/>
                  </a:lnTo>
                  <a:lnTo>
                    <a:pt x="2806822" y="3106131"/>
                  </a:lnTo>
                  <a:lnTo>
                    <a:pt x="2819842" y="3095655"/>
                  </a:lnTo>
                  <a:lnTo>
                    <a:pt x="2832862" y="3085178"/>
                  </a:lnTo>
                  <a:lnTo>
                    <a:pt x="2845565" y="3074384"/>
                  </a:lnTo>
                  <a:lnTo>
                    <a:pt x="2858267" y="3063273"/>
                  </a:lnTo>
                  <a:lnTo>
                    <a:pt x="2870652" y="3052479"/>
                  </a:lnTo>
                  <a:lnTo>
                    <a:pt x="2883354" y="3041050"/>
                  </a:lnTo>
                  <a:lnTo>
                    <a:pt x="2895422" y="3029621"/>
                  </a:lnTo>
                  <a:lnTo>
                    <a:pt x="2907489" y="3018192"/>
                  </a:lnTo>
                  <a:lnTo>
                    <a:pt x="2919556" y="3006128"/>
                  </a:lnTo>
                  <a:lnTo>
                    <a:pt x="2931306" y="2994382"/>
                  </a:lnTo>
                  <a:lnTo>
                    <a:pt x="2943373" y="2982318"/>
                  </a:lnTo>
                  <a:lnTo>
                    <a:pt x="2954805" y="2970254"/>
                  </a:lnTo>
                  <a:lnTo>
                    <a:pt x="2965920" y="2958190"/>
                  </a:lnTo>
                  <a:lnTo>
                    <a:pt x="2988466" y="2933110"/>
                  </a:lnTo>
                  <a:lnTo>
                    <a:pt x="3010696" y="2907395"/>
                  </a:lnTo>
                  <a:lnTo>
                    <a:pt x="3031654" y="2881680"/>
                  </a:lnTo>
                  <a:lnTo>
                    <a:pt x="3052614" y="2854695"/>
                  </a:lnTo>
                  <a:lnTo>
                    <a:pt x="3072620" y="2827710"/>
                  </a:lnTo>
                  <a:close/>
                  <a:moveTo>
                    <a:pt x="3344133" y="2258803"/>
                  </a:moveTo>
                  <a:lnTo>
                    <a:pt x="3315235" y="2272136"/>
                  </a:lnTo>
                  <a:lnTo>
                    <a:pt x="3286020" y="2284518"/>
                  </a:lnTo>
                  <a:lnTo>
                    <a:pt x="3256487" y="2296582"/>
                  </a:lnTo>
                  <a:lnTo>
                    <a:pt x="3226954" y="2308011"/>
                  </a:lnTo>
                  <a:lnTo>
                    <a:pt x="3197421" y="2319122"/>
                  </a:lnTo>
                  <a:lnTo>
                    <a:pt x="3167252" y="2329916"/>
                  </a:lnTo>
                  <a:lnTo>
                    <a:pt x="3137402" y="2340393"/>
                  </a:lnTo>
                  <a:lnTo>
                    <a:pt x="3107234" y="2349917"/>
                  </a:lnTo>
                  <a:lnTo>
                    <a:pt x="3075796" y="2359758"/>
                  </a:lnTo>
                  <a:lnTo>
                    <a:pt x="3044992" y="2368965"/>
                  </a:lnTo>
                  <a:lnTo>
                    <a:pt x="3013554" y="2377854"/>
                  </a:lnTo>
                  <a:lnTo>
                    <a:pt x="2981798" y="2386108"/>
                  </a:lnTo>
                  <a:lnTo>
                    <a:pt x="2950677" y="2394363"/>
                  </a:lnTo>
                  <a:lnTo>
                    <a:pt x="2918921" y="2401982"/>
                  </a:lnTo>
                  <a:lnTo>
                    <a:pt x="2887165" y="2409601"/>
                  </a:lnTo>
                  <a:lnTo>
                    <a:pt x="2855409" y="2416585"/>
                  </a:lnTo>
                  <a:lnTo>
                    <a:pt x="2848105" y="2451190"/>
                  </a:lnTo>
                  <a:lnTo>
                    <a:pt x="2840484" y="2485477"/>
                  </a:lnTo>
                  <a:lnTo>
                    <a:pt x="2832227" y="2520081"/>
                  </a:lnTo>
                  <a:lnTo>
                    <a:pt x="2823653" y="2554368"/>
                  </a:lnTo>
                  <a:lnTo>
                    <a:pt x="2814444" y="2588654"/>
                  </a:lnTo>
                  <a:lnTo>
                    <a:pt x="2804917" y="2622941"/>
                  </a:lnTo>
                  <a:lnTo>
                    <a:pt x="2795073" y="2656911"/>
                  </a:lnTo>
                  <a:lnTo>
                    <a:pt x="2784593" y="2690880"/>
                  </a:lnTo>
                  <a:lnTo>
                    <a:pt x="2776019" y="2717548"/>
                  </a:lnTo>
                  <a:lnTo>
                    <a:pt x="2766810" y="2743898"/>
                  </a:lnTo>
                  <a:lnTo>
                    <a:pt x="2757600" y="2770248"/>
                  </a:lnTo>
                  <a:lnTo>
                    <a:pt x="2747756" y="2796915"/>
                  </a:lnTo>
                  <a:lnTo>
                    <a:pt x="2737594" y="2823265"/>
                  </a:lnTo>
                  <a:lnTo>
                    <a:pt x="2727115" y="2849298"/>
                  </a:lnTo>
                  <a:lnTo>
                    <a:pt x="2716318" y="2875330"/>
                  </a:lnTo>
                  <a:lnTo>
                    <a:pt x="2705203" y="2901045"/>
                  </a:lnTo>
                  <a:lnTo>
                    <a:pt x="2735054" y="2892156"/>
                  </a:lnTo>
                  <a:lnTo>
                    <a:pt x="2764904" y="2882632"/>
                  </a:lnTo>
                  <a:lnTo>
                    <a:pt x="2794438" y="2872156"/>
                  </a:lnTo>
                  <a:lnTo>
                    <a:pt x="2823970" y="2861679"/>
                  </a:lnTo>
                  <a:lnTo>
                    <a:pt x="2852868" y="2850568"/>
                  </a:lnTo>
                  <a:lnTo>
                    <a:pt x="2881766" y="2839139"/>
                  </a:lnTo>
                  <a:lnTo>
                    <a:pt x="2910982" y="2827075"/>
                  </a:lnTo>
                  <a:lnTo>
                    <a:pt x="2939245" y="2814693"/>
                  </a:lnTo>
                  <a:lnTo>
                    <a:pt x="2967825" y="2801677"/>
                  </a:lnTo>
                  <a:lnTo>
                    <a:pt x="2996088" y="2788343"/>
                  </a:lnTo>
                  <a:lnTo>
                    <a:pt x="3023716" y="2774057"/>
                  </a:lnTo>
                  <a:lnTo>
                    <a:pt x="3051343" y="2759454"/>
                  </a:lnTo>
                  <a:lnTo>
                    <a:pt x="3078971" y="2744533"/>
                  </a:lnTo>
                  <a:lnTo>
                    <a:pt x="3105964" y="2729294"/>
                  </a:lnTo>
                  <a:lnTo>
                    <a:pt x="3132638" y="2713103"/>
                  </a:lnTo>
                  <a:lnTo>
                    <a:pt x="3158996" y="2696594"/>
                  </a:lnTo>
                  <a:lnTo>
                    <a:pt x="3174239" y="2670879"/>
                  </a:lnTo>
                  <a:lnTo>
                    <a:pt x="3188529" y="2644847"/>
                  </a:lnTo>
                  <a:lnTo>
                    <a:pt x="3202502" y="2618814"/>
                  </a:lnTo>
                  <a:lnTo>
                    <a:pt x="3216157" y="2591829"/>
                  </a:lnTo>
                  <a:lnTo>
                    <a:pt x="3229177" y="2565162"/>
                  </a:lnTo>
                  <a:lnTo>
                    <a:pt x="3241879" y="2538494"/>
                  </a:lnTo>
                  <a:lnTo>
                    <a:pt x="3253946" y="2511192"/>
                  </a:lnTo>
                  <a:lnTo>
                    <a:pt x="3266014" y="2483889"/>
                  </a:lnTo>
                  <a:lnTo>
                    <a:pt x="3277128" y="2456269"/>
                  </a:lnTo>
                  <a:lnTo>
                    <a:pt x="3287925" y="2428649"/>
                  </a:lnTo>
                  <a:lnTo>
                    <a:pt x="3298722" y="2400712"/>
                  </a:lnTo>
                  <a:lnTo>
                    <a:pt x="3308566" y="2372775"/>
                  </a:lnTo>
                  <a:lnTo>
                    <a:pt x="3318094" y="2344202"/>
                  </a:lnTo>
                  <a:lnTo>
                    <a:pt x="3327303" y="2315947"/>
                  </a:lnTo>
                  <a:lnTo>
                    <a:pt x="3335877" y="2287692"/>
                  </a:lnTo>
                  <a:lnTo>
                    <a:pt x="3344133" y="2258803"/>
                  </a:lnTo>
                  <a:close/>
                  <a:moveTo>
                    <a:pt x="3688686" y="2249279"/>
                  </a:moveTo>
                  <a:lnTo>
                    <a:pt x="3679159" y="2267057"/>
                  </a:lnTo>
                  <a:lnTo>
                    <a:pt x="3673760" y="2275946"/>
                  </a:lnTo>
                  <a:lnTo>
                    <a:pt x="3668679" y="2284835"/>
                  </a:lnTo>
                  <a:lnTo>
                    <a:pt x="3658835" y="2301026"/>
                  </a:lnTo>
                  <a:lnTo>
                    <a:pt x="3648673" y="2317217"/>
                  </a:lnTo>
                  <a:lnTo>
                    <a:pt x="3638511" y="2333091"/>
                  </a:lnTo>
                  <a:lnTo>
                    <a:pt x="3628032" y="2348647"/>
                  </a:lnTo>
                  <a:lnTo>
                    <a:pt x="3616917" y="2364203"/>
                  </a:lnTo>
                  <a:lnTo>
                    <a:pt x="3605802" y="2379441"/>
                  </a:lnTo>
                  <a:lnTo>
                    <a:pt x="3594688" y="2394680"/>
                  </a:lnTo>
                  <a:lnTo>
                    <a:pt x="3583256" y="2409601"/>
                  </a:lnTo>
                  <a:lnTo>
                    <a:pt x="3571506" y="2424522"/>
                  </a:lnTo>
                  <a:lnTo>
                    <a:pt x="3559756" y="2439126"/>
                  </a:lnTo>
                  <a:lnTo>
                    <a:pt x="3547689" y="2453412"/>
                  </a:lnTo>
                  <a:lnTo>
                    <a:pt x="3535304" y="2468016"/>
                  </a:lnTo>
                  <a:lnTo>
                    <a:pt x="3522920" y="2481984"/>
                  </a:lnTo>
                  <a:lnTo>
                    <a:pt x="3510217" y="2495953"/>
                  </a:lnTo>
                  <a:lnTo>
                    <a:pt x="3497197" y="2509922"/>
                  </a:lnTo>
                  <a:lnTo>
                    <a:pt x="3484495" y="2523256"/>
                  </a:lnTo>
                  <a:lnTo>
                    <a:pt x="3471157" y="2536907"/>
                  </a:lnTo>
                  <a:lnTo>
                    <a:pt x="3458137" y="2549923"/>
                  </a:lnTo>
                  <a:lnTo>
                    <a:pt x="3444482" y="2563257"/>
                  </a:lnTo>
                  <a:lnTo>
                    <a:pt x="3430510" y="2576273"/>
                  </a:lnTo>
                  <a:lnTo>
                    <a:pt x="3416854" y="2588972"/>
                  </a:lnTo>
                  <a:lnTo>
                    <a:pt x="3402882" y="2601671"/>
                  </a:lnTo>
                  <a:lnTo>
                    <a:pt x="3388592" y="2614052"/>
                  </a:lnTo>
                  <a:lnTo>
                    <a:pt x="3374302" y="2626116"/>
                  </a:lnTo>
                  <a:lnTo>
                    <a:pt x="3360011" y="2638180"/>
                  </a:lnTo>
                  <a:lnTo>
                    <a:pt x="3345086" y="2649926"/>
                  </a:lnTo>
                  <a:lnTo>
                    <a:pt x="3330478" y="2661990"/>
                  </a:lnTo>
                  <a:lnTo>
                    <a:pt x="3315870" y="2673419"/>
                  </a:lnTo>
                  <a:lnTo>
                    <a:pt x="3300628" y="2684531"/>
                  </a:lnTo>
                  <a:lnTo>
                    <a:pt x="3285702" y="2695960"/>
                  </a:lnTo>
                  <a:lnTo>
                    <a:pt x="3270460" y="2706754"/>
                  </a:lnTo>
                  <a:lnTo>
                    <a:pt x="3255216" y="2717548"/>
                  </a:lnTo>
                  <a:lnTo>
                    <a:pt x="3233305" y="2732151"/>
                  </a:lnTo>
                  <a:lnTo>
                    <a:pt x="3211393" y="2746755"/>
                  </a:lnTo>
                  <a:lnTo>
                    <a:pt x="3197421" y="2769930"/>
                  </a:lnTo>
                  <a:lnTo>
                    <a:pt x="3182496" y="2793105"/>
                  </a:lnTo>
                  <a:lnTo>
                    <a:pt x="3167570" y="2815963"/>
                  </a:lnTo>
                  <a:lnTo>
                    <a:pt x="3152010" y="2838504"/>
                  </a:lnTo>
                  <a:lnTo>
                    <a:pt x="3132321" y="2866441"/>
                  </a:lnTo>
                  <a:lnTo>
                    <a:pt x="3111997" y="2894061"/>
                  </a:lnTo>
                  <a:lnTo>
                    <a:pt x="3090721" y="2921046"/>
                  </a:lnTo>
                  <a:lnTo>
                    <a:pt x="3069127" y="2947714"/>
                  </a:lnTo>
                  <a:lnTo>
                    <a:pt x="3046898" y="2973746"/>
                  </a:lnTo>
                  <a:lnTo>
                    <a:pt x="3023716" y="2999461"/>
                  </a:lnTo>
                  <a:lnTo>
                    <a:pt x="3012284" y="3012160"/>
                  </a:lnTo>
                  <a:lnTo>
                    <a:pt x="3000216" y="3024541"/>
                  </a:lnTo>
                  <a:lnTo>
                    <a:pt x="2988466" y="3037240"/>
                  </a:lnTo>
                  <a:lnTo>
                    <a:pt x="2976399" y="3049304"/>
                  </a:lnTo>
                  <a:lnTo>
                    <a:pt x="2964014" y="3061368"/>
                  </a:lnTo>
                  <a:lnTo>
                    <a:pt x="2951947" y="3073432"/>
                  </a:lnTo>
                  <a:lnTo>
                    <a:pt x="2939245" y="3085178"/>
                  </a:lnTo>
                  <a:lnTo>
                    <a:pt x="2926542" y="3096925"/>
                  </a:lnTo>
                  <a:lnTo>
                    <a:pt x="2913840" y="3108036"/>
                  </a:lnTo>
                  <a:lnTo>
                    <a:pt x="2900820" y="3119783"/>
                  </a:lnTo>
                  <a:lnTo>
                    <a:pt x="2887800" y="3130894"/>
                  </a:lnTo>
                  <a:lnTo>
                    <a:pt x="2874780" y="3141688"/>
                  </a:lnTo>
                  <a:lnTo>
                    <a:pt x="2861125" y="3152482"/>
                  </a:lnTo>
                  <a:lnTo>
                    <a:pt x="2847470" y="3163276"/>
                  </a:lnTo>
                  <a:lnTo>
                    <a:pt x="2834132" y="3173753"/>
                  </a:lnTo>
                  <a:lnTo>
                    <a:pt x="2820160" y="3184229"/>
                  </a:lnTo>
                  <a:lnTo>
                    <a:pt x="2806505" y="3194071"/>
                  </a:lnTo>
                  <a:lnTo>
                    <a:pt x="2792214" y="3204547"/>
                  </a:lnTo>
                  <a:lnTo>
                    <a:pt x="2777924" y="3214071"/>
                  </a:lnTo>
                  <a:lnTo>
                    <a:pt x="2763317" y="3223595"/>
                  </a:lnTo>
                  <a:lnTo>
                    <a:pt x="2766492" y="3222643"/>
                  </a:lnTo>
                  <a:lnTo>
                    <a:pt x="2769350" y="3221691"/>
                  </a:lnTo>
                  <a:lnTo>
                    <a:pt x="2787769" y="3213754"/>
                  </a:lnTo>
                  <a:lnTo>
                    <a:pt x="2806505" y="3205817"/>
                  </a:lnTo>
                  <a:lnTo>
                    <a:pt x="2824606" y="3197563"/>
                  </a:lnTo>
                  <a:lnTo>
                    <a:pt x="2843024" y="3188991"/>
                  </a:lnTo>
                  <a:lnTo>
                    <a:pt x="2861125" y="3180102"/>
                  </a:lnTo>
                  <a:lnTo>
                    <a:pt x="2878908" y="3171213"/>
                  </a:lnTo>
                  <a:lnTo>
                    <a:pt x="2896692" y="3162006"/>
                  </a:lnTo>
                  <a:lnTo>
                    <a:pt x="2914475" y="3152482"/>
                  </a:lnTo>
                  <a:lnTo>
                    <a:pt x="2932258" y="3142958"/>
                  </a:lnTo>
                  <a:lnTo>
                    <a:pt x="2949724" y="3133116"/>
                  </a:lnTo>
                  <a:lnTo>
                    <a:pt x="2967508" y="3123275"/>
                  </a:lnTo>
                  <a:lnTo>
                    <a:pt x="2984656" y="3113116"/>
                  </a:lnTo>
                  <a:lnTo>
                    <a:pt x="3001804" y="3102639"/>
                  </a:lnTo>
                  <a:lnTo>
                    <a:pt x="3018952" y="3091845"/>
                  </a:lnTo>
                  <a:lnTo>
                    <a:pt x="3035783" y="3081051"/>
                  </a:lnTo>
                  <a:lnTo>
                    <a:pt x="3052614" y="3069940"/>
                  </a:lnTo>
                  <a:lnTo>
                    <a:pt x="3069444" y="3058511"/>
                  </a:lnTo>
                  <a:lnTo>
                    <a:pt x="3085957" y="3047082"/>
                  </a:lnTo>
                  <a:lnTo>
                    <a:pt x="3101835" y="3035653"/>
                  </a:lnTo>
                  <a:lnTo>
                    <a:pt x="3118031" y="3023589"/>
                  </a:lnTo>
                  <a:lnTo>
                    <a:pt x="3134226" y="3011525"/>
                  </a:lnTo>
                  <a:lnTo>
                    <a:pt x="3150104" y="2999144"/>
                  </a:lnTo>
                  <a:lnTo>
                    <a:pt x="3165982" y="2986762"/>
                  </a:lnTo>
                  <a:lnTo>
                    <a:pt x="3181860" y="2974064"/>
                  </a:lnTo>
                  <a:lnTo>
                    <a:pt x="3197103" y="2961365"/>
                  </a:lnTo>
                  <a:lnTo>
                    <a:pt x="3212664" y="2948031"/>
                  </a:lnTo>
                  <a:lnTo>
                    <a:pt x="3227589" y="2935015"/>
                  </a:lnTo>
                  <a:lnTo>
                    <a:pt x="3242514" y="2921681"/>
                  </a:lnTo>
                  <a:lnTo>
                    <a:pt x="3257440" y="2908030"/>
                  </a:lnTo>
                  <a:lnTo>
                    <a:pt x="3272047" y="2894379"/>
                  </a:lnTo>
                  <a:lnTo>
                    <a:pt x="3286338" y="2880092"/>
                  </a:lnTo>
                  <a:lnTo>
                    <a:pt x="3300945" y="2866441"/>
                  </a:lnTo>
                  <a:lnTo>
                    <a:pt x="3314918" y="2851838"/>
                  </a:lnTo>
                  <a:lnTo>
                    <a:pt x="3328890" y="2837234"/>
                  </a:lnTo>
                  <a:lnTo>
                    <a:pt x="3342863" y="2822948"/>
                  </a:lnTo>
                  <a:lnTo>
                    <a:pt x="3356518" y="2808027"/>
                  </a:lnTo>
                  <a:lnTo>
                    <a:pt x="3369538" y="2793105"/>
                  </a:lnTo>
                  <a:lnTo>
                    <a:pt x="3382876" y="2777867"/>
                  </a:lnTo>
                  <a:lnTo>
                    <a:pt x="3395896" y="2762628"/>
                  </a:lnTo>
                  <a:lnTo>
                    <a:pt x="3408916" y="2747072"/>
                  </a:lnTo>
                  <a:lnTo>
                    <a:pt x="3421300" y="2731516"/>
                  </a:lnTo>
                  <a:lnTo>
                    <a:pt x="3434003" y="2715643"/>
                  </a:lnTo>
                  <a:lnTo>
                    <a:pt x="3446070" y="2699769"/>
                  </a:lnTo>
                  <a:lnTo>
                    <a:pt x="3458455" y="2683578"/>
                  </a:lnTo>
                  <a:lnTo>
                    <a:pt x="3470204" y="2667387"/>
                  </a:lnTo>
                  <a:lnTo>
                    <a:pt x="3481637" y="2650879"/>
                  </a:lnTo>
                  <a:lnTo>
                    <a:pt x="3493386" y="2634370"/>
                  </a:lnTo>
                  <a:lnTo>
                    <a:pt x="3504818" y="2617862"/>
                  </a:lnTo>
                  <a:lnTo>
                    <a:pt x="3515616" y="2601036"/>
                  </a:lnTo>
                  <a:lnTo>
                    <a:pt x="3526730" y="2584527"/>
                  </a:lnTo>
                  <a:lnTo>
                    <a:pt x="3537210" y="2567067"/>
                  </a:lnTo>
                  <a:lnTo>
                    <a:pt x="3547689" y="2549923"/>
                  </a:lnTo>
                  <a:lnTo>
                    <a:pt x="3557851" y="2532780"/>
                  </a:lnTo>
                  <a:lnTo>
                    <a:pt x="3568330" y="2515319"/>
                  </a:lnTo>
                  <a:lnTo>
                    <a:pt x="3577857" y="2497858"/>
                  </a:lnTo>
                  <a:lnTo>
                    <a:pt x="3587384" y="2480080"/>
                  </a:lnTo>
                  <a:lnTo>
                    <a:pt x="3596911" y="2462301"/>
                  </a:lnTo>
                  <a:lnTo>
                    <a:pt x="3606120" y="2444523"/>
                  </a:lnTo>
                  <a:lnTo>
                    <a:pt x="3615012" y="2426427"/>
                  </a:lnTo>
                  <a:lnTo>
                    <a:pt x="3623586" y="2408331"/>
                  </a:lnTo>
                  <a:lnTo>
                    <a:pt x="3632160" y="2390235"/>
                  </a:lnTo>
                  <a:lnTo>
                    <a:pt x="3640416" y="2371505"/>
                  </a:lnTo>
                  <a:lnTo>
                    <a:pt x="3648356" y="2353091"/>
                  </a:lnTo>
                  <a:lnTo>
                    <a:pt x="3656294" y="2334678"/>
                  </a:lnTo>
                  <a:lnTo>
                    <a:pt x="3664868" y="2313725"/>
                  </a:lnTo>
                  <a:lnTo>
                    <a:pt x="3673125" y="2292455"/>
                  </a:lnTo>
                  <a:lnTo>
                    <a:pt x="3681064" y="2271184"/>
                  </a:lnTo>
                  <a:lnTo>
                    <a:pt x="3688686" y="2249279"/>
                  </a:lnTo>
                  <a:close/>
                  <a:moveTo>
                    <a:pt x="1219922" y="2218024"/>
                  </a:moveTo>
                  <a:lnTo>
                    <a:pt x="1219922" y="2474059"/>
                  </a:lnTo>
                  <a:lnTo>
                    <a:pt x="1226578" y="2472473"/>
                  </a:lnTo>
                  <a:lnTo>
                    <a:pt x="1233234" y="2470569"/>
                  </a:lnTo>
                  <a:lnTo>
                    <a:pt x="1239256" y="2468665"/>
                  </a:lnTo>
                  <a:lnTo>
                    <a:pt x="1245595" y="2466762"/>
                  </a:lnTo>
                  <a:lnTo>
                    <a:pt x="1251934" y="2464224"/>
                  </a:lnTo>
                  <a:lnTo>
                    <a:pt x="1257639" y="2461686"/>
                  </a:lnTo>
                  <a:lnTo>
                    <a:pt x="1263661" y="2459147"/>
                  </a:lnTo>
                  <a:lnTo>
                    <a:pt x="1269366" y="2455975"/>
                  </a:lnTo>
                  <a:lnTo>
                    <a:pt x="1274755" y="2453119"/>
                  </a:lnTo>
                  <a:lnTo>
                    <a:pt x="1280143" y="2449947"/>
                  </a:lnTo>
                  <a:lnTo>
                    <a:pt x="1285531" y="2446457"/>
                  </a:lnTo>
                  <a:lnTo>
                    <a:pt x="1290285" y="2442967"/>
                  </a:lnTo>
                  <a:lnTo>
                    <a:pt x="1295040" y="2439160"/>
                  </a:lnTo>
                  <a:lnTo>
                    <a:pt x="1299477" y="2435352"/>
                  </a:lnTo>
                  <a:lnTo>
                    <a:pt x="1304231" y="2431545"/>
                  </a:lnTo>
                  <a:lnTo>
                    <a:pt x="1308352" y="2427421"/>
                  </a:lnTo>
                  <a:lnTo>
                    <a:pt x="1312472" y="2423296"/>
                  </a:lnTo>
                  <a:lnTo>
                    <a:pt x="1315958" y="2418537"/>
                  </a:lnTo>
                  <a:lnTo>
                    <a:pt x="1319762" y="2414413"/>
                  </a:lnTo>
                  <a:lnTo>
                    <a:pt x="1323248" y="2409654"/>
                  </a:lnTo>
                  <a:lnTo>
                    <a:pt x="1326418" y="2404577"/>
                  </a:lnTo>
                  <a:lnTo>
                    <a:pt x="1329271" y="2399818"/>
                  </a:lnTo>
                  <a:lnTo>
                    <a:pt x="1331806" y="2394742"/>
                  </a:lnTo>
                  <a:lnTo>
                    <a:pt x="1334025" y="2389983"/>
                  </a:lnTo>
                  <a:lnTo>
                    <a:pt x="1336244" y="2384590"/>
                  </a:lnTo>
                  <a:lnTo>
                    <a:pt x="1338145" y="2379196"/>
                  </a:lnTo>
                  <a:lnTo>
                    <a:pt x="1339730" y="2374120"/>
                  </a:lnTo>
                  <a:lnTo>
                    <a:pt x="1340998" y="2368409"/>
                  </a:lnTo>
                  <a:lnTo>
                    <a:pt x="1341949" y="2362698"/>
                  </a:lnTo>
                  <a:lnTo>
                    <a:pt x="1342583" y="2357622"/>
                  </a:lnTo>
                  <a:lnTo>
                    <a:pt x="1343533" y="2351594"/>
                  </a:lnTo>
                  <a:lnTo>
                    <a:pt x="1343533" y="2345883"/>
                  </a:lnTo>
                  <a:lnTo>
                    <a:pt x="1343533" y="2340489"/>
                  </a:lnTo>
                  <a:lnTo>
                    <a:pt x="1342583" y="2334779"/>
                  </a:lnTo>
                  <a:lnTo>
                    <a:pt x="1341949" y="2329068"/>
                  </a:lnTo>
                  <a:lnTo>
                    <a:pt x="1340998" y="2323674"/>
                  </a:lnTo>
                  <a:lnTo>
                    <a:pt x="1339730" y="2317963"/>
                  </a:lnTo>
                  <a:lnTo>
                    <a:pt x="1338145" y="2312887"/>
                  </a:lnTo>
                  <a:lnTo>
                    <a:pt x="1336244" y="2307494"/>
                  </a:lnTo>
                  <a:lnTo>
                    <a:pt x="1334025" y="2302100"/>
                  </a:lnTo>
                  <a:lnTo>
                    <a:pt x="1331806" y="2297341"/>
                  </a:lnTo>
                  <a:lnTo>
                    <a:pt x="1329271" y="2292265"/>
                  </a:lnTo>
                  <a:lnTo>
                    <a:pt x="1326418" y="2287506"/>
                  </a:lnTo>
                  <a:lnTo>
                    <a:pt x="1323248" y="2282747"/>
                  </a:lnTo>
                  <a:lnTo>
                    <a:pt x="1319762" y="2277670"/>
                  </a:lnTo>
                  <a:lnTo>
                    <a:pt x="1315958" y="2273546"/>
                  </a:lnTo>
                  <a:lnTo>
                    <a:pt x="1312472" y="2268787"/>
                  </a:lnTo>
                  <a:lnTo>
                    <a:pt x="1308352" y="2264662"/>
                  </a:lnTo>
                  <a:lnTo>
                    <a:pt x="1304231" y="2260538"/>
                  </a:lnTo>
                  <a:lnTo>
                    <a:pt x="1299477" y="2256731"/>
                  </a:lnTo>
                  <a:lnTo>
                    <a:pt x="1295040" y="2252606"/>
                  </a:lnTo>
                  <a:lnTo>
                    <a:pt x="1290285" y="2249116"/>
                  </a:lnTo>
                  <a:lnTo>
                    <a:pt x="1285531" y="2245626"/>
                  </a:lnTo>
                  <a:lnTo>
                    <a:pt x="1280143" y="2242136"/>
                  </a:lnTo>
                  <a:lnTo>
                    <a:pt x="1274755" y="2238964"/>
                  </a:lnTo>
                  <a:lnTo>
                    <a:pt x="1269366" y="2235791"/>
                  </a:lnTo>
                  <a:lnTo>
                    <a:pt x="1263661" y="2232936"/>
                  </a:lnTo>
                  <a:lnTo>
                    <a:pt x="1257639" y="2230397"/>
                  </a:lnTo>
                  <a:lnTo>
                    <a:pt x="1251934" y="2227859"/>
                  </a:lnTo>
                  <a:lnTo>
                    <a:pt x="1245595" y="2225321"/>
                  </a:lnTo>
                  <a:lnTo>
                    <a:pt x="1239256" y="2223418"/>
                  </a:lnTo>
                  <a:lnTo>
                    <a:pt x="1233234" y="2221514"/>
                  </a:lnTo>
                  <a:lnTo>
                    <a:pt x="1226578" y="2219928"/>
                  </a:lnTo>
                  <a:lnTo>
                    <a:pt x="1219922" y="2218024"/>
                  </a:lnTo>
                  <a:close/>
                  <a:moveTo>
                    <a:pt x="3722982" y="1986413"/>
                  </a:moveTo>
                  <a:lnTo>
                    <a:pt x="3714090" y="1997207"/>
                  </a:lnTo>
                  <a:lnTo>
                    <a:pt x="3705199" y="2008001"/>
                  </a:lnTo>
                  <a:lnTo>
                    <a:pt x="3695672" y="2018160"/>
                  </a:lnTo>
                  <a:lnTo>
                    <a:pt x="3685828" y="2028319"/>
                  </a:lnTo>
                  <a:lnTo>
                    <a:pt x="3676301" y="2038161"/>
                  </a:lnTo>
                  <a:lnTo>
                    <a:pt x="3666456" y="2047685"/>
                  </a:lnTo>
                  <a:lnTo>
                    <a:pt x="3656612" y="2057209"/>
                  </a:lnTo>
                  <a:lnTo>
                    <a:pt x="3646450" y="2067050"/>
                  </a:lnTo>
                  <a:lnTo>
                    <a:pt x="3636288" y="2075940"/>
                  </a:lnTo>
                  <a:lnTo>
                    <a:pt x="3625491" y="2085146"/>
                  </a:lnTo>
                  <a:lnTo>
                    <a:pt x="3615329" y="2093718"/>
                  </a:lnTo>
                  <a:lnTo>
                    <a:pt x="3604532" y="2102290"/>
                  </a:lnTo>
                  <a:lnTo>
                    <a:pt x="3594053" y="2110861"/>
                  </a:lnTo>
                  <a:lnTo>
                    <a:pt x="3582938" y="2119116"/>
                  </a:lnTo>
                  <a:lnTo>
                    <a:pt x="3561026" y="2135307"/>
                  </a:lnTo>
                  <a:lnTo>
                    <a:pt x="3544831" y="2146418"/>
                  </a:lnTo>
                  <a:lnTo>
                    <a:pt x="3528636" y="2156895"/>
                  </a:lnTo>
                  <a:lnTo>
                    <a:pt x="3512122" y="2167371"/>
                  </a:lnTo>
                  <a:lnTo>
                    <a:pt x="3495609" y="2177848"/>
                  </a:lnTo>
                  <a:lnTo>
                    <a:pt x="3479096" y="2187689"/>
                  </a:lnTo>
                  <a:lnTo>
                    <a:pt x="3462266" y="2197531"/>
                  </a:lnTo>
                  <a:lnTo>
                    <a:pt x="3445435" y="2207055"/>
                  </a:lnTo>
                  <a:lnTo>
                    <a:pt x="3428286" y="2216262"/>
                  </a:lnTo>
                  <a:lnTo>
                    <a:pt x="3421936" y="2241342"/>
                  </a:lnTo>
                  <a:lnTo>
                    <a:pt x="3415267" y="2266422"/>
                  </a:lnTo>
                  <a:lnTo>
                    <a:pt x="3408598" y="2291185"/>
                  </a:lnTo>
                  <a:lnTo>
                    <a:pt x="3401294" y="2315947"/>
                  </a:lnTo>
                  <a:lnTo>
                    <a:pt x="3393672" y="2340710"/>
                  </a:lnTo>
                  <a:lnTo>
                    <a:pt x="3385734" y="2365473"/>
                  </a:lnTo>
                  <a:lnTo>
                    <a:pt x="3377477" y="2389918"/>
                  </a:lnTo>
                  <a:lnTo>
                    <a:pt x="3368903" y="2414046"/>
                  </a:lnTo>
                  <a:lnTo>
                    <a:pt x="3360011" y="2438491"/>
                  </a:lnTo>
                  <a:lnTo>
                    <a:pt x="3350802" y="2462619"/>
                  </a:lnTo>
                  <a:lnTo>
                    <a:pt x="3341275" y="2486746"/>
                  </a:lnTo>
                  <a:lnTo>
                    <a:pt x="3331431" y="2510557"/>
                  </a:lnTo>
                  <a:lnTo>
                    <a:pt x="3320952" y="2534367"/>
                  </a:lnTo>
                  <a:lnTo>
                    <a:pt x="3310472" y="2557860"/>
                  </a:lnTo>
                  <a:lnTo>
                    <a:pt x="3299992" y="2581353"/>
                  </a:lnTo>
                  <a:lnTo>
                    <a:pt x="3288878" y="2604845"/>
                  </a:lnTo>
                  <a:lnTo>
                    <a:pt x="3312060" y="2585797"/>
                  </a:lnTo>
                  <a:lnTo>
                    <a:pt x="3335242" y="2566432"/>
                  </a:lnTo>
                  <a:lnTo>
                    <a:pt x="3358106" y="2546748"/>
                  </a:lnTo>
                  <a:lnTo>
                    <a:pt x="3380335" y="2526430"/>
                  </a:lnTo>
                  <a:lnTo>
                    <a:pt x="3402247" y="2505477"/>
                  </a:lnTo>
                  <a:lnTo>
                    <a:pt x="3423523" y="2484524"/>
                  </a:lnTo>
                  <a:lnTo>
                    <a:pt x="3444482" y="2462619"/>
                  </a:lnTo>
                  <a:lnTo>
                    <a:pt x="3464806" y="2441031"/>
                  </a:lnTo>
                  <a:lnTo>
                    <a:pt x="3485130" y="2418173"/>
                  </a:lnTo>
                  <a:lnTo>
                    <a:pt x="3504183" y="2395315"/>
                  </a:lnTo>
                  <a:lnTo>
                    <a:pt x="3522920" y="2371822"/>
                  </a:lnTo>
                  <a:lnTo>
                    <a:pt x="3541338" y="2348329"/>
                  </a:lnTo>
                  <a:lnTo>
                    <a:pt x="3558804" y="2323884"/>
                  </a:lnTo>
                  <a:lnTo>
                    <a:pt x="3575952" y="2299121"/>
                  </a:lnTo>
                  <a:lnTo>
                    <a:pt x="3592465" y="2274041"/>
                  </a:lnTo>
                  <a:lnTo>
                    <a:pt x="3608343" y="2248644"/>
                  </a:lnTo>
                  <a:lnTo>
                    <a:pt x="3617552" y="2233088"/>
                  </a:lnTo>
                  <a:lnTo>
                    <a:pt x="3626444" y="2217531"/>
                  </a:lnTo>
                  <a:lnTo>
                    <a:pt x="3635018" y="2201658"/>
                  </a:lnTo>
                  <a:lnTo>
                    <a:pt x="3643274" y="2186102"/>
                  </a:lnTo>
                  <a:lnTo>
                    <a:pt x="3651531" y="2169911"/>
                  </a:lnTo>
                  <a:lnTo>
                    <a:pt x="3659470" y="2154037"/>
                  </a:lnTo>
                  <a:lnTo>
                    <a:pt x="3667092" y="2137529"/>
                  </a:lnTo>
                  <a:lnTo>
                    <a:pt x="3674395" y="2121338"/>
                  </a:lnTo>
                  <a:lnTo>
                    <a:pt x="3681699" y="2104829"/>
                  </a:lnTo>
                  <a:lnTo>
                    <a:pt x="3688368" y="2088003"/>
                  </a:lnTo>
                  <a:lnTo>
                    <a:pt x="3695037" y="2071495"/>
                  </a:lnTo>
                  <a:lnTo>
                    <a:pt x="3701070" y="2054669"/>
                  </a:lnTo>
                  <a:lnTo>
                    <a:pt x="3707104" y="2037843"/>
                  </a:lnTo>
                  <a:lnTo>
                    <a:pt x="3712820" y="2020700"/>
                  </a:lnTo>
                  <a:lnTo>
                    <a:pt x="3717901" y="2003556"/>
                  </a:lnTo>
                  <a:lnTo>
                    <a:pt x="3722982" y="1986413"/>
                  </a:lnTo>
                  <a:close/>
                  <a:moveTo>
                    <a:pt x="1135929" y="1865857"/>
                  </a:moveTo>
                  <a:lnTo>
                    <a:pt x="1129273" y="1867443"/>
                  </a:lnTo>
                  <a:lnTo>
                    <a:pt x="1122617" y="1869030"/>
                  </a:lnTo>
                  <a:lnTo>
                    <a:pt x="1116278" y="1870933"/>
                  </a:lnTo>
                  <a:lnTo>
                    <a:pt x="1110256" y="1873471"/>
                  </a:lnTo>
                  <a:lnTo>
                    <a:pt x="1103917" y="1875692"/>
                  </a:lnTo>
                  <a:lnTo>
                    <a:pt x="1098211" y="1877913"/>
                  </a:lnTo>
                  <a:lnTo>
                    <a:pt x="1092189" y="1880769"/>
                  </a:lnTo>
                  <a:lnTo>
                    <a:pt x="1086484" y="1883624"/>
                  </a:lnTo>
                  <a:lnTo>
                    <a:pt x="1080779" y="1886479"/>
                  </a:lnTo>
                  <a:lnTo>
                    <a:pt x="1075708" y="1889969"/>
                  </a:lnTo>
                  <a:lnTo>
                    <a:pt x="1070320" y="1893142"/>
                  </a:lnTo>
                  <a:lnTo>
                    <a:pt x="1065565" y="1896632"/>
                  </a:lnTo>
                  <a:lnTo>
                    <a:pt x="1060494" y="1900439"/>
                  </a:lnTo>
                  <a:lnTo>
                    <a:pt x="1056057" y="1904246"/>
                  </a:lnTo>
                  <a:lnTo>
                    <a:pt x="1051619" y="1908371"/>
                  </a:lnTo>
                  <a:lnTo>
                    <a:pt x="1047499" y="1912495"/>
                  </a:lnTo>
                  <a:lnTo>
                    <a:pt x="1043378" y="1916937"/>
                  </a:lnTo>
                  <a:lnTo>
                    <a:pt x="1039575" y="1921062"/>
                  </a:lnTo>
                  <a:lnTo>
                    <a:pt x="1035772" y="1925821"/>
                  </a:lnTo>
                  <a:lnTo>
                    <a:pt x="1032602" y="1930262"/>
                  </a:lnTo>
                  <a:lnTo>
                    <a:pt x="1029433" y="1935021"/>
                  </a:lnTo>
                  <a:lnTo>
                    <a:pt x="1026580" y="1940098"/>
                  </a:lnTo>
                  <a:lnTo>
                    <a:pt x="1024044" y="1944857"/>
                  </a:lnTo>
                  <a:lnTo>
                    <a:pt x="1021509" y="1950250"/>
                  </a:lnTo>
                  <a:lnTo>
                    <a:pt x="1019290" y="1955326"/>
                  </a:lnTo>
                  <a:lnTo>
                    <a:pt x="1017705" y="1960720"/>
                  </a:lnTo>
                  <a:lnTo>
                    <a:pt x="1016120" y="1966114"/>
                  </a:lnTo>
                  <a:lnTo>
                    <a:pt x="1014853" y="1971190"/>
                  </a:lnTo>
                  <a:lnTo>
                    <a:pt x="1013902" y="1976901"/>
                  </a:lnTo>
                  <a:lnTo>
                    <a:pt x="1012634" y="1982611"/>
                  </a:lnTo>
                  <a:lnTo>
                    <a:pt x="1012317" y="1988005"/>
                  </a:lnTo>
                  <a:lnTo>
                    <a:pt x="1012317" y="1994033"/>
                  </a:lnTo>
                  <a:lnTo>
                    <a:pt x="1012317" y="1999744"/>
                  </a:lnTo>
                  <a:lnTo>
                    <a:pt x="1012634" y="2005137"/>
                  </a:lnTo>
                  <a:lnTo>
                    <a:pt x="1013902" y="2010848"/>
                  </a:lnTo>
                  <a:lnTo>
                    <a:pt x="1014853" y="2016559"/>
                  </a:lnTo>
                  <a:lnTo>
                    <a:pt x="1016120" y="2021635"/>
                  </a:lnTo>
                  <a:lnTo>
                    <a:pt x="1017705" y="2027346"/>
                  </a:lnTo>
                  <a:lnTo>
                    <a:pt x="1019290" y="2032740"/>
                  </a:lnTo>
                  <a:lnTo>
                    <a:pt x="1021509" y="2037499"/>
                  </a:lnTo>
                  <a:lnTo>
                    <a:pt x="1024044" y="2042892"/>
                  </a:lnTo>
                  <a:lnTo>
                    <a:pt x="1026580" y="2047651"/>
                  </a:lnTo>
                  <a:lnTo>
                    <a:pt x="1029433" y="2052728"/>
                  </a:lnTo>
                  <a:lnTo>
                    <a:pt x="1032602" y="2057169"/>
                  </a:lnTo>
                  <a:lnTo>
                    <a:pt x="1035772" y="2061928"/>
                  </a:lnTo>
                  <a:lnTo>
                    <a:pt x="1039575" y="2066687"/>
                  </a:lnTo>
                  <a:lnTo>
                    <a:pt x="1043378" y="2070812"/>
                  </a:lnTo>
                  <a:lnTo>
                    <a:pt x="1047499" y="2075254"/>
                  </a:lnTo>
                  <a:lnTo>
                    <a:pt x="1051619" y="2079378"/>
                  </a:lnTo>
                  <a:lnTo>
                    <a:pt x="1056057" y="2083185"/>
                  </a:lnTo>
                  <a:lnTo>
                    <a:pt x="1060494" y="2087310"/>
                  </a:lnTo>
                  <a:lnTo>
                    <a:pt x="1065565" y="2090800"/>
                  </a:lnTo>
                  <a:lnTo>
                    <a:pt x="1070320" y="2094607"/>
                  </a:lnTo>
                  <a:lnTo>
                    <a:pt x="1075708" y="2097780"/>
                  </a:lnTo>
                  <a:lnTo>
                    <a:pt x="1080779" y="2101270"/>
                  </a:lnTo>
                  <a:lnTo>
                    <a:pt x="1086484" y="2104125"/>
                  </a:lnTo>
                  <a:lnTo>
                    <a:pt x="1092189" y="2106980"/>
                  </a:lnTo>
                  <a:lnTo>
                    <a:pt x="1098211" y="2109836"/>
                  </a:lnTo>
                  <a:lnTo>
                    <a:pt x="1103917" y="2112374"/>
                  </a:lnTo>
                  <a:lnTo>
                    <a:pt x="1110256" y="2114595"/>
                  </a:lnTo>
                  <a:lnTo>
                    <a:pt x="1116278" y="2116498"/>
                  </a:lnTo>
                  <a:lnTo>
                    <a:pt x="1122617" y="2118719"/>
                  </a:lnTo>
                  <a:lnTo>
                    <a:pt x="1129273" y="2120306"/>
                  </a:lnTo>
                  <a:lnTo>
                    <a:pt x="1135929" y="2121892"/>
                  </a:lnTo>
                  <a:lnTo>
                    <a:pt x="1135929" y="1865857"/>
                  </a:lnTo>
                  <a:close/>
                  <a:moveTo>
                    <a:pt x="3488623" y="1743231"/>
                  </a:moveTo>
                  <a:lnTo>
                    <a:pt x="3487988" y="1767358"/>
                  </a:lnTo>
                  <a:lnTo>
                    <a:pt x="3487353" y="1791169"/>
                  </a:lnTo>
                  <a:lnTo>
                    <a:pt x="3486400" y="1814979"/>
                  </a:lnTo>
                  <a:lnTo>
                    <a:pt x="3485130" y="1839107"/>
                  </a:lnTo>
                  <a:lnTo>
                    <a:pt x="3483542" y="1862599"/>
                  </a:lnTo>
                  <a:lnTo>
                    <a:pt x="3481637" y="1886410"/>
                  </a:lnTo>
                  <a:lnTo>
                    <a:pt x="3479414" y="1910537"/>
                  </a:lnTo>
                  <a:lnTo>
                    <a:pt x="3477191" y="1934348"/>
                  </a:lnTo>
                  <a:lnTo>
                    <a:pt x="3474333" y="1958158"/>
                  </a:lnTo>
                  <a:lnTo>
                    <a:pt x="3471475" y="1981968"/>
                  </a:lnTo>
                  <a:lnTo>
                    <a:pt x="3468617" y="2005461"/>
                  </a:lnTo>
                  <a:lnTo>
                    <a:pt x="3464806" y="2029271"/>
                  </a:lnTo>
                  <a:lnTo>
                    <a:pt x="3461313" y="2053082"/>
                  </a:lnTo>
                  <a:lnTo>
                    <a:pt x="3457184" y="2076575"/>
                  </a:lnTo>
                  <a:lnTo>
                    <a:pt x="3453374" y="2100067"/>
                  </a:lnTo>
                  <a:lnTo>
                    <a:pt x="3448610" y="2123560"/>
                  </a:lnTo>
                  <a:lnTo>
                    <a:pt x="3467029" y="2112766"/>
                  </a:lnTo>
                  <a:lnTo>
                    <a:pt x="3484812" y="2101337"/>
                  </a:lnTo>
                  <a:lnTo>
                    <a:pt x="3502596" y="2089591"/>
                  </a:lnTo>
                  <a:lnTo>
                    <a:pt x="3520061" y="2077844"/>
                  </a:lnTo>
                  <a:lnTo>
                    <a:pt x="3532128" y="2068955"/>
                  </a:lnTo>
                  <a:lnTo>
                    <a:pt x="3544196" y="2060066"/>
                  </a:lnTo>
                  <a:lnTo>
                    <a:pt x="3555946" y="2051177"/>
                  </a:lnTo>
                  <a:lnTo>
                    <a:pt x="3567378" y="2041970"/>
                  </a:lnTo>
                  <a:lnTo>
                    <a:pt x="3579128" y="2032764"/>
                  </a:lnTo>
                  <a:lnTo>
                    <a:pt x="3590242" y="2022922"/>
                  </a:lnTo>
                  <a:lnTo>
                    <a:pt x="3601039" y="2013080"/>
                  </a:lnTo>
                  <a:lnTo>
                    <a:pt x="3612154" y="2003239"/>
                  </a:lnTo>
                  <a:lnTo>
                    <a:pt x="3622633" y="1993080"/>
                  </a:lnTo>
                  <a:lnTo>
                    <a:pt x="3632795" y="1982921"/>
                  </a:lnTo>
                  <a:lnTo>
                    <a:pt x="3642957" y="1972127"/>
                  </a:lnTo>
                  <a:lnTo>
                    <a:pt x="3653119" y="1961333"/>
                  </a:lnTo>
                  <a:lnTo>
                    <a:pt x="3662646" y="1950539"/>
                  </a:lnTo>
                  <a:lnTo>
                    <a:pt x="3671855" y="1939427"/>
                  </a:lnTo>
                  <a:lnTo>
                    <a:pt x="3680746" y="1927998"/>
                  </a:lnTo>
                  <a:lnTo>
                    <a:pt x="3689321" y="1916252"/>
                  </a:lnTo>
                  <a:lnTo>
                    <a:pt x="3696307" y="1906728"/>
                  </a:lnTo>
                  <a:lnTo>
                    <a:pt x="3702658" y="1896251"/>
                  </a:lnTo>
                  <a:lnTo>
                    <a:pt x="3709009" y="1886092"/>
                  </a:lnTo>
                  <a:lnTo>
                    <a:pt x="3715360" y="1875933"/>
                  </a:lnTo>
                  <a:lnTo>
                    <a:pt x="3721076" y="1865457"/>
                  </a:lnTo>
                  <a:lnTo>
                    <a:pt x="3726158" y="1854980"/>
                  </a:lnTo>
                  <a:lnTo>
                    <a:pt x="3731556" y="1844186"/>
                  </a:lnTo>
                  <a:lnTo>
                    <a:pt x="3736002" y="1833392"/>
                  </a:lnTo>
                  <a:lnTo>
                    <a:pt x="3740448" y="1822598"/>
                  </a:lnTo>
                  <a:lnTo>
                    <a:pt x="3744258" y="1811169"/>
                  </a:lnTo>
                  <a:lnTo>
                    <a:pt x="3748069" y="1800375"/>
                  </a:lnTo>
                  <a:lnTo>
                    <a:pt x="3751245" y="1789264"/>
                  </a:lnTo>
                  <a:lnTo>
                    <a:pt x="3754420" y="1777517"/>
                  </a:lnTo>
                  <a:lnTo>
                    <a:pt x="3756643" y="1766406"/>
                  </a:lnTo>
                  <a:lnTo>
                    <a:pt x="3758549" y="1754977"/>
                  </a:lnTo>
                  <a:lnTo>
                    <a:pt x="3760136" y="1743231"/>
                  </a:lnTo>
                  <a:lnTo>
                    <a:pt x="3488623" y="1743231"/>
                  </a:lnTo>
                  <a:close/>
                  <a:moveTo>
                    <a:pt x="2924954" y="1743231"/>
                  </a:moveTo>
                  <a:lnTo>
                    <a:pt x="2924002" y="1781010"/>
                  </a:lnTo>
                  <a:lnTo>
                    <a:pt x="2923049" y="1818471"/>
                  </a:lnTo>
                  <a:lnTo>
                    <a:pt x="2922096" y="1855933"/>
                  </a:lnTo>
                  <a:lnTo>
                    <a:pt x="2920509" y="1893394"/>
                  </a:lnTo>
                  <a:lnTo>
                    <a:pt x="2918603" y="1930538"/>
                  </a:lnTo>
                  <a:lnTo>
                    <a:pt x="2916063" y="1968317"/>
                  </a:lnTo>
                  <a:lnTo>
                    <a:pt x="2913205" y="2005461"/>
                  </a:lnTo>
                  <a:lnTo>
                    <a:pt x="2910347" y="2043240"/>
                  </a:lnTo>
                  <a:lnTo>
                    <a:pt x="2906536" y="2080384"/>
                  </a:lnTo>
                  <a:lnTo>
                    <a:pt x="2902725" y="2117846"/>
                  </a:lnTo>
                  <a:lnTo>
                    <a:pt x="2898280" y="2154990"/>
                  </a:lnTo>
                  <a:lnTo>
                    <a:pt x="2893834" y="2192134"/>
                  </a:lnTo>
                  <a:lnTo>
                    <a:pt x="2888435" y="2229595"/>
                  </a:lnTo>
                  <a:lnTo>
                    <a:pt x="2883037" y="2266739"/>
                  </a:lnTo>
                  <a:lnTo>
                    <a:pt x="2877003" y="2303566"/>
                  </a:lnTo>
                  <a:lnTo>
                    <a:pt x="2870652" y="2340710"/>
                  </a:lnTo>
                  <a:lnTo>
                    <a:pt x="2897644" y="2334361"/>
                  </a:lnTo>
                  <a:lnTo>
                    <a:pt x="2924954" y="2327694"/>
                  </a:lnTo>
                  <a:lnTo>
                    <a:pt x="2951947" y="2321344"/>
                  </a:lnTo>
                  <a:lnTo>
                    <a:pt x="2978940" y="2314360"/>
                  </a:lnTo>
                  <a:lnTo>
                    <a:pt x="3005615" y="2306741"/>
                  </a:lnTo>
                  <a:lnTo>
                    <a:pt x="3032607" y="2299121"/>
                  </a:lnTo>
                  <a:lnTo>
                    <a:pt x="3059282" y="2291185"/>
                  </a:lnTo>
                  <a:lnTo>
                    <a:pt x="3085957" y="2282930"/>
                  </a:lnTo>
                  <a:lnTo>
                    <a:pt x="3121842" y="2271184"/>
                  </a:lnTo>
                  <a:lnTo>
                    <a:pt x="3157726" y="2258485"/>
                  </a:lnTo>
                  <a:lnTo>
                    <a:pt x="3193292" y="2245786"/>
                  </a:lnTo>
                  <a:lnTo>
                    <a:pt x="3228859" y="2231818"/>
                  </a:lnTo>
                  <a:lnTo>
                    <a:pt x="3246642" y="2224516"/>
                  </a:lnTo>
                  <a:lnTo>
                    <a:pt x="3264108" y="2217214"/>
                  </a:lnTo>
                  <a:lnTo>
                    <a:pt x="3281574" y="2209595"/>
                  </a:lnTo>
                  <a:lnTo>
                    <a:pt x="3298722" y="2201975"/>
                  </a:lnTo>
                  <a:lnTo>
                    <a:pt x="3315870" y="2194356"/>
                  </a:lnTo>
                  <a:lnTo>
                    <a:pt x="3333019" y="2186419"/>
                  </a:lnTo>
                  <a:lnTo>
                    <a:pt x="3350167" y="2178165"/>
                  </a:lnTo>
                  <a:lnTo>
                    <a:pt x="3366998" y="2169593"/>
                  </a:lnTo>
                  <a:lnTo>
                    <a:pt x="3372396" y="2143243"/>
                  </a:lnTo>
                  <a:lnTo>
                    <a:pt x="3378112" y="2116576"/>
                  </a:lnTo>
                  <a:lnTo>
                    <a:pt x="3383193" y="2090226"/>
                  </a:lnTo>
                  <a:lnTo>
                    <a:pt x="3387956" y="2063876"/>
                  </a:lnTo>
                  <a:lnTo>
                    <a:pt x="3392402" y="2037526"/>
                  </a:lnTo>
                  <a:lnTo>
                    <a:pt x="3396213" y="2010858"/>
                  </a:lnTo>
                  <a:lnTo>
                    <a:pt x="3400341" y="1984508"/>
                  </a:lnTo>
                  <a:lnTo>
                    <a:pt x="3403517" y="1957841"/>
                  </a:lnTo>
                  <a:lnTo>
                    <a:pt x="3406375" y="1931173"/>
                  </a:lnTo>
                  <a:lnTo>
                    <a:pt x="3409233" y="1904188"/>
                  </a:lnTo>
                  <a:lnTo>
                    <a:pt x="3411456" y="1877521"/>
                  </a:lnTo>
                  <a:lnTo>
                    <a:pt x="3413361" y="1850536"/>
                  </a:lnTo>
                  <a:lnTo>
                    <a:pt x="3414949" y="1823868"/>
                  </a:lnTo>
                  <a:lnTo>
                    <a:pt x="3416537" y="1797201"/>
                  </a:lnTo>
                  <a:lnTo>
                    <a:pt x="3417490" y="1770533"/>
                  </a:lnTo>
                  <a:lnTo>
                    <a:pt x="3418125" y="1743231"/>
                  </a:lnTo>
                  <a:lnTo>
                    <a:pt x="2924954" y="1743231"/>
                  </a:lnTo>
                  <a:close/>
                  <a:moveTo>
                    <a:pt x="1135929" y="1741488"/>
                  </a:moveTo>
                  <a:lnTo>
                    <a:pt x="1219922" y="1741488"/>
                  </a:lnTo>
                  <a:lnTo>
                    <a:pt x="1219922" y="1776705"/>
                  </a:lnTo>
                  <a:lnTo>
                    <a:pt x="1232283" y="1778608"/>
                  </a:lnTo>
                  <a:lnTo>
                    <a:pt x="1244644" y="1780512"/>
                  </a:lnTo>
                  <a:lnTo>
                    <a:pt x="1256371" y="1783050"/>
                  </a:lnTo>
                  <a:lnTo>
                    <a:pt x="1268099" y="1785906"/>
                  </a:lnTo>
                  <a:lnTo>
                    <a:pt x="1279509" y="1789713"/>
                  </a:lnTo>
                  <a:lnTo>
                    <a:pt x="1290602" y="1793203"/>
                  </a:lnTo>
                  <a:lnTo>
                    <a:pt x="1301696" y="1797644"/>
                  </a:lnTo>
                  <a:lnTo>
                    <a:pt x="1312472" y="1801769"/>
                  </a:lnTo>
                  <a:lnTo>
                    <a:pt x="1322931" y="1806845"/>
                  </a:lnTo>
                  <a:lnTo>
                    <a:pt x="1332757" y="1812239"/>
                  </a:lnTo>
                  <a:lnTo>
                    <a:pt x="1342583" y="1817632"/>
                  </a:lnTo>
                  <a:lnTo>
                    <a:pt x="1352408" y="1823660"/>
                  </a:lnTo>
                  <a:lnTo>
                    <a:pt x="1361600" y="1829688"/>
                  </a:lnTo>
                  <a:lnTo>
                    <a:pt x="1370158" y="1836034"/>
                  </a:lnTo>
                  <a:lnTo>
                    <a:pt x="1378715" y="1843014"/>
                  </a:lnTo>
                  <a:lnTo>
                    <a:pt x="1386639" y="1849994"/>
                  </a:lnTo>
                  <a:lnTo>
                    <a:pt x="1394563" y="1857291"/>
                  </a:lnTo>
                  <a:lnTo>
                    <a:pt x="1401536" y="1865222"/>
                  </a:lnTo>
                  <a:lnTo>
                    <a:pt x="1408192" y="1873154"/>
                  </a:lnTo>
                  <a:lnTo>
                    <a:pt x="1414848" y="1881086"/>
                  </a:lnTo>
                  <a:lnTo>
                    <a:pt x="1420870" y="1889652"/>
                  </a:lnTo>
                  <a:lnTo>
                    <a:pt x="1426258" y="1898218"/>
                  </a:lnTo>
                  <a:lnTo>
                    <a:pt x="1431330" y="1906784"/>
                  </a:lnTo>
                  <a:lnTo>
                    <a:pt x="1436084" y="1915985"/>
                  </a:lnTo>
                  <a:lnTo>
                    <a:pt x="1440204" y="1924869"/>
                  </a:lnTo>
                  <a:lnTo>
                    <a:pt x="1443691" y="1934387"/>
                  </a:lnTo>
                  <a:lnTo>
                    <a:pt x="1446860" y="1943905"/>
                  </a:lnTo>
                  <a:lnTo>
                    <a:pt x="1449396" y="1953423"/>
                  </a:lnTo>
                  <a:lnTo>
                    <a:pt x="1451298" y="1963258"/>
                  </a:lnTo>
                  <a:lnTo>
                    <a:pt x="1452882" y="1973728"/>
                  </a:lnTo>
                  <a:lnTo>
                    <a:pt x="1453833" y="1983563"/>
                  </a:lnTo>
                  <a:lnTo>
                    <a:pt x="1454150" y="1994033"/>
                  </a:lnTo>
                  <a:lnTo>
                    <a:pt x="1344167" y="1994033"/>
                  </a:lnTo>
                  <a:lnTo>
                    <a:pt x="1343850" y="1988005"/>
                  </a:lnTo>
                  <a:lnTo>
                    <a:pt x="1343533" y="1982611"/>
                  </a:lnTo>
                  <a:lnTo>
                    <a:pt x="1342266" y="1976901"/>
                  </a:lnTo>
                  <a:lnTo>
                    <a:pt x="1341315" y="1971190"/>
                  </a:lnTo>
                  <a:lnTo>
                    <a:pt x="1340047" y="1966114"/>
                  </a:lnTo>
                  <a:lnTo>
                    <a:pt x="1338462" y="1960403"/>
                  </a:lnTo>
                  <a:lnTo>
                    <a:pt x="1336877" y="1955009"/>
                  </a:lnTo>
                  <a:lnTo>
                    <a:pt x="1334659" y="1949933"/>
                  </a:lnTo>
                  <a:lnTo>
                    <a:pt x="1332123" y="1944857"/>
                  </a:lnTo>
                  <a:lnTo>
                    <a:pt x="1329587" y="1940098"/>
                  </a:lnTo>
                  <a:lnTo>
                    <a:pt x="1326735" y="1935021"/>
                  </a:lnTo>
                  <a:lnTo>
                    <a:pt x="1323565" y="1930262"/>
                  </a:lnTo>
                  <a:lnTo>
                    <a:pt x="1320079" y="1925503"/>
                  </a:lnTo>
                  <a:lnTo>
                    <a:pt x="1316592" y="1921062"/>
                  </a:lnTo>
                  <a:lnTo>
                    <a:pt x="1312789" y="1916620"/>
                  </a:lnTo>
                  <a:lnTo>
                    <a:pt x="1308669" y="1912178"/>
                  </a:lnTo>
                  <a:lnTo>
                    <a:pt x="1304548" y="1908371"/>
                  </a:lnTo>
                  <a:lnTo>
                    <a:pt x="1299794" y="1904246"/>
                  </a:lnTo>
                  <a:lnTo>
                    <a:pt x="1295357" y="1900439"/>
                  </a:lnTo>
                  <a:lnTo>
                    <a:pt x="1290602" y="1896632"/>
                  </a:lnTo>
                  <a:lnTo>
                    <a:pt x="1285531" y="1893142"/>
                  </a:lnTo>
                  <a:lnTo>
                    <a:pt x="1280460" y="1889969"/>
                  </a:lnTo>
                  <a:lnTo>
                    <a:pt x="1274755" y="1886479"/>
                  </a:lnTo>
                  <a:lnTo>
                    <a:pt x="1269683" y="1883624"/>
                  </a:lnTo>
                  <a:lnTo>
                    <a:pt x="1263661" y="1880769"/>
                  </a:lnTo>
                  <a:lnTo>
                    <a:pt x="1257956" y="1877913"/>
                  </a:lnTo>
                  <a:lnTo>
                    <a:pt x="1251934" y="1875375"/>
                  </a:lnTo>
                  <a:lnTo>
                    <a:pt x="1245912" y="1873154"/>
                  </a:lnTo>
                  <a:lnTo>
                    <a:pt x="1239573" y="1870933"/>
                  </a:lnTo>
                  <a:lnTo>
                    <a:pt x="1233234" y="1869030"/>
                  </a:lnTo>
                  <a:lnTo>
                    <a:pt x="1226578" y="1867443"/>
                  </a:lnTo>
                  <a:lnTo>
                    <a:pt x="1219922" y="1865857"/>
                  </a:lnTo>
                  <a:lnTo>
                    <a:pt x="1219922" y="2128872"/>
                  </a:lnTo>
                  <a:lnTo>
                    <a:pt x="1232283" y="2130458"/>
                  </a:lnTo>
                  <a:lnTo>
                    <a:pt x="1244327" y="2132679"/>
                  </a:lnTo>
                  <a:lnTo>
                    <a:pt x="1256371" y="2135534"/>
                  </a:lnTo>
                  <a:lnTo>
                    <a:pt x="1268099" y="2138390"/>
                  </a:lnTo>
                  <a:lnTo>
                    <a:pt x="1279509" y="2141563"/>
                  </a:lnTo>
                  <a:lnTo>
                    <a:pt x="1290602" y="2145687"/>
                  </a:lnTo>
                  <a:lnTo>
                    <a:pt x="1301696" y="2149494"/>
                  </a:lnTo>
                  <a:lnTo>
                    <a:pt x="1312155" y="2154253"/>
                  </a:lnTo>
                  <a:lnTo>
                    <a:pt x="1322615" y="2159012"/>
                  </a:lnTo>
                  <a:lnTo>
                    <a:pt x="1332757" y="2164406"/>
                  </a:lnTo>
                  <a:lnTo>
                    <a:pt x="1342266" y="2170117"/>
                  </a:lnTo>
                  <a:lnTo>
                    <a:pt x="1352091" y="2175510"/>
                  </a:lnTo>
                  <a:lnTo>
                    <a:pt x="1361283" y="2181856"/>
                  </a:lnTo>
                  <a:lnTo>
                    <a:pt x="1369841" y="2188518"/>
                  </a:lnTo>
                  <a:lnTo>
                    <a:pt x="1378398" y="2195498"/>
                  </a:lnTo>
                  <a:lnTo>
                    <a:pt x="1386322" y="2202478"/>
                  </a:lnTo>
                  <a:lnTo>
                    <a:pt x="1394246" y="2209458"/>
                  </a:lnTo>
                  <a:lnTo>
                    <a:pt x="1401219" y="2217390"/>
                  </a:lnTo>
                  <a:lnTo>
                    <a:pt x="1407875" y="2225004"/>
                  </a:lnTo>
                  <a:lnTo>
                    <a:pt x="1414531" y="2233253"/>
                  </a:lnTo>
                  <a:lnTo>
                    <a:pt x="1420553" y="2241502"/>
                  </a:lnTo>
                  <a:lnTo>
                    <a:pt x="1425941" y="2250068"/>
                  </a:lnTo>
                  <a:lnTo>
                    <a:pt x="1431013" y="2258952"/>
                  </a:lnTo>
                  <a:lnTo>
                    <a:pt x="1435450" y="2267835"/>
                  </a:lnTo>
                  <a:lnTo>
                    <a:pt x="1439570" y="2277036"/>
                  </a:lnTo>
                  <a:lnTo>
                    <a:pt x="1443057" y="2286554"/>
                  </a:lnTo>
                  <a:lnTo>
                    <a:pt x="1446543" y="2296389"/>
                  </a:lnTo>
                  <a:lnTo>
                    <a:pt x="1448762" y="2305907"/>
                  </a:lnTo>
                  <a:lnTo>
                    <a:pt x="1450664" y="2315742"/>
                  </a:lnTo>
                  <a:lnTo>
                    <a:pt x="1452248" y="2325578"/>
                  </a:lnTo>
                  <a:lnTo>
                    <a:pt x="1453199" y="2335730"/>
                  </a:lnTo>
                  <a:lnTo>
                    <a:pt x="1453516" y="2345883"/>
                  </a:lnTo>
                  <a:lnTo>
                    <a:pt x="1453199" y="2356353"/>
                  </a:lnTo>
                  <a:lnTo>
                    <a:pt x="1452248" y="2366505"/>
                  </a:lnTo>
                  <a:lnTo>
                    <a:pt x="1450664" y="2376341"/>
                  </a:lnTo>
                  <a:lnTo>
                    <a:pt x="1448762" y="2386176"/>
                  </a:lnTo>
                  <a:lnTo>
                    <a:pt x="1446543" y="2395694"/>
                  </a:lnTo>
                  <a:lnTo>
                    <a:pt x="1443057" y="2405212"/>
                  </a:lnTo>
                  <a:lnTo>
                    <a:pt x="1439570" y="2415047"/>
                  </a:lnTo>
                  <a:lnTo>
                    <a:pt x="1435450" y="2424248"/>
                  </a:lnTo>
                  <a:lnTo>
                    <a:pt x="1431013" y="2433131"/>
                  </a:lnTo>
                  <a:lnTo>
                    <a:pt x="1425941" y="2442015"/>
                  </a:lnTo>
                  <a:lnTo>
                    <a:pt x="1420553" y="2450581"/>
                  </a:lnTo>
                  <a:lnTo>
                    <a:pt x="1414531" y="2458830"/>
                  </a:lnTo>
                  <a:lnTo>
                    <a:pt x="1407875" y="2467079"/>
                  </a:lnTo>
                  <a:lnTo>
                    <a:pt x="1401219" y="2475011"/>
                  </a:lnTo>
                  <a:lnTo>
                    <a:pt x="1394246" y="2482625"/>
                  </a:lnTo>
                  <a:lnTo>
                    <a:pt x="1386322" y="2489605"/>
                  </a:lnTo>
                  <a:lnTo>
                    <a:pt x="1378398" y="2496902"/>
                  </a:lnTo>
                  <a:lnTo>
                    <a:pt x="1369841" y="2503565"/>
                  </a:lnTo>
                  <a:lnTo>
                    <a:pt x="1361283" y="2510227"/>
                  </a:lnTo>
                  <a:lnTo>
                    <a:pt x="1352091" y="2516573"/>
                  </a:lnTo>
                  <a:lnTo>
                    <a:pt x="1342266" y="2522284"/>
                  </a:lnTo>
                  <a:lnTo>
                    <a:pt x="1332757" y="2527994"/>
                  </a:lnTo>
                  <a:lnTo>
                    <a:pt x="1322615" y="2532753"/>
                  </a:lnTo>
                  <a:lnTo>
                    <a:pt x="1312155" y="2537830"/>
                  </a:lnTo>
                  <a:lnTo>
                    <a:pt x="1301696" y="2542589"/>
                  </a:lnTo>
                  <a:lnTo>
                    <a:pt x="1290602" y="2546396"/>
                  </a:lnTo>
                  <a:lnTo>
                    <a:pt x="1279509" y="2550520"/>
                  </a:lnTo>
                  <a:lnTo>
                    <a:pt x="1268099" y="2553693"/>
                  </a:lnTo>
                  <a:lnTo>
                    <a:pt x="1256371" y="2556549"/>
                  </a:lnTo>
                  <a:lnTo>
                    <a:pt x="1244327" y="2559404"/>
                  </a:lnTo>
                  <a:lnTo>
                    <a:pt x="1232283" y="2561625"/>
                  </a:lnTo>
                  <a:lnTo>
                    <a:pt x="1219922" y="2563211"/>
                  </a:lnTo>
                  <a:lnTo>
                    <a:pt x="1219922" y="2608263"/>
                  </a:lnTo>
                  <a:lnTo>
                    <a:pt x="1135929" y="2608263"/>
                  </a:lnTo>
                  <a:lnTo>
                    <a:pt x="1135929" y="2563211"/>
                  </a:lnTo>
                  <a:lnTo>
                    <a:pt x="1123568" y="2561625"/>
                  </a:lnTo>
                  <a:lnTo>
                    <a:pt x="1111207" y="2559404"/>
                  </a:lnTo>
                  <a:lnTo>
                    <a:pt x="1099479" y="2556549"/>
                  </a:lnTo>
                  <a:lnTo>
                    <a:pt x="1087435" y="2553693"/>
                  </a:lnTo>
                  <a:lnTo>
                    <a:pt x="1076342" y="2550520"/>
                  </a:lnTo>
                  <a:lnTo>
                    <a:pt x="1065248" y="2546396"/>
                  </a:lnTo>
                  <a:lnTo>
                    <a:pt x="1053838" y="2542589"/>
                  </a:lnTo>
                  <a:lnTo>
                    <a:pt x="1043378" y="2537830"/>
                  </a:lnTo>
                  <a:lnTo>
                    <a:pt x="1032919" y="2532753"/>
                  </a:lnTo>
                  <a:lnTo>
                    <a:pt x="1022776" y="2527994"/>
                  </a:lnTo>
                  <a:lnTo>
                    <a:pt x="1012951" y="2522284"/>
                  </a:lnTo>
                  <a:lnTo>
                    <a:pt x="1003442" y="2516573"/>
                  </a:lnTo>
                  <a:lnTo>
                    <a:pt x="994251" y="2510227"/>
                  </a:lnTo>
                  <a:lnTo>
                    <a:pt x="985376" y="2503565"/>
                  </a:lnTo>
                  <a:lnTo>
                    <a:pt x="977135" y="2496902"/>
                  </a:lnTo>
                  <a:lnTo>
                    <a:pt x="968894" y="2489605"/>
                  </a:lnTo>
                  <a:lnTo>
                    <a:pt x="961288" y="2482625"/>
                  </a:lnTo>
                  <a:lnTo>
                    <a:pt x="953998" y="2475011"/>
                  </a:lnTo>
                  <a:lnTo>
                    <a:pt x="947342" y="2467079"/>
                  </a:lnTo>
                  <a:lnTo>
                    <a:pt x="941002" y="2458830"/>
                  </a:lnTo>
                  <a:lnTo>
                    <a:pt x="934663" y="2450581"/>
                  </a:lnTo>
                  <a:lnTo>
                    <a:pt x="929592" y="2442015"/>
                  </a:lnTo>
                  <a:lnTo>
                    <a:pt x="924204" y="2433131"/>
                  </a:lnTo>
                  <a:lnTo>
                    <a:pt x="919450" y="2424248"/>
                  </a:lnTo>
                  <a:lnTo>
                    <a:pt x="915646" y="2415047"/>
                  </a:lnTo>
                  <a:lnTo>
                    <a:pt x="911843" y="2405212"/>
                  </a:lnTo>
                  <a:lnTo>
                    <a:pt x="908990" y="2396011"/>
                  </a:lnTo>
                  <a:lnTo>
                    <a:pt x="906455" y="2386176"/>
                  </a:lnTo>
                  <a:lnTo>
                    <a:pt x="904553" y="2376341"/>
                  </a:lnTo>
                  <a:lnTo>
                    <a:pt x="902651" y="2366505"/>
                  </a:lnTo>
                  <a:lnTo>
                    <a:pt x="902017" y="2356353"/>
                  </a:lnTo>
                  <a:lnTo>
                    <a:pt x="901700" y="2345883"/>
                  </a:lnTo>
                  <a:lnTo>
                    <a:pt x="1011683" y="2345883"/>
                  </a:lnTo>
                  <a:lnTo>
                    <a:pt x="1011683" y="2351594"/>
                  </a:lnTo>
                  <a:lnTo>
                    <a:pt x="1012317" y="2357622"/>
                  </a:lnTo>
                  <a:lnTo>
                    <a:pt x="1012951" y="2363015"/>
                  </a:lnTo>
                  <a:lnTo>
                    <a:pt x="1014219" y="2368409"/>
                  </a:lnTo>
                  <a:lnTo>
                    <a:pt x="1015487" y="2374120"/>
                  </a:lnTo>
                  <a:lnTo>
                    <a:pt x="1017071" y="2379196"/>
                  </a:lnTo>
                  <a:lnTo>
                    <a:pt x="1018973" y="2384590"/>
                  </a:lnTo>
                  <a:lnTo>
                    <a:pt x="1020875" y="2389983"/>
                  </a:lnTo>
                  <a:lnTo>
                    <a:pt x="1023727" y="2395059"/>
                  </a:lnTo>
                  <a:lnTo>
                    <a:pt x="1026263" y="2400136"/>
                  </a:lnTo>
                  <a:lnTo>
                    <a:pt x="1028799" y="2404577"/>
                  </a:lnTo>
                  <a:lnTo>
                    <a:pt x="1032285" y="2409654"/>
                  </a:lnTo>
                  <a:lnTo>
                    <a:pt x="1035455" y="2414413"/>
                  </a:lnTo>
                  <a:lnTo>
                    <a:pt x="1039258" y="2418854"/>
                  </a:lnTo>
                  <a:lnTo>
                    <a:pt x="1043062" y="2423296"/>
                  </a:lnTo>
                  <a:lnTo>
                    <a:pt x="1046865" y="2427421"/>
                  </a:lnTo>
                  <a:lnTo>
                    <a:pt x="1051302" y="2431862"/>
                  </a:lnTo>
                  <a:lnTo>
                    <a:pt x="1055423" y="2435670"/>
                  </a:lnTo>
                  <a:lnTo>
                    <a:pt x="1060177" y="2439160"/>
                  </a:lnTo>
                  <a:lnTo>
                    <a:pt x="1065248" y="2443284"/>
                  </a:lnTo>
                  <a:lnTo>
                    <a:pt x="1070003" y="2446457"/>
                  </a:lnTo>
                  <a:lnTo>
                    <a:pt x="1075391" y="2450264"/>
                  </a:lnTo>
                  <a:lnTo>
                    <a:pt x="1080779" y="2453119"/>
                  </a:lnTo>
                  <a:lnTo>
                    <a:pt x="1086167" y="2456292"/>
                  </a:lnTo>
                  <a:lnTo>
                    <a:pt x="1092189" y="2459147"/>
                  </a:lnTo>
                  <a:lnTo>
                    <a:pt x="1097578" y="2461686"/>
                  </a:lnTo>
                  <a:lnTo>
                    <a:pt x="1103917" y="2464224"/>
                  </a:lnTo>
                  <a:lnTo>
                    <a:pt x="1109939" y="2466762"/>
                  </a:lnTo>
                  <a:lnTo>
                    <a:pt x="1116278" y="2468665"/>
                  </a:lnTo>
                  <a:lnTo>
                    <a:pt x="1122617" y="2470569"/>
                  </a:lnTo>
                  <a:lnTo>
                    <a:pt x="1128956" y="2472473"/>
                  </a:lnTo>
                  <a:lnTo>
                    <a:pt x="1135929" y="2474059"/>
                  </a:lnTo>
                  <a:lnTo>
                    <a:pt x="1135929" y="2211044"/>
                  </a:lnTo>
                  <a:lnTo>
                    <a:pt x="1123568" y="2209141"/>
                  </a:lnTo>
                  <a:lnTo>
                    <a:pt x="1111207" y="2206920"/>
                  </a:lnTo>
                  <a:lnTo>
                    <a:pt x="1099479" y="2204699"/>
                  </a:lnTo>
                  <a:lnTo>
                    <a:pt x="1087752" y="2201526"/>
                  </a:lnTo>
                  <a:lnTo>
                    <a:pt x="1076342" y="2198036"/>
                  </a:lnTo>
                  <a:lnTo>
                    <a:pt x="1065248" y="2194546"/>
                  </a:lnTo>
                  <a:lnTo>
                    <a:pt x="1054155" y="2190104"/>
                  </a:lnTo>
                  <a:lnTo>
                    <a:pt x="1043378" y="2185663"/>
                  </a:lnTo>
                  <a:lnTo>
                    <a:pt x="1033236" y="2180904"/>
                  </a:lnTo>
                  <a:lnTo>
                    <a:pt x="1023093" y="2175510"/>
                  </a:lnTo>
                  <a:lnTo>
                    <a:pt x="1012951" y="2170117"/>
                  </a:lnTo>
                  <a:lnTo>
                    <a:pt x="1003759" y="2164089"/>
                  </a:lnTo>
                  <a:lnTo>
                    <a:pt x="994568" y="2157743"/>
                  </a:lnTo>
                  <a:lnTo>
                    <a:pt x="985693" y="2151715"/>
                  </a:lnTo>
                  <a:lnTo>
                    <a:pt x="977452" y="2144735"/>
                  </a:lnTo>
                  <a:lnTo>
                    <a:pt x="969211" y="2137438"/>
                  </a:lnTo>
                  <a:lnTo>
                    <a:pt x="961604" y="2130141"/>
                  </a:lnTo>
                  <a:lnTo>
                    <a:pt x="954631" y="2122527"/>
                  </a:lnTo>
                  <a:lnTo>
                    <a:pt x="947659" y="2114595"/>
                  </a:lnTo>
                  <a:lnTo>
                    <a:pt x="941319" y="2106346"/>
                  </a:lnTo>
                  <a:lnTo>
                    <a:pt x="935297" y="2098097"/>
                  </a:lnTo>
                  <a:lnTo>
                    <a:pt x="929909" y="2089531"/>
                  </a:lnTo>
                  <a:lnTo>
                    <a:pt x="924838" y="2080647"/>
                  </a:lnTo>
                  <a:lnTo>
                    <a:pt x="920084" y="2071764"/>
                  </a:lnTo>
                  <a:lnTo>
                    <a:pt x="915963" y="2062563"/>
                  </a:lnTo>
                  <a:lnTo>
                    <a:pt x="912794" y="2053362"/>
                  </a:lnTo>
                  <a:lnTo>
                    <a:pt x="909307" y="2043844"/>
                  </a:lnTo>
                  <a:lnTo>
                    <a:pt x="907088" y="2034009"/>
                  </a:lnTo>
                  <a:lnTo>
                    <a:pt x="905187" y="2024491"/>
                  </a:lnTo>
                  <a:lnTo>
                    <a:pt x="903285" y="2014021"/>
                  </a:lnTo>
                  <a:lnTo>
                    <a:pt x="902651" y="2004186"/>
                  </a:lnTo>
                  <a:lnTo>
                    <a:pt x="902334" y="1994033"/>
                  </a:lnTo>
                  <a:lnTo>
                    <a:pt x="902651" y="1983563"/>
                  </a:lnTo>
                  <a:lnTo>
                    <a:pt x="903285" y="1973728"/>
                  </a:lnTo>
                  <a:lnTo>
                    <a:pt x="905187" y="1963258"/>
                  </a:lnTo>
                  <a:lnTo>
                    <a:pt x="907088" y="1953740"/>
                  </a:lnTo>
                  <a:lnTo>
                    <a:pt x="909307" y="1943905"/>
                  </a:lnTo>
                  <a:lnTo>
                    <a:pt x="912794" y="1934387"/>
                  </a:lnTo>
                  <a:lnTo>
                    <a:pt x="915963" y="1925186"/>
                  </a:lnTo>
                  <a:lnTo>
                    <a:pt x="920084" y="1915985"/>
                  </a:lnTo>
                  <a:lnTo>
                    <a:pt x="924838" y="1907102"/>
                  </a:lnTo>
                  <a:lnTo>
                    <a:pt x="929909" y="1898218"/>
                  </a:lnTo>
                  <a:lnTo>
                    <a:pt x="935297" y="1889652"/>
                  </a:lnTo>
                  <a:lnTo>
                    <a:pt x="941319" y="1881403"/>
                  </a:lnTo>
                  <a:lnTo>
                    <a:pt x="947659" y="1873154"/>
                  </a:lnTo>
                  <a:lnTo>
                    <a:pt x="954631" y="1865222"/>
                  </a:lnTo>
                  <a:lnTo>
                    <a:pt x="961604" y="1857608"/>
                  </a:lnTo>
                  <a:lnTo>
                    <a:pt x="969211" y="1850311"/>
                  </a:lnTo>
                  <a:lnTo>
                    <a:pt x="977452" y="1843014"/>
                  </a:lnTo>
                  <a:lnTo>
                    <a:pt x="985693" y="1836034"/>
                  </a:lnTo>
                  <a:lnTo>
                    <a:pt x="994568" y="1830006"/>
                  </a:lnTo>
                  <a:lnTo>
                    <a:pt x="1003759" y="1823660"/>
                  </a:lnTo>
                  <a:lnTo>
                    <a:pt x="1012951" y="1817632"/>
                  </a:lnTo>
                  <a:lnTo>
                    <a:pt x="1023093" y="1812239"/>
                  </a:lnTo>
                  <a:lnTo>
                    <a:pt x="1033236" y="1806845"/>
                  </a:lnTo>
                  <a:lnTo>
                    <a:pt x="1043378" y="1802086"/>
                  </a:lnTo>
                  <a:lnTo>
                    <a:pt x="1054155" y="1797644"/>
                  </a:lnTo>
                  <a:lnTo>
                    <a:pt x="1065248" y="1793203"/>
                  </a:lnTo>
                  <a:lnTo>
                    <a:pt x="1076342" y="1789713"/>
                  </a:lnTo>
                  <a:lnTo>
                    <a:pt x="1087752" y="1785906"/>
                  </a:lnTo>
                  <a:lnTo>
                    <a:pt x="1099479" y="1783050"/>
                  </a:lnTo>
                  <a:lnTo>
                    <a:pt x="1111207" y="1780829"/>
                  </a:lnTo>
                  <a:lnTo>
                    <a:pt x="1123568" y="1778608"/>
                  </a:lnTo>
                  <a:lnTo>
                    <a:pt x="1135929" y="1776705"/>
                  </a:lnTo>
                  <a:lnTo>
                    <a:pt x="1135929" y="1741488"/>
                  </a:lnTo>
                  <a:close/>
                  <a:moveTo>
                    <a:pt x="1183323" y="1498000"/>
                  </a:moveTo>
                  <a:lnTo>
                    <a:pt x="1166813" y="1498635"/>
                  </a:lnTo>
                  <a:lnTo>
                    <a:pt x="1150621" y="1498953"/>
                  </a:lnTo>
                  <a:lnTo>
                    <a:pt x="1134111" y="1499588"/>
                  </a:lnTo>
                  <a:lnTo>
                    <a:pt x="1117918" y="1500858"/>
                  </a:lnTo>
                  <a:lnTo>
                    <a:pt x="1101726" y="1502446"/>
                  </a:lnTo>
                  <a:lnTo>
                    <a:pt x="1085533" y="1504351"/>
                  </a:lnTo>
                  <a:lnTo>
                    <a:pt x="1069341" y="1507209"/>
                  </a:lnTo>
                  <a:lnTo>
                    <a:pt x="1053466" y="1509749"/>
                  </a:lnTo>
                  <a:lnTo>
                    <a:pt x="1037273" y="1512925"/>
                  </a:lnTo>
                  <a:lnTo>
                    <a:pt x="1021716" y="1516418"/>
                  </a:lnTo>
                  <a:lnTo>
                    <a:pt x="1005841" y="1520229"/>
                  </a:lnTo>
                  <a:lnTo>
                    <a:pt x="990283" y="1524674"/>
                  </a:lnTo>
                  <a:lnTo>
                    <a:pt x="974726" y="1529120"/>
                  </a:lnTo>
                  <a:lnTo>
                    <a:pt x="959168" y="1534518"/>
                  </a:lnTo>
                  <a:lnTo>
                    <a:pt x="943611" y="1539599"/>
                  </a:lnTo>
                  <a:lnTo>
                    <a:pt x="928688" y="1545633"/>
                  </a:lnTo>
                  <a:lnTo>
                    <a:pt x="913448" y="1551666"/>
                  </a:lnTo>
                  <a:lnTo>
                    <a:pt x="898526" y="1558335"/>
                  </a:lnTo>
                  <a:lnTo>
                    <a:pt x="883603" y="1565003"/>
                  </a:lnTo>
                  <a:lnTo>
                    <a:pt x="869316" y="1572307"/>
                  </a:lnTo>
                  <a:lnTo>
                    <a:pt x="854711" y="1579928"/>
                  </a:lnTo>
                  <a:lnTo>
                    <a:pt x="840106" y="1587867"/>
                  </a:lnTo>
                  <a:lnTo>
                    <a:pt x="826453" y="1596123"/>
                  </a:lnTo>
                  <a:lnTo>
                    <a:pt x="812166" y="1604697"/>
                  </a:lnTo>
                  <a:lnTo>
                    <a:pt x="798513" y="1613906"/>
                  </a:lnTo>
                  <a:lnTo>
                    <a:pt x="785178" y="1623115"/>
                  </a:lnTo>
                  <a:lnTo>
                    <a:pt x="771526" y="1632642"/>
                  </a:lnTo>
                  <a:lnTo>
                    <a:pt x="758191" y="1643121"/>
                  </a:lnTo>
                  <a:lnTo>
                    <a:pt x="745491" y="1653600"/>
                  </a:lnTo>
                  <a:lnTo>
                    <a:pt x="732791" y="1664079"/>
                  </a:lnTo>
                  <a:lnTo>
                    <a:pt x="720408" y="1675193"/>
                  </a:lnTo>
                  <a:lnTo>
                    <a:pt x="708343" y="1686625"/>
                  </a:lnTo>
                  <a:lnTo>
                    <a:pt x="695961" y="1698375"/>
                  </a:lnTo>
                  <a:lnTo>
                    <a:pt x="684531" y="1710442"/>
                  </a:lnTo>
                  <a:lnTo>
                    <a:pt x="672783" y="1723144"/>
                  </a:lnTo>
                  <a:lnTo>
                    <a:pt x="661671" y="1735528"/>
                  </a:lnTo>
                  <a:lnTo>
                    <a:pt x="650876" y="1748865"/>
                  </a:lnTo>
                  <a:lnTo>
                    <a:pt x="640398" y="1762520"/>
                  </a:lnTo>
                  <a:lnTo>
                    <a:pt x="629921" y="1776175"/>
                  </a:lnTo>
                  <a:lnTo>
                    <a:pt x="620078" y="1790464"/>
                  </a:lnTo>
                  <a:lnTo>
                    <a:pt x="610236" y="1804754"/>
                  </a:lnTo>
                  <a:lnTo>
                    <a:pt x="601028" y="1819361"/>
                  </a:lnTo>
                  <a:lnTo>
                    <a:pt x="592138" y="1834286"/>
                  </a:lnTo>
                  <a:lnTo>
                    <a:pt x="583566" y="1849529"/>
                  </a:lnTo>
                  <a:lnTo>
                    <a:pt x="575311" y="1864771"/>
                  </a:lnTo>
                  <a:lnTo>
                    <a:pt x="567373" y="1880014"/>
                  </a:lnTo>
                  <a:lnTo>
                    <a:pt x="560071" y="1895574"/>
                  </a:lnTo>
                  <a:lnTo>
                    <a:pt x="553086" y="1911134"/>
                  </a:lnTo>
                  <a:lnTo>
                    <a:pt x="546736" y="1927011"/>
                  </a:lnTo>
                  <a:lnTo>
                    <a:pt x="541021" y="1942889"/>
                  </a:lnTo>
                  <a:lnTo>
                    <a:pt x="535306" y="1958766"/>
                  </a:lnTo>
                  <a:lnTo>
                    <a:pt x="529908" y="1974644"/>
                  </a:lnTo>
                  <a:lnTo>
                    <a:pt x="525146" y="1990521"/>
                  </a:lnTo>
                  <a:lnTo>
                    <a:pt x="520701" y="2006716"/>
                  </a:lnTo>
                  <a:lnTo>
                    <a:pt x="516891" y="2022912"/>
                  </a:lnTo>
                  <a:lnTo>
                    <a:pt x="513398" y="2039107"/>
                  </a:lnTo>
                  <a:lnTo>
                    <a:pt x="510223" y="2055302"/>
                  </a:lnTo>
                  <a:lnTo>
                    <a:pt x="507683" y="2071497"/>
                  </a:lnTo>
                  <a:lnTo>
                    <a:pt x="505461" y="2088009"/>
                  </a:lnTo>
                  <a:lnTo>
                    <a:pt x="503238" y="2104205"/>
                  </a:lnTo>
                  <a:lnTo>
                    <a:pt x="501651" y="2120717"/>
                  </a:lnTo>
                  <a:lnTo>
                    <a:pt x="500698" y="2136912"/>
                  </a:lnTo>
                  <a:lnTo>
                    <a:pt x="500063" y="2153425"/>
                  </a:lnTo>
                  <a:lnTo>
                    <a:pt x="499746" y="2169938"/>
                  </a:lnTo>
                  <a:lnTo>
                    <a:pt x="499746" y="2185815"/>
                  </a:lnTo>
                  <a:lnTo>
                    <a:pt x="500063" y="2202328"/>
                  </a:lnTo>
                  <a:lnTo>
                    <a:pt x="501016" y="2218523"/>
                  </a:lnTo>
                  <a:lnTo>
                    <a:pt x="502286" y="2234718"/>
                  </a:lnTo>
                  <a:lnTo>
                    <a:pt x="503556" y="2250913"/>
                  </a:lnTo>
                  <a:lnTo>
                    <a:pt x="506096" y="2267108"/>
                  </a:lnTo>
                  <a:lnTo>
                    <a:pt x="508318" y="2283303"/>
                  </a:lnTo>
                  <a:lnTo>
                    <a:pt x="510858" y="2299181"/>
                  </a:lnTo>
                  <a:lnTo>
                    <a:pt x="514351" y="2315376"/>
                  </a:lnTo>
                  <a:lnTo>
                    <a:pt x="517843" y="2331253"/>
                  </a:lnTo>
                  <a:lnTo>
                    <a:pt x="521336" y="2346813"/>
                  </a:lnTo>
                  <a:lnTo>
                    <a:pt x="525781" y="2362373"/>
                  </a:lnTo>
                  <a:lnTo>
                    <a:pt x="530861" y="2377933"/>
                  </a:lnTo>
                  <a:lnTo>
                    <a:pt x="535623" y="2393493"/>
                  </a:lnTo>
                  <a:lnTo>
                    <a:pt x="541021" y="2409053"/>
                  </a:lnTo>
                  <a:lnTo>
                    <a:pt x="546736" y="2424296"/>
                  </a:lnTo>
                  <a:lnTo>
                    <a:pt x="552768" y="2439221"/>
                  </a:lnTo>
                  <a:lnTo>
                    <a:pt x="559436" y="2454146"/>
                  </a:lnTo>
                  <a:lnTo>
                    <a:pt x="566421" y="2469071"/>
                  </a:lnTo>
                  <a:lnTo>
                    <a:pt x="573723" y="2483678"/>
                  </a:lnTo>
                  <a:lnTo>
                    <a:pt x="581343" y="2497968"/>
                  </a:lnTo>
                  <a:lnTo>
                    <a:pt x="588963" y="2512257"/>
                  </a:lnTo>
                  <a:lnTo>
                    <a:pt x="597218" y="2526547"/>
                  </a:lnTo>
                  <a:lnTo>
                    <a:pt x="605791" y="2540519"/>
                  </a:lnTo>
                  <a:lnTo>
                    <a:pt x="615316" y="2554174"/>
                  </a:lnTo>
                  <a:lnTo>
                    <a:pt x="624523" y="2567511"/>
                  </a:lnTo>
                  <a:lnTo>
                    <a:pt x="634366" y="2581166"/>
                  </a:lnTo>
                  <a:lnTo>
                    <a:pt x="644208" y="2594503"/>
                  </a:lnTo>
                  <a:lnTo>
                    <a:pt x="654686" y="2607205"/>
                  </a:lnTo>
                  <a:lnTo>
                    <a:pt x="665163" y="2619907"/>
                  </a:lnTo>
                  <a:lnTo>
                    <a:pt x="676593" y="2632292"/>
                  </a:lnTo>
                  <a:lnTo>
                    <a:pt x="688023" y="2644676"/>
                  </a:lnTo>
                  <a:lnTo>
                    <a:pt x="699771" y="2656426"/>
                  </a:lnTo>
                  <a:lnTo>
                    <a:pt x="711836" y="2668175"/>
                  </a:lnTo>
                  <a:lnTo>
                    <a:pt x="724218" y="2679924"/>
                  </a:lnTo>
                  <a:lnTo>
                    <a:pt x="737236" y="2691039"/>
                  </a:lnTo>
                  <a:lnTo>
                    <a:pt x="749936" y="2701835"/>
                  </a:lnTo>
                  <a:lnTo>
                    <a:pt x="763588" y="2712632"/>
                  </a:lnTo>
                  <a:lnTo>
                    <a:pt x="777558" y="2722794"/>
                  </a:lnTo>
                  <a:lnTo>
                    <a:pt x="791528" y="2732638"/>
                  </a:lnTo>
                  <a:lnTo>
                    <a:pt x="805816" y="2742482"/>
                  </a:lnTo>
                  <a:lnTo>
                    <a:pt x="820738" y="2751691"/>
                  </a:lnTo>
                  <a:lnTo>
                    <a:pt x="835661" y="2760582"/>
                  </a:lnTo>
                  <a:lnTo>
                    <a:pt x="850583" y="2769156"/>
                  </a:lnTo>
                  <a:lnTo>
                    <a:pt x="866141" y="2777412"/>
                  </a:lnTo>
                  <a:lnTo>
                    <a:pt x="881381" y="2785351"/>
                  </a:lnTo>
                  <a:lnTo>
                    <a:pt x="896938" y="2792655"/>
                  </a:lnTo>
                  <a:lnTo>
                    <a:pt x="912496" y="2799641"/>
                  </a:lnTo>
                  <a:lnTo>
                    <a:pt x="928371" y="2805992"/>
                  </a:lnTo>
                  <a:lnTo>
                    <a:pt x="943928" y="2811708"/>
                  </a:lnTo>
                  <a:lnTo>
                    <a:pt x="959803" y="2817424"/>
                  </a:lnTo>
                  <a:lnTo>
                    <a:pt x="975678" y="2822505"/>
                  </a:lnTo>
                  <a:lnTo>
                    <a:pt x="991871" y="2827585"/>
                  </a:lnTo>
                  <a:lnTo>
                    <a:pt x="1008063" y="2832031"/>
                  </a:lnTo>
                  <a:lnTo>
                    <a:pt x="1024256" y="2835842"/>
                  </a:lnTo>
                  <a:lnTo>
                    <a:pt x="1040448" y="2839335"/>
                  </a:lnTo>
                  <a:lnTo>
                    <a:pt x="1056641" y="2842510"/>
                  </a:lnTo>
                  <a:lnTo>
                    <a:pt x="1073151" y="2845051"/>
                  </a:lnTo>
                  <a:lnTo>
                    <a:pt x="1089343" y="2847591"/>
                  </a:lnTo>
                  <a:lnTo>
                    <a:pt x="1105853" y="2849496"/>
                  </a:lnTo>
                  <a:lnTo>
                    <a:pt x="1121728" y="2851084"/>
                  </a:lnTo>
                  <a:lnTo>
                    <a:pt x="1138238" y="2852037"/>
                  </a:lnTo>
                  <a:lnTo>
                    <a:pt x="1154431" y="2852989"/>
                  </a:lnTo>
                  <a:lnTo>
                    <a:pt x="1170941" y="2853307"/>
                  </a:lnTo>
                  <a:lnTo>
                    <a:pt x="1187133" y="2852989"/>
                  </a:lnTo>
                  <a:lnTo>
                    <a:pt x="1203643" y="2852672"/>
                  </a:lnTo>
                  <a:lnTo>
                    <a:pt x="1219836" y="2851719"/>
                  </a:lnTo>
                  <a:lnTo>
                    <a:pt x="1236346" y="2850767"/>
                  </a:lnTo>
                  <a:lnTo>
                    <a:pt x="1252538" y="2849179"/>
                  </a:lnTo>
                  <a:lnTo>
                    <a:pt x="1268731" y="2846956"/>
                  </a:lnTo>
                  <a:lnTo>
                    <a:pt x="1284606" y="2844416"/>
                  </a:lnTo>
                  <a:lnTo>
                    <a:pt x="1300799" y="2841875"/>
                  </a:lnTo>
                  <a:lnTo>
                    <a:pt x="1316356" y="2838382"/>
                  </a:lnTo>
                  <a:lnTo>
                    <a:pt x="1332231" y="2835207"/>
                  </a:lnTo>
                  <a:lnTo>
                    <a:pt x="1348106" y="2831396"/>
                  </a:lnTo>
                  <a:lnTo>
                    <a:pt x="1363981" y="2826950"/>
                  </a:lnTo>
                  <a:lnTo>
                    <a:pt x="1379539" y="2822187"/>
                  </a:lnTo>
                  <a:lnTo>
                    <a:pt x="1395096" y="2817106"/>
                  </a:lnTo>
                  <a:lnTo>
                    <a:pt x="1410336" y="2811708"/>
                  </a:lnTo>
                  <a:lnTo>
                    <a:pt x="1425259" y="2805992"/>
                  </a:lnTo>
                  <a:lnTo>
                    <a:pt x="1440499" y="2799958"/>
                  </a:lnTo>
                  <a:lnTo>
                    <a:pt x="1455421" y="2793290"/>
                  </a:lnTo>
                  <a:lnTo>
                    <a:pt x="1470344" y="2786304"/>
                  </a:lnTo>
                  <a:lnTo>
                    <a:pt x="1484949" y="2779000"/>
                  </a:lnTo>
                  <a:lnTo>
                    <a:pt x="1499554" y="2771379"/>
                  </a:lnTo>
                  <a:lnTo>
                    <a:pt x="1513841" y="2763758"/>
                  </a:lnTo>
                  <a:lnTo>
                    <a:pt x="1527811" y="2755501"/>
                  </a:lnTo>
                  <a:lnTo>
                    <a:pt x="1541781" y="2746927"/>
                  </a:lnTo>
                  <a:lnTo>
                    <a:pt x="1555751" y="2738036"/>
                  </a:lnTo>
                  <a:lnTo>
                    <a:pt x="1569086" y="2728192"/>
                  </a:lnTo>
                  <a:lnTo>
                    <a:pt x="1582421" y="2718665"/>
                  </a:lnTo>
                  <a:lnTo>
                    <a:pt x="1595439" y="2708504"/>
                  </a:lnTo>
                  <a:lnTo>
                    <a:pt x="1608456" y="2698342"/>
                  </a:lnTo>
                  <a:lnTo>
                    <a:pt x="1621156" y="2687545"/>
                  </a:lnTo>
                  <a:lnTo>
                    <a:pt x="1633856" y="2676431"/>
                  </a:lnTo>
                  <a:lnTo>
                    <a:pt x="1645921" y="2664999"/>
                  </a:lnTo>
                  <a:lnTo>
                    <a:pt x="1657986" y="2653250"/>
                  </a:lnTo>
                  <a:lnTo>
                    <a:pt x="1669416" y="2640866"/>
                  </a:lnTo>
                  <a:lnTo>
                    <a:pt x="1681164" y="2628799"/>
                  </a:lnTo>
                  <a:lnTo>
                    <a:pt x="1692276" y="2615779"/>
                  </a:lnTo>
                  <a:lnTo>
                    <a:pt x="1703071" y="2602759"/>
                  </a:lnTo>
                  <a:lnTo>
                    <a:pt x="1713549" y="2589422"/>
                  </a:lnTo>
                  <a:lnTo>
                    <a:pt x="1724026" y="2575450"/>
                  </a:lnTo>
                  <a:lnTo>
                    <a:pt x="1734186" y="2561478"/>
                  </a:lnTo>
                  <a:lnTo>
                    <a:pt x="1743711" y="2546870"/>
                  </a:lnTo>
                  <a:lnTo>
                    <a:pt x="1753236" y="2532263"/>
                  </a:lnTo>
                  <a:lnTo>
                    <a:pt x="1762126" y="2517338"/>
                  </a:lnTo>
                  <a:lnTo>
                    <a:pt x="1770699" y="2502096"/>
                  </a:lnTo>
                  <a:lnTo>
                    <a:pt x="1778954" y="2486853"/>
                  </a:lnTo>
                  <a:lnTo>
                    <a:pt x="1786574" y="2471611"/>
                  </a:lnTo>
                  <a:lnTo>
                    <a:pt x="1793876" y="2456051"/>
                  </a:lnTo>
                  <a:lnTo>
                    <a:pt x="1800861" y="2440173"/>
                  </a:lnTo>
                  <a:lnTo>
                    <a:pt x="1807211" y="2424931"/>
                  </a:lnTo>
                  <a:lnTo>
                    <a:pt x="1813244" y="2409053"/>
                  </a:lnTo>
                  <a:lnTo>
                    <a:pt x="1818959" y="2393176"/>
                  </a:lnTo>
                  <a:lnTo>
                    <a:pt x="1824039" y="2376981"/>
                  </a:lnTo>
                  <a:lnTo>
                    <a:pt x="1828801" y="2361103"/>
                  </a:lnTo>
                  <a:lnTo>
                    <a:pt x="1833246" y="2344908"/>
                  </a:lnTo>
                  <a:lnTo>
                    <a:pt x="1837056" y="2328713"/>
                  </a:lnTo>
                  <a:lnTo>
                    <a:pt x="1840549" y="2312518"/>
                  </a:lnTo>
                  <a:lnTo>
                    <a:pt x="1844041" y="2296005"/>
                  </a:lnTo>
                  <a:lnTo>
                    <a:pt x="1846581" y="2280128"/>
                  </a:lnTo>
                  <a:lnTo>
                    <a:pt x="1848804" y="2263615"/>
                  </a:lnTo>
                  <a:lnTo>
                    <a:pt x="1851026" y="2247420"/>
                  </a:lnTo>
                  <a:lnTo>
                    <a:pt x="1852614" y="2230907"/>
                  </a:lnTo>
                  <a:lnTo>
                    <a:pt x="1853566" y="2214712"/>
                  </a:lnTo>
                  <a:lnTo>
                    <a:pt x="1854201" y="2198200"/>
                  </a:lnTo>
                  <a:lnTo>
                    <a:pt x="1854519" y="2182005"/>
                  </a:lnTo>
                  <a:lnTo>
                    <a:pt x="1854519" y="2165492"/>
                  </a:lnTo>
                  <a:lnTo>
                    <a:pt x="1853884" y="2149297"/>
                  </a:lnTo>
                  <a:lnTo>
                    <a:pt x="1853249" y="2132784"/>
                  </a:lnTo>
                  <a:lnTo>
                    <a:pt x="1851979" y="2116589"/>
                  </a:lnTo>
                  <a:lnTo>
                    <a:pt x="1850391" y="2100394"/>
                  </a:lnTo>
                  <a:lnTo>
                    <a:pt x="1848169" y="2084516"/>
                  </a:lnTo>
                  <a:lnTo>
                    <a:pt x="1845946" y="2068321"/>
                  </a:lnTo>
                  <a:lnTo>
                    <a:pt x="1843089" y="2052444"/>
                  </a:lnTo>
                  <a:lnTo>
                    <a:pt x="1839914" y="2036249"/>
                  </a:lnTo>
                  <a:lnTo>
                    <a:pt x="1836421" y="2020371"/>
                  </a:lnTo>
                  <a:lnTo>
                    <a:pt x="1832294" y="2004494"/>
                  </a:lnTo>
                  <a:lnTo>
                    <a:pt x="1828166" y="1988934"/>
                  </a:lnTo>
                  <a:lnTo>
                    <a:pt x="1823404" y="1973374"/>
                  </a:lnTo>
                  <a:lnTo>
                    <a:pt x="1818641" y="1958131"/>
                  </a:lnTo>
                  <a:lnTo>
                    <a:pt x="1812926" y="1942571"/>
                  </a:lnTo>
                  <a:lnTo>
                    <a:pt x="1807211" y="1927329"/>
                  </a:lnTo>
                  <a:lnTo>
                    <a:pt x="1801179" y="1912086"/>
                  </a:lnTo>
                  <a:lnTo>
                    <a:pt x="1794829" y="1897161"/>
                  </a:lnTo>
                  <a:lnTo>
                    <a:pt x="1787844" y="1882554"/>
                  </a:lnTo>
                  <a:lnTo>
                    <a:pt x="1780541" y="1867947"/>
                  </a:lnTo>
                  <a:lnTo>
                    <a:pt x="1772921" y="1853339"/>
                  </a:lnTo>
                  <a:lnTo>
                    <a:pt x="1764984" y="1839050"/>
                  </a:lnTo>
                  <a:lnTo>
                    <a:pt x="1757046" y="1825077"/>
                  </a:lnTo>
                  <a:lnTo>
                    <a:pt x="1747839" y="1810788"/>
                  </a:lnTo>
                  <a:lnTo>
                    <a:pt x="1738949" y="1797450"/>
                  </a:lnTo>
                  <a:lnTo>
                    <a:pt x="1729741" y="1783478"/>
                  </a:lnTo>
                  <a:lnTo>
                    <a:pt x="1719899" y="1770459"/>
                  </a:lnTo>
                  <a:lnTo>
                    <a:pt x="1710056" y="1757121"/>
                  </a:lnTo>
                  <a:lnTo>
                    <a:pt x="1699579" y="1744102"/>
                  </a:lnTo>
                  <a:lnTo>
                    <a:pt x="1688466" y="1731400"/>
                  </a:lnTo>
                  <a:lnTo>
                    <a:pt x="1677671" y="1719333"/>
                  </a:lnTo>
                  <a:lnTo>
                    <a:pt x="1666241" y="1706948"/>
                  </a:lnTo>
                  <a:lnTo>
                    <a:pt x="1654176" y="1694882"/>
                  </a:lnTo>
                  <a:lnTo>
                    <a:pt x="1642429" y="1683132"/>
                  </a:lnTo>
                  <a:lnTo>
                    <a:pt x="1629729" y="1671700"/>
                  </a:lnTo>
                  <a:lnTo>
                    <a:pt x="1617029" y="1660586"/>
                  </a:lnTo>
                  <a:lnTo>
                    <a:pt x="1603694" y="1649472"/>
                  </a:lnTo>
                  <a:lnTo>
                    <a:pt x="1590676" y="1638993"/>
                  </a:lnTo>
                  <a:lnTo>
                    <a:pt x="1576706" y="1628831"/>
                  </a:lnTo>
                  <a:lnTo>
                    <a:pt x="1562736" y="1618987"/>
                  </a:lnTo>
                  <a:lnTo>
                    <a:pt x="1548131" y="1609143"/>
                  </a:lnTo>
                  <a:lnTo>
                    <a:pt x="1533526" y="1599616"/>
                  </a:lnTo>
                  <a:lnTo>
                    <a:pt x="1518286" y="1590407"/>
                  </a:lnTo>
                  <a:lnTo>
                    <a:pt x="1503364" y="1581833"/>
                  </a:lnTo>
                  <a:lnTo>
                    <a:pt x="1488124" y="1573895"/>
                  </a:lnTo>
                  <a:lnTo>
                    <a:pt x="1472884" y="1565956"/>
                  </a:lnTo>
                  <a:lnTo>
                    <a:pt x="1457326" y="1558970"/>
                  </a:lnTo>
                  <a:lnTo>
                    <a:pt x="1441451" y="1551984"/>
                  </a:lnTo>
                  <a:lnTo>
                    <a:pt x="1425894" y="1545633"/>
                  </a:lnTo>
                  <a:lnTo>
                    <a:pt x="1410336" y="1539282"/>
                  </a:lnTo>
                  <a:lnTo>
                    <a:pt x="1394461" y="1533883"/>
                  </a:lnTo>
                  <a:lnTo>
                    <a:pt x="1378269" y="1528802"/>
                  </a:lnTo>
                  <a:lnTo>
                    <a:pt x="1362393" y="1523722"/>
                  </a:lnTo>
                  <a:lnTo>
                    <a:pt x="1346201" y="1519593"/>
                  </a:lnTo>
                  <a:lnTo>
                    <a:pt x="1330008" y="1515783"/>
                  </a:lnTo>
                  <a:lnTo>
                    <a:pt x="1313816" y="1511972"/>
                  </a:lnTo>
                  <a:lnTo>
                    <a:pt x="1297306" y="1509114"/>
                  </a:lnTo>
                  <a:lnTo>
                    <a:pt x="1281114" y="1505939"/>
                  </a:lnTo>
                  <a:lnTo>
                    <a:pt x="1264604" y="1503716"/>
                  </a:lnTo>
                  <a:lnTo>
                    <a:pt x="1248411" y="1502128"/>
                  </a:lnTo>
                  <a:lnTo>
                    <a:pt x="1231901" y="1500540"/>
                  </a:lnTo>
                  <a:lnTo>
                    <a:pt x="1216026" y="1499588"/>
                  </a:lnTo>
                  <a:lnTo>
                    <a:pt x="1199516" y="1498635"/>
                  </a:lnTo>
                  <a:lnTo>
                    <a:pt x="1183323" y="1498000"/>
                  </a:lnTo>
                  <a:close/>
                  <a:moveTo>
                    <a:pt x="3448610" y="1292740"/>
                  </a:moveTo>
                  <a:lnTo>
                    <a:pt x="3453374" y="1316233"/>
                  </a:lnTo>
                  <a:lnTo>
                    <a:pt x="3457184" y="1339726"/>
                  </a:lnTo>
                  <a:lnTo>
                    <a:pt x="3461313" y="1363536"/>
                  </a:lnTo>
                  <a:lnTo>
                    <a:pt x="3464806" y="1387029"/>
                  </a:lnTo>
                  <a:lnTo>
                    <a:pt x="3468617" y="1410521"/>
                  </a:lnTo>
                  <a:lnTo>
                    <a:pt x="3471475" y="1434332"/>
                  </a:lnTo>
                  <a:lnTo>
                    <a:pt x="3474333" y="1458142"/>
                  </a:lnTo>
                  <a:lnTo>
                    <a:pt x="3477191" y="1482270"/>
                  </a:lnTo>
                  <a:lnTo>
                    <a:pt x="3479414" y="1505763"/>
                  </a:lnTo>
                  <a:lnTo>
                    <a:pt x="3481637" y="1529573"/>
                  </a:lnTo>
                  <a:lnTo>
                    <a:pt x="3483542" y="1553383"/>
                  </a:lnTo>
                  <a:lnTo>
                    <a:pt x="3485130" y="1577511"/>
                  </a:lnTo>
                  <a:lnTo>
                    <a:pt x="3486400" y="1601321"/>
                  </a:lnTo>
                  <a:lnTo>
                    <a:pt x="3487353" y="1625449"/>
                  </a:lnTo>
                  <a:lnTo>
                    <a:pt x="3487988" y="1648942"/>
                  </a:lnTo>
                  <a:lnTo>
                    <a:pt x="3488623" y="1672752"/>
                  </a:lnTo>
                  <a:lnTo>
                    <a:pt x="3760136" y="1672752"/>
                  </a:lnTo>
                  <a:lnTo>
                    <a:pt x="3758549" y="1661641"/>
                  </a:lnTo>
                  <a:lnTo>
                    <a:pt x="3756643" y="1649894"/>
                  </a:lnTo>
                  <a:lnTo>
                    <a:pt x="3754420" y="1638465"/>
                  </a:lnTo>
                  <a:lnTo>
                    <a:pt x="3751245" y="1627354"/>
                  </a:lnTo>
                  <a:lnTo>
                    <a:pt x="3748069" y="1615925"/>
                  </a:lnTo>
                  <a:lnTo>
                    <a:pt x="3744258" y="1604813"/>
                  </a:lnTo>
                  <a:lnTo>
                    <a:pt x="3740448" y="1594019"/>
                  </a:lnTo>
                  <a:lnTo>
                    <a:pt x="3736002" y="1583225"/>
                  </a:lnTo>
                  <a:lnTo>
                    <a:pt x="3731238" y="1572114"/>
                  </a:lnTo>
                  <a:lnTo>
                    <a:pt x="3726158" y="1561320"/>
                  </a:lnTo>
                  <a:lnTo>
                    <a:pt x="3721076" y="1550843"/>
                  </a:lnTo>
                  <a:lnTo>
                    <a:pt x="3715043" y="1540049"/>
                  </a:lnTo>
                  <a:lnTo>
                    <a:pt x="3709009" y="1529890"/>
                  </a:lnTo>
                  <a:lnTo>
                    <a:pt x="3702658" y="1519731"/>
                  </a:lnTo>
                  <a:lnTo>
                    <a:pt x="3696307" y="1509890"/>
                  </a:lnTo>
                  <a:lnTo>
                    <a:pt x="3689321" y="1500048"/>
                  </a:lnTo>
                  <a:lnTo>
                    <a:pt x="3680746" y="1488302"/>
                  </a:lnTo>
                  <a:lnTo>
                    <a:pt x="3671855" y="1476873"/>
                  </a:lnTo>
                  <a:lnTo>
                    <a:pt x="3662646" y="1465761"/>
                  </a:lnTo>
                  <a:lnTo>
                    <a:pt x="3653119" y="1454650"/>
                  </a:lnTo>
                  <a:lnTo>
                    <a:pt x="3642957" y="1443856"/>
                  </a:lnTo>
                  <a:lnTo>
                    <a:pt x="3632795" y="1433379"/>
                  </a:lnTo>
                  <a:lnTo>
                    <a:pt x="3622633" y="1423220"/>
                  </a:lnTo>
                  <a:lnTo>
                    <a:pt x="3612154" y="1412744"/>
                  </a:lnTo>
                  <a:lnTo>
                    <a:pt x="3601039" y="1402902"/>
                  </a:lnTo>
                  <a:lnTo>
                    <a:pt x="3590242" y="1393061"/>
                  </a:lnTo>
                  <a:lnTo>
                    <a:pt x="3578810" y="1383536"/>
                  </a:lnTo>
                  <a:lnTo>
                    <a:pt x="3567378" y="1374330"/>
                  </a:lnTo>
                  <a:lnTo>
                    <a:pt x="3555946" y="1365123"/>
                  </a:lnTo>
                  <a:lnTo>
                    <a:pt x="3544196" y="1356234"/>
                  </a:lnTo>
                  <a:lnTo>
                    <a:pt x="3532128" y="1347345"/>
                  </a:lnTo>
                  <a:lnTo>
                    <a:pt x="3520061" y="1338456"/>
                  </a:lnTo>
                  <a:lnTo>
                    <a:pt x="3502596" y="1326392"/>
                  </a:lnTo>
                  <a:lnTo>
                    <a:pt x="3484812" y="1314963"/>
                  </a:lnTo>
                  <a:lnTo>
                    <a:pt x="3467029" y="1303851"/>
                  </a:lnTo>
                  <a:lnTo>
                    <a:pt x="3448610" y="1292740"/>
                  </a:lnTo>
                  <a:close/>
                  <a:moveTo>
                    <a:pt x="1163321" y="1279525"/>
                  </a:moveTo>
                  <a:lnTo>
                    <a:pt x="1184911" y="1279525"/>
                  </a:lnTo>
                  <a:lnTo>
                    <a:pt x="1206501" y="1279843"/>
                  </a:lnTo>
                  <a:lnTo>
                    <a:pt x="1228408" y="1280795"/>
                  </a:lnTo>
                  <a:lnTo>
                    <a:pt x="1249998" y="1282383"/>
                  </a:lnTo>
                  <a:lnTo>
                    <a:pt x="1271589" y="1284288"/>
                  </a:lnTo>
                  <a:lnTo>
                    <a:pt x="1293179" y="1287146"/>
                  </a:lnTo>
                  <a:lnTo>
                    <a:pt x="1314769" y="1290004"/>
                  </a:lnTo>
                  <a:lnTo>
                    <a:pt x="1336358" y="1293497"/>
                  </a:lnTo>
                  <a:lnTo>
                    <a:pt x="1357631" y="1297625"/>
                  </a:lnTo>
                  <a:lnTo>
                    <a:pt x="1379221" y="1302389"/>
                  </a:lnTo>
                  <a:lnTo>
                    <a:pt x="1400494" y="1307787"/>
                  </a:lnTo>
                  <a:lnTo>
                    <a:pt x="1422084" y="1313503"/>
                  </a:lnTo>
                  <a:lnTo>
                    <a:pt x="1443039" y="1319536"/>
                  </a:lnTo>
                  <a:lnTo>
                    <a:pt x="1464311" y="1326523"/>
                  </a:lnTo>
                  <a:lnTo>
                    <a:pt x="1485266" y="1334144"/>
                  </a:lnTo>
                  <a:lnTo>
                    <a:pt x="1506221" y="1342083"/>
                  </a:lnTo>
                  <a:lnTo>
                    <a:pt x="1526859" y="1350656"/>
                  </a:lnTo>
                  <a:lnTo>
                    <a:pt x="1547814" y="1359548"/>
                  </a:lnTo>
                  <a:lnTo>
                    <a:pt x="1568134" y="1369392"/>
                  </a:lnTo>
                  <a:lnTo>
                    <a:pt x="1588454" y="1379871"/>
                  </a:lnTo>
                  <a:lnTo>
                    <a:pt x="1608456" y="1390350"/>
                  </a:lnTo>
                  <a:lnTo>
                    <a:pt x="1628459" y="1401782"/>
                  </a:lnTo>
                  <a:lnTo>
                    <a:pt x="1648461" y="1413849"/>
                  </a:lnTo>
                  <a:lnTo>
                    <a:pt x="1667829" y="1426234"/>
                  </a:lnTo>
                  <a:lnTo>
                    <a:pt x="1686879" y="1438618"/>
                  </a:lnTo>
                  <a:lnTo>
                    <a:pt x="1705611" y="1451955"/>
                  </a:lnTo>
                  <a:lnTo>
                    <a:pt x="1724026" y="1465927"/>
                  </a:lnTo>
                  <a:lnTo>
                    <a:pt x="1741806" y="1479582"/>
                  </a:lnTo>
                  <a:lnTo>
                    <a:pt x="1759269" y="1494189"/>
                  </a:lnTo>
                  <a:lnTo>
                    <a:pt x="1776096" y="1509114"/>
                  </a:lnTo>
                  <a:lnTo>
                    <a:pt x="1792606" y="1524357"/>
                  </a:lnTo>
                  <a:lnTo>
                    <a:pt x="1808481" y="1539599"/>
                  </a:lnTo>
                  <a:lnTo>
                    <a:pt x="1824039" y="1555159"/>
                  </a:lnTo>
                  <a:lnTo>
                    <a:pt x="1838961" y="1571354"/>
                  </a:lnTo>
                  <a:lnTo>
                    <a:pt x="1853884" y="1587867"/>
                  </a:lnTo>
                  <a:lnTo>
                    <a:pt x="1868171" y="1604697"/>
                  </a:lnTo>
                  <a:lnTo>
                    <a:pt x="1881824" y="1621845"/>
                  </a:lnTo>
                  <a:lnTo>
                    <a:pt x="1895159" y="1639310"/>
                  </a:lnTo>
                  <a:lnTo>
                    <a:pt x="1907859" y="1656775"/>
                  </a:lnTo>
                  <a:lnTo>
                    <a:pt x="1920559" y="1674876"/>
                  </a:lnTo>
                  <a:lnTo>
                    <a:pt x="1932306" y="1692976"/>
                  </a:lnTo>
                  <a:lnTo>
                    <a:pt x="1944054" y="1711712"/>
                  </a:lnTo>
                  <a:lnTo>
                    <a:pt x="1954849" y="1730130"/>
                  </a:lnTo>
                  <a:lnTo>
                    <a:pt x="1965326" y="1749183"/>
                  </a:lnTo>
                  <a:lnTo>
                    <a:pt x="1975169" y="1768236"/>
                  </a:lnTo>
                  <a:lnTo>
                    <a:pt x="1984694" y="1787924"/>
                  </a:lnTo>
                  <a:lnTo>
                    <a:pt x="1994219" y="1807295"/>
                  </a:lnTo>
                  <a:lnTo>
                    <a:pt x="2002791" y="1826983"/>
                  </a:lnTo>
                  <a:lnTo>
                    <a:pt x="2011046" y="1846988"/>
                  </a:lnTo>
                  <a:lnTo>
                    <a:pt x="2018349" y="1866994"/>
                  </a:lnTo>
                  <a:lnTo>
                    <a:pt x="2025334" y="1887317"/>
                  </a:lnTo>
                  <a:lnTo>
                    <a:pt x="2032319" y="1907958"/>
                  </a:lnTo>
                  <a:lnTo>
                    <a:pt x="2038351" y="1928281"/>
                  </a:lnTo>
                  <a:lnTo>
                    <a:pt x="2044066" y="1949240"/>
                  </a:lnTo>
                  <a:lnTo>
                    <a:pt x="2049146" y="1970198"/>
                  </a:lnTo>
                  <a:lnTo>
                    <a:pt x="2054226" y="1991156"/>
                  </a:lnTo>
                  <a:lnTo>
                    <a:pt x="2058036" y="2012115"/>
                  </a:lnTo>
                  <a:lnTo>
                    <a:pt x="2061846" y="2033391"/>
                  </a:lnTo>
                  <a:lnTo>
                    <a:pt x="2065021" y="2054667"/>
                  </a:lnTo>
                  <a:lnTo>
                    <a:pt x="2067561" y="2076260"/>
                  </a:lnTo>
                  <a:lnTo>
                    <a:pt x="2070101" y="2097536"/>
                  </a:lnTo>
                  <a:lnTo>
                    <a:pt x="2071689" y="2119130"/>
                  </a:lnTo>
                  <a:lnTo>
                    <a:pt x="2072641" y="2140405"/>
                  </a:lnTo>
                  <a:lnTo>
                    <a:pt x="2073276" y="2161999"/>
                  </a:lnTo>
                  <a:lnTo>
                    <a:pt x="2073276" y="2183592"/>
                  </a:lnTo>
                  <a:lnTo>
                    <a:pt x="2072959" y="2205503"/>
                  </a:lnTo>
                  <a:lnTo>
                    <a:pt x="2072006" y="2226779"/>
                  </a:lnTo>
                  <a:lnTo>
                    <a:pt x="2070419" y="2248690"/>
                  </a:lnTo>
                  <a:lnTo>
                    <a:pt x="2068196" y="2269966"/>
                  </a:lnTo>
                  <a:lnTo>
                    <a:pt x="2065974" y="2291877"/>
                  </a:lnTo>
                  <a:lnTo>
                    <a:pt x="2062799" y="2313153"/>
                  </a:lnTo>
                  <a:lnTo>
                    <a:pt x="2058989" y="2335064"/>
                  </a:lnTo>
                  <a:lnTo>
                    <a:pt x="2055179" y="2356658"/>
                  </a:lnTo>
                  <a:lnTo>
                    <a:pt x="2050099" y="2377933"/>
                  </a:lnTo>
                  <a:lnTo>
                    <a:pt x="2045336" y="2399527"/>
                  </a:lnTo>
                  <a:lnTo>
                    <a:pt x="2039304" y="2420485"/>
                  </a:lnTo>
                  <a:lnTo>
                    <a:pt x="2032954" y="2442079"/>
                  </a:lnTo>
                  <a:lnTo>
                    <a:pt x="2025969" y="2463037"/>
                  </a:lnTo>
                  <a:lnTo>
                    <a:pt x="2018666" y="2483995"/>
                  </a:lnTo>
                  <a:lnTo>
                    <a:pt x="2010411" y="2504954"/>
                  </a:lnTo>
                  <a:lnTo>
                    <a:pt x="2002474" y="2525912"/>
                  </a:lnTo>
                  <a:lnTo>
                    <a:pt x="1992949" y="2546235"/>
                  </a:lnTo>
                  <a:lnTo>
                    <a:pt x="1983424" y="2566876"/>
                  </a:lnTo>
                  <a:lnTo>
                    <a:pt x="1973264" y="2587199"/>
                  </a:lnTo>
                  <a:lnTo>
                    <a:pt x="1962469" y="2607205"/>
                  </a:lnTo>
                  <a:lnTo>
                    <a:pt x="1951039" y="2627211"/>
                  </a:lnTo>
                  <a:lnTo>
                    <a:pt x="1939291" y="2647217"/>
                  </a:lnTo>
                  <a:lnTo>
                    <a:pt x="1928179" y="2664682"/>
                  </a:lnTo>
                  <a:lnTo>
                    <a:pt x="1916431" y="2681830"/>
                  </a:lnTo>
                  <a:lnTo>
                    <a:pt x="1905001" y="2698660"/>
                  </a:lnTo>
                  <a:lnTo>
                    <a:pt x="1892936" y="2715172"/>
                  </a:lnTo>
                  <a:lnTo>
                    <a:pt x="1880236" y="2731367"/>
                  </a:lnTo>
                  <a:lnTo>
                    <a:pt x="1867854" y="2747245"/>
                  </a:lnTo>
                  <a:lnTo>
                    <a:pt x="1854519" y="2762170"/>
                  </a:lnTo>
                  <a:lnTo>
                    <a:pt x="1841184" y="2777412"/>
                  </a:lnTo>
                  <a:lnTo>
                    <a:pt x="1827849" y="2792337"/>
                  </a:lnTo>
                  <a:lnTo>
                    <a:pt x="1813879" y="2806627"/>
                  </a:lnTo>
                  <a:lnTo>
                    <a:pt x="1799909" y="2820282"/>
                  </a:lnTo>
                  <a:lnTo>
                    <a:pt x="1785304" y="2834254"/>
                  </a:lnTo>
                  <a:lnTo>
                    <a:pt x="1770699" y="2847274"/>
                  </a:lnTo>
                  <a:lnTo>
                    <a:pt x="1755776" y="2860293"/>
                  </a:lnTo>
                  <a:lnTo>
                    <a:pt x="1740854" y="2872678"/>
                  </a:lnTo>
                  <a:lnTo>
                    <a:pt x="1725296" y="2885062"/>
                  </a:lnTo>
                  <a:lnTo>
                    <a:pt x="1709739" y="2896811"/>
                  </a:lnTo>
                  <a:lnTo>
                    <a:pt x="1693864" y="2908243"/>
                  </a:lnTo>
                  <a:lnTo>
                    <a:pt x="1677671" y="2919358"/>
                  </a:lnTo>
                  <a:lnTo>
                    <a:pt x="1661161" y="2929837"/>
                  </a:lnTo>
                  <a:lnTo>
                    <a:pt x="1644969" y="2940316"/>
                  </a:lnTo>
                  <a:lnTo>
                    <a:pt x="1628141" y="2950478"/>
                  </a:lnTo>
                  <a:lnTo>
                    <a:pt x="1611314" y="2960004"/>
                  </a:lnTo>
                  <a:lnTo>
                    <a:pt x="1594169" y="2969213"/>
                  </a:lnTo>
                  <a:lnTo>
                    <a:pt x="1577024" y="2977787"/>
                  </a:lnTo>
                  <a:lnTo>
                    <a:pt x="1559561" y="2986361"/>
                  </a:lnTo>
                  <a:lnTo>
                    <a:pt x="1542099" y="2994300"/>
                  </a:lnTo>
                  <a:lnTo>
                    <a:pt x="1524319" y="3001921"/>
                  </a:lnTo>
                  <a:lnTo>
                    <a:pt x="1506539" y="3008907"/>
                  </a:lnTo>
                  <a:lnTo>
                    <a:pt x="1488441" y="3015893"/>
                  </a:lnTo>
                  <a:lnTo>
                    <a:pt x="1470344" y="3022562"/>
                  </a:lnTo>
                  <a:lnTo>
                    <a:pt x="1451929" y="3028595"/>
                  </a:lnTo>
                  <a:lnTo>
                    <a:pt x="1433514" y="3034311"/>
                  </a:lnTo>
                  <a:lnTo>
                    <a:pt x="1415099" y="3039709"/>
                  </a:lnTo>
                  <a:lnTo>
                    <a:pt x="1396684" y="3044473"/>
                  </a:lnTo>
                  <a:lnTo>
                    <a:pt x="1377951" y="3048918"/>
                  </a:lnTo>
                  <a:lnTo>
                    <a:pt x="1358901" y="3053364"/>
                  </a:lnTo>
                  <a:lnTo>
                    <a:pt x="1340168" y="3056857"/>
                  </a:lnTo>
                  <a:lnTo>
                    <a:pt x="1321119" y="3060033"/>
                  </a:lnTo>
                  <a:lnTo>
                    <a:pt x="1302069" y="3062891"/>
                  </a:lnTo>
                  <a:lnTo>
                    <a:pt x="1282701" y="3065431"/>
                  </a:lnTo>
                  <a:lnTo>
                    <a:pt x="1263651" y="3067336"/>
                  </a:lnTo>
                  <a:lnTo>
                    <a:pt x="1244601" y="3069242"/>
                  </a:lnTo>
                  <a:lnTo>
                    <a:pt x="1225551" y="3070512"/>
                  </a:lnTo>
                  <a:lnTo>
                    <a:pt x="1205866" y="3071464"/>
                  </a:lnTo>
                  <a:lnTo>
                    <a:pt x="1186816" y="3071782"/>
                  </a:lnTo>
                  <a:lnTo>
                    <a:pt x="1167448" y="3071782"/>
                  </a:lnTo>
                  <a:lnTo>
                    <a:pt x="1148081" y="3071464"/>
                  </a:lnTo>
                  <a:lnTo>
                    <a:pt x="1128396" y="3070512"/>
                  </a:lnTo>
                  <a:lnTo>
                    <a:pt x="1109346" y="3069242"/>
                  </a:lnTo>
                  <a:lnTo>
                    <a:pt x="1089978" y="3067336"/>
                  </a:lnTo>
                  <a:lnTo>
                    <a:pt x="1070293" y="3065431"/>
                  </a:lnTo>
                  <a:lnTo>
                    <a:pt x="1051243" y="3062891"/>
                  </a:lnTo>
                  <a:lnTo>
                    <a:pt x="1031876" y="3059715"/>
                  </a:lnTo>
                  <a:lnTo>
                    <a:pt x="1012826" y="3056540"/>
                  </a:lnTo>
                  <a:lnTo>
                    <a:pt x="993141" y="3053046"/>
                  </a:lnTo>
                  <a:lnTo>
                    <a:pt x="974091" y="3048601"/>
                  </a:lnTo>
                  <a:lnTo>
                    <a:pt x="955041" y="3043837"/>
                  </a:lnTo>
                  <a:lnTo>
                    <a:pt x="935673" y="3038757"/>
                  </a:lnTo>
                  <a:lnTo>
                    <a:pt x="916941" y="3033041"/>
                  </a:lnTo>
                  <a:lnTo>
                    <a:pt x="897891" y="3027325"/>
                  </a:lnTo>
                  <a:lnTo>
                    <a:pt x="879158" y="3020656"/>
                  </a:lnTo>
                  <a:lnTo>
                    <a:pt x="860426" y="3013988"/>
                  </a:lnTo>
                  <a:lnTo>
                    <a:pt x="841376" y="3006367"/>
                  </a:lnTo>
                  <a:lnTo>
                    <a:pt x="682626" y="3263900"/>
                  </a:lnTo>
                  <a:lnTo>
                    <a:pt x="424180" y="3104490"/>
                  </a:lnTo>
                  <a:lnTo>
                    <a:pt x="583566" y="2846956"/>
                  </a:lnTo>
                  <a:lnTo>
                    <a:pt x="568326" y="2833619"/>
                  </a:lnTo>
                  <a:lnTo>
                    <a:pt x="553721" y="2819647"/>
                  </a:lnTo>
                  <a:lnTo>
                    <a:pt x="539751" y="2805992"/>
                  </a:lnTo>
                  <a:lnTo>
                    <a:pt x="526098" y="2791702"/>
                  </a:lnTo>
                  <a:lnTo>
                    <a:pt x="512446" y="2777095"/>
                  </a:lnTo>
                  <a:lnTo>
                    <a:pt x="499428" y="2762170"/>
                  </a:lnTo>
                  <a:lnTo>
                    <a:pt x="486411" y="2747245"/>
                  </a:lnTo>
                  <a:lnTo>
                    <a:pt x="474346" y="2732003"/>
                  </a:lnTo>
                  <a:lnTo>
                    <a:pt x="462280" y="2716443"/>
                  </a:lnTo>
                  <a:lnTo>
                    <a:pt x="450533" y="2700565"/>
                  </a:lnTo>
                  <a:lnTo>
                    <a:pt x="439420" y="2684688"/>
                  </a:lnTo>
                  <a:lnTo>
                    <a:pt x="428308" y="2668492"/>
                  </a:lnTo>
                  <a:lnTo>
                    <a:pt x="417830" y="2651980"/>
                  </a:lnTo>
                  <a:lnTo>
                    <a:pt x="407988" y="2635467"/>
                  </a:lnTo>
                  <a:lnTo>
                    <a:pt x="398145" y="2618637"/>
                  </a:lnTo>
                  <a:lnTo>
                    <a:pt x="388620" y="2601489"/>
                  </a:lnTo>
                  <a:lnTo>
                    <a:pt x="379730" y="2584341"/>
                  </a:lnTo>
                  <a:lnTo>
                    <a:pt x="371158" y="2567194"/>
                  </a:lnTo>
                  <a:lnTo>
                    <a:pt x="362903" y="2549728"/>
                  </a:lnTo>
                  <a:lnTo>
                    <a:pt x="354965" y="2531946"/>
                  </a:lnTo>
                  <a:lnTo>
                    <a:pt x="347663" y="2514163"/>
                  </a:lnTo>
                  <a:lnTo>
                    <a:pt x="340360" y="2496380"/>
                  </a:lnTo>
                  <a:lnTo>
                    <a:pt x="333693" y="2478280"/>
                  </a:lnTo>
                  <a:lnTo>
                    <a:pt x="327660" y="2460179"/>
                  </a:lnTo>
                  <a:lnTo>
                    <a:pt x="321628" y="2441761"/>
                  </a:lnTo>
                  <a:lnTo>
                    <a:pt x="315913" y="2423343"/>
                  </a:lnTo>
                  <a:lnTo>
                    <a:pt x="310833" y="2404608"/>
                  </a:lnTo>
                  <a:lnTo>
                    <a:pt x="306070" y="2386190"/>
                  </a:lnTo>
                  <a:lnTo>
                    <a:pt x="301943" y="2367454"/>
                  </a:lnTo>
                  <a:lnTo>
                    <a:pt x="297815" y="2348719"/>
                  </a:lnTo>
                  <a:lnTo>
                    <a:pt x="294323" y="2329348"/>
                  </a:lnTo>
                  <a:lnTo>
                    <a:pt x="291148" y="2310613"/>
                  </a:lnTo>
                  <a:lnTo>
                    <a:pt x="288608" y="2291560"/>
                  </a:lnTo>
                  <a:lnTo>
                    <a:pt x="286385" y="2272507"/>
                  </a:lnTo>
                  <a:lnTo>
                    <a:pt x="284163" y="2253136"/>
                  </a:lnTo>
                  <a:lnTo>
                    <a:pt x="282893" y="2233765"/>
                  </a:lnTo>
                  <a:lnTo>
                    <a:pt x="281623" y="2214712"/>
                  </a:lnTo>
                  <a:lnTo>
                    <a:pt x="280988" y="2195342"/>
                  </a:lnTo>
                  <a:lnTo>
                    <a:pt x="280988" y="2175971"/>
                  </a:lnTo>
                  <a:lnTo>
                    <a:pt x="280988" y="2156600"/>
                  </a:lnTo>
                  <a:lnTo>
                    <a:pt x="281623" y="2137230"/>
                  </a:lnTo>
                  <a:lnTo>
                    <a:pt x="282575" y="2117859"/>
                  </a:lnTo>
                  <a:lnTo>
                    <a:pt x="284163" y="2098489"/>
                  </a:lnTo>
                  <a:lnTo>
                    <a:pt x="286068" y="2079118"/>
                  </a:lnTo>
                  <a:lnTo>
                    <a:pt x="288290" y="2060065"/>
                  </a:lnTo>
                  <a:lnTo>
                    <a:pt x="290830" y="2040377"/>
                  </a:lnTo>
                  <a:lnTo>
                    <a:pt x="294323" y="2021324"/>
                  </a:lnTo>
                  <a:lnTo>
                    <a:pt x="297815" y="2001953"/>
                  </a:lnTo>
                  <a:lnTo>
                    <a:pt x="301943" y="1982900"/>
                  </a:lnTo>
                  <a:lnTo>
                    <a:pt x="306070" y="1963530"/>
                  </a:lnTo>
                  <a:lnTo>
                    <a:pt x="311150" y="1944476"/>
                  </a:lnTo>
                  <a:lnTo>
                    <a:pt x="316230" y="1925423"/>
                  </a:lnTo>
                  <a:lnTo>
                    <a:pt x="322263" y="1906688"/>
                  </a:lnTo>
                  <a:lnTo>
                    <a:pt x="328613" y="1887317"/>
                  </a:lnTo>
                  <a:lnTo>
                    <a:pt x="334963" y="1868582"/>
                  </a:lnTo>
                  <a:lnTo>
                    <a:pt x="341948" y="1849846"/>
                  </a:lnTo>
                  <a:lnTo>
                    <a:pt x="349568" y="1831428"/>
                  </a:lnTo>
                  <a:lnTo>
                    <a:pt x="357505" y="1813010"/>
                  </a:lnTo>
                  <a:lnTo>
                    <a:pt x="366078" y="1794275"/>
                  </a:lnTo>
                  <a:lnTo>
                    <a:pt x="374968" y="1775857"/>
                  </a:lnTo>
                  <a:lnTo>
                    <a:pt x="384175" y="1757757"/>
                  </a:lnTo>
                  <a:lnTo>
                    <a:pt x="393700" y="1739974"/>
                  </a:lnTo>
                  <a:lnTo>
                    <a:pt x="404495" y="1721873"/>
                  </a:lnTo>
                  <a:lnTo>
                    <a:pt x="414973" y="1704408"/>
                  </a:lnTo>
                  <a:lnTo>
                    <a:pt x="427355" y="1684402"/>
                  </a:lnTo>
                  <a:lnTo>
                    <a:pt x="440055" y="1665667"/>
                  </a:lnTo>
                  <a:lnTo>
                    <a:pt x="453390" y="1646931"/>
                  </a:lnTo>
                  <a:lnTo>
                    <a:pt x="467043" y="1628831"/>
                  </a:lnTo>
                  <a:lnTo>
                    <a:pt x="481331" y="1611048"/>
                  </a:lnTo>
                  <a:lnTo>
                    <a:pt x="495301" y="1593583"/>
                  </a:lnTo>
                  <a:lnTo>
                    <a:pt x="510223" y="1576753"/>
                  </a:lnTo>
                  <a:lnTo>
                    <a:pt x="525463" y="1560240"/>
                  </a:lnTo>
                  <a:lnTo>
                    <a:pt x="541021" y="1544045"/>
                  </a:lnTo>
                  <a:lnTo>
                    <a:pt x="556896" y="1528485"/>
                  </a:lnTo>
                  <a:lnTo>
                    <a:pt x="573088" y="1513242"/>
                  </a:lnTo>
                  <a:lnTo>
                    <a:pt x="589598" y="1498953"/>
                  </a:lnTo>
                  <a:lnTo>
                    <a:pt x="606108" y="1484663"/>
                  </a:lnTo>
                  <a:lnTo>
                    <a:pt x="623571" y="1470691"/>
                  </a:lnTo>
                  <a:lnTo>
                    <a:pt x="640716" y="1457671"/>
                  </a:lnTo>
                  <a:lnTo>
                    <a:pt x="658496" y="1444651"/>
                  </a:lnTo>
                  <a:lnTo>
                    <a:pt x="676276" y="1432267"/>
                  </a:lnTo>
                  <a:lnTo>
                    <a:pt x="694373" y="1420200"/>
                  </a:lnTo>
                  <a:lnTo>
                    <a:pt x="712788" y="1408768"/>
                  </a:lnTo>
                  <a:lnTo>
                    <a:pt x="731521" y="1397972"/>
                  </a:lnTo>
                  <a:lnTo>
                    <a:pt x="750571" y="1387175"/>
                  </a:lnTo>
                  <a:lnTo>
                    <a:pt x="769621" y="1377331"/>
                  </a:lnTo>
                  <a:lnTo>
                    <a:pt x="788988" y="1367804"/>
                  </a:lnTo>
                  <a:lnTo>
                    <a:pt x="808673" y="1358595"/>
                  </a:lnTo>
                  <a:lnTo>
                    <a:pt x="828358" y="1350021"/>
                  </a:lnTo>
                  <a:lnTo>
                    <a:pt x="848361" y="1341765"/>
                  </a:lnTo>
                  <a:lnTo>
                    <a:pt x="868363" y="1334144"/>
                  </a:lnTo>
                  <a:lnTo>
                    <a:pt x="889001" y="1326840"/>
                  </a:lnTo>
                  <a:lnTo>
                    <a:pt x="909321" y="1320489"/>
                  </a:lnTo>
                  <a:lnTo>
                    <a:pt x="929958" y="1314456"/>
                  </a:lnTo>
                  <a:lnTo>
                    <a:pt x="950596" y="1308422"/>
                  </a:lnTo>
                  <a:lnTo>
                    <a:pt x="971551" y="1303659"/>
                  </a:lnTo>
                  <a:lnTo>
                    <a:pt x="992506" y="1298578"/>
                  </a:lnTo>
                  <a:lnTo>
                    <a:pt x="1013778" y="1294450"/>
                  </a:lnTo>
                  <a:lnTo>
                    <a:pt x="1034733" y="1290957"/>
                  </a:lnTo>
                  <a:lnTo>
                    <a:pt x="1056006" y="1287781"/>
                  </a:lnTo>
                  <a:lnTo>
                    <a:pt x="1077278" y="1284923"/>
                  </a:lnTo>
                  <a:lnTo>
                    <a:pt x="1098868" y="1282701"/>
                  </a:lnTo>
                  <a:lnTo>
                    <a:pt x="1120141" y="1281113"/>
                  </a:lnTo>
                  <a:lnTo>
                    <a:pt x="1142048" y="1280160"/>
                  </a:lnTo>
                  <a:lnTo>
                    <a:pt x="1163321" y="1279525"/>
                  </a:lnTo>
                  <a:close/>
                  <a:moveTo>
                    <a:pt x="2870652" y="1075590"/>
                  </a:moveTo>
                  <a:lnTo>
                    <a:pt x="2877003" y="1112417"/>
                  </a:lnTo>
                  <a:lnTo>
                    <a:pt x="2883037" y="1149561"/>
                  </a:lnTo>
                  <a:lnTo>
                    <a:pt x="2888435" y="1186705"/>
                  </a:lnTo>
                  <a:lnTo>
                    <a:pt x="2893834" y="1223849"/>
                  </a:lnTo>
                  <a:lnTo>
                    <a:pt x="2898280" y="1261310"/>
                  </a:lnTo>
                  <a:lnTo>
                    <a:pt x="2902725" y="1298454"/>
                  </a:lnTo>
                  <a:lnTo>
                    <a:pt x="2906536" y="1335598"/>
                  </a:lnTo>
                  <a:lnTo>
                    <a:pt x="2910347" y="1373377"/>
                  </a:lnTo>
                  <a:lnTo>
                    <a:pt x="2913205" y="1410521"/>
                  </a:lnTo>
                  <a:lnTo>
                    <a:pt x="2916063" y="1448300"/>
                  </a:lnTo>
                  <a:lnTo>
                    <a:pt x="2918603" y="1485444"/>
                  </a:lnTo>
                  <a:lnTo>
                    <a:pt x="2920509" y="1522906"/>
                  </a:lnTo>
                  <a:lnTo>
                    <a:pt x="2922096" y="1560685"/>
                  </a:lnTo>
                  <a:lnTo>
                    <a:pt x="2923049" y="1597829"/>
                  </a:lnTo>
                  <a:lnTo>
                    <a:pt x="2924002" y="1635608"/>
                  </a:lnTo>
                  <a:lnTo>
                    <a:pt x="2924954" y="1672752"/>
                  </a:lnTo>
                  <a:lnTo>
                    <a:pt x="3418125" y="1672752"/>
                  </a:lnTo>
                  <a:lnTo>
                    <a:pt x="3417490" y="1646085"/>
                  </a:lnTo>
                  <a:lnTo>
                    <a:pt x="3416537" y="1619417"/>
                  </a:lnTo>
                  <a:lnTo>
                    <a:pt x="3414949" y="1592432"/>
                  </a:lnTo>
                  <a:lnTo>
                    <a:pt x="3413361" y="1565447"/>
                  </a:lnTo>
                  <a:lnTo>
                    <a:pt x="3411456" y="1538780"/>
                  </a:lnTo>
                  <a:lnTo>
                    <a:pt x="3409233" y="1512112"/>
                  </a:lnTo>
                  <a:lnTo>
                    <a:pt x="3406375" y="1485127"/>
                  </a:lnTo>
                  <a:lnTo>
                    <a:pt x="3403517" y="1458777"/>
                  </a:lnTo>
                  <a:lnTo>
                    <a:pt x="3400341" y="1432109"/>
                  </a:lnTo>
                  <a:lnTo>
                    <a:pt x="3396213" y="1405442"/>
                  </a:lnTo>
                  <a:lnTo>
                    <a:pt x="3392402" y="1378774"/>
                  </a:lnTo>
                  <a:lnTo>
                    <a:pt x="3387956" y="1352107"/>
                  </a:lnTo>
                  <a:lnTo>
                    <a:pt x="3383193" y="1325757"/>
                  </a:lnTo>
                  <a:lnTo>
                    <a:pt x="3378112" y="1299407"/>
                  </a:lnTo>
                  <a:lnTo>
                    <a:pt x="3372396" y="1273374"/>
                  </a:lnTo>
                  <a:lnTo>
                    <a:pt x="3366998" y="1247024"/>
                  </a:lnTo>
                  <a:lnTo>
                    <a:pt x="3350167" y="1238452"/>
                  </a:lnTo>
                  <a:lnTo>
                    <a:pt x="3333019" y="1230198"/>
                  </a:lnTo>
                  <a:lnTo>
                    <a:pt x="3315870" y="1222261"/>
                  </a:lnTo>
                  <a:lnTo>
                    <a:pt x="3298722" y="1214325"/>
                  </a:lnTo>
                  <a:lnTo>
                    <a:pt x="3281574" y="1206705"/>
                  </a:lnTo>
                  <a:lnTo>
                    <a:pt x="3264108" y="1199086"/>
                  </a:lnTo>
                  <a:lnTo>
                    <a:pt x="3246642" y="1191784"/>
                  </a:lnTo>
                  <a:lnTo>
                    <a:pt x="3228542" y="1184800"/>
                  </a:lnTo>
                  <a:lnTo>
                    <a:pt x="3193292" y="1170831"/>
                  </a:lnTo>
                  <a:lnTo>
                    <a:pt x="3157726" y="1157815"/>
                  </a:lnTo>
                  <a:lnTo>
                    <a:pt x="3121842" y="1145434"/>
                  </a:lnTo>
                  <a:lnTo>
                    <a:pt x="3085957" y="1133687"/>
                  </a:lnTo>
                  <a:lnTo>
                    <a:pt x="3058965" y="1125433"/>
                  </a:lnTo>
                  <a:lnTo>
                    <a:pt x="3032290" y="1117179"/>
                  </a:lnTo>
                  <a:lnTo>
                    <a:pt x="3005615" y="1109559"/>
                  </a:lnTo>
                  <a:lnTo>
                    <a:pt x="2978940" y="1102258"/>
                  </a:lnTo>
                  <a:lnTo>
                    <a:pt x="2951947" y="1094956"/>
                  </a:lnTo>
                  <a:lnTo>
                    <a:pt x="2924954" y="1088289"/>
                  </a:lnTo>
                  <a:lnTo>
                    <a:pt x="2897644" y="1081622"/>
                  </a:lnTo>
                  <a:lnTo>
                    <a:pt x="2870652" y="1075590"/>
                  </a:lnTo>
                  <a:close/>
                  <a:moveTo>
                    <a:pt x="2177737" y="996540"/>
                  </a:moveTo>
                  <a:lnTo>
                    <a:pt x="2177737" y="1672752"/>
                  </a:lnTo>
                  <a:lnTo>
                    <a:pt x="2854139" y="1672752"/>
                  </a:lnTo>
                  <a:lnTo>
                    <a:pt x="2853821" y="1634656"/>
                  </a:lnTo>
                  <a:lnTo>
                    <a:pt x="2852868" y="1595924"/>
                  </a:lnTo>
                  <a:lnTo>
                    <a:pt x="2851281" y="1557510"/>
                  </a:lnTo>
                  <a:lnTo>
                    <a:pt x="2849693" y="1518779"/>
                  </a:lnTo>
                  <a:lnTo>
                    <a:pt x="2847470" y="1480047"/>
                  </a:lnTo>
                  <a:lnTo>
                    <a:pt x="2844930" y="1441634"/>
                  </a:lnTo>
                  <a:lnTo>
                    <a:pt x="2842072" y="1403220"/>
                  </a:lnTo>
                  <a:lnTo>
                    <a:pt x="2838578" y="1364806"/>
                  </a:lnTo>
                  <a:lnTo>
                    <a:pt x="2834768" y="1326392"/>
                  </a:lnTo>
                  <a:lnTo>
                    <a:pt x="2830322" y="1288295"/>
                  </a:lnTo>
                  <a:lnTo>
                    <a:pt x="2825876" y="1249881"/>
                  </a:lnTo>
                  <a:lnTo>
                    <a:pt x="2820478" y="1211785"/>
                  </a:lnTo>
                  <a:lnTo>
                    <a:pt x="2815396" y="1173688"/>
                  </a:lnTo>
                  <a:lnTo>
                    <a:pt x="2809045" y="1135592"/>
                  </a:lnTo>
                  <a:lnTo>
                    <a:pt x="2802694" y="1097496"/>
                  </a:lnTo>
                  <a:lnTo>
                    <a:pt x="2795390" y="1060034"/>
                  </a:lnTo>
                  <a:lnTo>
                    <a:pt x="2757600" y="1052732"/>
                  </a:lnTo>
                  <a:lnTo>
                    <a:pt x="2719176" y="1045748"/>
                  </a:lnTo>
                  <a:lnTo>
                    <a:pt x="2681069" y="1039081"/>
                  </a:lnTo>
                  <a:lnTo>
                    <a:pt x="2642644" y="1033684"/>
                  </a:lnTo>
                  <a:lnTo>
                    <a:pt x="2604219" y="1027969"/>
                  </a:lnTo>
                  <a:lnTo>
                    <a:pt x="2565477" y="1023207"/>
                  </a:lnTo>
                  <a:lnTo>
                    <a:pt x="2526735" y="1018445"/>
                  </a:lnTo>
                  <a:lnTo>
                    <a:pt x="2488310" y="1014636"/>
                  </a:lnTo>
                  <a:lnTo>
                    <a:pt x="2449568" y="1010826"/>
                  </a:lnTo>
                  <a:lnTo>
                    <a:pt x="2410826" y="1007651"/>
                  </a:lnTo>
                  <a:lnTo>
                    <a:pt x="2372083" y="1004477"/>
                  </a:lnTo>
                  <a:lnTo>
                    <a:pt x="2333341" y="1002254"/>
                  </a:lnTo>
                  <a:lnTo>
                    <a:pt x="2294281" y="1000350"/>
                  </a:lnTo>
                  <a:lnTo>
                    <a:pt x="2255221" y="998762"/>
                  </a:lnTo>
                  <a:lnTo>
                    <a:pt x="2216796" y="997810"/>
                  </a:lnTo>
                  <a:lnTo>
                    <a:pt x="2177737" y="996540"/>
                  </a:lnTo>
                  <a:close/>
                  <a:moveTo>
                    <a:pt x="3288878" y="811772"/>
                  </a:moveTo>
                  <a:lnTo>
                    <a:pt x="3299992" y="834947"/>
                  </a:lnTo>
                  <a:lnTo>
                    <a:pt x="3310472" y="858440"/>
                  </a:lnTo>
                  <a:lnTo>
                    <a:pt x="3320952" y="882251"/>
                  </a:lnTo>
                  <a:lnTo>
                    <a:pt x="3331431" y="906061"/>
                  </a:lnTo>
                  <a:lnTo>
                    <a:pt x="3341275" y="929871"/>
                  </a:lnTo>
                  <a:lnTo>
                    <a:pt x="3350802" y="953681"/>
                  </a:lnTo>
                  <a:lnTo>
                    <a:pt x="3360011" y="977809"/>
                  </a:lnTo>
                  <a:lnTo>
                    <a:pt x="3368903" y="1002254"/>
                  </a:lnTo>
                  <a:lnTo>
                    <a:pt x="3377477" y="1026700"/>
                  </a:lnTo>
                  <a:lnTo>
                    <a:pt x="3385734" y="1051145"/>
                  </a:lnTo>
                  <a:lnTo>
                    <a:pt x="3393672" y="1075590"/>
                  </a:lnTo>
                  <a:lnTo>
                    <a:pt x="3401294" y="1100353"/>
                  </a:lnTo>
                  <a:lnTo>
                    <a:pt x="3408598" y="1125115"/>
                  </a:lnTo>
                  <a:lnTo>
                    <a:pt x="3415267" y="1150196"/>
                  </a:lnTo>
                  <a:lnTo>
                    <a:pt x="3421936" y="1174641"/>
                  </a:lnTo>
                  <a:lnTo>
                    <a:pt x="3428286" y="1199721"/>
                  </a:lnTo>
                  <a:lnTo>
                    <a:pt x="3445435" y="1208928"/>
                  </a:lnTo>
                  <a:lnTo>
                    <a:pt x="3462266" y="1218769"/>
                  </a:lnTo>
                  <a:lnTo>
                    <a:pt x="3479096" y="1228611"/>
                  </a:lnTo>
                  <a:lnTo>
                    <a:pt x="3495609" y="1238452"/>
                  </a:lnTo>
                  <a:lnTo>
                    <a:pt x="3512122" y="1248611"/>
                  </a:lnTo>
                  <a:lnTo>
                    <a:pt x="3528636" y="1259088"/>
                  </a:lnTo>
                  <a:lnTo>
                    <a:pt x="3544831" y="1269882"/>
                  </a:lnTo>
                  <a:lnTo>
                    <a:pt x="3561026" y="1280993"/>
                  </a:lnTo>
                  <a:lnTo>
                    <a:pt x="3582620" y="1297184"/>
                  </a:lnTo>
                  <a:lnTo>
                    <a:pt x="3593735" y="1305439"/>
                  </a:lnTo>
                  <a:lnTo>
                    <a:pt x="3604532" y="1314010"/>
                  </a:lnTo>
                  <a:lnTo>
                    <a:pt x="3615012" y="1322582"/>
                  </a:lnTo>
                  <a:lnTo>
                    <a:pt x="3625491" y="1331154"/>
                  </a:lnTo>
                  <a:lnTo>
                    <a:pt x="3636288" y="1340360"/>
                  </a:lnTo>
                  <a:lnTo>
                    <a:pt x="3646450" y="1349567"/>
                  </a:lnTo>
                  <a:lnTo>
                    <a:pt x="3656612" y="1358774"/>
                  </a:lnTo>
                  <a:lnTo>
                    <a:pt x="3666456" y="1368298"/>
                  </a:lnTo>
                  <a:lnTo>
                    <a:pt x="3676301" y="1377822"/>
                  </a:lnTo>
                  <a:lnTo>
                    <a:pt x="3685828" y="1387981"/>
                  </a:lnTo>
                  <a:lnTo>
                    <a:pt x="3695672" y="1398140"/>
                  </a:lnTo>
                  <a:lnTo>
                    <a:pt x="3704881" y="1408299"/>
                  </a:lnTo>
                  <a:lnTo>
                    <a:pt x="3714090" y="1418776"/>
                  </a:lnTo>
                  <a:lnTo>
                    <a:pt x="3722982" y="1429570"/>
                  </a:lnTo>
                  <a:lnTo>
                    <a:pt x="3717901" y="1412426"/>
                  </a:lnTo>
                  <a:lnTo>
                    <a:pt x="3712502" y="1395283"/>
                  </a:lnTo>
                  <a:lnTo>
                    <a:pt x="3706786" y="1378457"/>
                  </a:lnTo>
                  <a:lnTo>
                    <a:pt x="3700753" y="1361314"/>
                  </a:lnTo>
                  <a:lnTo>
                    <a:pt x="3695037" y="1344488"/>
                  </a:lnTo>
                  <a:lnTo>
                    <a:pt x="3688368" y="1327979"/>
                  </a:lnTo>
                  <a:lnTo>
                    <a:pt x="3681382" y="1311471"/>
                  </a:lnTo>
                  <a:lnTo>
                    <a:pt x="3674395" y="1294962"/>
                  </a:lnTo>
                  <a:lnTo>
                    <a:pt x="3667092" y="1278771"/>
                  </a:lnTo>
                  <a:lnTo>
                    <a:pt x="3659470" y="1262580"/>
                  </a:lnTo>
                  <a:lnTo>
                    <a:pt x="3651531" y="1246389"/>
                  </a:lnTo>
                  <a:lnTo>
                    <a:pt x="3643274" y="1230198"/>
                  </a:lnTo>
                  <a:lnTo>
                    <a:pt x="3635018" y="1214325"/>
                  </a:lnTo>
                  <a:lnTo>
                    <a:pt x="3626444" y="1198451"/>
                  </a:lnTo>
                  <a:lnTo>
                    <a:pt x="3617552" y="1182895"/>
                  </a:lnTo>
                  <a:lnTo>
                    <a:pt x="3608343" y="1167657"/>
                  </a:lnTo>
                  <a:lnTo>
                    <a:pt x="3592465" y="1142259"/>
                  </a:lnTo>
                  <a:lnTo>
                    <a:pt x="3575952" y="1117179"/>
                  </a:lnTo>
                  <a:lnTo>
                    <a:pt x="3558804" y="1092416"/>
                  </a:lnTo>
                  <a:lnTo>
                    <a:pt x="3541338" y="1068288"/>
                  </a:lnTo>
                  <a:lnTo>
                    <a:pt x="3522920" y="1044478"/>
                  </a:lnTo>
                  <a:lnTo>
                    <a:pt x="3504183" y="1020985"/>
                  </a:lnTo>
                  <a:lnTo>
                    <a:pt x="3485130" y="998445"/>
                  </a:lnTo>
                  <a:lnTo>
                    <a:pt x="3464806" y="975587"/>
                  </a:lnTo>
                  <a:lnTo>
                    <a:pt x="3444482" y="953364"/>
                  </a:lnTo>
                  <a:lnTo>
                    <a:pt x="3423523" y="932093"/>
                  </a:lnTo>
                  <a:lnTo>
                    <a:pt x="3402247" y="910823"/>
                  </a:lnTo>
                  <a:lnTo>
                    <a:pt x="3380335" y="890187"/>
                  </a:lnTo>
                  <a:lnTo>
                    <a:pt x="3358106" y="869552"/>
                  </a:lnTo>
                  <a:lnTo>
                    <a:pt x="3335242" y="849869"/>
                  </a:lnTo>
                  <a:lnTo>
                    <a:pt x="3312060" y="830820"/>
                  </a:lnTo>
                  <a:lnTo>
                    <a:pt x="3288878" y="811772"/>
                  </a:lnTo>
                  <a:close/>
                  <a:moveTo>
                    <a:pt x="2705203" y="515572"/>
                  </a:moveTo>
                  <a:lnTo>
                    <a:pt x="2716318" y="541287"/>
                  </a:lnTo>
                  <a:lnTo>
                    <a:pt x="2727115" y="567320"/>
                  </a:lnTo>
                  <a:lnTo>
                    <a:pt x="2737594" y="593352"/>
                  </a:lnTo>
                  <a:lnTo>
                    <a:pt x="2747756" y="619385"/>
                  </a:lnTo>
                  <a:lnTo>
                    <a:pt x="2757600" y="645735"/>
                  </a:lnTo>
                  <a:lnTo>
                    <a:pt x="2766810" y="672403"/>
                  </a:lnTo>
                  <a:lnTo>
                    <a:pt x="2776019" y="698753"/>
                  </a:lnTo>
                  <a:lnTo>
                    <a:pt x="2784593" y="725420"/>
                  </a:lnTo>
                  <a:lnTo>
                    <a:pt x="2795073" y="759389"/>
                  </a:lnTo>
                  <a:lnTo>
                    <a:pt x="2804917" y="793359"/>
                  </a:lnTo>
                  <a:lnTo>
                    <a:pt x="2814444" y="827963"/>
                  </a:lnTo>
                  <a:lnTo>
                    <a:pt x="2823653" y="861932"/>
                  </a:lnTo>
                  <a:lnTo>
                    <a:pt x="2832227" y="896537"/>
                  </a:lnTo>
                  <a:lnTo>
                    <a:pt x="2840484" y="930824"/>
                  </a:lnTo>
                  <a:lnTo>
                    <a:pt x="2848105" y="965428"/>
                  </a:lnTo>
                  <a:lnTo>
                    <a:pt x="2855409" y="999715"/>
                  </a:lnTo>
                  <a:lnTo>
                    <a:pt x="2887165" y="1007016"/>
                  </a:lnTo>
                  <a:lnTo>
                    <a:pt x="2918921" y="1014001"/>
                  </a:lnTo>
                  <a:lnTo>
                    <a:pt x="2950677" y="1021938"/>
                  </a:lnTo>
                  <a:lnTo>
                    <a:pt x="2981798" y="1029874"/>
                  </a:lnTo>
                  <a:lnTo>
                    <a:pt x="3013554" y="1038446"/>
                  </a:lnTo>
                  <a:lnTo>
                    <a:pt x="3044992" y="1047335"/>
                  </a:lnTo>
                  <a:lnTo>
                    <a:pt x="3075796" y="1056224"/>
                  </a:lnTo>
                  <a:lnTo>
                    <a:pt x="3107234" y="1066383"/>
                  </a:lnTo>
                  <a:lnTo>
                    <a:pt x="3137402" y="1076225"/>
                  </a:lnTo>
                  <a:lnTo>
                    <a:pt x="3167252" y="1086384"/>
                  </a:lnTo>
                  <a:lnTo>
                    <a:pt x="3197421" y="1096861"/>
                  </a:lnTo>
                  <a:lnTo>
                    <a:pt x="3226954" y="1108290"/>
                  </a:lnTo>
                  <a:lnTo>
                    <a:pt x="3256487" y="1119718"/>
                  </a:lnTo>
                  <a:lnTo>
                    <a:pt x="3286020" y="1131782"/>
                  </a:lnTo>
                  <a:lnTo>
                    <a:pt x="3315235" y="1144481"/>
                  </a:lnTo>
                  <a:lnTo>
                    <a:pt x="3344133" y="1157497"/>
                  </a:lnTo>
                  <a:lnTo>
                    <a:pt x="3335877" y="1128925"/>
                  </a:lnTo>
                  <a:lnTo>
                    <a:pt x="3327303" y="1100353"/>
                  </a:lnTo>
                  <a:lnTo>
                    <a:pt x="3318094" y="1071780"/>
                  </a:lnTo>
                  <a:lnTo>
                    <a:pt x="3308566" y="1043843"/>
                  </a:lnTo>
                  <a:lnTo>
                    <a:pt x="3298722" y="1015588"/>
                  </a:lnTo>
                  <a:lnTo>
                    <a:pt x="3287925" y="987651"/>
                  </a:lnTo>
                  <a:lnTo>
                    <a:pt x="3277446" y="960031"/>
                  </a:lnTo>
                  <a:lnTo>
                    <a:pt x="3266014" y="932411"/>
                  </a:lnTo>
                  <a:lnTo>
                    <a:pt x="3253946" y="905108"/>
                  </a:lnTo>
                  <a:lnTo>
                    <a:pt x="3241879" y="877806"/>
                  </a:lnTo>
                  <a:lnTo>
                    <a:pt x="3229177" y="850821"/>
                  </a:lnTo>
                  <a:lnTo>
                    <a:pt x="3216157" y="824153"/>
                  </a:lnTo>
                  <a:lnTo>
                    <a:pt x="3202502" y="797803"/>
                  </a:lnTo>
                  <a:lnTo>
                    <a:pt x="3188846" y="771771"/>
                  </a:lnTo>
                  <a:lnTo>
                    <a:pt x="3174239" y="745738"/>
                  </a:lnTo>
                  <a:lnTo>
                    <a:pt x="3159314" y="720023"/>
                  </a:lnTo>
                  <a:lnTo>
                    <a:pt x="3132638" y="703515"/>
                  </a:lnTo>
                  <a:lnTo>
                    <a:pt x="3105964" y="687324"/>
                  </a:lnTo>
                  <a:lnTo>
                    <a:pt x="3078971" y="671768"/>
                  </a:lnTo>
                  <a:lnTo>
                    <a:pt x="3051343" y="656846"/>
                  </a:lnTo>
                  <a:lnTo>
                    <a:pt x="3023716" y="642560"/>
                  </a:lnTo>
                  <a:lnTo>
                    <a:pt x="2996088" y="628274"/>
                  </a:lnTo>
                  <a:lnTo>
                    <a:pt x="2967825" y="614623"/>
                  </a:lnTo>
                  <a:lnTo>
                    <a:pt x="2939245" y="601924"/>
                  </a:lnTo>
                  <a:lnTo>
                    <a:pt x="2910982" y="589225"/>
                  </a:lnTo>
                  <a:lnTo>
                    <a:pt x="2881766" y="577479"/>
                  </a:lnTo>
                  <a:lnTo>
                    <a:pt x="2853186" y="566050"/>
                  </a:lnTo>
                  <a:lnTo>
                    <a:pt x="2823970" y="554621"/>
                  </a:lnTo>
                  <a:lnTo>
                    <a:pt x="2794438" y="544144"/>
                  </a:lnTo>
                  <a:lnTo>
                    <a:pt x="2764904" y="533985"/>
                  </a:lnTo>
                  <a:lnTo>
                    <a:pt x="2735054" y="524461"/>
                  </a:lnTo>
                  <a:lnTo>
                    <a:pt x="2705203" y="515572"/>
                  </a:lnTo>
                  <a:close/>
                  <a:moveTo>
                    <a:pt x="2177737" y="433347"/>
                  </a:moveTo>
                  <a:lnTo>
                    <a:pt x="2177737" y="926379"/>
                  </a:lnTo>
                  <a:lnTo>
                    <a:pt x="2215526" y="927014"/>
                  </a:lnTo>
                  <a:lnTo>
                    <a:pt x="2253316" y="927966"/>
                  </a:lnTo>
                  <a:lnTo>
                    <a:pt x="2291423" y="929871"/>
                  </a:lnTo>
                  <a:lnTo>
                    <a:pt x="2329213" y="931458"/>
                  </a:lnTo>
                  <a:lnTo>
                    <a:pt x="2367002" y="933681"/>
                  </a:lnTo>
                  <a:lnTo>
                    <a:pt x="2404792" y="936221"/>
                  </a:lnTo>
                  <a:lnTo>
                    <a:pt x="2442264" y="939395"/>
                  </a:lnTo>
                  <a:lnTo>
                    <a:pt x="2480371" y="942887"/>
                  </a:lnTo>
                  <a:lnTo>
                    <a:pt x="2517843" y="946697"/>
                  </a:lnTo>
                  <a:lnTo>
                    <a:pt x="2555633" y="950824"/>
                  </a:lnTo>
                  <a:lnTo>
                    <a:pt x="2593105" y="955586"/>
                  </a:lnTo>
                  <a:lnTo>
                    <a:pt x="2630894" y="960348"/>
                  </a:lnTo>
                  <a:lnTo>
                    <a:pt x="2668366" y="966063"/>
                  </a:lnTo>
                  <a:lnTo>
                    <a:pt x="2706156" y="972095"/>
                  </a:lnTo>
                  <a:lnTo>
                    <a:pt x="2743310" y="978127"/>
                  </a:lnTo>
                  <a:lnTo>
                    <a:pt x="2780465" y="985111"/>
                  </a:lnTo>
                  <a:lnTo>
                    <a:pt x="2774114" y="955269"/>
                  </a:lnTo>
                  <a:lnTo>
                    <a:pt x="2766810" y="925109"/>
                  </a:lnTo>
                  <a:lnTo>
                    <a:pt x="2759506" y="894949"/>
                  </a:lnTo>
                  <a:lnTo>
                    <a:pt x="2751567" y="865107"/>
                  </a:lnTo>
                  <a:lnTo>
                    <a:pt x="2743628" y="835265"/>
                  </a:lnTo>
                  <a:lnTo>
                    <a:pt x="2735372" y="805740"/>
                  </a:lnTo>
                  <a:lnTo>
                    <a:pt x="2726480" y="776215"/>
                  </a:lnTo>
                  <a:lnTo>
                    <a:pt x="2717270" y="747008"/>
                  </a:lnTo>
                  <a:lnTo>
                    <a:pt x="2706791" y="714309"/>
                  </a:lnTo>
                  <a:lnTo>
                    <a:pt x="2695359" y="681609"/>
                  </a:lnTo>
                  <a:lnTo>
                    <a:pt x="2683609" y="649545"/>
                  </a:lnTo>
                  <a:lnTo>
                    <a:pt x="2671224" y="617163"/>
                  </a:lnTo>
                  <a:lnTo>
                    <a:pt x="2658204" y="585098"/>
                  </a:lnTo>
                  <a:lnTo>
                    <a:pt x="2644549" y="553351"/>
                  </a:lnTo>
                  <a:lnTo>
                    <a:pt x="2630894" y="522239"/>
                  </a:lnTo>
                  <a:lnTo>
                    <a:pt x="2615969" y="491127"/>
                  </a:lnTo>
                  <a:lnTo>
                    <a:pt x="2589294" y="484777"/>
                  </a:lnTo>
                  <a:lnTo>
                    <a:pt x="2562301" y="478746"/>
                  </a:lnTo>
                  <a:lnTo>
                    <a:pt x="2534991" y="473348"/>
                  </a:lnTo>
                  <a:lnTo>
                    <a:pt x="2507681" y="467952"/>
                  </a:lnTo>
                  <a:lnTo>
                    <a:pt x="2480689" y="463189"/>
                  </a:lnTo>
                  <a:lnTo>
                    <a:pt x="2453378" y="458427"/>
                  </a:lnTo>
                  <a:lnTo>
                    <a:pt x="2426068" y="454618"/>
                  </a:lnTo>
                  <a:lnTo>
                    <a:pt x="2398441" y="450491"/>
                  </a:lnTo>
                  <a:lnTo>
                    <a:pt x="2370813" y="447316"/>
                  </a:lnTo>
                  <a:lnTo>
                    <a:pt x="2343503" y="444141"/>
                  </a:lnTo>
                  <a:lnTo>
                    <a:pt x="2315875" y="441284"/>
                  </a:lnTo>
                  <a:lnTo>
                    <a:pt x="2288247" y="439062"/>
                  </a:lnTo>
                  <a:lnTo>
                    <a:pt x="2260620" y="436839"/>
                  </a:lnTo>
                  <a:lnTo>
                    <a:pt x="2232992" y="435570"/>
                  </a:lnTo>
                  <a:lnTo>
                    <a:pt x="2205047" y="434300"/>
                  </a:lnTo>
                  <a:lnTo>
                    <a:pt x="2177737" y="433347"/>
                  </a:lnTo>
                  <a:close/>
                  <a:moveTo>
                    <a:pt x="2107239" y="432712"/>
                  </a:moveTo>
                  <a:lnTo>
                    <a:pt x="2079928" y="433347"/>
                  </a:lnTo>
                  <a:lnTo>
                    <a:pt x="2052618" y="433982"/>
                  </a:lnTo>
                  <a:lnTo>
                    <a:pt x="2025308" y="434935"/>
                  </a:lnTo>
                  <a:lnTo>
                    <a:pt x="1997998" y="436205"/>
                  </a:lnTo>
                  <a:lnTo>
                    <a:pt x="1970688" y="438427"/>
                  </a:lnTo>
                  <a:lnTo>
                    <a:pt x="1943695" y="440332"/>
                  </a:lnTo>
                  <a:lnTo>
                    <a:pt x="1916068" y="442871"/>
                  </a:lnTo>
                  <a:lnTo>
                    <a:pt x="1889075" y="446046"/>
                  </a:lnTo>
                  <a:lnTo>
                    <a:pt x="1861765" y="448903"/>
                  </a:lnTo>
                  <a:lnTo>
                    <a:pt x="1834772" y="452395"/>
                  </a:lnTo>
                  <a:lnTo>
                    <a:pt x="1807462" y="456523"/>
                  </a:lnTo>
                  <a:lnTo>
                    <a:pt x="1780470" y="460650"/>
                  </a:lnTo>
                  <a:lnTo>
                    <a:pt x="1753795" y="465412"/>
                  </a:lnTo>
                  <a:lnTo>
                    <a:pt x="1726802" y="470491"/>
                  </a:lnTo>
                  <a:lnTo>
                    <a:pt x="1700127" y="475888"/>
                  </a:lnTo>
                  <a:lnTo>
                    <a:pt x="1673452" y="481920"/>
                  </a:lnTo>
                  <a:lnTo>
                    <a:pt x="1665513" y="497794"/>
                  </a:lnTo>
                  <a:lnTo>
                    <a:pt x="1657892" y="513985"/>
                  </a:lnTo>
                  <a:lnTo>
                    <a:pt x="1642966" y="546049"/>
                  </a:lnTo>
                  <a:lnTo>
                    <a:pt x="1628994" y="579066"/>
                  </a:lnTo>
                  <a:lnTo>
                    <a:pt x="1615656" y="612083"/>
                  </a:lnTo>
                  <a:lnTo>
                    <a:pt x="1602636" y="645418"/>
                  </a:lnTo>
                  <a:lnTo>
                    <a:pt x="1590251" y="679069"/>
                  </a:lnTo>
                  <a:lnTo>
                    <a:pt x="1578502" y="713039"/>
                  </a:lnTo>
                  <a:lnTo>
                    <a:pt x="1567387" y="747008"/>
                  </a:lnTo>
                  <a:lnTo>
                    <a:pt x="1558496" y="775263"/>
                  </a:lnTo>
                  <a:lnTo>
                    <a:pt x="1549921" y="804153"/>
                  </a:lnTo>
                  <a:lnTo>
                    <a:pt x="1541982" y="832725"/>
                  </a:lnTo>
                  <a:lnTo>
                    <a:pt x="1534043" y="861615"/>
                  </a:lnTo>
                  <a:lnTo>
                    <a:pt x="1526422" y="890505"/>
                  </a:lnTo>
                  <a:lnTo>
                    <a:pt x="1519118" y="919395"/>
                  </a:lnTo>
                  <a:lnTo>
                    <a:pt x="1512449" y="948602"/>
                  </a:lnTo>
                  <a:lnTo>
                    <a:pt x="1505781" y="977492"/>
                  </a:lnTo>
                  <a:lnTo>
                    <a:pt x="1542935" y="970825"/>
                  </a:lnTo>
                  <a:lnTo>
                    <a:pt x="1580407" y="965428"/>
                  </a:lnTo>
                  <a:lnTo>
                    <a:pt x="1617879" y="959713"/>
                  </a:lnTo>
                  <a:lnTo>
                    <a:pt x="1655034" y="954951"/>
                  </a:lnTo>
                  <a:lnTo>
                    <a:pt x="1692823" y="950189"/>
                  </a:lnTo>
                  <a:lnTo>
                    <a:pt x="1730295" y="946062"/>
                  </a:lnTo>
                  <a:lnTo>
                    <a:pt x="1768085" y="942252"/>
                  </a:lnTo>
                  <a:lnTo>
                    <a:pt x="1805557" y="939078"/>
                  </a:lnTo>
                  <a:lnTo>
                    <a:pt x="1843347" y="935903"/>
                  </a:lnTo>
                  <a:lnTo>
                    <a:pt x="1880819" y="933363"/>
                  </a:lnTo>
                  <a:lnTo>
                    <a:pt x="1918608" y="931458"/>
                  </a:lnTo>
                  <a:lnTo>
                    <a:pt x="1956398" y="929554"/>
                  </a:lnTo>
                  <a:lnTo>
                    <a:pt x="1994187" y="927966"/>
                  </a:lnTo>
                  <a:lnTo>
                    <a:pt x="2031659" y="926696"/>
                  </a:lnTo>
                  <a:lnTo>
                    <a:pt x="2069449" y="926061"/>
                  </a:lnTo>
                  <a:lnTo>
                    <a:pt x="2107239" y="925744"/>
                  </a:lnTo>
                  <a:lnTo>
                    <a:pt x="2107239" y="432712"/>
                  </a:lnTo>
                  <a:close/>
                  <a:moveTo>
                    <a:pt x="2763317" y="192705"/>
                  </a:moveTo>
                  <a:lnTo>
                    <a:pt x="2777924" y="202229"/>
                  </a:lnTo>
                  <a:lnTo>
                    <a:pt x="2792214" y="212070"/>
                  </a:lnTo>
                  <a:lnTo>
                    <a:pt x="2806505" y="221912"/>
                  </a:lnTo>
                  <a:lnTo>
                    <a:pt x="2820160" y="232071"/>
                  </a:lnTo>
                  <a:lnTo>
                    <a:pt x="2834132" y="242547"/>
                  </a:lnTo>
                  <a:lnTo>
                    <a:pt x="2847470" y="253024"/>
                  </a:lnTo>
                  <a:lnTo>
                    <a:pt x="2861125" y="263501"/>
                  </a:lnTo>
                  <a:lnTo>
                    <a:pt x="2874780" y="274294"/>
                  </a:lnTo>
                  <a:lnTo>
                    <a:pt x="2887800" y="285723"/>
                  </a:lnTo>
                  <a:lnTo>
                    <a:pt x="2900820" y="296517"/>
                  </a:lnTo>
                  <a:lnTo>
                    <a:pt x="2913840" y="307946"/>
                  </a:lnTo>
                  <a:lnTo>
                    <a:pt x="2926542" y="319693"/>
                  </a:lnTo>
                  <a:lnTo>
                    <a:pt x="2939245" y="331122"/>
                  </a:lnTo>
                  <a:lnTo>
                    <a:pt x="2951947" y="342868"/>
                  </a:lnTo>
                  <a:lnTo>
                    <a:pt x="2964014" y="354932"/>
                  </a:lnTo>
                  <a:lnTo>
                    <a:pt x="2976399" y="366996"/>
                  </a:lnTo>
                  <a:lnTo>
                    <a:pt x="2988466" y="379377"/>
                  </a:lnTo>
                  <a:lnTo>
                    <a:pt x="3000216" y="391441"/>
                  </a:lnTo>
                  <a:lnTo>
                    <a:pt x="3012284" y="404140"/>
                  </a:lnTo>
                  <a:lnTo>
                    <a:pt x="3023716" y="416839"/>
                  </a:lnTo>
                  <a:lnTo>
                    <a:pt x="3046898" y="442236"/>
                  </a:lnTo>
                  <a:lnTo>
                    <a:pt x="3069127" y="468586"/>
                  </a:lnTo>
                  <a:lnTo>
                    <a:pt x="3090721" y="495254"/>
                  </a:lnTo>
                  <a:lnTo>
                    <a:pt x="3111997" y="522556"/>
                  </a:lnTo>
                  <a:lnTo>
                    <a:pt x="3132321" y="549859"/>
                  </a:lnTo>
                  <a:lnTo>
                    <a:pt x="3152010" y="577479"/>
                  </a:lnTo>
                  <a:lnTo>
                    <a:pt x="3167570" y="600337"/>
                  </a:lnTo>
                  <a:lnTo>
                    <a:pt x="3182496" y="623195"/>
                  </a:lnTo>
                  <a:lnTo>
                    <a:pt x="3197421" y="646370"/>
                  </a:lnTo>
                  <a:lnTo>
                    <a:pt x="3211393" y="669863"/>
                  </a:lnTo>
                  <a:lnTo>
                    <a:pt x="3233305" y="684149"/>
                  </a:lnTo>
                  <a:lnTo>
                    <a:pt x="3255216" y="698753"/>
                  </a:lnTo>
                  <a:lnTo>
                    <a:pt x="3270142" y="709547"/>
                  </a:lnTo>
                  <a:lnTo>
                    <a:pt x="3285385" y="720658"/>
                  </a:lnTo>
                  <a:lnTo>
                    <a:pt x="3300628" y="731770"/>
                  </a:lnTo>
                  <a:lnTo>
                    <a:pt x="3315870" y="743198"/>
                  </a:lnTo>
                  <a:lnTo>
                    <a:pt x="3330478" y="754627"/>
                  </a:lnTo>
                  <a:lnTo>
                    <a:pt x="3345086" y="766056"/>
                  </a:lnTo>
                  <a:lnTo>
                    <a:pt x="3359694" y="778120"/>
                  </a:lnTo>
                  <a:lnTo>
                    <a:pt x="3374302" y="790184"/>
                  </a:lnTo>
                  <a:lnTo>
                    <a:pt x="3388592" y="802565"/>
                  </a:lnTo>
                  <a:lnTo>
                    <a:pt x="3402564" y="814947"/>
                  </a:lnTo>
                  <a:lnTo>
                    <a:pt x="3416854" y="827646"/>
                  </a:lnTo>
                  <a:lnTo>
                    <a:pt x="3430510" y="840027"/>
                  </a:lnTo>
                  <a:lnTo>
                    <a:pt x="3444164" y="853361"/>
                  </a:lnTo>
                  <a:lnTo>
                    <a:pt x="3457502" y="866060"/>
                  </a:lnTo>
                  <a:lnTo>
                    <a:pt x="3471157" y="879711"/>
                  </a:lnTo>
                  <a:lnTo>
                    <a:pt x="3484495" y="892727"/>
                  </a:lnTo>
                  <a:lnTo>
                    <a:pt x="3497197" y="906696"/>
                  </a:lnTo>
                  <a:lnTo>
                    <a:pt x="3510217" y="920030"/>
                  </a:lnTo>
                  <a:lnTo>
                    <a:pt x="3522920" y="934316"/>
                  </a:lnTo>
                  <a:lnTo>
                    <a:pt x="3535304" y="948602"/>
                  </a:lnTo>
                  <a:lnTo>
                    <a:pt x="3547689" y="962571"/>
                  </a:lnTo>
                  <a:lnTo>
                    <a:pt x="3559756" y="977174"/>
                  </a:lnTo>
                  <a:lnTo>
                    <a:pt x="3571506" y="991778"/>
                  </a:lnTo>
                  <a:lnTo>
                    <a:pt x="3583256" y="1006699"/>
                  </a:lnTo>
                  <a:lnTo>
                    <a:pt x="3594688" y="1021620"/>
                  </a:lnTo>
                  <a:lnTo>
                    <a:pt x="3605802" y="1036859"/>
                  </a:lnTo>
                  <a:lnTo>
                    <a:pt x="3616917" y="1052097"/>
                  </a:lnTo>
                  <a:lnTo>
                    <a:pt x="3628032" y="1067653"/>
                  </a:lnTo>
                  <a:lnTo>
                    <a:pt x="3638511" y="1083527"/>
                  </a:lnTo>
                  <a:lnTo>
                    <a:pt x="3648673" y="1099400"/>
                  </a:lnTo>
                  <a:lnTo>
                    <a:pt x="3658835" y="1114956"/>
                  </a:lnTo>
                  <a:lnTo>
                    <a:pt x="3668679" y="1131147"/>
                  </a:lnTo>
                  <a:lnTo>
                    <a:pt x="3673760" y="1140037"/>
                  </a:lnTo>
                  <a:lnTo>
                    <a:pt x="3679159" y="1148926"/>
                  </a:lnTo>
                  <a:lnTo>
                    <a:pt x="3688686" y="1167339"/>
                  </a:lnTo>
                  <a:lnTo>
                    <a:pt x="3681064" y="1145434"/>
                  </a:lnTo>
                  <a:lnTo>
                    <a:pt x="3673125" y="1123846"/>
                  </a:lnTo>
                  <a:lnTo>
                    <a:pt x="3664868" y="1102575"/>
                  </a:lnTo>
                  <a:lnTo>
                    <a:pt x="3656294" y="1081305"/>
                  </a:lnTo>
                  <a:lnTo>
                    <a:pt x="3648356" y="1062891"/>
                  </a:lnTo>
                  <a:lnTo>
                    <a:pt x="3640416" y="1044478"/>
                  </a:lnTo>
                  <a:lnTo>
                    <a:pt x="3632160" y="1026065"/>
                  </a:lnTo>
                  <a:lnTo>
                    <a:pt x="3623586" y="1007969"/>
                  </a:lnTo>
                  <a:lnTo>
                    <a:pt x="3615012" y="989873"/>
                  </a:lnTo>
                  <a:lnTo>
                    <a:pt x="3606120" y="972095"/>
                  </a:lnTo>
                  <a:lnTo>
                    <a:pt x="3596911" y="953681"/>
                  </a:lnTo>
                  <a:lnTo>
                    <a:pt x="3587384" y="936221"/>
                  </a:lnTo>
                  <a:lnTo>
                    <a:pt x="3577857" y="918442"/>
                  </a:lnTo>
                  <a:lnTo>
                    <a:pt x="3568330" y="900981"/>
                  </a:lnTo>
                  <a:lnTo>
                    <a:pt x="3557851" y="883520"/>
                  </a:lnTo>
                  <a:lnTo>
                    <a:pt x="3547689" y="866377"/>
                  </a:lnTo>
                  <a:lnTo>
                    <a:pt x="3537210" y="849234"/>
                  </a:lnTo>
                  <a:lnTo>
                    <a:pt x="3526730" y="832090"/>
                  </a:lnTo>
                  <a:lnTo>
                    <a:pt x="3515616" y="815264"/>
                  </a:lnTo>
                  <a:lnTo>
                    <a:pt x="3504818" y="798438"/>
                  </a:lnTo>
                  <a:lnTo>
                    <a:pt x="3493386" y="781612"/>
                  </a:lnTo>
                  <a:lnTo>
                    <a:pt x="3481637" y="765104"/>
                  </a:lnTo>
                  <a:lnTo>
                    <a:pt x="3470204" y="748913"/>
                  </a:lnTo>
                  <a:lnTo>
                    <a:pt x="3458455" y="732722"/>
                  </a:lnTo>
                  <a:lnTo>
                    <a:pt x="3446070" y="716531"/>
                  </a:lnTo>
                  <a:lnTo>
                    <a:pt x="3434003" y="700975"/>
                  </a:lnTo>
                  <a:lnTo>
                    <a:pt x="3421300" y="685101"/>
                  </a:lnTo>
                  <a:lnTo>
                    <a:pt x="3408916" y="669545"/>
                  </a:lnTo>
                  <a:lnTo>
                    <a:pt x="3395896" y="653989"/>
                  </a:lnTo>
                  <a:lnTo>
                    <a:pt x="3382876" y="638433"/>
                  </a:lnTo>
                  <a:lnTo>
                    <a:pt x="3369538" y="623195"/>
                  </a:lnTo>
                  <a:lnTo>
                    <a:pt x="3356518" y="608591"/>
                  </a:lnTo>
                  <a:lnTo>
                    <a:pt x="3342863" y="593670"/>
                  </a:lnTo>
                  <a:lnTo>
                    <a:pt x="3328890" y="579066"/>
                  </a:lnTo>
                  <a:lnTo>
                    <a:pt x="3314918" y="564780"/>
                  </a:lnTo>
                  <a:lnTo>
                    <a:pt x="3300945" y="550176"/>
                  </a:lnTo>
                  <a:lnTo>
                    <a:pt x="3286338" y="536208"/>
                  </a:lnTo>
                  <a:lnTo>
                    <a:pt x="3272047" y="522239"/>
                  </a:lnTo>
                  <a:lnTo>
                    <a:pt x="3257440" y="508588"/>
                  </a:lnTo>
                  <a:lnTo>
                    <a:pt x="3242514" y="494619"/>
                  </a:lnTo>
                  <a:lnTo>
                    <a:pt x="3227589" y="481603"/>
                  </a:lnTo>
                  <a:lnTo>
                    <a:pt x="3212664" y="468269"/>
                  </a:lnTo>
                  <a:lnTo>
                    <a:pt x="3197103" y="455253"/>
                  </a:lnTo>
                  <a:lnTo>
                    <a:pt x="3181860" y="442236"/>
                  </a:lnTo>
                  <a:lnTo>
                    <a:pt x="3165982" y="429855"/>
                  </a:lnTo>
                  <a:lnTo>
                    <a:pt x="3150104" y="417156"/>
                  </a:lnTo>
                  <a:lnTo>
                    <a:pt x="3134226" y="405092"/>
                  </a:lnTo>
                  <a:lnTo>
                    <a:pt x="3118031" y="392711"/>
                  </a:lnTo>
                  <a:lnTo>
                    <a:pt x="3101835" y="380965"/>
                  </a:lnTo>
                  <a:lnTo>
                    <a:pt x="3085957" y="369536"/>
                  </a:lnTo>
                  <a:lnTo>
                    <a:pt x="3069444" y="357789"/>
                  </a:lnTo>
                  <a:lnTo>
                    <a:pt x="3052614" y="346360"/>
                  </a:lnTo>
                  <a:lnTo>
                    <a:pt x="3035783" y="335566"/>
                  </a:lnTo>
                  <a:lnTo>
                    <a:pt x="3018952" y="324455"/>
                  </a:lnTo>
                  <a:lnTo>
                    <a:pt x="3001804" y="313661"/>
                  </a:lnTo>
                  <a:lnTo>
                    <a:pt x="2984656" y="303502"/>
                  </a:lnTo>
                  <a:lnTo>
                    <a:pt x="2967508" y="293343"/>
                  </a:lnTo>
                  <a:lnTo>
                    <a:pt x="2949724" y="282866"/>
                  </a:lnTo>
                  <a:lnTo>
                    <a:pt x="2932258" y="273025"/>
                  </a:lnTo>
                  <a:lnTo>
                    <a:pt x="2914475" y="263501"/>
                  </a:lnTo>
                  <a:lnTo>
                    <a:pt x="2896692" y="254294"/>
                  </a:lnTo>
                  <a:lnTo>
                    <a:pt x="2878908" y="245087"/>
                  </a:lnTo>
                  <a:lnTo>
                    <a:pt x="2861125" y="236198"/>
                  </a:lnTo>
                  <a:lnTo>
                    <a:pt x="2843024" y="227309"/>
                  </a:lnTo>
                  <a:lnTo>
                    <a:pt x="2824606" y="219055"/>
                  </a:lnTo>
                  <a:lnTo>
                    <a:pt x="2806505" y="210483"/>
                  </a:lnTo>
                  <a:lnTo>
                    <a:pt x="2787769" y="202546"/>
                  </a:lnTo>
                  <a:lnTo>
                    <a:pt x="2769350" y="194609"/>
                  </a:lnTo>
                  <a:lnTo>
                    <a:pt x="2766492" y="193657"/>
                  </a:lnTo>
                  <a:lnTo>
                    <a:pt x="2763317" y="192705"/>
                  </a:lnTo>
                  <a:close/>
                  <a:moveTo>
                    <a:pt x="1521341" y="192705"/>
                  </a:moveTo>
                  <a:lnTo>
                    <a:pt x="1518165" y="193657"/>
                  </a:lnTo>
                  <a:lnTo>
                    <a:pt x="1515307" y="194609"/>
                  </a:lnTo>
                  <a:lnTo>
                    <a:pt x="1496889" y="202546"/>
                  </a:lnTo>
                  <a:lnTo>
                    <a:pt x="1478471" y="210483"/>
                  </a:lnTo>
                  <a:lnTo>
                    <a:pt x="1459734" y="219055"/>
                  </a:lnTo>
                  <a:lnTo>
                    <a:pt x="1441634" y="227309"/>
                  </a:lnTo>
                  <a:lnTo>
                    <a:pt x="1423533" y="236198"/>
                  </a:lnTo>
                  <a:lnTo>
                    <a:pt x="1405749" y="245087"/>
                  </a:lnTo>
                  <a:lnTo>
                    <a:pt x="1387966" y="254294"/>
                  </a:lnTo>
                  <a:lnTo>
                    <a:pt x="1370183" y="263501"/>
                  </a:lnTo>
                  <a:lnTo>
                    <a:pt x="1352399" y="273025"/>
                  </a:lnTo>
                  <a:lnTo>
                    <a:pt x="1334934" y="282866"/>
                  </a:lnTo>
                  <a:lnTo>
                    <a:pt x="1317468" y="293343"/>
                  </a:lnTo>
                  <a:lnTo>
                    <a:pt x="1300320" y="303502"/>
                  </a:lnTo>
                  <a:lnTo>
                    <a:pt x="1282854" y="313661"/>
                  </a:lnTo>
                  <a:lnTo>
                    <a:pt x="1265706" y="324455"/>
                  </a:lnTo>
                  <a:lnTo>
                    <a:pt x="1248875" y="335566"/>
                  </a:lnTo>
                  <a:lnTo>
                    <a:pt x="1232044" y="346360"/>
                  </a:lnTo>
                  <a:lnTo>
                    <a:pt x="1215849" y="357789"/>
                  </a:lnTo>
                  <a:lnTo>
                    <a:pt x="1199336" y="369536"/>
                  </a:lnTo>
                  <a:lnTo>
                    <a:pt x="1182822" y="380965"/>
                  </a:lnTo>
                  <a:lnTo>
                    <a:pt x="1166627" y="392711"/>
                  </a:lnTo>
                  <a:lnTo>
                    <a:pt x="1150431" y="405092"/>
                  </a:lnTo>
                  <a:lnTo>
                    <a:pt x="1134553" y="417156"/>
                  </a:lnTo>
                  <a:lnTo>
                    <a:pt x="1118675" y="429855"/>
                  </a:lnTo>
                  <a:lnTo>
                    <a:pt x="1103115" y="442236"/>
                  </a:lnTo>
                  <a:lnTo>
                    <a:pt x="1087555" y="455253"/>
                  </a:lnTo>
                  <a:lnTo>
                    <a:pt x="1072312" y="468269"/>
                  </a:lnTo>
                  <a:lnTo>
                    <a:pt x="1057386" y="481603"/>
                  </a:lnTo>
                  <a:lnTo>
                    <a:pt x="1042144" y="494619"/>
                  </a:lnTo>
                  <a:lnTo>
                    <a:pt x="1027218" y="508588"/>
                  </a:lnTo>
                  <a:lnTo>
                    <a:pt x="1012928" y="522239"/>
                  </a:lnTo>
                  <a:lnTo>
                    <a:pt x="998320" y="536208"/>
                  </a:lnTo>
                  <a:lnTo>
                    <a:pt x="984030" y="550176"/>
                  </a:lnTo>
                  <a:lnTo>
                    <a:pt x="971328" y="562875"/>
                  </a:lnTo>
                  <a:lnTo>
                    <a:pt x="958625" y="575891"/>
                  </a:lnTo>
                  <a:lnTo>
                    <a:pt x="946558" y="588908"/>
                  </a:lnTo>
                  <a:lnTo>
                    <a:pt x="934173" y="602242"/>
                  </a:lnTo>
                  <a:lnTo>
                    <a:pt x="922106" y="615575"/>
                  </a:lnTo>
                  <a:lnTo>
                    <a:pt x="910039" y="628909"/>
                  </a:lnTo>
                  <a:lnTo>
                    <a:pt x="898289" y="642560"/>
                  </a:lnTo>
                  <a:lnTo>
                    <a:pt x="886857" y="656212"/>
                  </a:lnTo>
                  <a:lnTo>
                    <a:pt x="875107" y="670180"/>
                  </a:lnTo>
                  <a:lnTo>
                    <a:pt x="863993" y="684149"/>
                  </a:lnTo>
                  <a:lnTo>
                    <a:pt x="841763" y="712404"/>
                  </a:lnTo>
                  <a:lnTo>
                    <a:pt x="820487" y="740976"/>
                  </a:lnTo>
                  <a:lnTo>
                    <a:pt x="799210" y="770501"/>
                  </a:lnTo>
                  <a:lnTo>
                    <a:pt x="779204" y="800026"/>
                  </a:lnTo>
                  <a:lnTo>
                    <a:pt x="759515" y="830185"/>
                  </a:lnTo>
                  <a:lnTo>
                    <a:pt x="740462" y="860663"/>
                  </a:lnTo>
                  <a:lnTo>
                    <a:pt x="722361" y="891457"/>
                  </a:lnTo>
                  <a:lnTo>
                    <a:pt x="704578" y="922887"/>
                  </a:lnTo>
                  <a:lnTo>
                    <a:pt x="687747" y="954316"/>
                  </a:lnTo>
                  <a:lnTo>
                    <a:pt x="671551" y="986698"/>
                  </a:lnTo>
                  <a:lnTo>
                    <a:pt x="655991" y="1019080"/>
                  </a:lnTo>
                  <a:lnTo>
                    <a:pt x="673774" y="995905"/>
                  </a:lnTo>
                  <a:lnTo>
                    <a:pt x="692510" y="973365"/>
                  </a:lnTo>
                  <a:lnTo>
                    <a:pt x="711246" y="950824"/>
                  </a:lnTo>
                  <a:lnTo>
                    <a:pt x="730618" y="928919"/>
                  </a:lnTo>
                  <a:lnTo>
                    <a:pt x="750624" y="907648"/>
                  </a:lnTo>
                  <a:lnTo>
                    <a:pt x="770630" y="886378"/>
                  </a:lnTo>
                  <a:lnTo>
                    <a:pt x="791271" y="865742"/>
                  </a:lnTo>
                  <a:lnTo>
                    <a:pt x="812230" y="845741"/>
                  </a:lnTo>
                  <a:lnTo>
                    <a:pt x="833507" y="825741"/>
                  </a:lnTo>
                  <a:lnTo>
                    <a:pt x="855418" y="806375"/>
                  </a:lnTo>
                  <a:lnTo>
                    <a:pt x="877648" y="787327"/>
                  </a:lnTo>
                  <a:lnTo>
                    <a:pt x="900194" y="768914"/>
                  </a:lnTo>
                  <a:lnTo>
                    <a:pt x="923059" y="750500"/>
                  </a:lnTo>
                  <a:lnTo>
                    <a:pt x="946241" y="732722"/>
                  </a:lnTo>
                  <a:lnTo>
                    <a:pt x="969422" y="715579"/>
                  </a:lnTo>
                  <a:lnTo>
                    <a:pt x="993239" y="698753"/>
                  </a:lnTo>
                  <a:lnTo>
                    <a:pt x="1018327" y="681609"/>
                  </a:lnTo>
                  <a:lnTo>
                    <a:pt x="1043731" y="665101"/>
                  </a:lnTo>
                  <a:lnTo>
                    <a:pt x="1069454" y="648910"/>
                  </a:lnTo>
                  <a:lnTo>
                    <a:pt x="1095494" y="633354"/>
                  </a:lnTo>
                  <a:lnTo>
                    <a:pt x="1113594" y="605416"/>
                  </a:lnTo>
                  <a:lnTo>
                    <a:pt x="1132648" y="577479"/>
                  </a:lnTo>
                  <a:lnTo>
                    <a:pt x="1152337" y="549859"/>
                  </a:lnTo>
                  <a:lnTo>
                    <a:pt x="1172661" y="522556"/>
                  </a:lnTo>
                  <a:lnTo>
                    <a:pt x="1193937" y="495254"/>
                  </a:lnTo>
                  <a:lnTo>
                    <a:pt x="1215849" y="468586"/>
                  </a:lnTo>
                  <a:lnTo>
                    <a:pt x="1238078" y="442236"/>
                  </a:lnTo>
                  <a:lnTo>
                    <a:pt x="1260942" y="416839"/>
                  </a:lnTo>
                  <a:lnTo>
                    <a:pt x="1272374" y="404140"/>
                  </a:lnTo>
                  <a:lnTo>
                    <a:pt x="1284442" y="391441"/>
                  </a:lnTo>
                  <a:lnTo>
                    <a:pt x="1296191" y="379377"/>
                  </a:lnTo>
                  <a:lnTo>
                    <a:pt x="1308259" y="366996"/>
                  </a:lnTo>
                  <a:lnTo>
                    <a:pt x="1320643" y="354932"/>
                  </a:lnTo>
                  <a:lnTo>
                    <a:pt x="1332711" y="342868"/>
                  </a:lnTo>
                  <a:lnTo>
                    <a:pt x="1345413" y="331122"/>
                  </a:lnTo>
                  <a:lnTo>
                    <a:pt x="1358115" y="319693"/>
                  </a:lnTo>
                  <a:lnTo>
                    <a:pt x="1371135" y="307946"/>
                  </a:lnTo>
                  <a:lnTo>
                    <a:pt x="1383838" y="296517"/>
                  </a:lnTo>
                  <a:lnTo>
                    <a:pt x="1397175" y="285723"/>
                  </a:lnTo>
                  <a:lnTo>
                    <a:pt x="1410513" y="274294"/>
                  </a:lnTo>
                  <a:lnTo>
                    <a:pt x="1423533" y="263501"/>
                  </a:lnTo>
                  <a:lnTo>
                    <a:pt x="1437188" y="253024"/>
                  </a:lnTo>
                  <a:lnTo>
                    <a:pt x="1450843" y="242547"/>
                  </a:lnTo>
                  <a:lnTo>
                    <a:pt x="1464815" y="232071"/>
                  </a:lnTo>
                  <a:lnTo>
                    <a:pt x="1478788" y="221912"/>
                  </a:lnTo>
                  <a:lnTo>
                    <a:pt x="1492761" y="212070"/>
                  </a:lnTo>
                  <a:lnTo>
                    <a:pt x="1507051" y="202229"/>
                  </a:lnTo>
                  <a:lnTo>
                    <a:pt x="1521341" y="192705"/>
                  </a:lnTo>
                  <a:close/>
                  <a:moveTo>
                    <a:pt x="2420987" y="110162"/>
                  </a:moveTo>
                  <a:lnTo>
                    <a:pt x="2431784" y="119051"/>
                  </a:lnTo>
                  <a:lnTo>
                    <a:pt x="2442264" y="127941"/>
                  </a:lnTo>
                  <a:lnTo>
                    <a:pt x="2452743" y="137147"/>
                  </a:lnTo>
                  <a:lnTo>
                    <a:pt x="2462588" y="146671"/>
                  </a:lnTo>
                  <a:lnTo>
                    <a:pt x="2472432" y="156196"/>
                  </a:lnTo>
                  <a:lnTo>
                    <a:pt x="2482276" y="166355"/>
                  </a:lnTo>
                  <a:lnTo>
                    <a:pt x="2491803" y="176514"/>
                  </a:lnTo>
                  <a:lnTo>
                    <a:pt x="2501012" y="186355"/>
                  </a:lnTo>
                  <a:lnTo>
                    <a:pt x="2510539" y="196514"/>
                  </a:lnTo>
                  <a:lnTo>
                    <a:pt x="2519431" y="206991"/>
                  </a:lnTo>
                  <a:lnTo>
                    <a:pt x="2528322" y="217785"/>
                  </a:lnTo>
                  <a:lnTo>
                    <a:pt x="2536897" y="228261"/>
                  </a:lnTo>
                  <a:lnTo>
                    <a:pt x="2545471" y="239055"/>
                  </a:lnTo>
                  <a:lnTo>
                    <a:pt x="2553727" y="249849"/>
                  </a:lnTo>
                  <a:lnTo>
                    <a:pt x="2569923" y="272072"/>
                  </a:lnTo>
                  <a:lnTo>
                    <a:pt x="2582943" y="291120"/>
                  </a:lnTo>
                  <a:lnTo>
                    <a:pt x="2595963" y="310804"/>
                  </a:lnTo>
                  <a:lnTo>
                    <a:pt x="2608030" y="330169"/>
                  </a:lnTo>
                  <a:lnTo>
                    <a:pt x="2620415" y="349852"/>
                  </a:lnTo>
                  <a:lnTo>
                    <a:pt x="2631847" y="370171"/>
                  </a:lnTo>
                  <a:lnTo>
                    <a:pt x="2643279" y="390171"/>
                  </a:lnTo>
                  <a:lnTo>
                    <a:pt x="2654394" y="410489"/>
                  </a:lnTo>
                  <a:lnTo>
                    <a:pt x="2665191" y="431442"/>
                  </a:lnTo>
                  <a:lnTo>
                    <a:pt x="2691548" y="438427"/>
                  </a:lnTo>
                  <a:lnTo>
                    <a:pt x="2717906" y="446046"/>
                  </a:lnTo>
                  <a:lnTo>
                    <a:pt x="2743946" y="453348"/>
                  </a:lnTo>
                  <a:lnTo>
                    <a:pt x="2769986" y="461602"/>
                  </a:lnTo>
                  <a:lnTo>
                    <a:pt x="2796025" y="470174"/>
                  </a:lnTo>
                  <a:lnTo>
                    <a:pt x="2822065" y="479063"/>
                  </a:lnTo>
                  <a:lnTo>
                    <a:pt x="2847788" y="488587"/>
                  </a:lnTo>
                  <a:lnTo>
                    <a:pt x="2873192" y="498111"/>
                  </a:lnTo>
                  <a:lnTo>
                    <a:pt x="2898597" y="508270"/>
                  </a:lnTo>
                  <a:lnTo>
                    <a:pt x="2924002" y="518429"/>
                  </a:lnTo>
                  <a:lnTo>
                    <a:pt x="2949089" y="529223"/>
                  </a:lnTo>
                  <a:lnTo>
                    <a:pt x="2974176" y="540652"/>
                  </a:lnTo>
                  <a:lnTo>
                    <a:pt x="2999264" y="551764"/>
                  </a:lnTo>
                  <a:lnTo>
                    <a:pt x="3023716" y="563510"/>
                  </a:lnTo>
                  <a:lnTo>
                    <a:pt x="3048485" y="575891"/>
                  </a:lnTo>
                  <a:lnTo>
                    <a:pt x="3072620" y="588590"/>
                  </a:lnTo>
                  <a:lnTo>
                    <a:pt x="3052614" y="561605"/>
                  </a:lnTo>
                  <a:lnTo>
                    <a:pt x="3031654" y="534938"/>
                  </a:lnTo>
                  <a:lnTo>
                    <a:pt x="3010696" y="508905"/>
                  </a:lnTo>
                  <a:lnTo>
                    <a:pt x="2988784" y="483508"/>
                  </a:lnTo>
                  <a:lnTo>
                    <a:pt x="2966237" y="458427"/>
                  </a:lnTo>
                  <a:lnTo>
                    <a:pt x="2954805" y="446364"/>
                  </a:lnTo>
                  <a:lnTo>
                    <a:pt x="2943373" y="433982"/>
                  </a:lnTo>
                  <a:lnTo>
                    <a:pt x="2931306" y="421918"/>
                  </a:lnTo>
                  <a:lnTo>
                    <a:pt x="2919556" y="409854"/>
                  </a:lnTo>
                  <a:lnTo>
                    <a:pt x="2907489" y="398426"/>
                  </a:lnTo>
                  <a:lnTo>
                    <a:pt x="2895422" y="386997"/>
                  </a:lnTo>
                  <a:lnTo>
                    <a:pt x="2883354" y="375250"/>
                  </a:lnTo>
                  <a:lnTo>
                    <a:pt x="2870970" y="364139"/>
                  </a:lnTo>
                  <a:lnTo>
                    <a:pt x="2858584" y="353027"/>
                  </a:lnTo>
                  <a:lnTo>
                    <a:pt x="2845565" y="341916"/>
                  </a:lnTo>
                  <a:lnTo>
                    <a:pt x="2832862" y="331122"/>
                  </a:lnTo>
                  <a:lnTo>
                    <a:pt x="2819842" y="320645"/>
                  </a:lnTo>
                  <a:lnTo>
                    <a:pt x="2806822" y="310169"/>
                  </a:lnTo>
                  <a:lnTo>
                    <a:pt x="2793485" y="299692"/>
                  </a:lnTo>
                  <a:lnTo>
                    <a:pt x="2780147" y="289851"/>
                  </a:lnTo>
                  <a:lnTo>
                    <a:pt x="2766810" y="280009"/>
                  </a:lnTo>
                  <a:lnTo>
                    <a:pt x="2753155" y="270167"/>
                  </a:lnTo>
                  <a:lnTo>
                    <a:pt x="2739500" y="260643"/>
                  </a:lnTo>
                  <a:lnTo>
                    <a:pt x="2725527" y="251437"/>
                  </a:lnTo>
                  <a:lnTo>
                    <a:pt x="2711237" y="242230"/>
                  </a:lnTo>
                  <a:lnTo>
                    <a:pt x="2697582" y="233023"/>
                  </a:lnTo>
                  <a:lnTo>
                    <a:pt x="2682974" y="224452"/>
                  </a:lnTo>
                  <a:lnTo>
                    <a:pt x="2667731" y="215245"/>
                  </a:lnTo>
                  <a:lnTo>
                    <a:pt x="2651853" y="206356"/>
                  </a:lnTo>
                  <a:lnTo>
                    <a:pt x="2636293" y="197784"/>
                  </a:lnTo>
                  <a:lnTo>
                    <a:pt x="2620732" y="189212"/>
                  </a:lnTo>
                  <a:lnTo>
                    <a:pt x="2604537" y="180958"/>
                  </a:lnTo>
                  <a:lnTo>
                    <a:pt x="2588341" y="173339"/>
                  </a:lnTo>
                  <a:lnTo>
                    <a:pt x="2572146" y="166037"/>
                  </a:lnTo>
                  <a:lnTo>
                    <a:pt x="2555633" y="158418"/>
                  </a:lnTo>
                  <a:lnTo>
                    <a:pt x="2539437" y="151433"/>
                  </a:lnTo>
                  <a:lnTo>
                    <a:pt x="2522606" y="144767"/>
                  </a:lnTo>
                  <a:lnTo>
                    <a:pt x="2506093" y="138100"/>
                  </a:lnTo>
                  <a:lnTo>
                    <a:pt x="2489263" y="132068"/>
                  </a:lnTo>
                  <a:lnTo>
                    <a:pt x="2472114" y="126036"/>
                  </a:lnTo>
                  <a:lnTo>
                    <a:pt x="2455284" y="120321"/>
                  </a:lnTo>
                  <a:lnTo>
                    <a:pt x="2438136" y="115242"/>
                  </a:lnTo>
                  <a:lnTo>
                    <a:pt x="2420987" y="110162"/>
                  </a:lnTo>
                  <a:close/>
                  <a:moveTo>
                    <a:pt x="1863670" y="109845"/>
                  </a:moveTo>
                  <a:lnTo>
                    <a:pt x="1846522" y="114924"/>
                  </a:lnTo>
                  <a:lnTo>
                    <a:pt x="1829691" y="120321"/>
                  </a:lnTo>
                  <a:lnTo>
                    <a:pt x="1812543" y="126036"/>
                  </a:lnTo>
                  <a:lnTo>
                    <a:pt x="1795713" y="132068"/>
                  </a:lnTo>
                  <a:lnTo>
                    <a:pt x="1778882" y="138100"/>
                  </a:lnTo>
                  <a:lnTo>
                    <a:pt x="1762051" y="144449"/>
                  </a:lnTo>
                  <a:lnTo>
                    <a:pt x="1745538" y="151433"/>
                  </a:lnTo>
                  <a:lnTo>
                    <a:pt x="1729025" y="158418"/>
                  </a:lnTo>
                  <a:lnTo>
                    <a:pt x="1712512" y="166037"/>
                  </a:lnTo>
                  <a:lnTo>
                    <a:pt x="1696316" y="173339"/>
                  </a:lnTo>
                  <a:lnTo>
                    <a:pt x="1680121" y="180958"/>
                  </a:lnTo>
                  <a:lnTo>
                    <a:pt x="1664560" y="189212"/>
                  </a:lnTo>
                  <a:lnTo>
                    <a:pt x="1648682" y="197784"/>
                  </a:lnTo>
                  <a:lnTo>
                    <a:pt x="1632804" y="206356"/>
                  </a:lnTo>
                  <a:lnTo>
                    <a:pt x="1617244" y="215245"/>
                  </a:lnTo>
                  <a:lnTo>
                    <a:pt x="1601684" y="224452"/>
                  </a:lnTo>
                  <a:lnTo>
                    <a:pt x="1588346" y="232388"/>
                  </a:lnTo>
                  <a:lnTo>
                    <a:pt x="1575009" y="240960"/>
                  </a:lnTo>
                  <a:lnTo>
                    <a:pt x="1561989" y="249214"/>
                  </a:lnTo>
                  <a:lnTo>
                    <a:pt x="1548969" y="258104"/>
                  </a:lnTo>
                  <a:lnTo>
                    <a:pt x="1535949" y="266675"/>
                  </a:lnTo>
                  <a:lnTo>
                    <a:pt x="1523246" y="276199"/>
                  </a:lnTo>
                  <a:lnTo>
                    <a:pt x="1510544" y="285088"/>
                  </a:lnTo>
                  <a:lnTo>
                    <a:pt x="1498159" y="294295"/>
                  </a:lnTo>
                  <a:lnTo>
                    <a:pt x="1473390" y="313343"/>
                  </a:lnTo>
                  <a:lnTo>
                    <a:pt x="1449255" y="333027"/>
                  </a:lnTo>
                  <a:lnTo>
                    <a:pt x="1425438" y="353662"/>
                  </a:lnTo>
                  <a:lnTo>
                    <a:pt x="1402256" y="374298"/>
                  </a:lnTo>
                  <a:lnTo>
                    <a:pt x="1379392" y="395886"/>
                  </a:lnTo>
                  <a:lnTo>
                    <a:pt x="1356845" y="417791"/>
                  </a:lnTo>
                  <a:lnTo>
                    <a:pt x="1335251" y="440332"/>
                  </a:lnTo>
                  <a:lnTo>
                    <a:pt x="1313657" y="463189"/>
                  </a:lnTo>
                  <a:lnTo>
                    <a:pt x="1293016" y="486365"/>
                  </a:lnTo>
                  <a:lnTo>
                    <a:pt x="1272374" y="510493"/>
                  </a:lnTo>
                  <a:lnTo>
                    <a:pt x="1252686" y="534938"/>
                  </a:lnTo>
                  <a:lnTo>
                    <a:pt x="1233314" y="559701"/>
                  </a:lnTo>
                  <a:lnTo>
                    <a:pt x="1256814" y="548589"/>
                  </a:lnTo>
                  <a:lnTo>
                    <a:pt x="1280313" y="537478"/>
                  </a:lnTo>
                  <a:lnTo>
                    <a:pt x="1304448" y="527001"/>
                  </a:lnTo>
                  <a:lnTo>
                    <a:pt x="1328265" y="516842"/>
                  </a:lnTo>
                  <a:lnTo>
                    <a:pt x="1352717" y="507000"/>
                  </a:lnTo>
                  <a:lnTo>
                    <a:pt x="1376851" y="497476"/>
                  </a:lnTo>
                  <a:lnTo>
                    <a:pt x="1400986" y="488270"/>
                  </a:lnTo>
                  <a:lnTo>
                    <a:pt x="1425438" y="479698"/>
                  </a:lnTo>
                  <a:lnTo>
                    <a:pt x="1450208" y="470809"/>
                  </a:lnTo>
                  <a:lnTo>
                    <a:pt x="1474977" y="462872"/>
                  </a:lnTo>
                  <a:lnTo>
                    <a:pt x="1499747" y="454935"/>
                  </a:lnTo>
                  <a:lnTo>
                    <a:pt x="1524834" y="447316"/>
                  </a:lnTo>
                  <a:lnTo>
                    <a:pt x="1549921" y="440014"/>
                  </a:lnTo>
                  <a:lnTo>
                    <a:pt x="1575009" y="433347"/>
                  </a:lnTo>
                  <a:lnTo>
                    <a:pt x="1600096" y="426680"/>
                  </a:lnTo>
                  <a:lnTo>
                    <a:pt x="1625501" y="420649"/>
                  </a:lnTo>
                  <a:lnTo>
                    <a:pt x="1635663" y="401283"/>
                  </a:lnTo>
                  <a:lnTo>
                    <a:pt x="1645824" y="382235"/>
                  </a:lnTo>
                  <a:lnTo>
                    <a:pt x="1656939" y="363504"/>
                  </a:lnTo>
                  <a:lnTo>
                    <a:pt x="1667736" y="345091"/>
                  </a:lnTo>
                  <a:lnTo>
                    <a:pt x="1678851" y="326360"/>
                  </a:lnTo>
                  <a:lnTo>
                    <a:pt x="1690918" y="307946"/>
                  </a:lnTo>
                  <a:lnTo>
                    <a:pt x="1702668" y="289851"/>
                  </a:lnTo>
                  <a:lnTo>
                    <a:pt x="1715370" y="272072"/>
                  </a:lnTo>
                  <a:lnTo>
                    <a:pt x="1731248" y="249849"/>
                  </a:lnTo>
                  <a:lnTo>
                    <a:pt x="1747761" y="228261"/>
                  </a:lnTo>
                  <a:lnTo>
                    <a:pt x="1756653" y="217785"/>
                  </a:lnTo>
                  <a:lnTo>
                    <a:pt x="1765227" y="206991"/>
                  </a:lnTo>
                  <a:lnTo>
                    <a:pt x="1774436" y="196514"/>
                  </a:lnTo>
                  <a:lnTo>
                    <a:pt x="1783645" y="186355"/>
                  </a:lnTo>
                  <a:lnTo>
                    <a:pt x="1793172" y="176196"/>
                  </a:lnTo>
                  <a:lnTo>
                    <a:pt x="1802381" y="166355"/>
                  </a:lnTo>
                  <a:lnTo>
                    <a:pt x="1812226" y="156196"/>
                  </a:lnTo>
                  <a:lnTo>
                    <a:pt x="1822070" y="146671"/>
                  </a:lnTo>
                  <a:lnTo>
                    <a:pt x="1832232" y="137147"/>
                  </a:lnTo>
                  <a:lnTo>
                    <a:pt x="1842711" y="127941"/>
                  </a:lnTo>
                  <a:lnTo>
                    <a:pt x="1853191" y="118734"/>
                  </a:lnTo>
                  <a:lnTo>
                    <a:pt x="1863670" y="109845"/>
                  </a:lnTo>
                  <a:close/>
                  <a:moveTo>
                    <a:pt x="2177737" y="72701"/>
                  </a:moveTo>
                  <a:lnTo>
                    <a:pt x="2177737" y="362869"/>
                  </a:lnTo>
                  <a:lnTo>
                    <a:pt x="2202506" y="363821"/>
                  </a:lnTo>
                  <a:lnTo>
                    <a:pt x="2227276" y="364774"/>
                  </a:lnTo>
                  <a:lnTo>
                    <a:pt x="2252363" y="366043"/>
                  </a:lnTo>
                  <a:lnTo>
                    <a:pt x="2277133" y="367313"/>
                  </a:lnTo>
                  <a:lnTo>
                    <a:pt x="2301902" y="369536"/>
                  </a:lnTo>
                  <a:lnTo>
                    <a:pt x="2326672" y="371758"/>
                  </a:lnTo>
                  <a:lnTo>
                    <a:pt x="2351442" y="373980"/>
                  </a:lnTo>
                  <a:lnTo>
                    <a:pt x="2376212" y="376520"/>
                  </a:lnTo>
                  <a:lnTo>
                    <a:pt x="2400981" y="379695"/>
                  </a:lnTo>
                  <a:lnTo>
                    <a:pt x="2425751" y="382869"/>
                  </a:lnTo>
                  <a:lnTo>
                    <a:pt x="2450203" y="386679"/>
                  </a:lnTo>
                  <a:lnTo>
                    <a:pt x="2474972" y="390489"/>
                  </a:lnTo>
                  <a:lnTo>
                    <a:pt x="2499425" y="394933"/>
                  </a:lnTo>
                  <a:lnTo>
                    <a:pt x="2523877" y="399060"/>
                  </a:lnTo>
                  <a:lnTo>
                    <a:pt x="2548329" y="404140"/>
                  </a:lnTo>
                  <a:lnTo>
                    <a:pt x="2572781" y="408902"/>
                  </a:lnTo>
                  <a:lnTo>
                    <a:pt x="2558491" y="384139"/>
                  </a:lnTo>
                  <a:lnTo>
                    <a:pt x="2543565" y="360012"/>
                  </a:lnTo>
                  <a:lnTo>
                    <a:pt x="2528322" y="336201"/>
                  </a:lnTo>
                  <a:lnTo>
                    <a:pt x="2512127" y="312708"/>
                  </a:lnTo>
                  <a:lnTo>
                    <a:pt x="2503553" y="300645"/>
                  </a:lnTo>
                  <a:lnTo>
                    <a:pt x="2494661" y="288898"/>
                  </a:lnTo>
                  <a:lnTo>
                    <a:pt x="2485770" y="277152"/>
                  </a:lnTo>
                  <a:lnTo>
                    <a:pt x="2476560" y="265405"/>
                  </a:lnTo>
                  <a:lnTo>
                    <a:pt x="2466716" y="253976"/>
                  </a:lnTo>
                  <a:lnTo>
                    <a:pt x="2457189" y="242865"/>
                  </a:lnTo>
                  <a:lnTo>
                    <a:pt x="2447662" y="231753"/>
                  </a:lnTo>
                  <a:lnTo>
                    <a:pt x="2437818" y="220959"/>
                  </a:lnTo>
                  <a:lnTo>
                    <a:pt x="2427656" y="210483"/>
                  </a:lnTo>
                  <a:lnTo>
                    <a:pt x="2416859" y="200006"/>
                  </a:lnTo>
                  <a:lnTo>
                    <a:pt x="2406380" y="189847"/>
                  </a:lnTo>
                  <a:lnTo>
                    <a:pt x="2395900" y="180006"/>
                  </a:lnTo>
                  <a:lnTo>
                    <a:pt x="2385103" y="170482"/>
                  </a:lnTo>
                  <a:lnTo>
                    <a:pt x="2373671" y="161275"/>
                  </a:lnTo>
                  <a:lnTo>
                    <a:pt x="2362239" y="152386"/>
                  </a:lnTo>
                  <a:lnTo>
                    <a:pt x="2350807" y="143814"/>
                  </a:lnTo>
                  <a:lnTo>
                    <a:pt x="2340645" y="136830"/>
                  </a:lnTo>
                  <a:lnTo>
                    <a:pt x="2330800" y="130163"/>
                  </a:lnTo>
                  <a:lnTo>
                    <a:pt x="2320638" y="123814"/>
                  </a:lnTo>
                  <a:lnTo>
                    <a:pt x="2310477" y="117782"/>
                  </a:lnTo>
                  <a:lnTo>
                    <a:pt x="2299997" y="112067"/>
                  </a:lnTo>
                  <a:lnTo>
                    <a:pt x="2289200" y="106670"/>
                  </a:lnTo>
                  <a:lnTo>
                    <a:pt x="2278403" y="101591"/>
                  </a:lnTo>
                  <a:lnTo>
                    <a:pt x="2267924" y="96829"/>
                  </a:lnTo>
                  <a:lnTo>
                    <a:pt x="2256809" y="92384"/>
                  </a:lnTo>
                  <a:lnTo>
                    <a:pt x="2245694" y="88257"/>
                  </a:lnTo>
                  <a:lnTo>
                    <a:pt x="2234580" y="84765"/>
                  </a:lnTo>
                  <a:lnTo>
                    <a:pt x="2223465" y="81590"/>
                  </a:lnTo>
                  <a:lnTo>
                    <a:pt x="2212033" y="78733"/>
                  </a:lnTo>
                  <a:lnTo>
                    <a:pt x="2200601" y="76193"/>
                  </a:lnTo>
                  <a:lnTo>
                    <a:pt x="2189487" y="74288"/>
                  </a:lnTo>
                  <a:lnTo>
                    <a:pt x="2177737" y="72701"/>
                  </a:lnTo>
                  <a:close/>
                  <a:moveTo>
                    <a:pt x="2107239" y="72701"/>
                  </a:moveTo>
                  <a:lnTo>
                    <a:pt x="2095806" y="74288"/>
                  </a:lnTo>
                  <a:lnTo>
                    <a:pt x="2084057" y="76193"/>
                  </a:lnTo>
                  <a:lnTo>
                    <a:pt x="2072942" y="78733"/>
                  </a:lnTo>
                  <a:lnTo>
                    <a:pt x="2061192" y="81590"/>
                  </a:lnTo>
                  <a:lnTo>
                    <a:pt x="2050078" y="84765"/>
                  </a:lnTo>
                  <a:lnTo>
                    <a:pt x="2039281" y="88257"/>
                  </a:lnTo>
                  <a:lnTo>
                    <a:pt x="2028166" y="92384"/>
                  </a:lnTo>
                  <a:lnTo>
                    <a:pt x="2017052" y="96829"/>
                  </a:lnTo>
                  <a:lnTo>
                    <a:pt x="2006255" y="101591"/>
                  </a:lnTo>
                  <a:lnTo>
                    <a:pt x="1995775" y="106670"/>
                  </a:lnTo>
                  <a:lnTo>
                    <a:pt x="1984661" y="112067"/>
                  </a:lnTo>
                  <a:lnTo>
                    <a:pt x="1974499" y="117782"/>
                  </a:lnTo>
                  <a:lnTo>
                    <a:pt x="1964019" y="123814"/>
                  </a:lnTo>
                  <a:lnTo>
                    <a:pt x="1954175" y="130163"/>
                  </a:lnTo>
                  <a:lnTo>
                    <a:pt x="1944013" y="136830"/>
                  </a:lnTo>
                  <a:lnTo>
                    <a:pt x="1933851" y="143814"/>
                  </a:lnTo>
                  <a:lnTo>
                    <a:pt x="1922419" y="152386"/>
                  </a:lnTo>
                  <a:lnTo>
                    <a:pt x="1911304" y="161275"/>
                  </a:lnTo>
                  <a:lnTo>
                    <a:pt x="1899872" y="170482"/>
                  </a:lnTo>
                  <a:lnTo>
                    <a:pt x="1889075" y="180006"/>
                  </a:lnTo>
                  <a:lnTo>
                    <a:pt x="1878278" y="189847"/>
                  </a:lnTo>
                  <a:lnTo>
                    <a:pt x="1867799" y="200006"/>
                  </a:lnTo>
                  <a:lnTo>
                    <a:pt x="1857319" y="210483"/>
                  </a:lnTo>
                  <a:lnTo>
                    <a:pt x="1847157" y="220959"/>
                  </a:lnTo>
                  <a:lnTo>
                    <a:pt x="1837313" y="231753"/>
                  </a:lnTo>
                  <a:lnTo>
                    <a:pt x="1827469" y="242865"/>
                  </a:lnTo>
                  <a:lnTo>
                    <a:pt x="1817942" y="253976"/>
                  </a:lnTo>
                  <a:lnTo>
                    <a:pt x="1808733" y="265405"/>
                  </a:lnTo>
                  <a:lnTo>
                    <a:pt x="1799206" y="277152"/>
                  </a:lnTo>
                  <a:lnTo>
                    <a:pt x="1789997" y="288898"/>
                  </a:lnTo>
                  <a:lnTo>
                    <a:pt x="1781105" y="300645"/>
                  </a:lnTo>
                  <a:lnTo>
                    <a:pt x="1772531" y="312708"/>
                  </a:lnTo>
                  <a:lnTo>
                    <a:pt x="1758241" y="333979"/>
                  </a:lnTo>
                  <a:lnTo>
                    <a:pt x="1743950" y="356202"/>
                  </a:lnTo>
                  <a:lnTo>
                    <a:pt x="1729978" y="378425"/>
                  </a:lnTo>
                  <a:lnTo>
                    <a:pt x="1716958" y="400648"/>
                  </a:lnTo>
                  <a:lnTo>
                    <a:pt x="1741092" y="396521"/>
                  </a:lnTo>
                  <a:lnTo>
                    <a:pt x="1764909" y="392076"/>
                  </a:lnTo>
                  <a:lnTo>
                    <a:pt x="1789361" y="388266"/>
                  </a:lnTo>
                  <a:lnTo>
                    <a:pt x="1813496" y="384457"/>
                  </a:lnTo>
                  <a:lnTo>
                    <a:pt x="1837948" y="380965"/>
                  </a:lnTo>
                  <a:lnTo>
                    <a:pt x="1862400" y="378107"/>
                  </a:lnTo>
                  <a:lnTo>
                    <a:pt x="1886852" y="374933"/>
                  </a:lnTo>
                  <a:lnTo>
                    <a:pt x="1911304" y="372393"/>
                  </a:lnTo>
                  <a:lnTo>
                    <a:pt x="1935756" y="370488"/>
                  </a:lnTo>
                  <a:lnTo>
                    <a:pt x="1959891" y="368266"/>
                  </a:lnTo>
                  <a:lnTo>
                    <a:pt x="1984661" y="366361"/>
                  </a:lnTo>
                  <a:lnTo>
                    <a:pt x="2009113" y="365091"/>
                  </a:lnTo>
                  <a:lnTo>
                    <a:pt x="2033565" y="364139"/>
                  </a:lnTo>
                  <a:lnTo>
                    <a:pt x="2058017" y="363186"/>
                  </a:lnTo>
                  <a:lnTo>
                    <a:pt x="2082787" y="362551"/>
                  </a:lnTo>
                  <a:lnTo>
                    <a:pt x="2107239" y="362234"/>
                  </a:lnTo>
                  <a:lnTo>
                    <a:pt x="2107239" y="72701"/>
                  </a:lnTo>
                  <a:close/>
                  <a:moveTo>
                    <a:pt x="2121529" y="0"/>
                  </a:moveTo>
                  <a:lnTo>
                    <a:pt x="2142170" y="0"/>
                  </a:lnTo>
                  <a:lnTo>
                    <a:pt x="2142488" y="0"/>
                  </a:lnTo>
                  <a:lnTo>
                    <a:pt x="2163447" y="0"/>
                  </a:lnTo>
                  <a:lnTo>
                    <a:pt x="2184406" y="317"/>
                  </a:lnTo>
                  <a:lnTo>
                    <a:pt x="2205047" y="952"/>
                  </a:lnTo>
                  <a:lnTo>
                    <a:pt x="2226323" y="1905"/>
                  </a:lnTo>
                  <a:lnTo>
                    <a:pt x="2246965" y="2857"/>
                  </a:lnTo>
                  <a:lnTo>
                    <a:pt x="2268241" y="4762"/>
                  </a:lnTo>
                  <a:lnTo>
                    <a:pt x="2288882" y="6349"/>
                  </a:lnTo>
                  <a:lnTo>
                    <a:pt x="2309842" y="8254"/>
                  </a:lnTo>
                  <a:lnTo>
                    <a:pt x="2330800" y="10159"/>
                  </a:lnTo>
                  <a:lnTo>
                    <a:pt x="2351759" y="12381"/>
                  </a:lnTo>
                  <a:lnTo>
                    <a:pt x="2372401" y="15556"/>
                  </a:lnTo>
                  <a:lnTo>
                    <a:pt x="2393360" y="18096"/>
                  </a:lnTo>
                  <a:lnTo>
                    <a:pt x="2413684" y="21588"/>
                  </a:lnTo>
                  <a:lnTo>
                    <a:pt x="2434642" y="25080"/>
                  </a:lnTo>
                  <a:lnTo>
                    <a:pt x="2455284" y="28572"/>
                  </a:lnTo>
                  <a:lnTo>
                    <a:pt x="2475608" y="32699"/>
                  </a:lnTo>
                  <a:lnTo>
                    <a:pt x="2496249" y="36509"/>
                  </a:lnTo>
                  <a:lnTo>
                    <a:pt x="2516890" y="41271"/>
                  </a:lnTo>
                  <a:lnTo>
                    <a:pt x="2537532" y="45716"/>
                  </a:lnTo>
                  <a:lnTo>
                    <a:pt x="2557538" y="50795"/>
                  </a:lnTo>
                  <a:lnTo>
                    <a:pt x="2578180" y="56192"/>
                  </a:lnTo>
                  <a:lnTo>
                    <a:pt x="2598186" y="61272"/>
                  </a:lnTo>
                  <a:lnTo>
                    <a:pt x="2618192" y="67304"/>
                  </a:lnTo>
                  <a:lnTo>
                    <a:pt x="2638516" y="73336"/>
                  </a:lnTo>
                  <a:lnTo>
                    <a:pt x="2658522" y="79368"/>
                  </a:lnTo>
                  <a:lnTo>
                    <a:pt x="2678528" y="85717"/>
                  </a:lnTo>
                  <a:lnTo>
                    <a:pt x="2698534" y="92384"/>
                  </a:lnTo>
                  <a:lnTo>
                    <a:pt x="2718223" y="99368"/>
                  </a:lnTo>
                  <a:lnTo>
                    <a:pt x="2737912" y="106670"/>
                  </a:lnTo>
                  <a:lnTo>
                    <a:pt x="2757600" y="113972"/>
                  </a:lnTo>
                  <a:lnTo>
                    <a:pt x="2776972" y="121591"/>
                  </a:lnTo>
                  <a:lnTo>
                    <a:pt x="2796343" y="129528"/>
                  </a:lnTo>
                  <a:lnTo>
                    <a:pt x="2816032" y="137782"/>
                  </a:lnTo>
                  <a:lnTo>
                    <a:pt x="2835085" y="146037"/>
                  </a:lnTo>
                  <a:lnTo>
                    <a:pt x="2854139" y="154608"/>
                  </a:lnTo>
                  <a:lnTo>
                    <a:pt x="2872875" y="163497"/>
                  </a:lnTo>
                  <a:lnTo>
                    <a:pt x="2892246" y="172704"/>
                  </a:lnTo>
                  <a:lnTo>
                    <a:pt x="2910982" y="181911"/>
                  </a:lnTo>
                  <a:lnTo>
                    <a:pt x="2929400" y="191752"/>
                  </a:lnTo>
                  <a:lnTo>
                    <a:pt x="2947819" y="201594"/>
                  </a:lnTo>
                  <a:lnTo>
                    <a:pt x="2966237" y="211435"/>
                  </a:lnTo>
                  <a:lnTo>
                    <a:pt x="2984973" y="221594"/>
                  </a:lnTo>
                  <a:lnTo>
                    <a:pt x="3003074" y="232071"/>
                  </a:lnTo>
                  <a:lnTo>
                    <a:pt x="3020858" y="242865"/>
                  </a:lnTo>
                  <a:lnTo>
                    <a:pt x="3038958" y="253976"/>
                  </a:lnTo>
                  <a:lnTo>
                    <a:pt x="3056742" y="264770"/>
                  </a:lnTo>
                  <a:lnTo>
                    <a:pt x="3074208" y="276517"/>
                  </a:lnTo>
                  <a:lnTo>
                    <a:pt x="3091673" y="287946"/>
                  </a:lnTo>
                  <a:lnTo>
                    <a:pt x="3109139" y="299375"/>
                  </a:lnTo>
                  <a:lnTo>
                    <a:pt x="3126287" y="311756"/>
                  </a:lnTo>
                  <a:lnTo>
                    <a:pt x="3143436" y="323820"/>
                  </a:lnTo>
                  <a:lnTo>
                    <a:pt x="3160266" y="336201"/>
                  </a:lnTo>
                  <a:lnTo>
                    <a:pt x="3177097" y="348900"/>
                  </a:lnTo>
                  <a:lnTo>
                    <a:pt x="3193610" y="361599"/>
                  </a:lnTo>
                  <a:lnTo>
                    <a:pt x="3210123" y="374615"/>
                  </a:lnTo>
                  <a:lnTo>
                    <a:pt x="3226319" y="387949"/>
                  </a:lnTo>
                  <a:lnTo>
                    <a:pt x="3242514" y="400965"/>
                  </a:lnTo>
                  <a:lnTo>
                    <a:pt x="3258710" y="414934"/>
                  </a:lnTo>
                  <a:lnTo>
                    <a:pt x="3274270" y="428903"/>
                  </a:lnTo>
                  <a:lnTo>
                    <a:pt x="3290148" y="442554"/>
                  </a:lnTo>
                  <a:lnTo>
                    <a:pt x="3305708" y="456840"/>
                  </a:lnTo>
                  <a:lnTo>
                    <a:pt x="3320634" y="470809"/>
                  </a:lnTo>
                  <a:lnTo>
                    <a:pt x="3335877" y="485730"/>
                  </a:lnTo>
                  <a:lnTo>
                    <a:pt x="3350802" y="500333"/>
                  </a:lnTo>
                  <a:lnTo>
                    <a:pt x="3365727" y="515255"/>
                  </a:lnTo>
                  <a:lnTo>
                    <a:pt x="3380018" y="530176"/>
                  </a:lnTo>
                  <a:lnTo>
                    <a:pt x="3394308" y="545414"/>
                  </a:lnTo>
                  <a:lnTo>
                    <a:pt x="3408598" y="560970"/>
                  </a:lnTo>
                  <a:lnTo>
                    <a:pt x="3422570" y="576526"/>
                  </a:lnTo>
                  <a:lnTo>
                    <a:pt x="3436226" y="592400"/>
                  </a:lnTo>
                  <a:lnTo>
                    <a:pt x="3450198" y="608591"/>
                  </a:lnTo>
                  <a:lnTo>
                    <a:pt x="3463218" y="624464"/>
                  </a:lnTo>
                  <a:lnTo>
                    <a:pt x="3476556" y="640973"/>
                  </a:lnTo>
                  <a:lnTo>
                    <a:pt x="3489576" y="657164"/>
                  </a:lnTo>
                  <a:lnTo>
                    <a:pt x="3502278" y="673672"/>
                  </a:lnTo>
                  <a:lnTo>
                    <a:pt x="3514980" y="690498"/>
                  </a:lnTo>
                  <a:lnTo>
                    <a:pt x="3527365" y="707324"/>
                  </a:lnTo>
                  <a:lnTo>
                    <a:pt x="3539432" y="724468"/>
                  </a:lnTo>
                  <a:lnTo>
                    <a:pt x="3551500" y="741611"/>
                  </a:lnTo>
                  <a:lnTo>
                    <a:pt x="3563250" y="758755"/>
                  </a:lnTo>
                  <a:lnTo>
                    <a:pt x="3574682" y="776215"/>
                  </a:lnTo>
                  <a:lnTo>
                    <a:pt x="3586431" y="794311"/>
                  </a:lnTo>
                  <a:lnTo>
                    <a:pt x="3597228" y="812090"/>
                  </a:lnTo>
                  <a:lnTo>
                    <a:pt x="3608026" y="829868"/>
                  </a:lnTo>
                  <a:lnTo>
                    <a:pt x="3619140" y="847964"/>
                  </a:lnTo>
                  <a:lnTo>
                    <a:pt x="3629302" y="866060"/>
                  </a:lnTo>
                  <a:lnTo>
                    <a:pt x="3639781" y="884155"/>
                  </a:lnTo>
                  <a:lnTo>
                    <a:pt x="3649626" y="902569"/>
                  </a:lnTo>
                  <a:lnTo>
                    <a:pt x="3659470" y="921299"/>
                  </a:lnTo>
                  <a:lnTo>
                    <a:pt x="3668997" y="940030"/>
                  </a:lnTo>
                  <a:lnTo>
                    <a:pt x="3678524" y="958761"/>
                  </a:lnTo>
                  <a:lnTo>
                    <a:pt x="3687415" y="977492"/>
                  </a:lnTo>
                  <a:lnTo>
                    <a:pt x="3696307" y="996540"/>
                  </a:lnTo>
                  <a:lnTo>
                    <a:pt x="3705199" y="1015906"/>
                  </a:lnTo>
                  <a:lnTo>
                    <a:pt x="3713455" y="1034954"/>
                  </a:lnTo>
                  <a:lnTo>
                    <a:pt x="3721712" y="1054320"/>
                  </a:lnTo>
                  <a:lnTo>
                    <a:pt x="3729651" y="1074003"/>
                  </a:lnTo>
                  <a:lnTo>
                    <a:pt x="3737272" y="1093368"/>
                  </a:lnTo>
                  <a:lnTo>
                    <a:pt x="3744576" y="1112734"/>
                  </a:lnTo>
                  <a:lnTo>
                    <a:pt x="3751562" y="1132417"/>
                  </a:lnTo>
                  <a:lnTo>
                    <a:pt x="3758549" y="1152418"/>
                  </a:lnTo>
                  <a:lnTo>
                    <a:pt x="3765535" y="1172101"/>
                  </a:lnTo>
                  <a:lnTo>
                    <a:pt x="3771886" y="1192102"/>
                  </a:lnTo>
                  <a:lnTo>
                    <a:pt x="3777920" y="1212102"/>
                  </a:lnTo>
                  <a:lnTo>
                    <a:pt x="3783954" y="1232103"/>
                  </a:lnTo>
                  <a:lnTo>
                    <a:pt x="3789670" y="1252739"/>
                  </a:lnTo>
                  <a:lnTo>
                    <a:pt x="3795068" y="1272739"/>
                  </a:lnTo>
                  <a:lnTo>
                    <a:pt x="3800149" y="1293057"/>
                  </a:lnTo>
                  <a:lnTo>
                    <a:pt x="3805230" y="1313375"/>
                  </a:lnTo>
                  <a:lnTo>
                    <a:pt x="3809993" y="1333694"/>
                  </a:lnTo>
                  <a:lnTo>
                    <a:pt x="3814439" y="1354329"/>
                  </a:lnTo>
                  <a:lnTo>
                    <a:pt x="3818568" y="1374965"/>
                  </a:lnTo>
                  <a:lnTo>
                    <a:pt x="3822696" y="1395283"/>
                  </a:lnTo>
                  <a:lnTo>
                    <a:pt x="3826189" y="1416236"/>
                  </a:lnTo>
                  <a:lnTo>
                    <a:pt x="3829682" y="1436554"/>
                  </a:lnTo>
                  <a:lnTo>
                    <a:pt x="3832858" y="1457507"/>
                  </a:lnTo>
                  <a:lnTo>
                    <a:pt x="3835716" y="1478143"/>
                  </a:lnTo>
                  <a:lnTo>
                    <a:pt x="3838256" y="1499096"/>
                  </a:lnTo>
                  <a:lnTo>
                    <a:pt x="3841114" y="1519731"/>
                  </a:lnTo>
                  <a:lnTo>
                    <a:pt x="3843020" y="1540684"/>
                  </a:lnTo>
                  <a:lnTo>
                    <a:pt x="3844925" y="1561637"/>
                  </a:lnTo>
                  <a:lnTo>
                    <a:pt x="3846513" y="1582273"/>
                  </a:lnTo>
                  <a:lnTo>
                    <a:pt x="3848100" y="1603226"/>
                  </a:lnTo>
                  <a:lnTo>
                    <a:pt x="3849371" y="1624179"/>
                  </a:lnTo>
                  <a:lnTo>
                    <a:pt x="3850324" y="1645132"/>
                  </a:lnTo>
                  <a:lnTo>
                    <a:pt x="3850641" y="1666085"/>
                  </a:lnTo>
                  <a:lnTo>
                    <a:pt x="3851276" y="1687038"/>
                  </a:lnTo>
                  <a:lnTo>
                    <a:pt x="3851276" y="1707991"/>
                  </a:lnTo>
                  <a:lnTo>
                    <a:pt x="3851276" y="1728944"/>
                  </a:lnTo>
                  <a:lnTo>
                    <a:pt x="3850641" y="1749897"/>
                  </a:lnTo>
                  <a:lnTo>
                    <a:pt x="3850324" y="1770850"/>
                  </a:lnTo>
                  <a:lnTo>
                    <a:pt x="3849371" y="1791804"/>
                  </a:lnTo>
                  <a:lnTo>
                    <a:pt x="3848100" y="1812757"/>
                  </a:lnTo>
                  <a:lnTo>
                    <a:pt x="3846513" y="1833710"/>
                  </a:lnTo>
                  <a:lnTo>
                    <a:pt x="3844925" y="1854663"/>
                  </a:lnTo>
                  <a:lnTo>
                    <a:pt x="3843020" y="1875616"/>
                  </a:lnTo>
                  <a:lnTo>
                    <a:pt x="3841114" y="1896251"/>
                  </a:lnTo>
                  <a:lnTo>
                    <a:pt x="3838256" y="1917204"/>
                  </a:lnTo>
                  <a:lnTo>
                    <a:pt x="3835716" y="1937840"/>
                  </a:lnTo>
                  <a:lnTo>
                    <a:pt x="3832858" y="1958793"/>
                  </a:lnTo>
                  <a:lnTo>
                    <a:pt x="3829682" y="1979429"/>
                  </a:lnTo>
                  <a:lnTo>
                    <a:pt x="3826189" y="2000382"/>
                  </a:lnTo>
                  <a:lnTo>
                    <a:pt x="3822696" y="2020700"/>
                  </a:lnTo>
                  <a:lnTo>
                    <a:pt x="3818568" y="2041653"/>
                  </a:lnTo>
                  <a:lnTo>
                    <a:pt x="3814439" y="2061971"/>
                  </a:lnTo>
                  <a:lnTo>
                    <a:pt x="3809993" y="2082289"/>
                  </a:lnTo>
                  <a:lnTo>
                    <a:pt x="3805230" y="2102925"/>
                  </a:lnTo>
                  <a:lnTo>
                    <a:pt x="3800149" y="2123243"/>
                  </a:lnTo>
                  <a:lnTo>
                    <a:pt x="3795068" y="2143561"/>
                  </a:lnTo>
                  <a:lnTo>
                    <a:pt x="3789670" y="2163879"/>
                  </a:lnTo>
                  <a:lnTo>
                    <a:pt x="3783954" y="2183880"/>
                  </a:lnTo>
                  <a:lnTo>
                    <a:pt x="3777920" y="2204198"/>
                  </a:lnTo>
                  <a:lnTo>
                    <a:pt x="3771886" y="2224198"/>
                  </a:lnTo>
                  <a:lnTo>
                    <a:pt x="3765535" y="2243882"/>
                  </a:lnTo>
                  <a:lnTo>
                    <a:pt x="3758549" y="2263882"/>
                  </a:lnTo>
                  <a:lnTo>
                    <a:pt x="3751562" y="2283565"/>
                  </a:lnTo>
                  <a:lnTo>
                    <a:pt x="3744576" y="2303249"/>
                  </a:lnTo>
                  <a:lnTo>
                    <a:pt x="3737272" y="2323249"/>
                  </a:lnTo>
                  <a:lnTo>
                    <a:pt x="3729651" y="2342615"/>
                  </a:lnTo>
                  <a:lnTo>
                    <a:pt x="3721712" y="2361663"/>
                  </a:lnTo>
                  <a:lnTo>
                    <a:pt x="3713455" y="2381346"/>
                  </a:lnTo>
                  <a:lnTo>
                    <a:pt x="3705199" y="2400394"/>
                  </a:lnTo>
                  <a:lnTo>
                    <a:pt x="3696307" y="2419443"/>
                  </a:lnTo>
                  <a:lnTo>
                    <a:pt x="3687415" y="2438491"/>
                  </a:lnTo>
                  <a:lnTo>
                    <a:pt x="3678524" y="2457539"/>
                  </a:lnTo>
                  <a:lnTo>
                    <a:pt x="3668997" y="2476270"/>
                  </a:lnTo>
                  <a:lnTo>
                    <a:pt x="3659470" y="2495001"/>
                  </a:lnTo>
                  <a:lnTo>
                    <a:pt x="3649626" y="2513414"/>
                  </a:lnTo>
                  <a:lnTo>
                    <a:pt x="3639781" y="2531827"/>
                  </a:lnTo>
                  <a:lnTo>
                    <a:pt x="3629302" y="2549923"/>
                  </a:lnTo>
                  <a:lnTo>
                    <a:pt x="3619140" y="2568336"/>
                  </a:lnTo>
                  <a:lnTo>
                    <a:pt x="3608026" y="2586432"/>
                  </a:lnTo>
                  <a:lnTo>
                    <a:pt x="3597228" y="2604211"/>
                  </a:lnTo>
                  <a:lnTo>
                    <a:pt x="3586431" y="2621989"/>
                  </a:lnTo>
                  <a:lnTo>
                    <a:pt x="3574682" y="2639767"/>
                  </a:lnTo>
                  <a:lnTo>
                    <a:pt x="3563250" y="2657228"/>
                  </a:lnTo>
                  <a:lnTo>
                    <a:pt x="3551500" y="2674372"/>
                  </a:lnTo>
                  <a:lnTo>
                    <a:pt x="3539432" y="2691832"/>
                  </a:lnTo>
                  <a:lnTo>
                    <a:pt x="3527365" y="2708658"/>
                  </a:lnTo>
                  <a:lnTo>
                    <a:pt x="3514980" y="2725802"/>
                  </a:lnTo>
                  <a:lnTo>
                    <a:pt x="3502278" y="2742310"/>
                  </a:lnTo>
                  <a:lnTo>
                    <a:pt x="3489576" y="2759136"/>
                  </a:lnTo>
                  <a:lnTo>
                    <a:pt x="3476556" y="2775645"/>
                  </a:lnTo>
                  <a:lnTo>
                    <a:pt x="3463218" y="2791836"/>
                  </a:lnTo>
                  <a:lnTo>
                    <a:pt x="3450198" y="2808027"/>
                  </a:lnTo>
                  <a:lnTo>
                    <a:pt x="3436226" y="2823900"/>
                  </a:lnTo>
                  <a:lnTo>
                    <a:pt x="3422570" y="2839774"/>
                  </a:lnTo>
                  <a:lnTo>
                    <a:pt x="3408598" y="2855330"/>
                  </a:lnTo>
                  <a:lnTo>
                    <a:pt x="3394308" y="2870568"/>
                  </a:lnTo>
                  <a:lnTo>
                    <a:pt x="3380018" y="2886124"/>
                  </a:lnTo>
                  <a:lnTo>
                    <a:pt x="3365727" y="2901045"/>
                  </a:lnTo>
                  <a:lnTo>
                    <a:pt x="3350802" y="2916284"/>
                  </a:lnTo>
                  <a:lnTo>
                    <a:pt x="3335877" y="2930570"/>
                  </a:lnTo>
                  <a:lnTo>
                    <a:pt x="3320634" y="2945491"/>
                  </a:lnTo>
                  <a:lnTo>
                    <a:pt x="3305708" y="2959777"/>
                  </a:lnTo>
                  <a:lnTo>
                    <a:pt x="3290148" y="2973746"/>
                  </a:lnTo>
                  <a:lnTo>
                    <a:pt x="3274270" y="2987715"/>
                  </a:lnTo>
                  <a:lnTo>
                    <a:pt x="3258710" y="3001684"/>
                  </a:lnTo>
                  <a:lnTo>
                    <a:pt x="3242514" y="3015017"/>
                  </a:lnTo>
                  <a:lnTo>
                    <a:pt x="3226319" y="3028669"/>
                  </a:lnTo>
                  <a:lnTo>
                    <a:pt x="3210123" y="3041685"/>
                  </a:lnTo>
                  <a:lnTo>
                    <a:pt x="3193610" y="3054701"/>
                  </a:lnTo>
                  <a:lnTo>
                    <a:pt x="3177097" y="3067400"/>
                  </a:lnTo>
                  <a:lnTo>
                    <a:pt x="3160266" y="3080099"/>
                  </a:lnTo>
                  <a:lnTo>
                    <a:pt x="3143436" y="3092480"/>
                  </a:lnTo>
                  <a:lnTo>
                    <a:pt x="3126287" y="3104862"/>
                  </a:lnTo>
                  <a:lnTo>
                    <a:pt x="3109139" y="3116608"/>
                  </a:lnTo>
                  <a:lnTo>
                    <a:pt x="3091673" y="3128672"/>
                  </a:lnTo>
                  <a:lnTo>
                    <a:pt x="3074208" y="3140101"/>
                  </a:lnTo>
                  <a:lnTo>
                    <a:pt x="3056742" y="3151212"/>
                  </a:lnTo>
                  <a:lnTo>
                    <a:pt x="3038958" y="3162641"/>
                  </a:lnTo>
                  <a:lnTo>
                    <a:pt x="3020858" y="3173435"/>
                  </a:lnTo>
                  <a:lnTo>
                    <a:pt x="3003074" y="3183912"/>
                  </a:lnTo>
                  <a:lnTo>
                    <a:pt x="2984973" y="3194388"/>
                  </a:lnTo>
                  <a:lnTo>
                    <a:pt x="2966237" y="3204865"/>
                  </a:lnTo>
                  <a:lnTo>
                    <a:pt x="2947819" y="3214706"/>
                  </a:lnTo>
                  <a:lnTo>
                    <a:pt x="2929400" y="3224548"/>
                  </a:lnTo>
                  <a:lnTo>
                    <a:pt x="2910982" y="3234072"/>
                  </a:lnTo>
                  <a:lnTo>
                    <a:pt x="2892246" y="3243279"/>
                  </a:lnTo>
                  <a:lnTo>
                    <a:pt x="2872875" y="3252485"/>
                  </a:lnTo>
                  <a:lnTo>
                    <a:pt x="2854139" y="3261374"/>
                  </a:lnTo>
                  <a:lnTo>
                    <a:pt x="2835085" y="3269946"/>
                  </a:lnTo>
                  <a:lnTo>
                    <a:pt x="2816032" y="3278200"/>
                  </a:lnTo>
                  <a:lnTo>
                    <a:pt x="2796343" y="3286455"/>
                  </a:lnTo>
                  <a:lnTo>
                    <a:pt x="2776972" y="3294391"/>
                  </a:lnTo>
                  <a:lnTo>
                    <a:pt x="2757600" y="3302011"/>
                  </a:lnTo>
                  <a:lnTo>
                    <a:pt x="2737912" y="3309630"/>
                  </a:lnTo>
                  <a:lnTo>
                    <a:pt x="2718223" y="3316932"/>
                  </a:lnTo>
                  <a:lnTo>
                    <a:pt x="2698534" y="3323916"/>
                  </a:lnTo>
                  <a:lnTo>
                    <a:pt x="2678528" y="3330266"/>
                  </a:lnTo>
                  <a:lnTo>
                    <a:pt x="2658522" y="3336932"/>
                  </a:lnTo>
                  <a:lnTo>
                    <a:pt x="2638833" y="3342964"/>
                  </a:lnTo>
                  <a:lnTo>
                    <a:pt x="2618510" y="3348996"/>
                  </a:lnTo>
                  <a:lnTo>
                    <a:pt x="2598186" y="3354711"/>
                  </a:lnTo>
                  <a:lnTo>
                    <a:pt x="2578180" y="3360108"/>
                  </a:lnTo>
                  <a:lnTo>
                    <a:pt x="2557538" y="3365505"/>
                  </a:lnTo>
                  <a:lnTo>
                    <a:pt x="2537532" y="3370267"/>
                  </a:lnTo>
                  <a:lnTo>
                    <a:pt x="2516890" y="3375029"/>
                  </a:lnTo>
                  <a:lnTo>
                    <a:pt x="2496566" y="3379473"/>
                  </a:lnTo>
                  <a:lnTo>
                    <a:pt x="2475608" y="3383918"/>
                  </a:lnTo>
                  <a:lnTo>
                    <a:pt x="2455284" y="3387728"/>
                  </a:lnTo>
                  <a:lnTo>
                    <a:pt x="2434642" y="3391537"/>
                  </a:lnTo>
                  <a:lnTo>
                    <a:pt x="2413684" y="3394712"/>
                  </a:lnTo>
                  <a:lnTo>
                    <a:pt x="2393360" y="3397887"/>
                  </a:lnTo>
                  <a:lnTo>
                    <a:pt x="2372401" y="3401061"/>
                  </a:lnTo>
                  <a:lnTo>
                    <a:pt x="2351759" y="3403601"/>
                  </a:lnTo>
                  <a:lnTo>
                    <a:pt x="2330800" y="3405824"/>
                  </a:lnTo>
                  <a:lnTo>
                    <a:pt x="2309842" y="3408363"/>
                  </a:lnTo>
                  <a:lnTo>
                    <a:pt x="2288882" y="3409951"/>
                  </a:lnTo>
                  <a:lnTo>
                    <a:pt x="2268241" y="3411538"/>
                  </a:lnTo>
                  <a:lnTo>
                    <a:pt x="2246965" y="3413125"/>
                  </a:lnTo>
                  <a:lnTo>
                    <a:pt x="2226323" y="3414078"/>
                  </a:lnTo>
                  <a:lnTo>
                    <a:pt x="2205047" y="3415030"/>
                  </a:lnTo>
                  <a:lnTo>
                    <a:pt x="2184406" y="3415665"/>
                  </a:lnTo>
                  <a:lnTo>
                    <a:pt x="2163447" y="3416300"/>
                  </a:lnTo>
                  <a:lnTo>
                    <a:pt x="2142488" y="3416300"/>
                  </a:lnTo>
                  <a:lnTo>
                    <a:pt x="2142170" y="3416300"/>
                  </a:lnTo>
                  <a:lnTo>
                    <a:pt x="2121529" y="3416300"/>
                  </a:lnTo>
                  <a:lnTo>
                    <a:pt x="2100252" y="3415665"/>
                  </a:lnTo>
                  <a:lnTo>
                    <a:pt x="2079611" y="3415030"/>
                  </a:lnTo>
                  <a:lnTo>
                    <a:pt x="2058334" y="3414078"/>
                  </a:lnTo>
                  <a:lnTo>
                    <a:pt x="2037693" y="3413125"/>
                  </a:lnTo>
                  <a:lnTo>
                    <a:pt x="2016417" y="3411538"/>
                  </a:lnTo>
                  <a:lnTo>
                    <a:pt x="1995775" y="3409951"/>
                  </a:lnTo>
                  <a:lnTo>
                    <a:pt x="1974816" y="3408363"/>
                  </a:lnTo>
                  <a:lnTo>
                    <a:pt x="1954175" y="3405824"/>
                  </a:lnTo>
                  <a:lnTo>
                    <a:pt x="1933216" y="3403601"/>
                  </a:lnTo>
                  <a:lnTo>
                    <a:pt x="1912257" y="3400744"/>
                  </a:lnTo>
                  <a:lnTo>
                    <a:pt x="1891616" y="3397887"/>
                  </a:lnTo>
                  <a:lnTo>
                    <a:pt x="1870974" y="3394712"/>
                  </a:lnTo>
                  <a:lnTo>
                    <a:pt x="1850333" y="3391220"/>
                  </a:lnTo>
                  <a:lnTo>
                    <a:pt x="1829374" y="3387410"/>
                  </a:lnTo>
                  <a:lnTo>
                    <a:pt x="1809050" y="3383601"/>
                  </a:lnTo>
                  <a:lnTo>
                    <a:pt x="1788409" y="3379473"/>
                  </a:lnTo>
                  <a:lnTo>
                    <a:pt x="1768085" y="3375029"/>
                  </a:lnTo>
                  <a:lnTo>
                    <a:pt x="1747444" y="3370267"/>
                  </a:lnTo>
                  <a:lnTo>
                    <a:pt x="1727120" y="3365505"/>
                  </a:lnTo>
                  <a:lnTo>
                    <a:pt x="1706796" y="3360108"/>
                  </a:lnTo>
                  <a:lnTo>
                    <a:pt x="1686472" y="3354711"/>
                  </a:lnTo>
                  <a:lnTo>
                    <a:pt x="1666466" y="3348996"/>
                  </a:lnTo>
                  <a:lnTo>
                    <a:pt x="1646142" y="3342964"/>
                  </a:lnTo>
                  <a:lnTo>
                    <a:pt x="1626136" y="3336932"/>
                  </a:lnTo>
                  <a:lnTo>
                    <a:pt x="1606447" y="3330266"/>
                  </a:lnTo>
                  <a:lnTo>
                    <a:pt x="1586123" y="3323916"/>
                  </a:lnTo>
                  <a:lnTo>
                    <a:pt x="1566434" y="3316932"/>
                  </a:lnTo>
                  <a:lnTo>
                    <a:pt x="1547063" y="3309630"/>
                  </a:lnTo>
                  <a:lnTo>
                    <a:pt x="1527057" y="3302011"/>
                  </a:lnTo>
                  <a:lnTo>
                    <a:pt x="1507686" y="3294391"/>
                  </a:lnTo>
                  <a:lnTo>
                    <a:pt x="1488315" y="3286455"/>
                  </a:lnTo>
                  <a:lnTo>
                    <a:pt x="1458464" y="3274073"/>
                  </a:lnTo>
                  <a:lnTo>
                    <a:pt x="1429249" y="3260740"/>
                  </a:lnTo>
                  <a:lnTo>
                    <a:pt x="1400033" y="3247406"/>
                  </a:lnTo>
                  <a:lnTo>
                    <a:pt x="1371453" y="3232802"/>
                  </a:lnTo>
                  <a:lnTo>
                    <a:pt x="1399081" y="3227405"/>
                  </a:lnTo>
                  <a:lnTo>
                    <a:pt x="1426708" y="3221373"/>
                  </a:lnTo>
                  <a:lnTo>
                    <a:pt x="1454336" y="3214389"/>
                  </a:lnTo>
                  <a:lnTo>
                    <a:pt x="1481329" y="3206770"/>
                  </a:lnTo>
                  <a:lnTo>
                    <a:pt x="1515307" y="3221691"/>
                  </a:lnTo>
                  <a:lnTo>
                    <a:pt x="1518165" y="3222643"/>
                  </a:lnTo>
                  <a:lnTo>
                    <a:pt x="1521341" y="3223913"/>
                  </a:lnTo>
                  <a:lnTo>
                    <a:pt x="1506733" y="3214071"/>
                  </a:lnTo>
                  <a:lnTo>
                    <a:pt x="1492126" y="3203595"/>
                  </a:lnTo>
                  <a:lnTo>
                    <a:pt x="1513402" y="3196928"/>
                  </a:lnTo>
                  <a:lnTo>
                    <a:pt x="1533726" y="3189944"/>
                  </a:lnTo>
                  <a:lnTo>
                    <a:pt x="1554685" y="3182642"/>
                  </a:lnTo>
                  <a:lnTo>
                    <a:pt x="1574691" y="3174705"/>
                  </a:lnTo>
                  <a:lnTo>
                    <a:pt x="1588346" y="3183277"/>
                  </a:lnTo>
                  <a:lnTo>
                    <a:pt x="1601684" y="3191531"/>
                  </a:lnTo>
                  <a:lnTo>
                    <a:pt x="1617244" y="3200738"/>
                  </a:lnTo>
                  <a:lnTo>
                    <a:pt x="1632804" y="3209627"/>
                  </a:lnTo>
                  <a:lnTo>
                    <a:pt x="1648682" y="3218198"/>
                  </a:lnTo>
                  <a:lnTo>
                    <a:pt x="1664560" y="3226770"/>
                  </a:lnTo>
                  <a:lnTo>
                    <a:pt x="1680121" y="3235024"/>
                  </a:lnTo>
                  <a:lnTo>
                    <a:pt x="1696316" y="3242961"/>
                  </a:lnTo>
                  <a:lnTo>
                    <a:pt x="1712512" y="3250580"/>
                  </a:lnTo>
                  <a:lnTo>
                    <a:pt x="1729025" y="3257882"/>
                  </a:lnTo>
                  <a:lnTo>
                    <a:pt x="1745538" y="3264867"/>
                  </a:lnTo>
                  <a:lnTo>
                    <a:pt x="1762051" y="3271851"/>
                  </a:lnTo>
                  <a:lnTo>
                    <a:pt x="1778882" y="3278200"/>
                  </a:lnTo>
                  <a:lnTo>
                    <a:pt x="1795713" y="3284550"/>
                  </a:lnTo>
                  <a:lnTo>
                    <a:pt x="1812543" y="3290582"/>
                  </a:lnTo>
                  <a:lnTo>
                    <a:pt x="1829691" y="3295979"/>
                  </a:lnTo>
                  <a:lnTo>
                    <a:pt x="1846522" y="3301376"/>
                  </a:lnTo>
                  <a:lnTo>
                    <a:pt x="1863670" y="3306455"/>
                  </a:lnTo>
                  <a:lnTo>
                    <a:pt x="1853191" y="3297566"/>
                  </a:lnTo>
                  <a:lnTo>
                    <a:pt x="1842711" y="3288042"/>
                  </a:lnTo>
                  <a:lnTo>
                    <a:pt x="1832232" y="3278835"/>
                  </a:lnTo>
                  <a:lnTo>
                    <a:pt x="1822070" y="3269311"/>
                  </a:lnTo>
                  <a:lnTo>
                    <a:pt x="1812226" y="3259787"/>
                  </a:lnTo>
                  <a:lnTo>
                    <a:pt x="1802381" y="3249946"/>
                  </a:lnTo>
                  <a:lnTo>
                    <a:pt x="1793172" y="3240104"/>
                  </a:lnTo>
                  <a:lnTo>
                    <a:pt x="1783645" y="3229945"/>
                  </a:lnTo>
                  <a:lnTo>
                    <a:pt x="1774436" y="3219468"/>
                  </a:lnTo>
                  <a:lnTo>
                    <a:pt x="1765227" y="3208992"/>
                  </a:lnTo>
                  <a:lnTo>
                    <a:pt x="1756653" y="3198515"/>
                  </a:lnTo>
                  <a:lnTo>
                    <a:pt x="1747761" y="3188039"/>
                  </a:lnTo>
                  <a:lnTo>
                    <a:pt x="1731248" y="3166133"/>
                  </a:lnTo>
                  <a:lnTo>
                    <a:pt x="1715370" y="3144545"/>
                  </a:lnTo>
                  <a:lnTo>
                    <a:pt x="1705843" y="3130577"/>
                  </a:lnTo>
                  <a:lnTo>
                    <a:pt x="1696634" y="3116925"/>
                  </a:lnTo>
                  <a:lnTo>
                    <a:pt x="1712194" y="3108354"/>
                  </a:lnTo>
                  <a:lnTo>
                    <a:pt x="1727437" y="3099465"/>
                  </a:lnTo>
                  <a:lnTo>
                    <a:pt x="1742680" y="3090258"/>
                  </a:lnTo>
                  <a:lnTo>
                    <a:pt x="1757605" y="3080734"/>
                  </a:lnTo>
                  <a:lnTo>
                    <a:pt x="1764909" y="3092163"/>
                  </a:lnTo>
                  <a:lnTo>
                    <a:pt x="1772531" y="3103592"/>
                  </a:lnTo>
                  <a:lnTo>
                    <a:pt x="1781105" y="3115656"/>
                  </a:lnTo>
                  <a:lnTo>
                    <a:pt x="1789997" y="3127719"/>
                  </a:lnTo>
                  <a:lnTo>
                    <a:pt x="1799206" y="3139148"/>
                  </a:lnTo>
                  <a:lnTo>
                    <a:pt x="1808733" y="3150895"/>
                  </a:lnTo>
                  <a:lnTo>
                    <a:pt x="1817942" y="3162324"/>
                  </a:lnTo>
                  <a:lnTo>
                    <a:pt x="1827469" y="3173435"/>
                  </a:lnTo>
                  <a:lnTo>
                    <a:pt x="1837313" y="3184547"/>
                  </a:lnTo>
                  <a:lnTo>
                    <a:pt x="1847157" y="3195658"/>
                  </a:lnTo>
                  <a:lnTo>
                    <a:pt x="1857319" y="3206135"/>
                  </a:lnTo>
                  <a:lnTo>
                    <a:pt x="1867799" y="3216294"/>
                  </a:lnTo>
                  <a:lnTo>
                    <a:pt x="1878278" y="3226453"/>
                  </a:lnTo>
                  <a:lnTo>
                    <a:pt x="1889075" y="3236294"/>
                  </a:lnTo>
                  <a:lnTo>
                    <a:pt x="1899872" y="3245818"/>
                  </a:lnTo>
                  <a:lnTo>
                    <a:pt x="1911304" y="3255025"/>
                  </a:lnTo>
                  <a:lnTo>
                    <a:pt x="1922419" y="3263914"/>
                  </a:lnTo>
                  <a:lnTo>
                    <a:pt x="1933851" y="3272486"/>
                  </a:lnTo>
                  <a:lnTo>
                    <a:pt x="1944013" y="3279153"/>
                  </a:lnTo>
                  <a:lnTo>
                    <a:pt x="1954175" y="3286137"/>
                  </a:lnTo>
                  <a:lnTo>
                    <a:pt x="1964019" y="3292487"/>
                  </a:lnTo>
                  <a:lnTo>
                    <a:pt x="1974499" y="3298519"/>
                  </a:lnTo>
                  <a:lnTo>
                    <a:pt x="1984661" y="3304233"/>
                  </a:lnTo>
                  <a:lnTo>
                    <a:pt x="1995775" y="3309630"/>
                  </a:lnTo>
                  <a:lnTo>
                    <a:pt x="2006255" y="3314710"/>
                  </a:lnTo>
                  <a:lnTo>
                    <a:pt x="2017052" y="3319472"/>
                  </a:lnTo>
                  <a:lnTo>
                    <a:pt x="2028166" y="3323916"/>
                  </a:lnTo>
                  <a:lnTo>
                    <a:pt x="2039281" y="3327726"/>
                  </a:lnTo>
                  <a:lnTo>
                    <a:pt x="2050078" y="3331535"/>
                  </a:lnTo>
                  <a:lnTo>
                    <a:pt x="2061192" y="3334710"/>
                  </a:lnTo>
                  <a:lnTo>
                    <a:pt x="2072942" y="3337567"/>
                  </a:lnTo>
                  <a:lnTo>
                    <a:pt x="2084057" y="3340107"/>
                  </a:lnTo>
                  <a:lnTo>
                    <a:pt x="2095806" y="3342012"/>
                  </a:lnTo>
                  <a:lnTo>
                    <a:pt x="2107239" y="3343599"/>
                  </a:lnTo>
                  <a:lnTo>
                    <a:pt x="2107239" y="3054384"/>
                  </a:lnTo>
                  <a:lnTo>
                    <a:pt x="2071989" y="3053749"/>
                  </a:lnTo>
                  <a:lnTo>
                    <a:pt x="2036740" y="3052479"/>
                  </a:lnTo>
                  <a:lnTo>
                    <a:pt x="2001174" y="3050574"/>
                  </a:lnTo>
                  <a:lnTo>
                    <a:pt x="1965925" y="3048352"/>
                  </a:lnTo>
                  <a:lnTo>
                    <a:pt x="1930993" y="3045495"/>
                  </a:lnTo>
                  <a:lnTo>
                    <a:pt x="1895744" y="3042002"/>
                  </a:lnTo>
                  <a:lnTo>
                    <a:pt x="1860812" y="3038193"/>
                  </a:lnTo>
                  <a:lnTo>
                    <a:pt x="1825563" y="3033431"/>
                  </a:lnTo>
                  <a:lnTo>
                    <a:pt x="1844934" y="3018827"/>
                  </a:lnTo>
                  <a:lnTo>
                    <a:pt x="1863670" y="3003588"/>
                  </a:lnTo>
                  <a:lnTo>
                    <a:pt x="1882089" y="2987715"/>
                  </a:lnTo>
                  <a:lnTo>
                    <a:pt x="1900190" y="2971841"/>
                  </a:lnTo>
                  <a:lnTo>
                    <a:pt x="1925912" y="2974064"/>
                  </a:lnTo>
                  <a:lnTo>
                    <a:pt x="1952269" y="2976603"/>
                  </a:lnTo>
                  <a:lnTo>
                    <a:pt x="1977992" y="2978508"/>
                  </a:lnTo>
                  <a:lnTo>
                    <a:pt x="2003714" y="2980096"/>
                  </a:lnTo>
                  <a:lnTo>
                    <a:pt x="2029754" y="2981365"/>
                  </a:lnTo>
                  <a:lnTo>
                    <a:pt x="2055476" y="2982318"/>
                  </a:lnTo>
                  <a:lnTo>
                    <a:pt x="2081516" y="2982953"/>
                  </a:lnTo>
                  <a:lnTo>
                    <a:pt x="2107239" y="2983905"/>
                  </a:lnTo>
                  <a:lnTo>
                    <a:pt x="2107239" y="2716595"/>
                  </a:lnTo>
                  <a:lnTo>
                    <a:pt x="2117083" y="2698817"/>
                  </a:lnTo>
                  <a:lnTo>
                    <a:pt x="2126610" y="2681356"/>
                  </a:lnTo>
                  <a:lnTo>
                    <a:pt x="2136137" y="2663578"/>
                  </a:lnTo>
                  <a:lnTo>
                    <a:pt x="2145028" y="2645482"/>
                  </a:lnTo>
                  <a:lnTo>
                    <a:pt x="2153602" y="2627386"/>
                  </a:lnTo>
                  <a:lnTo>
                    <a:pt x="2161859" y="2608655"/>
                  </a:lnTo>
                  <a:lnTo>
                    <a:pt x="2169798" y="2590242"/>
                  </a:lnTo>
                  <a:lnTo>
                    <a:pt x="2177737" y="2571511"/>
                  </a:lnTo>
                  <a:lnTo>
                    <a:pt x="2177737" y="2982635"/>
                  </a:lnTo>
                  <a:lnTo>
                    <a:pt x="2205047" y="2982000"/>
                  </a:lnTo>
                  <a:lnTo>
                    <a:pt x="2232992" y="2980731"/>
                  </a:lnTo>
                  <a:lnTo>
                    <a:pt x="2260620" y="2979143"/>
                  </a:lnTo>
                  <a:lnTo>
                    <a:pt x="2288247" y="2977238"/>
                  </a:lnTo>
                  <a:lnTo>
                    <a:pt x="2315875" y="2975016"/>
                  </a:lnTo>
                  <a:lnTo>
                    <a:pt x="2343503" y="2972159"/>
                  </a:lnTo>
                  <a:lnTo>
                    <a:pt x="2370813" y="2969302"/>
                  </a:lnTo>
                  <a:lnTo>
                    <a:pt x="2398441" y="2965809"/>
                  </a:lnTo>
                  <a:lnTo>
                    <a:pt x="2426068" y="2962000"/>
                  </a:lnTo>
                  <a:lnTo>
                    <a:pt x="2453378" y="2957873"/>
                  </a:lnTo>
                  <a:lnTo>
                    <a:pt x="2480689" y="2953428"/>
                  </a:lnTo>
                  <a:lnTo>
                    <a:pt x="2507681" y="2948349"/>
                  </a:lnTo>
                  <a:lnTo>
                    <a:pt x="2534991" y="2943269"/>
                  </a:lnTo>
                  <a:lnTo>
                    <a:pt x="2562301" y="2937555"/>
                  </a:lnTo>
                  <a:lnTo>
                    <a:pt x="2589294" y="2931205"/>
                  </a:lnTo>
                  <a:lnTo>
                    <a:pt x="2615969" y="2925173"/>
                  </a:lnTo>
                  <a:lnTo>
                    <a:pt x="2630894" y="2894061"/>
                  </a:lnTo>
                  <a:lnTo>
                    <a:pt x="2644549" y="2862632"/>
                  </a:lnTo>
                  <a:lnTo>
                    <a:pt x="2658204" y="2831202"/>
                  </a:lnTo>
                  <a:lnTo>
                    <a:pt x="2671224" y="2799137"/>
                  </a:lnTo>
                  <a:lnTo>
                    <a:pt x="2683609" y="2767073"/>
                  </a:lnTo>
                  <a:lnTo>
                    <a:pt x="2695359" y="2734691"/>
                  </a:lnTo>
                  <a:lnTo>
                    <a:pt x="2706791" y="2701991"/>
                  </a:lnTo>
                  <a:lnTo>
                    <a:pt x="2717270" y="2669609"/>
                  </a:lnTo>
                  <a:lnTo>
                    <a:pt x="2726480" y="2640085"/>
                  </a:lnTo>
                  <a:lnTo>
                    <a:pt x="2735372" y="2610560"/>
                  </a:lnTo>
                  <a:lnTo>
                    <a:pt x="2743628" y="2581035"/>
                  </a:lnTo>
                  <a:lnTo>
                    <a:pt x="2751567" y="2551193"/>
                  </a:lnTo>
                  <a:lnTo>
                    <a:pt x="2759506" y="2521351"/>
                  </a:lnTo>
                  <a:lnTo>
                    <a:pt x="2766810" y="2491509"/>
                  </a:lnTo>
                  <a:lnTo>
                    <a:pt x="2774114" y="2461349"/>
                  </a:lnTo>
                  <a:lnTo>
                    <a:pt x="2780465" y="2431189"/>
                  </a:lnTo>
                  <a:lnTo>
                    <a:pt x="2744898" y="2437856"/>
                  </a:lnTo>
                  <a:lnTo>
                    <a:pt x="2709332" y="2443888"/>
                  </a:lnTo>
                  <a:lnTo>
                    <a:pt x="2673765" y="2449602"/>
                  </a:lnTo>
                  <a:lnTo>
                    <a:pt x="2638198" y="2454682"/>
                  </a:lnTo>
                  <a:lnTo>
                    <a:pt x="2602314" y="2459761"/>
                  </a:lnTo>
                  <a:lnTo>
                    <a:pt x="2566430" y="2464206"/>
                  </a:lnTo>
                  <a:lnTo>
                    <a:pt x="2530546" y="2468333"/>
                  </a:lnTo>
                  <a:lnTo>
                    <a:pt x="2494979" y="2471825"/>
                  </a:lnTo>
                  <a:lnTo>
                    <a:pt x="2458777" y="2475635"/>
                  </a:lnTo>
                  <a:lnTo>
                    <a:pt x="2422893" y="2478492"/>
                  </a:lnTo>
                  <a:lnTo>
                    <a:pt x="2387008" y="2481032"/>
                  </a:lnTo>
                  <a:lnTo>
                    <a:pt x="2350807" y="2483572"/>
                  </a:lnTo>
                  <a:lnTo>
                    <a:pt x="2314605" y="2485477"/>
                  </a:lnTo>
                  <a:lnTo>
                    <a:pt x="2278721" y="2486746"/>
                  </a:lnTo>
                  <a:lnTo>
                    <a:pt x="2242836" y="2488016"/>
                  </a:lnTo>
                  <a:lnTo>
                    <a:pt x="2206635" y="2488969"/>
                  </a:lnTo>
                  <a:lnTo>
                    <a:pt x="2211716" y="2471508"/>
                  </a:lnTo>
                  <a:lnTo>
                    <a:pt x="2216796" y="2453730"/>
                  </a:lnTo>
                  <a:lnTo>
                    <a:pt x="2221242" y="2435951"/>
                  </a:lnTo>
                  <a:lnTo>
                    <a:pt x="2225688" y="2418173"/>
                  </a:lnTo>
                  <a:lnTo>
                    <a:pt x="2261255" y="2417220"/>
                  </a:lnTo>
                  <a:lnTo>
                    <a:pt x="2297139" y="2415633"/>
                  </a:lnTo>
                  <a:lnTo>
                    <a:pt x="2333341" y="2413728"/>
                  </a:lnTo>
                  <a:lnTo>
                    <a:pt x="2369225" y="2411506"/>
                  </a:lnTo>
                  <a:lnTo>
                    <a:pt x="2404792" y="2409284"/>
                  </a:lnTo>
                  <a:lnTo>
                    <a:pt x="2440676" y="2406426"/>
                  </a:lnTo>
                  <a:lnTo>
                    <a:pt x="2476560" y="2402934"/>
                  </a:lnTo>
                  <a:lnTo>
                    <a:pt x="2512127" y="2399442"/>
                  </a:lnTo>
                  <a:lnTo>
                    <a:pt x="2547694" y="2395315"/>
                  </a:lnTo>
                  <a:lnTo>
                    <a:pt x="2583260" y="2391188"/>
                  </a:lnTo>
                  <a:lnTo>
                    <a:pt x="2618827" y="2386426"/>
                  </a:lnTo>
                  <a:lnTo>
                    <a:pt x="2654394" y="2381346"/>
                  </a:lnTo>
                  <a:lnTo>
                    <a:pt x="2689960" y="2375632"/>
                  </a:lnTo>
                  <a:lnTo>
                    <a:pt x="2725210" y="2369600"/>
                  </a:lnTo>
                  <a:lnTo>
                    <a:pt x="2760459" y="2363250"/>
                  </a:lnTo>
                  <a:lnTo>
                    <a:pt x="2795390" y="2356584"/>
                  </a:lnTo>
                  <a:lnTo>
                    <a:pt x="2802694" y="2318805"/>
                  </a:lnTo>
                  <a:lnTo>
                    <a:pt x="2809045" y="2281026"/>
                  </a:lnTo>
                  <a:lnTo>
                    <a:pt x="2815396" y="2242612"/>
                  </a:lnTo>
                  <a:lnTo>
                    <a:pt x="2820478" y="2204833"/>
                  </a:lnTo>
                  <a:lnTo>
                    <a:pt x="2825876" y="2166419"/>
                  </a:lnTo>
                  <a:lnTo>
                    <a:pt x="2830322" y="2128322"/>
                  </a:lnTo>
                  <a:lnTo>
                    <a:pt x="2834768" y="2089908"/>
                  </a:lnTo>
                  <a:lnTo>
                    <a:pt x="2838578" y="2051494"/>
                  </a:lnTo>
                  <a:lnTo>
                    <a:pt x="2842072" y="2013080"/>
                  </a:lnTo>
                  <a:lnTo>
                    <a:pt x="2844930" y="1974667"/>
                  </a:lnTo>
                  <a:lnTo>
                    <a:pt x="2847470" y="1936253"/>
                  </a:lnTo>
                  <a:lnTo>
                    <a:pt x="2849693" y="1897839"/>
                  </a:lnTo>
                  <a:lnTo>
                    <a:pt x="2851281" y="1859107"/>
                  </a:lnTo>
                  <a:lnTo>
                    <a:pt x="2852868" y="1820693"/>
                  </a:lnTo>
                  <a:lnTo>
                    <a:pt x="2853821" y="1781962"/>
                  </a:lnTo>
                  <a:lnTo>
                    <a:pt x="2854139" y="1743231"/>
                  </a:lnTo>
                  <a:lnTo>
                    <a:pt x="2177737" y="1743231"/>
                  </a:lnTo>
                  <a:lnTo>
                    <a:pt x="2177737" y="1778787"/>
                  </a:lnTo>
                  <a:lnTo>
                    <a:pt x="2169798" y="1759739"/>
                  </a:lnTo>
                  <a:lnTo>
                    <a:pt x="2161859" y="1741326"/>
                  </a:lnTo>
                  <a:lnTo>
                    <a:pt x="2153602" y="1722912"/>
                  </a:lnTo>
                  <a:lnTo>
                    <a:pt x="2145028" y="1704817"/>
                  </a:lnTo>
                  <a:lnTo>
                    <a:pt x="2136137" y="1686721"/>
                  </a:lnTo>
                  <a:lnTo>
                    <a:pt x="2126610" y="1668942"/>
                  </a:lnTo>
                  <a:lnTo>
                    <a:pt x="2117083" y="1651164"/>
                  </a:lnTo>
                  <a:lnTo>
                    <a:pt x="2107239" y="1633386"/>
                  </a:lnTo>
                  <a:lnTo>
                    <a:pt x="2107239" y="995905"/>
                  </a:lnTo>
                  <a:lnTo>
                    <a:pt x="2068496" y="996540"/>
                  </a:lnTo>
                  <a:lnTo>
                    <a:pt x="2029754" y="997492"/>
                  </a:lnTo>
                  <a:lnTo>
                    <a:pt x="1991012" y="998762"/>
                  </a:lnTo>
                  <a:lnTo>
                    <a:pt x="1952269" y="1000350"/>
                  </a:lnTo>
                  <a:lnTo>
                    <a:pt x="1913527" y="1002254"/>
                  </a:lnTo>
                  <a:lnTo>
                    <a:pt x="1874785" y="1004477"/>
                  </a:lnTo>
                  <a:lnTo>
                    <a:pt x="1836360" y="1007651"/>
                  </a:lnTo>
                  <a:lnTo>
                    <a:pt x="1797618" y="1010509"/>
                  </a:lnTo>
                  <a:lnTo>
                    <a:pt x="1759193" y="1014636"/>
                  </a:lnTo>
                  <a:lnTo>
                    <a:pt x="1720451" y="1018445"/>
                  </a:lnTo>
                  <a:lnTo>
                    <a:pt x="1682026" y="1023207"/>
                  </a:lnTo>
                  <a:lnTo>
                    <a:pt x="1643601" y="1027969"/>
                  </a:lnTo>
                  <a:lnTo>
                    <a:pt x="1605494" y="1033366"/>
                  </a:lnTo>
                  <a:lnTo>
                    <a:pt x="1567070" y="1039081"/>
                  </a:lnTo>
                  <a:lnTo>
                    <a:pt x="1528962" y="1045430"/>
                  </a:lnTo>
                  <a:lnTo>
                    <a:pt x="1490855" y="1052415"/>
                  </a:lnTo>
                  <a:lnTo>
                    <a:pt x="1482599" y="1096861"/>
                  </a:lnTo>
                  <a:lnTo>
                    <a:pt x="1474977" y="1141306"/>
                  </a:lnTo>
                  <a:lnTo>
                    <a:pt x="1457829" y="1136862"/>
                  </a:lnTo>
                  <a:lnTo>
                    <a:pt x="1440681" y="1132100"/>
                  </a:lnTo>
                  <a:lnTo>
                    <a:pt x="1423533" y="1127973"/>
                  </a:lnTo>
                  <a:lnTo>
                    <a:pt x="1406067" y="1124163"/>
                  </a:lnTo>
                  <a:lnTo>
                    <a:pt x="1411148" y="1095591"/>
                  </a:lnTo>
                  <a:lnTo>
                    <a:pt x="1415911" y="1067018"/>
                  </a:lnTo>
                  <a:lnTo>
                    <a:pt x="1378122" y="1075590"/>
                  </a:lnTo>
                  <a:lnTo>
                    <a:pt x="1340332" y="1084479"/>
                  </a:lnTo>
                  <a:lnTo>
                    <a:pt x="1302860" y="1093686"/>
                  </a:lnTo>
                  <a:lnTo>
                    <a:pt x="1265388" y="1103527"/>
                  </a:lnTo>
                  <a:lnTo>
                    <a:pt x="1243794" y="1101940"/>
                  </a:lnTo>
                  <a:lnTo>
                    <a:pt x="1221565" y="1100670"/>
                  </a:lnTo>
                  <a:lnTo>
                    <a:pt x="1199971" y="1100035"/>
                  </a:lnTo>
                  <a:lnTo>
                    <a:pt x="1177424" y="1099718"/>
                  </a:lnTo>
                  <a:lnTo>
                    <a:pt x="1156465" y="1099718"/>
                  </a:lnTo>
                  <a:lnTo>
                    <a:pt x="1135189" y="1100353"/>
                  </a:lnTo>
                  <a:lnTo>
                    <a:pt x="1114547" y="1101623"/>
                  </a:lnTo>
                  <a:lnTo>
                    <a:pt x="1093588" y="1102893"/>
                  </a:lnTo>
                  <a:lnTo>
                    <a:pt x="1072947" y="1104797"/>
                  </a:lnTo>
                  <a:lnTo>
                    <a:pt x="1051988" y="1106702"/>
                  </a:lnTo>
                  <a:lnTo>
                    <a:pt x="1031664" y="1109559"/>
                  </a:lnTo>
                  <a:lnTo>
                    <a:pt x="1011023" y="1112417"/>
                  </a:lnTo>
                  <a:lnTo>
                    <a:pt x="1043414" y="1100353"/>
                  </a:lnTo>
                  <a:lnTo>
                    <a:pt x="1075805" y="1088289"/>
                  </a:lnTo>
                  <a:lnTo>
                    <a:pt x="1108196" y="1077177"/>
                  </a:lnTo>
                  <a:lnTo>
                    <a:pt x="1141222" y="1066383"/>
                  </a:lnTo>
                  <a:lnTo>
                    <a:pt x="1176789" y="1054954"/>
                  </a:lnTo>
                  <a:lnTo>
                    <a:pt x="1212673" y="1044795"/>
                  </a:lnTo>
                  <a:lnTo>
                    <a:pt x="1248875" y="1034954"/>
                  </a:lnTo>
                  <a:lnTo>
                    <a:pt x="1285077" y="1025430"/>
                  </a:lnTo>
                  <a:lnTo>
                    <a:pt x="1321278" y="1016541"/>
                  </a:lnTo>
                  <a:lnTo>
                    <a:pt x="1357798" y="1007969"/>
                  </a:lnTo>
                  <a:lnTo>
                    <a:pt x="1394317" y="1000032"/>
                  </a:lnTo>
                  <a:lnTo>
                    <a:pt x="1430837" y="992413"/>
                  </a:lnTo>
                  <a:lnTo>
                    <a:pt x="1438140" y="958761"/>
                  </a:lnTo>
                  <a:lnTo>
                    <a:pt x="1445762" y="925109"/>
                  </a:lnTo>
                  <a:lnTo>
                    <a:pt x="1453701" y="891457"/>
                  </a:lnTo>
                  <a:lnTo>
                    <a:pt x="1462275" y="858123"/>
                  </a:lnTo>
                  <a:lnTo>
                    <a:pt x="1471167" y="824788"/>
                  </a:lnTo>
                  <a:lnTo>
                    <a:pt x="1480376" y="791454"/>
                  </a:lnTo>
                  <a:lnTo>
                    <a:pt x="1489903" y="758437"/>
                  </a:lnTo>
                  <a:lnTo>
                    <a:pt x="1500065" y="725420"/>
                  </a:lnTo>
                  <a:lnTo>
                    <a:pt x="1509274" y="697483"/>
                  </a:lnTo>
                  <a:lnTo>
                    <a:pt x="1518801" y="669545"/>
                  </a:lnTo>
                  <a:lnTo>
                    <a:pt x="1528962" y="641608"/>
                  </a:lnTo>
                  <a:lnTo>
                    <a:pt x="1539442" y="613353"/>
                  </a:lnTo>
                  <a:lnTo>
                    <a:pt x="1549921" y="585733"/>
                  </a:lnTo>
                  <a:lnTo>
                    <a:pt x="1561036" y="558431"/>
                  </a:lnTo>
                  <a:lnTo>
                    <a:pt x="1572786" y="531128"/>
                  </a:lnTo>
                  <a:lnTo>
                    <a:pt x="1584853" y="503508"/>
                  </a:lnTo>
                  <a:lnTo>
                    <a:pt x="1556273" y="511445"/>
                  </a:lnTo>
                  <a:lnTo>
                    <a:pt x="1527375" y="520017"/>
                  </a:lnTo>
                  <a:lnTo>
                    <a:pt x="1499112" y="528906"/>
                  </a:lnTo>
                  <a:lnTo>
                    <a:pt x="1471167" y="538113"/>
                  </a:lnTo>
                  <a:lnTo>
                    <a:pt x="1442586" y="548272"/>
                  </a:lnTo>
                  <a:lnTo>
                    <a:pt x="1414959" y="558431"/>
                  </a:lnTo>
                  <a:lnTo>
                    <a:pt x="1387331" y="569225"/>
                  </a:lnTo>
                  <a:lnTo>
                    <a:pt x="1359703" y="580019"/>
                  </a:lnTo>
                  <a:lnTo>
                    <a:pt x="1332075" y="591765"/>
                  </a:lnTo>
                  <a:lnTo>
                    <a:pt x="1304765" y="603829"/>
                  </a:lnTo>
                  <a:lnTo>
                    <a:pt x="1278090" y="616210"/>
                  </a:lnTo>
                  <a:lnTo>
                    <a:pt x="1251098" y="628909"/>
                  </a:lnTo>
                  <a:lnTo>
                    <a:pt x="1224740" y="642560"/>
                  </a:lnTo>
                  <a:lnTo>
                    <a:pt x="1198065" y="656212"/>
                  </a:lnTo>
                  <a:lnTo>
                    <a:pt x="1172025" y="670498"/>
                  </a:lnTo>
                  <a:lnTo>
                    <a:pt x="1146303" y="685101"/>
                  </a:lnTo>
                  <a:lnTo>
                    <a:pt x="1130425" y="710816"/>
                  </a:lnTo>
                  <a:lnTo>
                    <a:pt x="1115500" y="736849"/>
                  </a:lnTo>
                  <a:lnTo>
                    <a:pt x="1100575" y="762882"/>
                  </a:lnTo>
                  <a:lnTo>
                    <a:pt x="1086284" y="789549"/>
                  </a:lnTo>
                  <a:lnTo>
                    <a:pt x="1072629" y="816217"/>
                  </a:lnTo>
                  <a:lnTo>
                    <a:pt x="1058974" y="843202"/>
                  </a:lnTo>
                  <a:lnTo>
                    <a:pt x="1045954" y="870504"/>
                  </a:lnTo>
                  <a:lnTo>
                    <a:pt x="1033569" y="897807"/>
                  </a:lnTo>
                  <a:lnTo>
                    <a:pt x="1021820" y="925427"/>
                  </a:lnTo>
                  <a:lnTo>
                    <a:pt x="1010070" y="953046"/>
                  </a:lnTo>
                  <a:lnTo>
                    <a:pt x="998955" y="981301"/>
                  </a:lnTo>
                  <a:lnTo>
                    <a:pt x="988476" y="1009556"/>
                  </a:lnTo>
                  <a:lnTo>
                    <a:pt x="977996" y="1037811"/>
                  </a:lnTo>
                  <a:lnTo>
                    <a:pt x="968152" y="1066383"/>
                  </a:lnTo>
                  <a:lnTo>
                    <a:pt x="958943" y="1094956"/>
                  </a:lnTo>
                  <a:lnTo>
                    <a:pt x="950051" y="1123846"/>
                  </a:lnTo>
                  <a:lnTo>
                    <a:pt x="930363" y="1128608"/>
                  </a:lnTo>
                  <a:lnTo>
                    <a:pt x="910356" y="1133370"/>
                  </a:lnTo>
                  <a:lnTo>
                    <a:pt x="890668" y="1138449"/>
                  </a:lnTo>
                  <a:lnTo>
                    <a:pt x="871296" y="1144164"/>
                  </a:lnTo>
                  <a:lnTo>
                    <a:pt x="877965" y="1119718"/>
                  </a:lnTo>
                  <a:lnTo>
                    <a:pt x="884952" y="1095591"/>
                  </a:lnTo>
                  <a:lnTo>
                    <a:pt x="892573" y="1071145"/>
                  </a:lnTo>
                  <a:lnTo>
                    <a:pt x="900194" y="1047018"/>
                  </a:lnTo>
                  <a:lnTo>
                    <a:pt x="908451" y="1023525"/>
                  </a:lnTo>
                  <a:lnTo>
                    <a:pt x="916707" y="999715"/>
                  </a:lnTo>
                  <a:lnTo>
                    <a:pt x="925282" y="975904"/>
                  </a:lnTo>
                  <a:lnTo>
                    <a:pt x="934491" y="952094"/>
                  </a:lnTo>
                  <a:lnTo>
                    <a:pt x="943700" y="928601"/>
                  </a:lnTo>
                  <a:lnTo>
                    <a:pt x="953544" y="905426"/>
                  </a:lnTo>
                  <a:lnTo>
                    <a:pt x="963389" y="882251"/>
                  </a:lnTo>
                  <a:lnTo>
                    <a:pt x="973551" y="859075"/>
                  </a:lnTo>
                  <a:lnTo>
                    <a:pt x="984030" y="836217"/>
                  </a:lnTo>
                  <a:lnTo>
                    <a:pt x="994827" y="813359"/>
                  </a:lnTo>
                  <a:lnTo>
                    <a:pt x="1006259" y="790502"/>
                  </a:lnTo>
                  <a:lnTo>
                    <a:pt x="1017691" y="768279"/>
                  </a:lnTo>
                  <a:lnTo>
                    <a:pt x="989746" y="788597"/>
                  </a:lnTo>
                  <a:lnTo>
                    <a:pt x="962119" y="809550"/>
                  </a:lnTo>
                  <a:lnTo>
                    <a:pt x="948463" y="820661"/>
                  </a:lnTo>
                  <a:lnTo>
                    <a:pt x="934808" y="831455"/>
                  </a:lnTo>
                  <a:lnTo>
                    <a:pt x="921788" y="842567"/>
                  </a:lnTo>
                  <a:lnTo>
                    <a:pt x="908451" y="853996"/>
                  </a:lnTo>
                  <a:lnTo>
                    <a:pt x="895431" y="865107"/>
                  </a:lnTo>
                  <a:lnTo>
                    <a:pt x="882411" y="876536"/>
                  </a:lnTo>
                  <a:lnTo>
                    <a:pt x="869709" y="888600"/>
                  </a:lnTo>
                  <a:lnTo>
                    <a:pt x="857006" y="900346"/>
                  </a:lnTo>
                  <a:lnTo>
                    <a:pt x="844621" y="912093"/>
                  </a:lnTo>
                  <a:lnTo>
                    <a:pt x="831919" y="924474"/>
                  </a:lnTo>
                  <a:lnTo>
                    <a:pt x="819852" y="936538"/>
                  </a:lnTo>
                  <a:lnTo>
                    <a:pt x="807785" y="949237"/>
                  </a:lnTo>
                  <a:lnTo>
                    <a:pt x="796035" y="961618"/>
                  </a:lnTo>
                  <a:lnTo>
                    <a:pt x="784603" y="974634"/>
                  </a:lnTo>
                  <a:lnTo>
                    <a:pt x="772853" y="987333"/>
                  </a:lnTo>
                  <a:lnTo>
                    <a:pt x="761421" y="1000350"/>
                  </a:lnTo>
                  <a:lnTo>
                    <a:pt x="749989" y="1013366"/>
                  </a:lnTo>
                  <a:lnTo>
                    <a:pt x="739192" y="1026700"/>
                  </a:lnTo>
                  <a:lnTo>
                    <a:pt x="728395" y="1040351"/>
                  </a:lnTo>
                  <a:lnTo>
                    <a:pt x="717915" y="1053685"/>
                  </a:lnTo>
                  <a:lnTo>
                    <a:pt x="707118" y="1067653"/>
                  </a:lnTo>
                  <a:lnTo>
                    <a:pt x="696956" y="1081305"/>
                  </a:lnTo>
                  <a:lnTo>
                    <a:pt x="687112" y="1095591"/>
                  </a:lnTo>
                  <a:lnTo>
                    <a:pt x="677267" y="1109559"/>
                  </a:lnTo>
                  <a:lnTo>
                    <a:pt x="667741" y="1123846"/>
                  </a:lnTo>
                  <a:lnTo>
                    <a:pt x="658214" y="1138449"/>
                  </a:lnTo>
                  <a:lnTo>
                    <a:pt x="649005" y="1153053"/>
                  </a:lnTo>
                  <a:lnTo>
                    <a:pt x="639795" y="1167657"/>
                  </a:lnTo>
                  <a:lnTo>
                    <a:pt x="631856" y="1181308"/>
                  </a:lnTo>
                  <a:lnTo>
                    <a:pt x="623917" y="1195276"/>
                  </a:lnTo>
                  <a:lnTo>
                    <a:pt x="616296" y="1208928"/>
                  </a:lnTo>
                  <a:lnTo>
                    <a:pt x="608675" y="1223214"/>
                  </a:lnTo>
                  <a:lnTo>
                    <a:pt x="601371" y="1237183"/>
                  </a:lnTo>
                  <a:lnTo>
                    <a:pt x="594384" y="1251469"/>
                  </a:lnTo>
                  <a:lnTo>
                    <a:pt x="587398" y="1265755"/>
                  </a:lnTo>
                  <a:lnTo>
                    <a:pt x="580729" y="1280359"/>
                  </a:lnTo>
                  <a:lnTo>
                    <a:pt x="566122" y="1290200"/>
                  </a:lnTo>
                  <a:lnTo>
                    <a:pt x="551514" y="1300359"/>
                  </a:lnTo>
                  <a:lnTo>
                    <a:pt x="537224" y="1310836"/>
                  </a:lnTo>
                  <a:lnTo>
                    <a:pt x="523251" y="1321630"/>
                  </a:lnTo>
                  <a:lnTo>
                    <a:pt x="508961" y="1332424"/>
                  </a:lnTo>
                  <a:lnTo>
                    <a:pt x="495306" y="1343535"/>
                  </a:lnTo>
                  <a:lnTo>
                    <a:pt x="481651" y="1355282"/>
                  </a:lnTo>
                  <a:lnTo>
                    <a:pt x="468313" y="1366711"/>
                  </a:lnTo>
                  <a:lnTo>
                    <a:pt x="472442" y="1346710"/>
                  </a:lnTo>
                  <a:lnTo>
                    <a:pt x="476887" y="1326709"/>
                  </a:lnTo>
                  <a:lnTo>
                    <a:pt x="481651" y="1307026"/>
                  </a:lnTo>
                  <a:lnTo>
                    <a:pt x="486097" y="1287025"/>
                  </a:lnTo>
                  <a:lnTo>
                    <a:pt x="491495" y="1267025"/>
                  </a:lnTo>
                  <a:lnTo>
                    <a:pt x="496894" y="1247659"/>
                  </a:lnTo>
                  <a:lnTo>
                    <a:pt x="502292" y="1227976"/>
                  </a:lnTo>
                  <a:lnTo>
                    <a:pt x="508326" y="1208293"/>
                  </a:lnTo>
                  <a:lnTo>
                    <a:pt x="514359" y="1188610"/>
                  </a:lnTo>
                  <a:lnTo>
                    <a:pt x="520393" y="1169244"/>
                  </a:lnTo>
                  <a:lnTo>
                    <a:pt x="527062" y="1150196"/>
                  </a:lnTo>
                  <a:lnTo>
                    <a:pt x="533731" y="1130512"/>
                  </a:lnTo>
                  <a:lnTo>
                    <a:pt x="540717" y="1111464"/>
                  </a:lnTo>
                  <a:lnTo>
                    <a:pt x="548021" y="1092416"/>
                  </a:lnTo>
                  <a:lnTo>
                    <a:pt x="555325" y="1073050"/>
                  </a:lnTo>
                  <a:lnTo>
                    <a:pt x="563264" y="1054320"/>
                  </a:lnTo>
                  <a:lnTo>
                    <a:pt x="571203" y="1034954"/>
                  </a:lnTo>
                  <a:lnTo>
                    <a:pt x="579777" y="1015906"/>
                  </a:lnTo>
                  <a:lnTo>
                    <a:pt x="588351" y="996540"/>
                  </a:lnTo>
                  <a:lnTo>
                    <a:pt x="597242" y="977492"/>
                  </a:lnTo>
                  <a:lnTo>
                    <a:pt x="606134" y="958761"/>
                  </a:lnTo>
                  <a:lnTo>
                    <a:pt x="615978" y="940030"/>
                  </a:lnTo>
                  <a:lnTo>
                    <a:pt x="625505" y="921299"/>
                  </a:lnTo>
                  <a:lnTo>
                    <a:pt x="635032" y="902569"/>
                  </a:lnTo>
                  <a:lnTo>
                    <a:pt x="645194" y="884155"/>
                  </a:lnTo>
                  <a:lnTo>
                    <a:pt x="655356" y="866060"/>
                  </a:lnTo>
                  <a:lnTo>
                    <a:pt x="665835" y="847964"/>
                  </a:lnTo>
                  <a:lnTo>
                    <a:pt x="676632" y="829868"/>
                  </a:lnTo>
                  <a:lnTo>
                    <a:pt x="687429" y="812090"/>
                  </a:lnTo>
                  <a:lnTo>
                    <a:pt x="698544" y="794311"/>
                  </a:lnTo>
                  <a:lnTo>
                    <a:pt x="709976" y="776215"/>
                  </a:lnTo>
                  <a:lnTo>
                    <a:pt x="721408" y="758755"/>
                  </a:lnTo>
                  <a:lnTo>
                    <a:pt x="733476" y="741611"/>
                  </a:lnTo>
                  <a:lnTo>
                    <a:pt x="745225" y="724468"/>
                  </a:lnTo>
                  <a:lnTo>
                    <a:pt x="757293" y="707324"/>
                  </a:lnTo>
                  <a:lnTo>
                    <a:pt x="769995" y="690498"/>
                  </a:lnTo>
                  <a:lnTo>
                    <a:pt x="782380" y="673672"/>
                  </a:lnTo>
                  <a:lnTo>
                    <a:pt x="795400" y="657164"/>
                  </a:lnTo>
                  <a:lnTo>
                    <a:pt x="808102" y="640973"/>
                  </a:lnTo>
                  <a:lnTo>
                    <a:pt x="821440" y="624464"/>
                  </a:lnTo>
                  <a:lnTo>
                    <a:pt x="835095" y="608591"/>
                  </a:lnTo>
                  <a:lnTo>
                    <a:pt x="848432" y="592400"/>
                  </a:lnTo>
                  <a:lnTo>
                    <a:pt x="862405" y="576526"/>
                  </a:lnTo>
                  <a:lnTo>
                    <a:pt x="876060" y="560970"/>
                  </a:lnTo>
                  <a:lnTo>
                    <a:pt x="890350" y="545414"/>
                  </a:lnTo>
                  <a:lnTo>
                    <a:pt x="904958" y="530176"/>
                  </a:lnTo>
                  <a:lnTo>
                    <a:pt x="919566" y="515255"/>
                  </a:lnTo>
                  <a:lnTo>
                    <a:pt x="933856" y="500333"/>
                  </a:lnTo>
                  <a:lnTo>
                    <a:pt x="948781" y="485730"/>
                  </a:lnTo>
                  <a:lnTo>
                    <a:pt x="964024" y="470809"/>
                  </a:lnTo>
                  <a:lnTo>
                    <a:pt x="979584" y="456840"/>
                  </a:lnTo>
                  <a:lnTo>
                    <a:pt x="994510" y="442554"/>
                  </a:lnTo>
                  <a:lnTo>
                    <a:pt x="1010388" y="428903"/>
                  </a:lnTo>
                  <a:lnTo>
                    <a:pt x="1026266" y="414934"/>
                  </a:lnTo>
                  <a:lnTo>
                    <a:pt x="1042144" y="400965"/>
                  </a:lnTo>
                  <a:lnTo>
                    <a:pt x="1058339" y="387949"/>
                  </a:lnTo>
                  <a:lnTo>
                    <a:pt x="1074535" y="374615"/>
                  </a:lnTo>
                  <a:lnTo>
                    <a:pt x="1091048" y="361599"/>
                  </a:lnTo>
                  <a:lnTo>
                    <a:pt x="1107561" y="348900"/>
                  </a:lnTo>
                  <a:lnTo>
                    <a:pt x="1124391" y="336201"/>
                  </a:lnTo>
                  <a:lnTo>
                    <a:pt x="1141222" y="323820"/>
                  </a:lnTo>
                  <a:lnTo>
                    <a:pt x="1158370" y="311756"/>
                  </a:lnTo>
                  <a:lnTo>
                    <a:pt x="1175519" y="299375"/>
                  </a:lnTo>
                  <a:lnTo>
                    <a:pt x="1192984" y="287946"/>
                  </a:lnTo>
                  <a:lnTo>
                    <a:pt x="1210450" y="276517"/>
                  </a:lnTo>
                  <a:lnTo>
                    <a:pt x="1227916" y="264770"/>
                  </a:lnTo>
                  <a:lnTo>
                    <a:pt x="1245699" y="253976"/>
                  </a:lnTo>
                  <a:lnTo>
                    <a:pt x="1263800" y="242865"/>
                  </a:lnTo>
                  <a:lnTo>
                    <a:pt x="1281584" y="232071"/>
                  </a:lnTo>
                  <a:lnTo>
                    <a:pt x="1299684" y="221594"/>
                  </a:lnTo>
                  <a:lnTo>
                    <a:pt x="1318420" y="211435"/>
                  </a:lnTo>
                  <a:lnTo>
                    <a:pt x="1336839" y="201594"/>
                  </a:lnTo>
                  <a:lnTo>
                    <a:pt x="1355257" y="191752"/>
                  </a:lnTo>
                  <a:lnTo>
                    <a:pt x="1373676" y="181911"/>
                  </a:lnTo>
                  <a:lnTo>
                    <a:pt x="1392412" y="172704"/>
                  </a:lnTo>
                  <a:lnTo>
                    <a:pt x="1411783" y="163497"/>
                  </a:lnTo>
                  <a:lnTo>
                    <a:pt x="1430519" y="154608"/>
                  </a:lnTo>
                  <a:lnTo>
                    <a:pt x="1449573" y="146037"/>
                  </a:lnTo>
                  <a:lnTo>
                    <a:pt x="1468944" y="137782"/>
                  </a:lnTo>
                  <a:lnTo>
                    <a:pt x="1488315" y="129528"/>
                  </a:lnTo>
                  <a:lnTo>
                    <a:pt x="1507686" y="121591"/>
                  </a:lnTo>
                  <a:lnTo>
                    <a:pt x="1527057" y="113972"/>
                  </a:lnTo>
                  <a:lnTo>
                    <a:pt x="1547063" y="106670"/>
                  </a:lnTo>
                  <a:lnTo>
                    <a:pt x="1566434" y="99368"/>
                  </a:lnTo>
                  <a:lnTo>
                    <a:pt x="1586123" y="92384"/>
                  </a:lnTo>
                  <a:lnTo>
                    <a:pt x="1606447" y="85717"/>
                  </a:lnTo>
                  <a:lnTo>
                    <a:pt x="1626136" y="79368"/>
                  </a:lnTo>
                  <a:lnTo>
                    <a:pt x="1646142" y="73336"/>
                  </a:lnTo>
                  <a:lnTo>
                    <a:pt x="1666466" y="67304"/>
                  </a:lnTo>
                  <a:lnTo>
                    <a:pt x="1686472" y="61272"/>
                  </a:lnTo>
                  <a:lnTo>
                    <a:pt x="1706796" y="56192"/>
                  </a:lnTo>
                  <a:lnTo>
                    <a:pt x="1727120" y="50795"/>
                  </a:lnTo>
                  <a:lnTo>
                    <a:pt x="1747444" y="45716"/>
                  </a:lnTo>
                  <a:lnTo>
                    <a:pt x="1768085" y="41271"/>
                  </a:lnTo>
                  <a:lnTo>
                    <a:pt x="1788409" y="36509"/>
                  </a:lnTo>
                  <a:lnTo>
                    <a:pt x="1809050" y="32699"/>
                  </a:lnTo>
                  <a:lnTo>
                    <a:pt x="1829374" y="28572"/>
                  </a:lnTo>
                  <a:lnTo>
                    <a:pt x="1850333" y="25080"/>
                  </a:lnTo>
                  <a:lnTo>
                    <a:pt x="1870974" y="21588"/>
                  </a:lnTo>
                  <a:lnTo>
                    <a:pt x="1891616" y="18096"/>
                  </a:lnTo>
                  <a:lnTo>
                    <a:pt x="1912257" y="15556"/>
                  </a:lnTo>
                  <a:lnTo>
                    <a:pt x="1933216" y="12381"/>
                  </a:lnTo>
                  <a:lnTo>
                    <a:pt x="1954175" y="10159"/>
                  </a:lnTo>
                  <a:lnTo>
                    <a:pt x="1974816" y="8254"/>
                  </a:lnTo>
                  <a:lnTo>
                    <a:pt x="1995775" y="6349"/>
                  </a:lnTo>
                  <a:lnTo>
                    <a:pt x="2016417" y="4762"/>
                  </a:lnTo>
                  <a:lnTo>
                    <a:pt x="2037693" y="2857"/>
                  </a:lnTo>
                  <a:lnTo>
                    <a:pt x="2058334" y="1905"/>
                  </a:lnTo>
                  <a:lnTo>
                    <a:pt x="2079611" y="952"/>
                  </a:lnTo>
                  <a:lnTo>
                    <a:pt x="2100252" y="317"/>
                  </a:lnTo>
                  <a:lnTo>
                    <a:pt x="2121529" y="0"/>
                  </a:lnTo>
                  <a:close/>
                </a:path>
              </a:pathLst>
            </a:custGeom>
            <a:solidFill>
              <a:srgbClr val="0CA4A8"/>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17" name="PA_文本框 18">
            <a:extLst>
              <a:ext uri="{FF2B5EF4-FFF2-40B4-BE49-F238E27FC236}">
                <a16:creationId xmlns="" xmlns:a16="http://schemas.microsoft.com/office/drawing/2014/main" id="{D78F820D-EF22-4457-94A6-3E82240B8D32}"/>
              </a:ext>
            </a:extLst>
          </p:cNvPr>
          <p:cNvSpPr txBox="1"/>
          <p:nvPr>
            <p:custDataLst>
              <p:tags r:id="rId1"/>
            </p:custDataLst>
          </p:nvPr>
        </p:nvSpPr>
        <p:spPr>
          <a:xfrm>
            <a:off x="6518287" y="1959025"/>
            <a:ext cx="3791491"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添加标题</a:t>
            </a:r>
          </a:p>
        </p:txBody>
      </p:sp>
      <p:sp>
        <p:nvSpPr>
          <p:cNvPr id="18" name="PA_文本占位符 1">
            <a:extLst>
              <a:ext uri="{FF2B5EF4-FFF2-40B4-BE49-F238E27FC236}">
                <a16:creationId xmlns="" xmlns:a16="http://schemas.microsoft.com/office/drawing/2014/main" id="{FE572BFE-4F49-4F19-AA89-6B61CC57A749}"/>
              </a:ext>
            </a:extLst>
          </p:cNvPr>
          <p:cNvSpPr txBox="1">
            <a:spLocks/>
          </p:cNvSpPr>
          <p:nvPr>
            <p:custDataLst>
              <p:tags r:id="rId2"/>
            </p:custDataLst>
          </p:nvPr>
        </p:nvSpPr>
        <p:spPr>
          <a:xfrm>
            <a:off x="6518287" y="2342515"/>
            <a:ext cx="4375267" cy="6308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
        <p:nvSpPr>
          <p:cNvPr id="19" name="PA_文本框 18">
            <a:extLst>
              <a:ext uri="{FF2B5EF4-FFF2-40B4-BE49-F238E27FC236}">
                <a16:creationId xmlns="" xmlns:a16="http://schemas.microsoft.com/office/drawing/2014/main" id="{773D7E0F-0A0F-4D4E-80A3-FD9F876AFD4A}"/>
              </a:ext>
            </a:extLst>
          </p:cNvPr>
          <p:cNvSpPr txBox="1"/>
          <p:nvPr>
            <p:custDataLst>
              <p:tags r:id="rId3"/>
            </p:custDataLst>
          </p:nvPr>
        </p:nvSpPr>
        <p:spPr>
          <a:xfrm>
            <a:off x="6518287" y="3194690"/>
            <a:ext cx="3791491"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添加标题</a:t>
            </a:r>
          </a:p>
        </p:txBody>
      </p:sp>
      <p:sp>
        <p:nvSpPr>
          <p:cNvPr id="20" name="PA_文本占位符 1">
            <a:extLst>
              <a:ext uri="{FF2B5EF4-FFF2-40B4-BE49-F238E27FC236}">
                <a16:creationId xmlns="" xmlns:a16="http://schemas.microsoft.com/office/drawing/2014/main" id="{EE044D95-6FC0-4522-898F-39A2B60E6353}"/>
              </a:ext>
            </a:extLst>
          </p:cNvPr>
          <p:cNvSpPr txBox="1">
            <a:spLocks/>
          </p:cNvSpPr>
          <p:nvPr>
            <p:custDataLst>
              <p:tags r:id="rId4"/>
            </p:custDataLst>
          </p:nvPr>
        </p:nvSpPr>
        <p:spPr>
          <a:xfrm>
            <a:off x="6518287" y="3578180"/>
            <a:ext cx="4375267" cy="6308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
        <p:nvSpPr>
          <p:cNvPr id="21" name="PA_文本框 18">
            <a:extLst>
              <a:ext uri="{FF2B5EF4-FFF2-40B4-BE49-F238E27FC236}">
                <a16:creationId xmlns="" xmlns:a16="http://schemas.microsoft.com/office/drawing/2014/main" id="{EB7203A7-7F37-4616-98A1-2B251945A111}"/>
              </a:ext>
            </a:extLst>
          </p:cNvPr>
          <p:cNvSpPr txBox="1"/>
          <p:nvPr>
            <p:custDataLst>
              <p:tags r:id="rId5"/>
            </p:custDataLst>
          </p:nvPr>
        </p:nvSpPr>
        <p:spPr>
          <a:xfrm>
            <a:off x="6518287" y="4468889"/>
            <a:ext cx="3791491"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添加标题</a:t>
            </a:r>
          </a:p>
        </p:txBody>
      </p:sp>
      <p:sp>
        <p:nvSpPr>
          <p:cNvPr id="22" name="PA_文本占位符 1">
            <a:extLst>
              <a:ext uri="{FF2B5EF4-FFF2-40B4-BE49-F238E27FC236}">
                <a16:creationId xmlns="" xmlns:a16="http://schemas.microsoft.com/office/drawing/2014/main" id="{7F2903FF-81F3-4288-8CAB-D484FE6D1974}"/>
              </a:ext>
            </a:extLst>
          </p:cNvPr>
          <p:cNvSpPr txBox="1">
            <a:spLocks/>
          </p:cNvSpPr>
          <p:nvPr>
            <p:custDataLst>
              <p:tags r:id="rId6"/>
            </p:custDataLst>
          </p:nvPr>
        </p:nvSpPr>
        <p:spPr>
          <a:xfrm>
            <a:off x="6518287" y="4852379"/>
            <a:ext cx="4375267" cy="6308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Tree>
    <p:extLst>
      <p:ext uri="{BB962C8B-B14F-4D97-AF65-F5344CB8AC3E}">
        <p14:creationId xmlns:p14="http://schemas.microsoft.com/office/powerpoint/2010/main" val="64376786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1" presetClass="entr" presetSubtype="1"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heel(1)">
                                      <p:cBhvr>
                                        <p:cTn id="16" dur="500"/>
                                        <p:tgtEl>
                                          <p:spTgt spid="15"/>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500"/>
                                        <p:tgtEl>
                                          <p:spTgt spid="17"/>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childTnLst>
                          </p:cTn>
                        </p:par>
                        <p:par>
                          <p:cTn id="25" fill="hold">
                            <p:stCondLst>
                              <p:cond delay="3000"/>
                            </p:stCondLst>
                            <p:childTnLst>
                              <p:par>
                                <p:cTn id="26" presetID="21" presetClass="entr" presetSubtype="1"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heel(1)">
                                      <p:cBhvr>
                                        <p:cTn id="28" dur="500"/>
                                        <p:tgtEl>
                                          <p:spTgt spid="14"/>
                                        </p:tgtEl>
                                      </p:cBhvr>
                                    </p:animEffect>
                                  </p:childTnLst>
                                </p:cTn>
                              </p:par>
                            </p:childTnLst>
                          </p:cTn>
                        </p:par>
                        <p:par>
                          <p:cTn id="29" fill="hold">
                            <p:stCondLst>
                              <p:cond delay="3500"/>
                            </p:stCondLst>
                            <p:childTnLst>
                              <p:par>
                                <p:cTn id="30" presetID="22" presetClass="entr" presetSubtype="8"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childTnLst>
                          </p:cTn>
                        </p:par>
                        <p:par>
                          <p:cTn id="37" fill="hold">
                            <p:stCondLst>
                              <p:cond delay="4500"/>
                            </p:stCondLst>
                            <p:childTnLst>
                              <p:par>
                                <p:cTn id="38" presetID="21" presetClass="entr" presetSubtype="1"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heel(1)">
                                      <p:cBhvr>
                                        <p:cTn id="40" dur="500"/>
                                        <p:tgtEl>
                                          <p:spTgt spid="13"/>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childTnLst>
                          </p:cTn>
                        </p:par>
                        <p:par>
                          <p:cTn id="45" fill="hold">
                            <p:stCondLst>
                              <p:cond delay="5500"/>
                            </p:stCondLst>
                            <p:childTnLst>
                              <p:par>
                                <p:cTn id="46" presetID="22" presetClass="entr" presetSubtype="8"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占位符 9"/>
          <p:cNvSpPr>
            <a:spLocks noGrp="1"/>
          </p:cNvSpPr>
          <p:nvPr>
            <p:ph type="body" sz="quarter" idx="10"/>
          </p:nvPr>
        </p:nvSpPr>
        <p:spPr/>
        <p:txBody>
          <a:bodyPr/>
          <a:lstStyle/>
          <a:p>
            <a:r>
              <a:rPr lang="zh-CN" altLang="en-US" dirty="0"/>
              <a:t>单击此处添加文本</a:t>
            </a:r>
          </a:p>
        </p:txBody>
      </p:sp>
      <p:pic>
        <p:nvPicPr>
          <p:cNvPr id="1026" name="Picture 2" descr="http://img.hb.aicdn.com/4f34cb0e564af01839f37f0b6552e007e200511959c50-fLZfRn_fw65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5070" y="3697287"/>
            <a:ext cx="1740959" cy="26114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img.hb.aicdn.com/51cea13a0c7c6eb83ba756518dfeeee3fb352418e025-uY147f_fw65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618921" y="3697287"/>
            <a:ext cx="1740959" cy="261143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img.hb.aicdn.com/26e970c69615a1cc99cfdb212f9f480f407957e7760df-T0C2ue_fw65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483099" y="3697287"/>
            <a:ext cx="1731286" cy="2611438"/>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4743" y="1263815"/>
            <a:ext cx="10682514" cy="2258460"/>
          </a:xfrm>
          <a:prstGeom prst="rect">
            <a:avLst/>
          </a:prstGeom>
        </p:spPr>
      </p:pic>
      <p:sp>
        <p:nvSpPr>
          <p:cNvPr id="6" name="矩形 5"/>
          <p:cNvSpPr/>
          <p:nvPr/>
        </p:nvSpPr>
        <p:spPr>
          <a:xfrm>
            <a:off x="754743" y="3091542"/>
            <a:ext cx="10682514" cy="430733"/>
          </a:xfrm>
          <a:prstGeom prst="rect">
            <a:avLst/>
          </a:prstGeom>
          <a:solidFill>
            <a:srgbClr val="0CA4A8">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43014" y="5875882"/>
            <a:ext cx="1740958" cy="430733"/>
          </a:xfrm>
          <a:prstGeom prst="rect">
            <a:avLst/>
          </a:prstGeom>
          <a:solidFill>
            <a:srgbClr val="0CA4A8">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622145" y="5877992"/>
            <a:ext cx="1737735" cy="430733"/>
          </a:xfrm>
          <a:prstGeom prst="rect">
            <a:avLst/>
          </a:prstGeom>
          <a:solidFill>
            <a:srgbClr val="0CA4A8">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483099" y="5877992"/>
            <a:ext cx="1731287" cy="430733"/>
          </a:xfrm>
          <a:prstGeom prst="rect">
            <a:avLst/>
          </a:prstGeom>
          <a:solidFill>
            <a:srgbClr val="0CA4A8">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12">
            <a:extLst>
              <a:ext uri="{28A0092B-C50C-407E-A947-70E740481C1C}">
                <a14:useLocalDpi xmlns:a14="http://schemas.microsoft.com/office/drawing/2010/main" val="0"/>
              </a:ext>
            </a:extLst>
          </a:blip>
          <a:srcRect l="-95" t="4053" r="95" b="4795"/>
          <a:stretch/>
        </p:blipFill>
        <p:spPr>
          <a:xfrm>
            <a:off x="6347277" y="3697287"/>
            <a:ext cx="5089980" cy="2611438"/>
          </a:xfrm>
          <a:prstGeom prst="rect">
            <a:avLst/>
          </a:prstGeom>
        </p:spPr>
      </p:pic>
      <p:sp>
        <p:nvSpPr>
          <p:cNvPr id="17" name="矩形 16"/>
          <p:cNvSpPr/>
          <p:nvPr/>
        </p:nvSpPr>
        <p:spPr>
          <a:xfrm>
            <a:off x="6356950" y="5877992"/>
            <a:ext cx="5080307" cy="430733"/>
          </a:xfrm>
          <a:prstGeom prst="rect">
            <a:avLst/>
          </a:prstGeom>
          <a:solidFill>
            <a:srgbClr val="0CA4A8">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文本占位符 1">
            <a:extLst>
              <a:ext uri="{FF2B5EF4-FFF2-40B4-BE49-F238E27FC236}">
                <a16:creationId xmlns="" xmlns:a16="http://schemas.microsoft.com/office/drawing/2014/main" id="{61B14227-81A9-4B3C-97A5-67C2A71D02EE}"/>
              </a:ext>
            </a:extLst>
          </p:cNvPr>
          <p:cNvSpPr txBox="1">
            <a:spLocks/>
          </p:cNvSpPr>
          <p:nvPr>
            <p:custDataLst>
              <p:tags r:id="rId1"/>
            </p:custDataLst>
          </p:nvPr>
        </p:nvSpPr>
        <p:spPr>
          <a:xfrm>
            <a:off x="3748758" y="3046830"/>
            <a:ext cx="4694483" cy="52015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添加内容添加内容添加内容添加内容添加内容</a:t>
            </a:r>
          </a:p>
        </p:txBody>
      </p:sp>
      <p:sp>
        <p:nvSpPr>
          <p:cNvPr id="19" name="PA_文本占位符 1">
            <a:extLst>
              <a:ext uri="{FF2B5EF4-FFF2-40B4-BE49-F238E27FC236}">
                <a16:creationId xmlns="" xmlns:a16="http://schemas.microsoft.com/office/drawing/2014/main" id="{A882212D-9A14-4852-86FD-A9F850A2E551}"/>
              </a:ext>
            </a:extLst>
          </p:cNvPr>
          <p:cNvSpPr txBox="1">
            <a:spLocks/>
          </p:cNvSpPr>
          <p:nvPr>
            <p:custDataLst>
              <p:tags r:id="rId2"/>
            </p:custDataLst>
          </p:nvPr>
        </p:nvSpPr>
        <p:spPr>
          <a:xfrm>
            <a:off x="6545025" y="5833280"/>
            <a:ext cx="4694483" cy="52015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添加内容添加内容添加内容</a:t>
            </a:r>
          </a:p>
        </p:txBody>
      </p:sp>
      <p:sp>
        <p:nvSpPr>
          <p:cNvPr id="20" name="PA_文本占位符 1">
            <a:extLst>
              <a:ext uri="{FF2B5EF4-FFF2-40B4-BE49-F238E27FC236}">
                <a16:creationId xmlns="" xmlns:a16="http://schemas.microsoft.com/office/drawing/2014/main" id="{709386E2-6257-4340-A13D-EE86B1AA2C76}"/>
              </a:ext>
            </a:extLst>
          </p:cNvPr>
          <p:cNvSpPr txBox="1">
            <a:spLocks/>
          </p:cNvSpPr>
          <p:nvPr>
            <p:custDataLst>
              <p:tags r:id="rId3"/>
            </p:custDataLst>
          </p:nvPr>
        </p:nvSpPr>
        <p:spPr>
          <a:xfrm>
            <a:off x="772920" y="5831172"/>
            <a:ext cx="1716333" cy="52015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添加内容</a:t>
            </a:r>
          </a:p>
        </p:txBody>
      </p:sp>
      <p:sp>
        <p:nvSpPr>
          <p:cNvPr id="21" name="PA_文本占位符 1">
            <a:extLst>
              <a:ext uri="{FF2B5EF4-FFF2-40B4-BE49-F238E27FC236}">
                <a16:creationId xmlns="" xmlns:a16="http://schemas.microsoft.com/office/drawing/2014/main" id="{76CAE97C-048A-45FD-989C-2FD555A8D93A}"/>
              </a:ext>
            </a:extLst>
          </p:cNvPr>
          <p:cNvSpPr txBox="1">
            <a:spLocks/>
          </p:cNvSpPr>
          <p:nvPr>
            <p:custDataLst>
              <p:tags r:id="rId4"/>
            </p:custDataLst>
          </p:nvPr>
        </p:nvSpPr>
        <p:spPr>
          <a:xfrm>
            <a:off x="2601446" y="5831172"/>
            <a:ext cx="1716333" cy="52015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添加内容</a:t>
            </a:r>
          </a:p>
        </p:txBody>
      </p:sp>
      <p:sp>
        <p:nvSpPr>
          <p:cNvPr id="22" name="PA_文本占位符 1">
            <a:extLst>
              <a:ext uri="{FF2B5EF4-FFF2-40B4-BE49-F238E27FC236}">
                <a16:creationId xmlns="" xmlns:a16="http://schemas.microsoft.com/office/drawing/2014/main" id="{684BC0CD-B61B-46CA-BE85-996AB3561A23}"/>
              </a:ext>
            </a:extLst>
          </p:cNvPr>
          <p:cNvSpPr txBox="1">
            <a:spLocks/>
          </p:cNvSpPr>
          <p:nvPr>
            <p:custDataLst>
              <p:tags r:id="rId5"/>
            </p:custDataLst>
          </p:nvPr>
        </p:nvSpPr>
        <p:spPr>
          <a:xfrm>
            <a:off x="4495995" y="5831172"/>
            <a:ext cx="1716333" cy="52015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添加内容</a:t>
            </a:r>
          </a:p>
        </p:txBody>
      </p:sp>
    </p:spTree>
    <p:extLst>
      <p:ext uri="{BB962C8B-B14F-4D97-AF65-F5344CB8AC3E}">
        <p14:creationId xmlns:p14="http://schemas.microsoft.com/office/powerpoint/2010/main" val="101968520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528"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anim calcmode="lin" valueType="num">
                                      <p:cBhvr>
                                        <p:cTn id="22" dur="500" fill="hold"/>
                                        <p:tgtEl>
                                          <p:spTgt spid="18"/>
                                        </p:tgtEl>
                                        <p:attrNameLst>
                                          <p:attrName>ppt_x</p:attrName>
                                        </p:attrNameLst>
                                      </p:cBhvr>
                                      <p:tavLst>
                                        <p:tav tm="0">
                                          <p:val>
                                            <p:fltVal val="0.5"/>
                                          </p:val>
                                        </p:tav>
                                        <p:tav tm="100000">
                                          <p:val>
                                            <p:strVal val="#ppt_x"/>
                                          </p:val>
                                        </p:tav>
                                      </p:tavLst>
                                    </p:anim>
                                    <p:anim calcmode="lin" valueType="num">
                                      <p:cBhvr>
                                        <p:cTn id="23" dur="500" fill="hold"/>
                                        <p:tgtEl>
                                          <p:spTgt spid="18"/>
                                        </p:tgtEl>
                                        <p:attrNameLst>
                                          <p:attrName>ppt_y</p:attrName>
                                        </p:attrNameLst>
                                      </p:cBhvr>
                                      <p:tavLst>
                                        <p:tav tm="0">
                                          <p:val>
                                            <p:fltVal val="0.5"/>
                                          </p:val>
                                        </p:tav>
                                        <p:tav tm="100000">
                                          <p:val>
                                            <p:strVal val="#ppt_y"/>
                                          </p:val>
                                        </p:tav>
                                      </p:tavLst>
                                    </p:anim>
                                  </p:childTnLst>
                                </p:cTn>
                              </p:par>
                            </p:childTnLst>
                          </p:cTn>
                        </p:par>
                        <p:par>
                          <p:cTn id="24" fill="hold">
                            <p:stCondLst>
                              <p:cond delay="2450"/>
                            </p:stCondLst>
                            <p:childTnLst>
                              <p:par>
                                <p:cTn id="25" presetID="53" presetClass="entr" presetSubtype="16" fill="hold" nodeType="afterEffect">
                                  <p:stCondLst>
                                    <p:cond delay="0"/>
                                  </p:stCondLst>
                                  <p:childTnLst>
                                    <p:set>
                                      <p:cBhvr>
                                        <p:cTn id="26" dur="1" fill="hold">
                                          <p:stCondLst>
                                            <p:cond delay="0"/>
                                          </p:stCondLst>
                                        </p:cTn>
                                        <p:tgtEl>
                                          <p:spTgt spid="1026"/>
                                        </p:tgtEl>
                                        <p:attrNameLst>
                                          <p:attrName>style.visibility</p:attrName>
                                        </p:attrNameLst>
                                      </p:cBhvr>
                                      <p:to>
                                        <p:strVal val="visible"/>
                                      </p:to>
                                    </p:set>
                                    <p:anim calcmode="lin" valueType="num">
                                      <p:cBhvr>
                                        <p:cTn id="27" dur="500" fill="hold"/>
                                        <p:tgtEl>
                                          <p:spTgt spid="1026"/>
                                        </p:tgtEl>
                                        <p:attrNameLst>
                                          <p:attrName>ppt_w</p:attrName>
                                        </p:attrNameLst>
                                      </p:cBhvr>
                                      <p:tavLst>
                                        <p:tav tm="0">
                                          <p:val>
                                            <p:fltVal val="0"/>
                                          </p:val>
                                        </p:tav>
                                        <p:tav tm="100000">
                                          <p:val>
                                            <p:strVal val="#ppt_w"/>
                                          </p:val>
                                        </p:tav>
                                      </p:tavLst>
                                    </p:anim>
                                    <p:anim calcmode="lin" valueType="num">
                                      <p:cBhvr>
                                        <p:cTn id="28" dur="500" fill="hold"/>
                                        <p:tgtEl>
                                          <p:spTgt spid="1026"/>
                                        </p:tgtEl>
                                        <p:attrNameLst>
                                          <p:attrName>ppt_h</p:attrName>
                                        </p:attrNameLst>
                                      </p:cBhvr>
                                      <p:tavLst>
                                        <p:tav tm="0">
                                          <p:val>
                                            <p:fltVal val="0"/>
                                          </p:val>
                                        </p:tav>
                                        <p:tav tm="100000">
                                          <p:val>
                                            <p:strVal val="#ppt_h"/>
                                          </p:val>
                                        </p:tav>
                                      </p:tavLst>
                                    </p:anim>
                                    <p:animEffect transition="in" filter="fade">
                                      <p:cBhvr>
                                        <p:cTn id="29" dur="500"/>
                                        <p:tgtEl>
                                          <p:spTgt spid="1026"/>
                                        </p:tgtEl>
                                      </p:cBhvr>
                                    </p:animEffect>
                                  </p:childTnLst>
                                </p:cTn>
                              </p:par>
                            </p:childTnLst>
                          </p:cTn>
                        </p:par>
                        <p:par>
                          <p:cTn id="30" fill="hold">
                            <p:stCondLst>
                              <p:cond delay="2950"/>
                            </p:stCondLst>
                            <p:childTnLst>
                              <p:par>
                                <p:cTn id="31" presetID="53" presetClass="entr" presetSubtype="16"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3450"/>
                            </p:stCondLst>
                            <p:childTnLst>
                              <p:par>
                                <p:cTn id="37" presetID="53" presetClass="entr" presetSubtype="528" fill="hold" grpId="0" nodeType="afterEffect">
                                  <p:stCondLst>
                                    <p:cond delay="0"/>
                                  </p:stCondLst>
                                  <p:iterate type="lt">
                                    <p:tmPct val="10000"/>
                                  </p:iterate>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anim calcmode="lin" valueType="num">
                                      <p:cBhvr>
                                        <p:cTn id="42" dur="500" fill="hold"/>
                                        <p:tgtEl>
                                          <p:spTgt spid="20"/>
                                        </p:tgtEl>
                                        <p:attrNameLst>
                                          <p:attrName>ppt_x</p:attrName>
                                        </p:attrNameLst>
                                      </p:cBhvr>
                                      <p:tavLst>
                                        <p:tav tm="0">
                                          <p:val>
                                            <p:fltVal val="0.5"/>
                                          </p:val>
                                        </p:tav>
                                        <p:tav tm="100000">
                                          <p:val>
                                            <p:strVal val="#ppt_x"/>
                                          </p:val>
                                        </p:tav>
                                      </p:tavLst>
                                    </p:anim>
                                    <p:anim calcmode="lin" valueType="num">
                                      <p:cBhvr>
                                        <p:cTn id="43" dur="500" fill="hold"/>
                                        <p:tgtEl>
                                          <p:spTgt spid="20"/>
                                        </p:tgtEl>
                                        <p:attrNameLst>
                                          <p:attrName>ppt_y</p:attrName>
                                        </p:attrNameLst>
                                      </p:cBhvr>
                                      <p:tavLst>
                                        <p:tav tm="0">
                                          <p:val>
                                            <p:fltVal val="0.5"/>
                                          </p:val>
                                        </p:tav>
                                        <p:tav tm="100000">
                                          <p:val>
                                            <p:strVal val="#ppt_y"/>
                                          </p:val>
                                        </p:tav>
                                      </p:tavLst>
                                    </p:anim>
                                  </p:childTnLst>
                                </p:cTn>
                              </p:par>
                            </p:childTnLst>
                          </p:cTn>
                        </p:par>
                        <p:par>
                          <p:cTn id="44" fill="hold">
                            <p:stCondLst>
                              <p:cond delay="4100"/>
                            </p:stCondLst>
                            <p:childTnLst>
                              <p:par>
                                <p:cTn id="45" presetID="53" presetClass="entr" presetSubtype="16" fill="hold" nodeType="afterEffect">
                                  <p:stCondLst>
                                    <p:cond delay="0"/>
                                  </p:stCondLst>
                                  <p:childTnLst>
                                    <p:set>
                                      <p:cBhvr>
                                        <p:cTn id="46" dur="1" fill="hold">
                                          <p:stCondLst>
                                            <p:cond delay="0"/>
                                          </p:stCondLst>
                                        </p:cTn>
                                        <p:tgtEl>
                                          <p:spTgt spid="1030"/>
                                        </p:tgtEl>
                                        <p:attrNameLst>
                                          <p:attrName>style.visibility</p:attrName>
                                        </p:attrNameLst>
                                      </p:cBhvr>
                                      <p:to>
                                        <p:strVal val="visible"/>
                                      </p:to>
                                    </p:set>
                                    <p:anim calcmode="lin" valueType="num">
                                      <p:cBhvr>
                                        <p:cTn id="47" dur="500" fill="hold"/>
                                        <p:tgtEl>
                                          <p:spTgt spid="1030"/>
                                        </p:tgtEl>
                                        <p:attrNameLst>
                                          <p:attrName>ppt_w</p:attrName>
                                        </p:attrNameLst>
                                      </p:cBhvr>
                                      <p:tavLst>
                                        <p:tav tm="0">
                                          <p:val>
                                            <p:fltVal val="0"/>
                                          </p:val>
                                        </p:tav>
                                        <p:tav tm="100000">
                                          <p:val>
                                            <p:strVal val="#ppt_w"/>
                                          </p:val>
                                        </p:tav>
                                      </p:tavLst>
                                    </p:anim>
                                    <p:anim calcmode="lin" valueType="num">
                                      <p:cBhvr>
                                        <p:cTn id="48" dur="500" fill="hold"/>
                                        <p:tgtEl>
                                          <p:spTgt spid="1030"/>
                                        </p:tgtEl>
                                        <p:attrNameLst>
                                          <p:attrName>ppt_h</p:attrName>
                                        </p:attrNameLst>
                                      </p:cBhvr>
                                      <p:tavLst>
                                        <p:tav tm="0">
                                          <p:val>
                                            <p:fltVal val="0"/>
                                          </p:val>
                                        </p:tav>
                                        <p:tav tm="100000">
                                          <p:val>
                                            <p:strVal val="#ppt_h"/>
                                          </p:val>
                                        </p:tav>
                                      </p:tavLst>
                                    </p:anim>
                                    <p:animEffect transition="in" filter="fade">
                                      <p:cBhvr>
                                        <p:cTn id="49" dur="500"/>
                                        <p:tgtEl>
                                          <p:spTgt spid="1030"/>
                                        </p:tgtEl>
                                      </p:cBhvr>
                                    </p:animEffect>
                                  </p:childTnLst>
                                </p:cTn>
                              </p:par>
                            </p:childTnLst>
                          </p:cTn>
                        </p:par>
                        <p:par>
                          <p:cTn id="50" fill="hold">
                            <p:stCondLst>
                              <p:cond delay="4600"/>
                            </p:stCondLst>
                            <p:childTnLst>
                              <p:par>
                                <p:cTn id="51" presetID="53" presetClass="entr" presetSubtype="16"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childTnLst>
                          </p:cTn>
                        </p:par>
                        <p:par>
                          <p:cTn id="56" fill="hold">
                            <p:stCondLst>
                              <p:cond delay="5100"/>
                            </p:stCondLst>
                            <p:childTnLst>
                              <p:par>
                                <p:cTn id="57" presetID="53" presetClass="entr" presetSubtype="528" fill="hold" grpId="0" nodeType="afterEffect">
                                  <p:stCondLst>
                                    <p:cond delay="0"/>
                                  </p:stCondLst>
                                  <p:iterate type="lt">
                                    <p:tmPct val="10000"/>
                                  </p:iterate>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anim calcmode="lin" valueType="num">
                                      <p:cBhvr>
                                        <p:cTn id="62" dur="500" fill="hold"/>
                                        <p:tgtEl>
                                          <p:spTgt spid="21"/>
                                        </p:tgtEl>
                                        <p:attrNameLst>
                                          <p:attrName>ppt_x</p:attrName>
                                        </p:attrNameLst>
                                      </p:cBhvr>
                                      <p:tavLst>
                                        <p:tav tm="0">
                                          <p:val>
                                            <p:fltVal val="0.5"/>
                                          </p:val>
                                        </p:tav>
                                        <p:tav tm="100000">
                                          <p:val>
                                            <p:strVal val="#ppt_x"/>
                                          </p:val>
                                        </p:tav>
                                      </p:tavLst>
                                    </p:anim>
                                    <p:anim calcmode="lin" valueType="num">
                                      <p:cBhvr>
                                        <p:cTn id="63" dur="500" fill="hold"/>
                                        <p:tgtEl>
                                          <p:spTgt spid="21"/>
                                        </p:tgtEl>
                                        <p:attrNameLst>
                                          <p:attrName>ppt_y</p:attrName>
                                        </p:attrNameLst>
                                      </p:cBhvr>
                                      <p:tavLst>
                                        <p:tav tm="0">
                                          <p:val>
                                            <p:fltVal val="0.5"/>
                                          </p:val>
                                        </p:tav>
                                        <p:tav tm="100000">
                                          <p:val>
                                            <p:strVal val="#ppt_y"/>
                                          </p:val>
                                        </p:tav>
                                      </p:tavLst>
                                    </p:anim>
                                  </p:childTnLst>
                                </p:cTn>
                              </p:par>
                            </p:childTnLst>
                          </p:cTn>
                        </p:par>
                        <p:par>
                          <p:cTn id="64" fill="hold">
                            <p:stCondLst>
                              <p:cond delay="5750"/>
                            </p:stCondLst>
                            <p:childTnLst>
                              <p:par>
                                <p:cTn id="65" presetID="53" presetClass="entr" presetSubtype="16" fill="hold" nodeType="afterEffect">
                                  <p:stCondLst>
                                    <p:cond delay="0"/>
                                  </p:stCondLst>
                                  <p:childTnLst>
                                    <p:set>
                                      <p:cBhvr>
                                        <p:cTn id="66" dur="1" fill="hold">
                                          <p:stCondLst>
                                            <p:cond delay="0"/>
                                          </p:stCondLst>
                                        </p:cTn>
                                        <p:tgtEl>
                                          <p:spTgt spid="1032"/>
                                        </p:tgtEl>
                                        <p:attrNameLst>
                                          <p:attrName>style.visibility</p:attrName>
                                        </p:attrNameLst>
                                      </p:cBhvr>
                                      <p:to>
                                        <p:strVal val="visible"/>
                                      </p:to>
                                    </p:set>
                                    <p:anim calcmode="lin" valueType="num">
                                      <p:cBhvr>
                                        <p:cTn id="67" dur="500" fill="hold"/>
                                        <p:tgtEl>
                                          <p:spTgt spid="1032"/>
                                        </p:tgtEl>
                                        <p:attrNameLst>
                                          <p:attrName>ppt_w</p:attrName>
                                        </p:attrNameLst>
                                      </p:cBhvr>
                                      <p:tavLst>
                                        <p:tav tm="0">
                                          <p:val>
                                            <p:fltVal val="0"/>
                                          </p:val>
                                        </p:tav>
                                        <p:tav tm="100000">
                                          <p:val>
                                            <p:strVal val="#ppt_w"/>
                                          </p:val>
                                        </p:tav>
                                      </p:tavLst>
                                    </p:anim>
                                    <p:anim calcmode="lin" valueType="num">
                                      <p:cBhvr>
                                        <p:cTn id="68" dur="500" fill="hold"/>
                                        <p:tgtEl>
                                          <p:spTgt spid="1032"/>
                                        </p:tgtEl>
                                        <p:attrNameLst>
                                          <p:attrName>ppt_h</p:attrName>
                                        </p:attrNameLst>
                                      </p:cBhvr>
                                      <p:tavLst>
                                        <p:tav tm="0">
                                          <p:val>
                                            <p:fltVal val="0"/>
                                          </p:val>
                                        </p:tav>
                                        <p:tav tm="100000">
                                          <p:val>
                                            <p:strVal val="#ppt_h"/>
                                          </p:val>
                                        </p:tav>
                                      </p:tavLst>
                                    </p:anim>
                                    <p:animEffect transition="in" filter="fade">
                                      <p:cBhvr>
                                        <p:cTn id="69" dur="500"/>
                                        <p:tgtEl>
                                          <p:spTgt spid="1032"/>
                                        </p:tgtEl>
                                      </p:cBhvr>
                                    </p:animEffect>
                                  </p:childTnLst>
                                </p:cTn>
                              </p:par>
                            </p:childTnLst>
                          </p:cTn>
                        </p:par>
                        <p:par>
                          <p:cTn id="70" fill="hold">
                            <p:stCondLst>
                              <p:cond delay="6250"/>
                            </p:stCondLst>
                            <p:childTnLst>
                              <p:par>
                                <p:cTn id="71" presetID="53" presetClass="entr" presetSubtype="16"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fill="hold"/>
                                        <p:tgtEl>
                                          <p:spTgt spid="14"/>
                                        </p:tgtEl>
                                        <p:attrNameLst>
                                          <p:attrName>ppt_w</p:attrName>
                                        </p:attrNameLst>
                                      </p:cBhvr>
                                      <p:tavLst>
                                        <p:tav tm="0">
                                          <p:val>
                                            <p:fltVal val="0"/>
                                          </p:val>
                                        </p:tav>
                                        <p:tav tm="100000">
                                          <p:val>
                                            <p:strVal val="#ppt_w"/>
                                          </p:val>
                                        </p:tav>
                                      </p:tavLst>
                                    </p:anim>
                                    <p:anim calcmode="lin" valueType="num">
                                      <p:cBhvr>
                                        <p:cTn id="74" dur="500" fill="hold"/>
                                        <p:tgtEl>
                                          <p:spTgt spid="14"/>
                                        </p:tgtEl>
                                        <p:attrNameLst>
                                          <p:attrName>ppt_h</p:attrName>
                                        </p:attrNameLst>
                                      </p:cBhvr>
                                      <p:tavLst>
                                        <p:tav tm="0">
                                          <p:val>
                                            <p:fltVal val="0"/>
                                          </p:val>
                                        </p:tav>
                                        <p:tav tm="100000">
                                          <p:val>
                                            <p:strVal val="#ppt_h"/>
                                          </p:val>
                                        </p:tav>
                                      </p:tavLst>
                                    </p:anim>
                                    <p:animEffect transition="in" filter="fade">
                                      <p:cBhvr>
                                        <p:cTn id="75" dur="500"/>
                                        <p:tgtEl>
                                          <p:spTgt spid="14"/>
                                        </p:tgtEl>
                                      </p:cBhvr>
                                    </p:animEffect>
                                  </p:childTnLst>
                                </p:cTn>
                              </p:par>
                            </p:childTnLst>
                          </p:cTn>
                        </p:par>
                        <p:par>
                          <p:cTn id="76" fill="hold">
                            <p:stCondLst>
                              <p:cond delay="6750"/>
                            </p:stCondLst>
                            <p:childTnLst>
                              <p:par>
                                <p:cTn id="77" presetID="53" presetClass="entr" presetSubtype="528" fill="hold" grpId="0" nodeType="afterEffect">
                                  <p:stCondLst>
                                    <p:cond delay="0"/>
                                  </p:stCondLst>
                                  <p:iterate type="lt">
                                    <p:tmPct val="10000"/>
                                  </p:iterate>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anim calcmode="lin" valueType="num">
                                      <p:cBhvr>
                                        <p:cTn id="82" dur="500" fill="hold"/>
                                        <p:tgtEl>
                                          <p:spTgt spid="22"/>
                                        </p:tgtEl>
                                        <p:attrNameLst>
                                          <p:attrName>ppt_x</p:attrName>
                                        </p:attrNameLst>
                                      </p:cBhvr>
                                      <p:tavLst>
                                        <p:tav tm="0">
                                          <p:val>
                                            <p:fltVal val="0.5"/>
                                          </p:val>
                                        </p:tav>
                                        <p:tav tm="100000">
                                          <p:val>
                                            <p:strVal val="#ppt_x"/>
                                          </p:val>
                                        </p:tav>
                                      </p:tavLst>
                                    </p:anim>
                                    <p:anim calcmode="lin" valueType="num">
                                      <p:cBhvr>
                                        <p:cTn id="83" dur="500" fill="hold"/>
                                        <p:tgtEl>
                                          <p:spTgt spid="22"/>
                                        </p:tgtEl>
                                        <p:attrNameLst>
                                          <p:attrName>ppt_y</p:attrName>
                                        </p:attrNameLst>
                                      </p:cBhvr>
                                      <p:tavLst>
                                        <p:tav tm="0">
                                          <p:val>
                                            <p:fltVal val="0.5"/>
                                          </p:val>
                                        </p:tav>
                                        <p:tav tm="100000">
                                          <p:val>
                                            <p:strVal val="#ppt_y"/>
                                          </p:val>
                                        </p:tav>
                                      </p:tavLst>
                                    </p:anim>
                                  </p:childTnLst>
                                </p:cTn>
                              </p:par>
                            </p:childTnLst>
                          </p:cTn>
                        </p:par>
                        <p:par>
                          <p:cTn id="84" fill="hold">
                            <p:stCondLst>
                              <p:cond delay="7400"/>
                            </p:stCondLst>
                            <p:childTnLst>
                              <p:par>
                                <p:cTn id="85" presetID="53" presetClass="entr" presetSubtype="16" fill="hold" nodeType="afterEffect">
                                  <p:stCondLst>
                                    <p:cond delay="0"/>
                                  </p:stCondLst>
                                  <p:childTnLst>
                                    <p:set>
                                      <p:cBhvr>
                                        <p:cTn id="86" dur="1" fill="hold">
                                          <p:stCondLst>
                                            <p:cond delay="0"/>
                                          </p:stCondLst>
                                        </p:cTn>
                                        <p:tgtEl>
                                          <p:spTgt spid="8"/>
                                        </p:tgtEl>
                                        <p:attrNameLst>
                                          <p:attrName>style.visibility</p:attrName>
                                        </p:attrNameLst>
                                      </p:cBhvr>
                                      <p:to>
                                        <p:strVal val="visible"/>
                                      </p:to>
                                    </p:set>
                                    <p:anim calcmode="lin" valueType="num">
                                      <p:cBhvr>
                                        <p:cTn id="87" dur="500" fill="hold"/>
                                        <p:tgtEl>
                                          <p:spTgt spid="8"/>
                                        </p:tgtEl>
                                        <p:attrNameLst>
                                          <p:attrName>ppt_w</p:attrName>
                                        </p:attrNameLst>
                                      </p:cBhvr>
                                      <p:tavLst>
                                        <p:tav tm="0">
                                          <p:val>
                                            <p:fltVal val="0"/>
                                          </p:val>
                                        </p:tav>
                                        <p:tav tm="100000">
                                          <p:val>
                                            <p:strVal val="#ppt_w"/>
                                          </p:val>
                                        </p:tav>
                                      </p:tavLst>
                                    </p:anim>
                                    <p:anim calcmode="lin" valueType="num">
                                      <p:cBhvr>
                                        <p:cTn id="88" dur="500" fill="hold"/>
                                        <p:tgtEl>
                                          <p:spTgt spid="8"/>
                                        </p:tgtEl>
                                        <p:attrNameLst>
                                          <p:attrName>ppt_h</p:attrName>
                                        </p:attrNameLst>
                                      </p:cBhvr>
                                      <p:tavLst>
                                        <p:tav tm="0">
                                          <p:val>
                                            <p:fltVal val="0"/>
                                          </p:val>
                                        </p:tav>
                                        <p:tav tm="100000">
                                          <p:val>
                                            <p:strVal val="#ppt_h"/>
                                          </p:val>
                                        </p:tav>
                                      </p:tavLst>
                                    </p:anim>
                                    <p:animEffect transition="in" filter="fade">
                                      <p:cBhvr>
                                        <p:cTn id="89" dur="500"/>
                                        <p:tgtEl>
                                          <p:spTgt spid="8"/>
                                        </p:tgtEl>
                                      </p:cBhvr>
                                    </p:animEffect>
                                  </p:childTnLst>
                                </p:cTn>
                              </p:par>
                            </p:childTnLst>
                          </p:cTn>
                        </p:par>
                        <p:par>
                          <p:cTn id="90" fill="hold">
                            <p:stCondLst>
                              <p:cond delay="7900"/>
                            </p:stCondLst>
                            <p:childTnLst>
                              <p:par>
                                <p:cTn id="91" presetID="53" presetClass="entr" presetSubtype="16" fill="hold" grpId="0" nodeType="after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Effect transition="in" filter="fade">
                                      <p:cBhvr>
                                        <p:cTn id="95" dur="500"/>
                                        <p:tgtEl>
                                          <p:spTgt spid="17"/>
                                        </p:tgtEl>
                                      </p:cBhvr>
                                    </p:animEffect>
                                  </p:childTnLst>
                                </p:cTn>
                              </p:par>
                            </p:childTnLst>
                          </p:cTn>
                        </p:par>
                        <p:par>
                          <p:cTn id="96" fill="hold">
                            <p:stCondLst>
                              <p:cond delay="8400"/>
                            </p:stCondLst>
                            <p:childTnLst>
                              <p:par>
                                <p:cTn id="97" presetID="53" presetClass="entr" presetSubtype="528" fill="hold" grpId="0" nodeType="afterEffect">
                                  <p:stCondLst>
                                    <p:cond delay="0"/>
                                  </p:stCondLst>
                                  <p:iterate type="lt">
                                    <p:tmPct val="10000"/>
                                  </p:iterate>
                                  <p:childTnLst>
                                    <p:set>
                                      <p:cBhvr>
                                        <p:cTn id="98" dur="1" fill="hold">
                                          <p:stCondLst>
                                            <p:cond delay="0"/>
                                          </p:stCondLst>
                                        </p:cTn>
                                        <p:tgtEl>
                                          <p:spTgt spid="19"/>
                                        </p:tgtEl>
                                        <p:attrNameLst>
                                          <p:attrName>style.visibility</p:attrName>
                                        </p:attrNameLst>
                                      </p:cBhvr>
                                      <p:to>
                                        <p:strVal val="visible"/>
                                      </p:to>
                                    </p:set>
                                    <p:anim calcmode="lin" valueType="num">
                                      <p:cBhvr>
                                        <p:cTn id="99" dur="500" fill="hold"/>
                                        <p:tgtEl>
                                          <p:spTgt spid="19"/>
                                        </p:tgtEl>
                                        <p:attrNameLst>
                                          <p:attrName>ppt_w</p:attrName>
                                        </p:attrNameLst>
                                      </p:cBhvr>
                                      <p:tavLst>
                                        <p:tav tm="0">
                                          <p:val>
                                            <p:fltVal val="0"/>
                                          </p:val>
                                        </p:tav>
                                        <p:tav tm="100000">
                                          <p:val>
                                            <p:strVal val="#ppt_w"/>
                                          </p:val>
                                        </p:tav>
                                      </p:tavLst>
                                    </p:anim>
                                    <p:anim calcmode="lin" valueType="num">
                                      <p:cBhvr>
                                        <p:cTn id="100" dur="500" fill="hold"/>
                                        <p:tgtEl>
                                          <p:spTgt spid="19"/>
                                        </p:tgtEl>
                                        <p:attrNameLst>
                                          <p:attrName>ppt_h</p:attrName>
                                        </p:attrNameLst>
                                      </p:cBhvr>
                                      <p:tavLst>
                                        <p:tav tm="0">
                                          <p:val>
                                            <p:fltVal val="0"/>
                                          </p:val>
                                        </p:tav>
                                        <p:tav tm="100000">
                                          <p:val>
                                            <p:strVal val="#ppt_h"/>
                                          </p:val>
                                        </p:tav>
                                      </p:tavLst>
                                    </p:anim>
                                    <p:animEffect transition="in" filter="fade">
                                      <p:cBhvr>
                                        <p:cTn id="101" dur="500"/>
                                        <p:tgtEl>
                                          <p:spTgt spid="19"/>
                                        </p:tgtEl>
                                      </p:cBhvr>
                                    </p:animEffect>
                                    <p:anim calcmode="lin" valueType="num">
                                      <p:cBhvr>
                                        <p:cTn id="102" dur="500" fill="hold"/>
                                        <p:tgtEl>
                                          <p:spTgt spid="19"/>
                                        </p:tgtEl>
                                        <p:attrNameLst>
                                          <p:attrName>ppt_x</p:attrName>
                                        </p:attrNameLst>
                                      </p:cBhvr>
                                      <p:tavLst>
                                        <p:tav tm="0">
                                          <p:val>
                                            <p:fltVal val="0.5"/>
                                          </p:val>
                                        </p:tav>
                                        <p:tav tm="100000">
                                          <p:val>
                                            <p:strVal val="#ppt_x"/>
                                          </p:val>
                                        </p:tav>
                                      </p:tavLst>
                                    </p:anim>
                                    <p:anim calcmode="lin" valueType="num">
                                      <p:cBhvr>
                                        <p:cTn id="103" dur="500" fill="hold"/>
                                        <p:tgtEl>
                                          <p:spTgt spid="1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P spid="14" grpId="0" animBg="1"/>
      <p:bldP spid="17" grpId="0" animBg="1"/>
      <p:bldP spid="18" grpId="0"/>
      <p:bldP spid="19" grpId="0"/>
      <p:bldP spid="20" grpId="0"/>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a:extLst>
              <a:ext uri="{FF2B5EF4-FFF2-40B4-BE49-F238E27FC236}">
                <a16:creationId xmlns="" xmlns:a16="http://schemas.microsoft.com/office/drawing/2014/main" id="{8DD7B354-0CD1-48F7-90EE-E01C6533D297}"/>
              </a:ext>
            </a:extLst>
          </p:cNvPr>
          <p:cNvPicPr>
            <a:picLocks noChangeAspect="1"/>
          </p:cNvPicPr>
          <p:nvPr>
            <p:custDataLst>
              <p:tags r:id="rId1"/>
            </p:custDataLst>
          </p:nvPr>
        </p:nvPicPr>
        <p:blipFill rotWithShape="1">
          <a:blip r:embed="rId8"/>
          <a:srcRect b="18335"/>
          <a:stretch/>
        </p:blipFill>
        <p:spPr>
          <a:xfrm>
            <a:off x="304797" y="279148"/>
            <a:ext cx="11582401" cy="6305797"/>
          </a:xfrm>
          <a:prstGeom prst="rect">
            <a:avLst/>
          </a:prstGeom>
        </p:spPr>
      </p:pic>
      <p:sp>
        <p:nvSpPr>
          <p:cNvPr id="5" name="PA_等腰三角形 4"/>
          <p:cNvSpPr/>
          <p:nvPr>
            <p:custDataLst>
              <p:tags r:id="rId2"/>
            </p:custDataLst>
          </p:nvPr>
        </p:nvSpPr>
        <p:spPr>
          <a:xfrm rot="10800000">
            <a:off x="304799" y="273049"/>
            <a:ext cx="11582400" cy="6311895"/>
          </a:xfrm>
          <a:prstGeom prst="triangle">
            <a:avLst/>
          </a:prstGeom>
          <a:solidFill>
            <a:srgbClr val="0CA4A8">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文本框 6"/>
          <p:cNvSpPr txBox="1"/>
          <p:nvPr>
            <p:custDataLst>
              <p:tags r:id="rId3"/>
            </p:custDataLst>
          </p:nvPr>
        </p:nvSpPr>
        <p:spPr>
          <a:xfrm>
            <a:off x="5169035" y="481180"/>
            <a:ext cx="1887528" cy="1446550"/>
          </a:xfrm>
          <a:prstGeom prst="rect">
            <a:avLst/>
          </a:prstGeom>
          <a:noFill/>
        </p:spPr>
        <p:txBody>
          <a:bodyPr wrap="square" rtlCol="0">
            <a:spAutoFit/>
          </a:bodyPr>
          <a:lstStyle/>
          <a:p>
            <a:pPr algn="ctr"/>
            <a:r>
              <a:rPr lang="en-US" altLang="zh-CN" sz="8800" spc="800" dirty="0">
                <a:solidFill>
                  <a:schemeClr val="bg1"/>
                </a:solidFill>
                <a:latin typeface="Berlin Sans FB" panose="020E0602020502020306" pitchFamily="34" charset="0"/>
                <a:ea typeface="迷你简菱心" panose="02010609000101010101" pitchFamily="49" charset="-122"/>
              </a:rPr>
              <a:t>02</a:t>
            </a:r>
            <a:endParaRPr lang="zh-CN" altLang="en-US" sz="8800" spc="800" dirty="0">
              <a:solidFill>
                <a:schemeClr val="bg1"/>
              </a:solidFill>
              <a:latin typeface="Berlin Sans FB" panose="020E0602020502020306" pitchFamily="34" charset="0"/>
              <a:ea typeface="迷你简菱心" panose="02010609000101010101" pitchFamily="49" charset="-122"/>
            </a:endParaRPr>
          </a:p>
        </p:txBody>
      </p:sp>
      <p:sp>
        <p:nvSpPr>
          <p:cNvPr id="8" name="PA_文本框 7"/>
          <p:cNvSpPr txBox="1"/>
          <p:nvPr>
            <p:custDataLst>
              <p:tags r:id="rId4"/>
            </p:custDataLst>
          </p:nvPr>
        </p:nvSpPr>
        <p:spPr>
          <a:xfrm>
            <a:off x="3482959" y="1690100"/>
            <a:ext cx="5285081" cy="1015663"/>
          </a:xfrm>
          <a:prstGeom prst="rect">
            <a:avLst/>
          </a:prstGeom>
          <a:noFill/>
        </p:spPr>
        <p:txBody>
          <a:bodyPr wrap="square" rtlCol="0">
            <a:spAutoFit/>
          </a:bodyPr>
          <a:lstStyle/>
          <a:p>
            <a:pPr algn="ctr"/>
            <a:r>
              <a:rPr lang="zh-CN" altLang="en-US" sz="6000" spc="600" dirty="0">
                <a:solidFill>
                  <a:schemeClr val="bg1"/>
                </a:solidFill>
                <a:latin typeface="迷你简菱心" panose="02010609000101010101" pitchFamily="49" charset="-122"/>
                <a:ea typeface="迷你简菱心" panose="02010609000101010101" pitchFamily="49" charset="-122"/>
              </a:rPr>
              <a:t>关于我们</a:t>
            </a:r>
          </a:p>
        </p:txBody>
      </p:sp>
      <p:sp>
        <p:nvSpPr>
          <p:cNvPr id="9" name="PA_文本框 8"/>
          <p:cNvSpPr txBox="1"/>
          <p:nvPr>
            <p:custDataLst>
              <p:tags r:id="rId5"/>
            </p:custDataLst>
          </p:nvPr>
        </p:nvSpPr>
        <p:spPr>
          <a:xfrm>
            <a:off x="2859078" y="2628818"/>
            <a:ext cx="6473841" cy="1015663"/>
          </a:xfrm>
          <a:prstGeom prst="rect">
            <a:avLst/>
          </a:prstGeom>
          <a:noFill/>
        </p:spPr>
        <p:txBody>
          <a:bodyPr wrap="square" rtlCol="0">
            <a:spAutoFit/>
          </a:bodyPr>
          <a:lstStyle/>
          <a:p>
            <a:pPr algn="ctr"/>
            <a:r>
              <a:rPr lang="en-US" altLang="zh-CN" sz="6000" spc="600" dirty="0">
                <a:solidFill>
                  <a:schemeClr val="bg1"/>
                </a:solidFill>
                <a:latin typeface="Agency FB" panose="020B0503020202020204" pitchFamily="34" charset="0"/>
                <a:ea typeface="迷你简菱心" panose="02010609000101010101" pitchFamily="49" charset="-122"/>
              </a:rPr>
              <a:t>ABOUT US</a:t>
            </a:r>
            <a:endParaRPr lang="zh-CN" altLang="en-US" sz="5400" spc="600" dirty="0">
              <a:solidFill>
                <a:schemeClr val="bg1"/>
              </a:solidFill>
              <a:latin typeface="Agency FB" panose="020B0503020202020204" pitchFamily="34" charset="0"/>
              <a:ea typeface="迷你简菱心" panose="02010609000101010101" pitchFamily="49" charset="-122"/>
            </a:endParaRPr>
          </a:p>
        </p:txBody>
      </p:sp>
    </p:spTree>
    <p:extLst>
      <p:ext uri="{BB962C8B-B14F-4D97-AF65-F5344CB8AC3E}">
        <p14:creationId xmlns:p14="http://schemas.microsoft.com/office/powerpoint/2010/main" val="5659224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1" fill="hold" grpId="0" nodeType="afterEffect" p14:presetBounceEnd="52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52000">
                                          <p:cBhvr additive="base">
                                            <p:cTn id="19" dur="500" fill="hold"/>
                                            <p:tgtEl>
                                              <p:spTgt spid="7"/>
                                            </p:tgtEl>
                                            <p:attrNameLst>
                                              <p:attrName>ppt_x</p:attrName>
                                            </p:attrNameLst>
                                          </p:cBhvr>
                                          <p:tavLst>
                                            <p:tav tm="0">
                                              <p:val>
                                                <p:strVal val="#ppt_x"/>
                                              </p:val>
                                            </p:tav>
                                            <p:tav tm="100000">
                                              <p:val>
                                                <p:strVal val="#ppt_x"/>
                                              </p:val>
                                            </p:tav>
                                          </p:tavLst>
                                        </p:anim>
                                        <p:anim calcmode="lin" valueType="num" p14:bounceEnd="52000">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 presetClass="entr" presetSubtype="1" fill="hold" grpId="0" nodeType="afterEffect" p14:presetBounceEnd="52000">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14:bounceEnd="52000">
                                          <p:cBhvr additive="base">
                                            <p:cTn id="24" dur="500" fill="hold"/>
                                            <p:tgtEl>
                                              <p:spTgt spid="8"/>
                                            </p:tgtEl>
                                            <p:attrNameLst>
                                              <p:attrName>ppt_x</p:attrName>
                                            </p:attrNameLst>
                                          </p:cBhvr>
                                          <p:tavLst>
                                            <p:tav tm="0">
                                              <p:val>
                                                <p:strVal val="#ppt_x"/>
                                              </p:val>
                                            </p:tav>
                                            <p:tav tm="100000">
                                              <p:val>
                                                <p:strVal val="#ppt_x"/>
                                              </p:val>
                                            </p:tav>
                                          </p:tavLst>
                                        </p:anim>
                                        <p:anim calcmode="lin" valueType="num" p14:bounceEnd="52000">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2" presetClass="entr" presetSubtype="1" fill="hold" grpId="0" nodeType="afterEffect" p14:presetBounceEnd="52000">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14:bounceEnd="52000">
                                          <p:cBhvr additive="base">
                                            <p:cTn id="29" dur="500" fill="hold"/>
                                            <p:tgtEl>
                                              <p:spTgt spid="9"/>
                                            </p:tgtEl>
                                            <p:attrNameLst>
                                              <p:attrName>ppt_x</p:attrName>
                                            </p:attrNameLst>
                                          </p:cBhvr>
                                          <p:tavLst>
                                            <p:tav tm="0">
                                              <p:val>
                                                <p:strVal val="#ppt_x"/>
                                              </p:val>
                                            </p:tav>
                                            <p:tav tm="100000">
                                              <p:val>
                                                <p:strVal val="#ppt_x"/>
                                              </p:val>
                                            </p:tav>
                                          </p:tavLst>
                                        </p:anim>
                                        <p:anim calcmode="lin" valueType="num" p14:bounceEnd="52000">
                                          <p:cBhvr additive="base">
                                            <p:cTn id="3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 presetClass="entr" presetSubtype="1"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zh-CN" altLang="en-US" dirty="0"/>
              <a:t>关于我们</a:t>
            </a:r>
          </a:p>
          <a:p>
            <a:endParaRPr lang="zh-CN" altLang="en-US" dirty="0"/>
          </a:p>
        </p:txBody>
      </p:sp>
      <p:sp>
        <p:nvSpPr>
          <p:cNvPr id="2" name="矩形: 圆角 1">
            <a:extLst>
              <a:ext uri="{FF2B5EF4-FFF2-40B4-BE49-F238E27FC236}">
                <a16:creationId xmlns="" xmlns:a16="http://schemas.microsoft.com/office/drawing/2014/main" id="{802EB354-7466-426B-9714-66C6D609C512}"/>
              </a:ext>
            </a:extLst>
          </p:cNvPr>
          <p:cNvSpPr/>
          <p:nvPr/>
        </p:nvSpPr>
        <p:spPr>
          <a:xfrm>
            <a:off x="723900" y="1993900"/>
            <a:ext cx="2603500" cy="4102100"/>
          </a:xfrm>
          <a:prstGeom prst="roundRect">
            <a:avLst>
              <a:gd name="adj" fmla="val 11139"/>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4">
            <a:extLst>
              <a:ext uri="{FF2B5EF4-FFF2-40B4-BE49-F238E27FC236}">
                <a16:creationId xmlns="" xmlns:a16="http://schemas.microsoft.com/office/drawing/2014/main" id="{587CC3B8-8743-47CC-BE9E-84DDAFC4B206}"/>
              </a:ext>
            </a:extLst>
          </p:cNvPr>
          <p:cNvSpPr/>
          <p:nvPr/>
        </p:nvSpPr>
        <p:spPr>
          <a:xfrm>
            <a:off x="3492500" y="1993900"/>
            <a:ext cx="2603500" cy="4102100"/>
          </a:xfrm>
          <a:prstGeom prst="roundRect">
            <a:avLst>
              <a:gd name="adj" fmla="val 11139"/>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a:extLst>
              <a:ext uri="{FF2B5EF4-FFF2-40B4-BE49-F238E27FC236}">
                <a16:creationId xmlns="" xmlns:a16="http://schemas.microsoft.com/office/drawing/2014/main" id="{1B0E096C-7607-4FF5-9C52-DD612C6DA88E}"/>
              </a:ext>
            </a:extLst>
          </p:cNvPr>
          <p:cNvSpPr/>
          <p:nvPr/>
        </p:nvSpPr>
        <p:spPr>
          <a:xfrm>
            <a:off x="6261100" y="2025650"/>
            <a:ext cx="2603500" cy="4102100"/>
          </a:xfrm>
          <a:prstGeom prst="roundRect">
            <a:avLst>
              <a:gd name="adj" fmla="val 11139"/>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a:extLst>
              <a:ext uri="{FF2B5EF4-FFF2-40B4-BE49-F238E27FC236}">
                <a16:creationId xmlns="" xmlns:a16="http://schemas.microsoft.com/office/drawing/2014/main" id="{14BC20A2-7B66-4B04-9716-3877D18D965E}"/>
              </a:ext>
            </a:extLst>
          </p:cNvPr>
          <p:cNvSpPr/>
          <p:nvPr/>
        </p:nvSpPr>
        <p:spPr>
          <a:xfrm>
            <a:off x="9029700" y="2025650"/>
            <a:ext cx="2603500" cy="4102100"/>
          </a:xfrm>
          <a:prstGeom prst="roundRect">
            <a:avLst>
              <a:gd name="adj" fmla="val 11139"/>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CDF585E8-754E-4D02-A295-CDB76C56DBC8}"/>
              </a:ext>
            </a:extLst>
          </p:cNvPr>
          <p:cNvPicPr>
            <a:picLocks noChangeAspect="1"/>
          </p:cNvPicPr>
          <p:nvPr/>
        </p:nvPicPr>
        <p:blipFill rotWithShape="1">
          <a:blip r:embed="rId11"/>
          <a:srcRect l="27261" r="6073"/>
          <a:stretch/>
        </p:blipFill>
        <p:spPr>
          <a:xfrm>
            <a:off x="9473700" y="2254990"/>
            <a:ext cx="1715500" cy="1715500"/>
          </a:xfrm>
          <a:prstGeom prst="ellipse">
            <a:avLst/>
          </a:prstGeom>
        </p:spPr>
      </p:pic>
      <p:pic>
        <p:nvPicPr>
          <p:cNvPr id="8" name="图片 7">
            <a:extLst>
              <a:ext uri="{FF2B5EF4-FFF2-40B4-BE49-F238E27FC236}">
                <a16:creationId xmlns="" xmlns:a16="http://schemas.microsoft.com/office/drawing/2014/main" id="{1F061B86-E181-4C85-8FD1-780D23E8B506}"/>
              </a:ext>
            </a:extLst>
          </p:cNvPr>
          <p:cNvPicPr>
            <a:picLocks noChangeAspect="1"/>
          </p:cNvPicPr>
          <p:nvPr/>
        </p:nvPicPr>
        <p:blipFill rotWithShape="1">
          <a:blip r:embed="rId12"/>
          <a:srcRect l="15139" r="18195"/>
          <a:stretch/>
        </p:blipFill>
        <p:spPr>
          <a:xfrm>
            <a:off x="6702126" y="2254990"/>
            <a:ext cx="1715500" cy="1715500"/>
          </a:xfrm>
          <a:prstGeom prst="ellipse">
            <a:avLst/>
          </a:prstGeom>
        </p:spPr>
      </p:pic>
      <p:pic>
        <p:nvPicPr>
          <p:cNvPr id="9" name="图片 8">
            <a:extLst>
              <a:ext uri="{FF2B5EF4-FFF2-40B4-BE49-F238E27FC236}">
                <a16:creationId xmlns="" xmlns:a16="http://schemas.microsoft.com/office/drawing/2014/main" id="{CB85D705-1289-4E47-B328-1763C740C615}"/>
              </a:ext>
            </a:extLst>
          </p:cNvPr>
          <p:cNvPicPr>
            <a:picLocks noChangeAspect="1"/>
          </p:cNvPicPr>
          <p:nvPr/>
        </p:nvPicPr>
        <p:blipFill rotWithShape="1">
          <a:blip r:embed="rId13"/>
          <a:srcRect l="2710" r="30572"/>
          <a:stretch/>
        </p:blipFill>
        <p:spPr>
          <a:xfrm>
            <a:off x="3930552" y="2254990"/>
            <a:ext cx="1715500" cy="1715500"/>
          </a:xfrm>
          <a:prstGeom prst="ellipse">
            <a:avLst/>
          </a:prstGeom>
        </p:spPr>
      </p:pic>
      <p:pic>
        <p:nvPicPr>
          <p:cNvPr id="10" name="图片 9">
            <a:extLst>
              <a:ext uri="{FF2B5EF4-FFF2-40B4-BE49-F238E27FC236}">
                <a16:creationId xmlns="" xmlns:a16="http://schemas.microsoft.com/office/drawing/2014/main" id="{BE78D805-EE4A-4009-BEF0-03DE9E11C31D}"/>
              </a:ext>
            </a:extLst>
          </p:cNvPr>
          <p:cNvPicPr>
            <a:picLocks noChangeAspect="1"/>
          </p:cNvPicPr>
          <p:nvPr/>
        </p:nvPicPr>
        <p:blipFill rotWithShape="1">
          <a:blip r:embed="rId14"/>
          <a:srcRect l="26441" r="6842"/>
          <a:stretch/>
        </p:blipFill>
        <p:spPr>
          <a:xfrm>
            <a:off x="1167899" y="2254990"/>
            <a:ext cx="1715500" cy="1715500"/>
          </a:xfrm>
          <a:prstGeom prst="ellipse">
            <a:avLst/>
          </a:prstGeom>
        </p:spPr>
      </p:pic>
      <p:sp>
        <p:nvSpPr>
          <p:cNvPr id="11" name="PA_文本框 18">
            <a:extLst>
              <a:ext uri="{FF2B5EF4-FFF2-40B4-BE49-F238E27FC236}">
                <a16:creationId xmlns="" xmlns:a16="http://schemas.microsoft.com/office/drawing/2014/main" id="{1BED1F61-B5A3-49FC-A0C6-B560ED39F415}"/>
              </a:ext>
            </a:extLst>
          </p:cNvPr>
          <p:cNvSpPr txBox="1"/>
          <p:nvPr>
            <p:custDataLst>
              <p:tags r:id="rId1"/>
            </p:custDataLst>
          </p:nvPr>
        </p:nvSpPr>
        <p:spPr>
          <a:xfrm>
            <a:off x="980027" y="4121242"/>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12" name="PA_文本占位符 1">
            <a:extLst>
              <a:ext uri="{FF2B5EF4-FFF2-40B4-BE49-F238E27FC236}">
                <a16:creationId xmlns="" xmlns:a16="http://schemas.microsoft.com/office/drawing/2014/main" id="{35388F80-7F26-4871-845D-92D8DD261D66}"/>
              </a:ext>
            </a:extLst>
          </p:cNvPr>
          <p:cNvSpPr txBox="1">
            <a:spLocks/>
          </p:cNvSpPr>
          <p:nvPr>
            <p:custDataLst>
              <p:tags r:id="rId2"/>
            </p:custDataLst>
          </p:nvPr>
        </p:nvSpPr>
        <p:spPr>
          <a:xfrm>
            <a:off x="819033" y="4644462"/>
            <a:ext cx="2413234" cy="130820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
        <p:nvSpPr>
          <p:cNvPr id="15" name="PA_文本框 18">
            <a:extLst>
              <a:ext uri="{FF2B5EF4-FFF2-40B4-BE49-F238E27FC236}">
                <a16:creationId xmlns="" xmlns:a16="http://schemas.microsoft.com/office/drawing/2014/main" id="{EB724CB2-81FC-4087-9602-C5A380D046EA}"/>
              </a:ext>
            </a:extLst>
          </p:cNvPr>
          <p:cNvSpPr txBox="1"/>
          <p:nvPr>
            <p:custDataLst>
              <p:tags r:id="rId3"/>
            </p:custDataLst>
          </p:nvPr>
        </p:nvSpPr>
        <p:spPr>
          <a:xfrm>
            <a:off x="3742679" y="4123882"/>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16" name="PA_文本占位符 1">
            <a:extLst>
              <a:ext uri="{FF2B5EF4-FFF2-40B4-BE49-F238E27FC236}">
                <a16:creationId xmlns="" xmlns:a16="http://schemas.microsoft.com/office/drawing/2014/main" id="{3EA138D3-9A45-4AB0-8E0C-35CE89EC123C}"/>
              </a:ext>
            </a:extLst>
          </p:cNvPr>
          <p:cNvSpPr txBox="1">
            <a:spLocks/>
          </p:cNvSpPr>
          <p:nvPr>
            <p:custDataLst>
              <p:tags r:id="rId4"/>
            </p:custDataLst>
          </p:nvPr>
        </p:nvSpPr>
        <p:spPr>
          <a:xfrm>
            <a:off x="3581685" y="4647102"/>
            <a:ext cx="2413234" cy="130820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
        <p:nvSpPr>
          <p:cNvPr id="18" name="PA_文本框 18">
            <a:extLst>
              <a:ext uri="{FF2B5EF4-FFF2-40B4-BE49-F238E27FC236}">
                <a16:creationId xmlns="" xmlns:a16="http://schemas.microsoft.com/office/drawing/2014/main" id="{9AA4B0B9-61C8-4D1A-A835-3C85191EF4A9}"/>
              </a:ext>
            </a:extLst>
          </p:cNvPr>
          <p:cNvSpPr txBox="1"/>
          <p:nvPr>
            <p:custDataLst>
              <p:tags r:id="rId5"/>
            </p:custDataLst>
          </p:nvPr>
        </p:nvSpPr>
        <p:spPr>
          <a:xfrm>
            <a:off x="6514253" y="4121242"/>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19" name="PA_文本占位符 1">
            <a:extLst>
              <a:ext uri="{FF2B5EF4-FFF2-40B4-BE49-F238E27FC236}">
                <a16:creationId xmlns="" xmlns:a16="http://schemas.microsoft.com/office/drawing/2014/main" id="{E037A907-F9E4-42D3-9F96-FA786EA19D8E}"/>
              </a:ext>
            </a:extLst>
          </p:cNvPr>
          <p:cNvSpPr txBox="1">
            <a:spLocks/>
          </p:cNvSpPr>
          <p:nvPr>
            <p:custDataLst>
              <p:tags r:id="rId6"/>
            </p:custDataLst>
          </p:nvPr>
        </p:nvSpPr>
        <p:spPr>
          <a:xfrm>
            <a:off x="6353259" y="4644462"/>
            <a:ext cx="2413234" cy="130820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
        <p:nvSpPr>
          <p:cNvPr id="21" name="PA_文本框 18">
            <a:extLst>
              <a:ext uri="{FF2B5EF4-FFF2-40B4-BE49-F238E27FC236}">
                <a16:creationId xmlns="" xmlns:a16="http://schemas.microsoft.com/office/drawing/2014/main" id="{329BBD70-A663-4712-949F-E1C87624A332}"/>
              </a:ext>
            </a:extLst>
          </p:cNvPr>
          <p:cNvSpPr txBox="1"/>
          <p:nvPr>
            <p:custDataLst>
              <p:tags r:id="rId7"/>
            </p:custDataLst>
          </p:nvPr>
        </p:nvSpPr>
        <p:spPr>
          <a:xfrm>
            <a:off x="9285827" y="4121242"/>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22" name="PA_文本占位符 1">
            <a:extLst>
              <a:ext uri="{FF2B5EF4-FFF2-40B4-BE49-F238E27FC236}">
                <a16:creationId xmlns="" xmlns:a16="http://schemas.microsoft.com/office/drawing/2014/main" id="{E6DE40C8-C2C1-400A-A518-026B176C47E1}"/>
              </a:ext>
            </a:extLst>
          </p:cNvPr>
          <p:cNvSpPr txBox="1">
            <a:spLocks/>
          </p:cNvSpPr>
          <p:nvPr>
            <p:custDataLst>
              <p:tags r:id="rId8"/>
            </p:custDataLst>
          </p:nvPr>
        </p:nvSpPr>
        <p:spPr>
          <a:xfrm>
            <a:off x="9124833" y="4644462"/>
            <a:ext cx="2413234" cy="130820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Tree>
    <p:extLst>
      <p:ext uri="{BB962C8B-B14F-4D97-AF65-F5344CB8AC3E}">
        <p14:creationId xmlns:p14="http://schemas.microsoft.com/office/powerpoint/2010/main" val="389297109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outVertical)">
                                      <p:cBhvr>
                                        <p:cTn id="10" dur="500"/>
                                        <p:tgtEl>
                                          <p:spTgt spid="10"/>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outVertical)">
                                      <p:cBhvr>
                                        <p:cTn id="13" dur="500"/>
                                        <p:tgtEl>
                                          <p:spTgt spid="11"/>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outVertical)">
                                      <p:cBhvr>
                                        <p:cTn id="16" dur="500"/>
                                        <p:tgtEl>
                                          <p:spTgt spid="12"/>
                                        </p:tgtEl>
                                      </p:cBhvr>
                                    </p:animEffect>
                                  </p:childTnLst>
                                </p:cTn>
                              </p:par>
                            </p:childTnLst>
                          </p:cTn>
                        </p:par>
                        <p:par>
                          <p:cTn id="17" fill="hold">
                            <p:stCondLst>
                              <p:cond delay="500"/>
                            </p:stCondLst>
                            <p:childTnLst>
                              <p:par>
                                <p:cTn id="18" presetID="16" presetClass="entr" presetSubtype="37"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outVertical)">
                                      <p:cBhvr>
                                        <p:cTn id="20" dur="500"/>
                                        <p:tgtEl>
                                          <p:spTgt spid="5"/>
                                        </p:tgtEl>
                                      </p:cBhvr>
                                    </p:animEffect>
                                  </p:childTnLst>
                                </p:cTn>
                              </p:par>
                              <p:par>
                                <p:cTn id="21" presetID="16" presetClass="entr" presetSubtype="37"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outVertical)">
                                      <p:cBhvr>
                                        <p:cTn id="23" dur="500"/>
                                        <p:tgtEl>
                                          <p:spTgt spid="9"/>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outVertical)">
                                      <p:cBhvr>
                                        <p:cTn id="26" dur="500"/>
                                        <p:tgtEl>
                                          <p:spTgt spid="15"/>
                                        </p:tgtEl>
                                      </p:cBhvr>
                                    </p:animEffect>
                                  </p:childTnLst>
                                </p:cTn>
                              </p:par>
                              <p:par>
                                <p:cTn id="27" presetID="16" presetClass="entr" presetSubtype="37"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outVertical)">
                                      <p:cBhvr>
                                        <p:cTn id="29" dur="500"/>
                                        <p:tgtEl>
                                          <p:spTgt spid="16"/>
                                        </p:tgtEl>
                                      </p:cBhvr>
                                    </p:animEffect>
                                  </p:childTnLst>
                                </p:cTn>
                              </p:par>
                            </p:childTnLst>
                          </p:cTn>
                        </p:par>
                        <p:par>
                          <p:cTn id="30" fill="hold">
                            <p:stCondLst>
                              <p:cond delay="1000"/>
                            </p:stCondLst>
                            <p:childTnLst>
                              <p:par>
                                <p:cTn id="31" presetID="16" presetClass="entr" presetSubtype="37"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outVertical)">
                                      <p:cBhvr>
                                        <p:cTn id="33" dur="500"/>
                                        <p:tgtEl>
                                          <p:spTgt spid="6"/>
                                        </p:tgtEl>
                                      </p:cBhvr>
                                    </p:animEffect>
                                  </p:childTnLst>
                                </p:cTn>
                              </p:par>
                              <p:par>
                                <p:cTn id="34" presetID="16" presetClass="entr" presetSubtype="37"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arn(outVertical)">
                                      <p:cBhvr>
                                        <p:cTn id="36" dur="500"/>
                                        <p:tgtEl>
                                          <p:spTgt spid="8"/>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outVertical)">
                                      <p:cBhvr>
                                        <p:cTn id="39" dur="500"/>
                                        <p:tgtEl>
                                          <p:spTgt spid="18"/>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barn(outVertical)">
                                      <p:cBhvr>
                                        <p:cTn id="42" dur="500"/>
                                        <p:tgtEl>
                                          <p:spTgt spid="19"/>
                                        </p:tgtEl>
                                      </p:cBhvr>
                                    </p:animEffect>
                                  </p:childTnLst>
                                </p:cTn>
                              </p:par>
                            </p:childTnLst>
                          </p:cTn>
                        </p:par>
                        <p:par>
                          <p:cTn id="43" fill="hold">
                            <p:stCondLst>
                              <p:cond delay="1500"/>
                            </p:stCondLst>
                            <p:childTnLst>
                              <p:par>
                                <p:cTn id="44" presetID="16" presetClass="entr" presetSubtype="37"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barn(outVertical)">
                                      <p:cBhvr>
                                        <p:cTn id="46" dur="500"/>
                                        <p:tgtEl>
                                          <p:spTgt spid="7"/>
                                        </p:tgtEl>
                                      </p:cBhvr>
                                    </p:animEffect>
                                  </p:childTnLst>
                                </p:cTn>
                              </p:par>
                              <p:par>
                                <p:cTn id="47" presetID="16" presetClass="entr" presetSubtype="37" fill="hold" nodeType="with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barn(outVertical)">
                                      <p:cBhvr>
                                        <p:cTn id="49" dur="500"/>
                                        <p:tgtEl>
                                          <p:spTgt spid="3"/>
                                        </p:tgtEl>
                                      </p:cBhvr>
                                    </p:animEffect>
                                  </p:childTnLst>
                                </p:cTn>
                              </p:par>
                              <p:par>
                                <p:cTn id="50" presetID="16" presetClass="entr" presetSubtype="37"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barn(outVertical)">
                                      <p:cBhvr>
                                        <p:cTn id="52" dur="500"/>
                                        <p:tgtEl>
                                          <p:spTgt spid="21"/>
                                        </p:tgtEl>
                                      </p:cBhvr>
                                    </p:animEffect>
                                  </p:childTnLst>
                                </p:cTn>
                              </p:par>
                              <p:par>
                                <p:cTn id="53" presetID="16" presetClass="entr" presetSubtype="37"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barn(outVertical)">
                                      <p:cBhvr>
                                        <p:cTn id="5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11" grpId="0"/>
      <p:bldP spid="12" grpId="0"/>
      <p:bldP spid="15" grpId="0"/>
      <p:bldP spid="16" grpId="0"/>
      <p:bldP spid="18" grpId="0"/>
      <p:bldP spid="19" grpId="0"/>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80E913E9-4724-459A-9C4C-101D5B771604}"/>
              </a:ext>
            </a:extLst>
          </p:cNvPr>
          <p:cNvSpPr>
            <a:spLocks noGrp="1"/>
          </p:cNvSpPr>
          <p:nvPr>
            <p:ph type="body" sz="quarter" idx="10"/>
          </p:nvPr>
        </p:nvSpPr>
        <p:spPr/>
        <p:txBody>
          <a:bodyPr/>
          <a:lstStyle/>
          <a:p>
            <a:r>
              <a:rPr lang="zh-CN" altLang="en-US" dirty="0"/>
              <a:t>单击此处添加文本</a:t>
            </a:r>
          </a:p>
        </p:txBody>
      </p:sp>
      <p:pic>
        <p:nvPicPr>
          <p:cNvPr id="4" name="图片 3">
            <a:extLst>
              <a:ext uri="{FF2B5EF4-FFF2-40B4-BE49-F238E27FC236}">
                <a16:creationId xmlns="" xmlns:a16="http://schemas.microsoft.com/office/drawing/2014/main" id="{6D7437C0-7E90-41C4-ACA4-0F1D2137A3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1387" y="1866347"/>
            <a:ext cx="6370062" cy="4855448"/>
          </a:xfrm>
          <a:prstGeom prst="rect">
            <a:avLst/>
          </a:prstGeom>
        </p:spPr>
      </p:pic>
      <p:sp>
        <p:nvSpPr>
          <p:cNvPr id="5" name="矩形 4">
            <a:extLst>
              <a:ext uri="{FF2B5EF4-FFF2-40B4-BE49-F238E27FC236}">
                <a16:creationId xmlns="" xmlns:a16="http://schemas.microsoft.com/office/drawing/2014/main" id="{C54527A2-416A-4C26-8462-5ED9C84B946D}"/>
              </a:ext>
            </a:extLst>
          </p:cNvPr>
          <p:cNvSpPr/>
          <p:nvPr/>
        </p:nvSpPr>
        <p:spPr>
          <a:xfrm>
            <a:off x="6674178" y="2668109"/>
            <a:ext cx="4506013" cy="3006829"/>
          </a:xfrm>
          <a:prstGeom prst="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 xmlns:a16="http://schemas.microsoft.com/office/drawing/2014/main" id="{B944EF48-D697-4D30-B37E-675F4BD530B2}"/>
              </a:ext>
            </a:extLst>
          </p:cNvPr>
          <p:cNvSpPr/>
          <p:nvPr/>
        </p:nvSpPr>
        <p:spPr>
          <a:xfrm>
            <a:off x="7244500" y="2215300"/>
            <a:ext cx="3365369" cy="659877"/>
          </a:xfrm>
          <a:prstGeom prst="rect">
            <a:avLst/>
          </a:prstGeom>
          <a:solidFill>
            <a:srgbClr val="D0FBF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PA_文本框 18">
            <a:extLst>
              <a:ext uri="{FF2B5EF4-FFF2-40B4-BE49-F238E27FC236}">
                <a16:creationId xmlns="" xmlns:a16="http://schemas.microsoft.com/office/drawing/2014/main" id="{77ACE1AA-8145-4222-A932-BC608F6EEBA0}"/>
              </a:ext>
            </a:extLst>
          </p:cNvPr>
          <p:cNvSpPr txBox="1"/>
          <p:nvPr>
            <p:custDataLst>
              <p:tags r:id="rId1"/>
            </p:custDataLst>
          </p:nvPr>
        </p:nvSpPr>
        <p:spPr>
          <a:xfrm>
            <a:off x="7881562" y="2284519"/>
            <a:ext cx="2091245" cy="523220"/>
          </a:xfrm>
          <a:prstGeom prst="rect">
            <a:avLst/>
          </a:prstGeom>
          <a:noFill/>
        </p:spPr>
        <p:txBody>
          <a:bodyPr wrap="square" rtlCol="0">
            <a:spAutoFit/>
          </a:bodyPr>
          <a:lstStyle/>
          <a:p>
            <a:pPr algn="ctr"/>
            <a:r>
              <a:rPr lang="zh-CN" altLang="en-US" sz="2800" b="1" spc="300" dirty="0">
                <a:solidFill>
                  <a:srgbClr val="0CA4A8"/>
                </a:solidFill>
                <a:latin typeface="微软雅黑" panose="020B0503020204020204" pitchFamily="34" charset="-122"/>
                <a:ea typeface="微软雅黑" panose="020B0503020204020204" pitchFamily="34" charset="-122"/>
              </a:rPr>
              <a:t>添加标题</a:t>
            </a:r>
          </a:p>
        </p:txBody>
      </p:sp>
      <p:sp>
        <p:nvSpPr>
          <p:cNvPr id="9" name="PA_文本占位符 1">
            <a:extLst>
              <a:ext uri="{FF2B5EF4-FFF2-40B4-BE49-F238E27FC236}">
                <a16:creationId xmlns="" xmlns:a16="http://schemas.microsoft.com/office/drawing/2014/main" id="{9BB8088E-5C7D-47BD-8F06-5C12B5626FE2}"/>
              </a:ext>
            </a:extLst>
          </p:cNvPr>
          <p:cNvSpPr txBox="1">
            <a:spLocks/>
          </p:cNvSpPr>
          <p:nvPr>
            <p:custDataLst>
              <p:tags r:id="rId2"/>
            </p:custDataLst>
          </p:nvPr>
        </p:nvSpPr>
        <p:spPr>
          <a:xfrm>
            <a:off x="7178511" y="3389159"/>
            <a:ext cx="3497346" cy="18098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8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添加内容添加内容添加内容添加内容添加内容添加内容添加内容添加内容添加内容添加内容添加内容添加内容</a:t>
            </a:r>
          </a:p>
        </p:txBody>
      </p:sp>
    </p:spTree>
    <p:extLst>
      <p:ext uri="{BB962C8B-B14F-4D97-AF65-F5344CB8AC3E}">
        <p14:creationId xmlns:p14="http://schemas.microsoft.com/office/powerpoint/2010/main" val="81722486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单击此处添加文本</a:t>
            </a:r>
          </a:p>
        </p:txBody>
      </p:sp>
      <p:pic>
        <p:nvPicPr>
          <p:cNvPr id="3" name="图片 2"/>
          <p:cNvPicPr>
            <a:picLocks noChangeAspect="1"/>
          </p:cNvPicPr>
          <p:nvPr/>
        </p:nvPicPr>
        <p:blipFill>
          <a:blip r:embed="rId11"/>
          <a:stretch>
            <a:fillRect/>
          </a:stretch>
        </p:blipFill>
        <p:spPr>
          <a:xfrm>
            <a:off x="6135874" y="3835793"/>
            <a:ext cx="2620206" cy="1790307"/>
          </a:xfrm>
          <a:prstGeom prst="rect">
            <a:avLst/>
          </a:prstGeom>
        </p:spPr>
      </p:pic>
      <p:pic>
        <p:nvPicPr>
          <p:cNvPr id="4" name="图片 3"/>
          <p:cNvPicPr>
            <a:picLocks noChangeAspect="1"/>
          </p:cNvPicPr>
          <p:nvPr/>
        </p:nvPicPr>
        <p:blipFill>
          <a:blip r:embed="rId12"/>
          <a:stretch>
            <a:fillRect/>
          </a:stretch>
        </p:blipFill>
        <p:spPr>
          <a:xfrm>
            <a:off x="6135874" y="1955803"/>
            <a:ext cx="2596549" cy="1790307"/>
          </a:xfrm>
          <a:prstGeom prst="rect">
            <a:avLst/>
          </a:prstGeom>
        </p:spPr>
      </p:pic>
      <p:pic>
        <p:nvPicPr>
          <p:cNvPr id="5" name="图片 4"/>
          <p:cNvPicPr>
            <a:picLocks noChangeAspect="1"/>
          </p:cNvPicPr>
          <p:nvPr/>
        </p:nvPicPr>
        <p:blipFill rotWithShape="1">
          <a:blip r:embed="rId13"/>
          <a:srcRect b="2249"/>
          <a:stretch/>
        </p:blipFill>
        <p:spPr>
          <a:xfrm>
            <a:off x="3459577" y="1955803"/>
            <a:ext cx="2596549" cy="1790307"/>
          </a:xfrm>
          <a:prstGeom prst="rect">
            <a:avLst/>
          </a:prstGeom>
        </p:spPr>
      </p:pic>
      <p:pic>
        <p:nvPicPr>
          <p:cNvPr id="6" name="图片 5"/>
          <p:cNvPicPr>
            <a:picLocks noChangeAspect="1"/>
          </p:cNvPicPr>
          <p:nvPr/>
        </p:nvPicPr>
        <p:blipFill rotWithShape="1">
          <a:blip r:embed="rId14"/>
          <a:srcRect l="7175" r="3362"/>
          <a:stretch/>
        </p:blipFill>
        <p:spPr>
          <a:xfrm>
            <a:off x="3459577" y="3835793"/>
            <a:ext cx="2596549" cy="1790307"/>
          </a:xfrm>
          <a:prstGeom prst="rect">
            <a:avLst/>
          </a:prstGeom>
        </p:spPr>
      </p:pic>
      <p:sp>
        <p:nvSpPr>
          <p:cNvPr id="8" name="矩形 7"/>
          <p:cNvSpPr/>
          <p:nvPr/>
        </p:nvSpPr>
        <p:spPr>
          <a:xfrm>
            <a:off x="8732422" y="3835793"/>
            <a:ext cx="2672178" cy="1790307"/>
          </a:xfrm>
          <a:prstGeom prst="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732422" y="1955800"/>
            <a:ext cx="2672178" cy="1790307"/>
          </a:xfrm>
          <a:prstGeom prst="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787400" y="1955801"/>
            <a:ext cx="2672177" cy="1790308"/>
          </a:xfrm>
          <a:prstGeom prst="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87400" y="3835792"/>
            <a:ext cx="2672177" cy="1790308"/>
          </a:xfrm>
          <a:prstGeom prst="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a:extLst>
              <a:ext uri="{FF2B5EF4-FFF2-40B4-BE49-F238E27FC236}">
                <a16:creationId xmlns="" xmlns:a16="http://schemas.microsoft.com/office/drawing/2014/main" id="{64760516-25BA-4F27-8D4D-EA43598BD2E3}"/>
              </a:ext>
            </a:extLst>
          </p:cNvPr>
          <p:cNvGrpSpPr/>
          <p:nvPr/>
        </p:nvGrpSpPr>
        <p:grpSpPr>
          <a:xfrm>
            <a:off x="5686716" y="3381667"/>
            <a:ext cx="818568" cy="818568"/>
            <a:chOff x="5686716" y="3381667"/>
            <a:chExt cx="818568" cy="818568"/>
          </a:xfrm>
        </p:grpSpPr>
        <p:sp>
          <p:nvSpPr>
            <p:cNvPr id="9" name="椭圆 8"/>
            <p:cNvSpPr/>
            <p:nvPr/>
          </p:nvSpPr>
          <p:spPr>
            <a:xfrm>
              <a:off x="5686716" y="3381667"/>
              <a:ext cx="818568" cy="8185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KSO_Shape"/>
            <p:cNvSpPr>
              <a:spLocks/>
            </p:cNvSpPr>
            <p:nvPr/>
          </p:nvSpPr>
          <p:spPr bwMode="auto">
            <a:xfrm>
              <a:off x="5884198" y="3503122"/>
              <a:ext cx="441338" cy="575658"/>
            </a:xfrm>
            <a:custGeom>
              <a:avLst/>
              <a:gdLst>
                <a:gd name="T0" fmla="*/ 704528 w 4844"/>
                <a:gd name="T1" fmla="*/ 1336636 h 6318"/>
                <a:gd name="T2" fmla="*/ 797459 w 4844"/>
                <a:gd name="T3" fmla="*/ 1364677 h 6318"/>
                <a:gd name="T4" fmla="*/ 920563 w 4844"/>
                <a:gd name="T5" fmla="*/ 1365280 h 6318"/>
                <a:gd name="T6" fmla="*/ 1065693 w 4844"/>
                <a:gd name="T7" fmla="*/ 1313720 h 6318"/>
                <a:gd name="T8" fmla="*/ 1188495 w 4844"/>
                <a:gd name="T9" fmla="*/ 1220551 h 6318"/>
                <a:gd name="T10" fmla="*/ 1269961 w 4844"/>
                <a:gd name="T11" fmla="*/ 1130396 h 6318"/>
                <a:gd name="T12" fmla="*/ 1352332 w 4844"/>
                <a:gd name="T13" fmla="*/ 1012502 h 6318"/>
                <a:gd name="T14" fmla="*/ 1443452 w 4844"/>
                <a:gd name="T15" fmla="*/ 845461 h 6318"/>
                <a:gd name="T16" fmla="*/ 1334530 w 4844"/>
                <a:gd name="T17" fmla="*/ 792996 h 6318"/>
                <a:gd name="T18" fmla="*/ 1167676 w 4844"/>
                <a:gd name="T19" fmla="*/ 794805 h 6318"/>
                <a:gd name="T20" fmla="*/ 996598 w 4844"/>
                <a:gd name="T21" fmla="*/ 825259 h 6318"/>
                <a:gd name="T22" fmla="*/ 842416 w 4844"/>
                <a:gd name="T23" fmla="*/ 893704 h 6318"/>
                <a:gd name="T24" fmla="*/ 771813 w 4844"/>
                <a:gd name="T25" fmla="*/ 950389 h 6318"/>
                <a:gd name="T26" fmla="*/ 712674 w 4844"/>
                <a:gd name="T27" fmla="*/ 1023357 h 6318"/>
                <a:gd name="T28" fmla="*/ 668924 w 4844"/>
                <a:gd name="T29" fmla="*/ 1115019 h 6318"/>
                <a:gd name="T30" fmla="*/ 643579 w 4844"/>
                <a:gd name="T31" fmla="*/ 1226883 h 6318"/>
                <a:gd name="T32" fmla="*/ 691554 w 4844"/>
                <a:gd name="T33" fmla="*/ 1710821 h 6318"/>
                <a:gd name="T34" fmla="*/ 604053 w 4844"/>
                <a:gd name="T35" fmla="*/ 1548906 h 6318"/>
                <a:gd name="T36" fmla="*/ 570562 w 4844"/>
                <a:gd name="T37" fmla="*/ 1438549 h 6318"/>
                <a:gd name="T38" fmla="*/ 554571 w 4844"/>
                <a:gd name="T39" fmla="*/ 1314926 h 6318"/>
                <a:gd name="T40" fmla="*/ 561812 w 4844"/>
                <a:gd name="T41" fmla="*/ 1177132 h 6318"/>
                <a:gd name="T42" fmla="*/ 596510 w 4844"/>
                <a:gd name="T43" fmla="*/ 1026372 h 6318"/>
                <a:gd name="T44" fmla="*/ 664097 w 4844"/>
                <a:gd name="T45" fmla="*/ 861743 h 6318"/>
                <a:gd name="T46" fmla="*/ 766683 w 4844"/>
                <a:gd name="T47" fmla="*/ 629271 h 6318"/>
                <a:gd name="T48" fmla="*/ 814054 w 4844"/>
                <a:gd name="T49" fmla="*/ 410368 h 6318"/>
                <a:gd name="T50" fmla="*/ 800778 w 4844"/>
                <a:gd name="T51" fmla="*/ 247246 h 6318"/>
                <a:gd name="T52" fmla="*/ 748278 w 4844"/>
                <a:gd name="T53" fmla="*/ 132367 h 6318"/>
                <a:gd name="T54" fmla="*/ 678580 w 4844"/>
                <a:gd name="T55" fmla="*/ 57892 h 6318"/>
                <a:gd name="T56" fmla="*/ 591984 w 4844"/>
                <a:gd name="T57" fmla="*/ 6935 h 6318"/>
                <a:gd name="T58" fmla="*/ 606769 w 4844"/>
                <a:gd name="T59" fmla="*/ 19900 h 6318"/>
                <a:gd name="T60" fmla="*/ 679183 w 4844"/>
                <a:gd name="T61" fmla="*/ 88044 h 6318"/>
                <a:gd name="T62" fmla="*/ 730175 w 4844"/>
                <a:gd name="T63" fmla="*/ 175786 h 6318"/>
                <a:gd name="T64" fmla="*/ 756425 w 4844"/>
                <a:gd name="T65" fmla="*/ 299710 h 6318"/>
                <a:gd name="T66" fmla="*/ 738019 w 4844"/>
                <a:gd name="T67" fmla="*/ 464340 h 6318"/>
                <a:gd name="T68" fmla="*/ 656252 w 4844"/>
                <a:gd name="T69" fmla="*/ 673594 h 6318"/>
                <a:gd name="T70" fmla="*/ 602243 w 4844"/>
                <a:gd name="T71" fmla="*/ 735104 h 6318"/>
                <a:gd name="T72" fmla="*/ 604657 w 4844"/>
                <a:gd name="T73" fmla="*/ 637714 h 6318"/>
                <a:gd name="T74" fmla="*/ 587459 w 4844"/>
                <a:gd name="T75" fmla="*/ 550273 h 6318"/>
                <a:gd name="T76" fmla="*/ 548536 w 4844"/>
                <a:gd name="T77" fmla="*/ 464642 h 6318"/>
                <a:gd name="T78" fmla="*/ 442027 w 4844"/>
                <a:gd name="T79" fmla="*/ 338305 h 6318"/>
                <a:gd name="T80" fmla="*/ 308665 w 4844"/>
                <a:gd name="T81" fmla="*/ 244231 h 6318"/>
                <a:gd name="T82" fmla="*/ 160518 w 4844"/>
                <a:gd name="T83" fmla="*/ 174278 h 6318"/>
                <a:gd name="T84" fmla="*/ 0 w 4844"/>
                <a:gd name="T85" fmla="*/ 123925 h 6318"/>
                <a:gd name="T86" fmla="*/ 25647 w 4844"/>
                <a:gd name="T87" fmla="*/ 404639 h 6318"/>
                <a:gd name="T88" fmla="*/ 84181 w 4844"/>
                <a:gd name="T89" fmla="*/ 609672 h 6318"/>
                <a:gd name="T90" fmla="*/ 165647 w 4844"/>
                <a:gd name="T91" fmla="*/ 749577 h 6318"/>
                <a:gd name="T92" fmla="*/ 259484 w 4844"/>
                <a:gd name="T93" fmla="*/ 837018 h 6318"/>
                <a:gd name="T94" fmla="*/ 355130 w 4844"/>
                <a:gd name="T95" fmla="*/ 883452 h 6318"/>
                <a:gd name="T96" fmla="*/ 442631 w 4844"/>
                <a:gd name="T97" fmla="*/ 900337 h 6318"/>
                <a:gd name="T98" fmla="*/ 486984 w 4844"/>
                <a:gd name="T99" fmla="*/ 950691 h 6318"/>
                <a:gd name="T100" fmla="*/ 416682 w 4844"/>
                <a:gd name="T101" fmla="*/ 1097229 h 6318"/>
                <a:gd name="T102" fmla="*/ 376251 w 4844"/>
                <a:gd name="T103" fmla="*/ 1234119 h 6318"/>
                <a:gd name="T104" fmla="*/ 360863 w 4844"/>
                <a:gd name="T105" fmla="*/ 1359853 h 6318"/>
                <a:gd name="T106" fmla="*/ 366294 w 4844"/>
                <a:gd name="T107" fmla="*/ 1474430 h 6318"/>
                <a:gd name="T108" fmla="*/ 400993 w 4844"/>
                <a:gd name="T109" fmla="*/ 1619763 h 6318"/>
                <a:gd name="T110" fmla="*/ 421510 w 4844"/>
                <a:gd name="T111" fmla="*/ 1735848 h 6318"/>
                <a:gd name="T112" fmla="*/ 300216 w 4844"/>
                <a:gd name="T113" fmla="*/ 1770522 h 6318"/>
                <a:gd name="T114" fmla="*/ 209699 w 4844"/>
                <a:gd name="T115" fmla="*/ 1820273 h 6318"/>
                <a:gd name="T116" fmla="*/ 158104 w 4844"/>
                <a:gd name="T117" fmla="*/ 1882386 h 6318"/>
                <a:gd name="T118" fmla="*/ 1013193 w 4844"/>
                <a:gd name="T119" fmla="*/ 1873642 h 6318"/>
                <a:gd name="T120" fmla="*/ 952848 w 4844"/>
                <a:gd name="T121" fmla="*/ 1811227 h 6318"/>
                <a:gd name="T122" fmla="*/ 852373 w 4844"/>
                <a:gd name="T123" fmla="*/ 1761778 h 6318"/>
                <a:gd name="T124" fmla="*/ 720218 w 4844"/>
                <a:gd name="T125" fmla="*/ 1730119 h 63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44" h="6318">
                  <a:moveTo>
                    <a:pt x="2116" y="4309"/>
                  </a:moveTo>
                  <a:lnTo>
                    <a:pt x="2116" y="4309"/>
                  </a:lnTo>
                  <a:lnTo>
                    <a:pt x="2133" y="4322"/>
                  </a:lnTo>
                  <a:lnTo>
                    <a:pt x="2153" y="4335"/>
                  </a:lnTo>
                  <a:lnTo>
                    <a:pt x="2181" y="4353"/>
                  </a:lnTo>
                  <a:lnTo>
                    <a:pt x="2217" y="4374"/>
                  </a:lnTo>
                  <a:lnTo>
                    <a:pt x="2259" y="4396"/>
                  </a:lnTo>
                  <a:lnTo>
                    <a:pt x="2308" y="4421"/>
                  </a:lnTo>
                  <a:lnTo>
                    <a:pt x="2335" y="4433"/>
                  </a:lnTo>
                  <a:lnTo>
                    <a:pt x="2364" y="4444"/>
                  </a:lnTo>
                  <a:lnTo>
                    <a:pt x="2393" y="4456"/>
                  </a:lnTo>
                  <a:lnTo>
                    <a:pt x="2425" y="4468"/>
                  </a:lnTo>
                  <a:lnTo>
                    <a:pt x="2458" y="4480"/>
                  </a:lnTo>
                  <a:lnTo>
                    <a:pt x="2492" y="4490"/>
                  </a:lnTo>
                  <a:lnTo>
                    <a:pt x="2528" y="4500"/>
                  </a:lnTo>
                  <a:lnTo>
                    <a:pt x="2565" y="4509"/>
                  </a:lnTo>
                  <a:lnTo>
                    <a:pt x="2604" y="4518"/>
                  </a:lnTo>
                  <a:lnTo>
                    <a:pt x="2643" y="4526"/>
                  </a:lnTo>
                  <a:lnTo>
                    <a:pt x="2684" y="4531"/>
                  </a:lnTo>
                  <a:lnTo>
                    <a:pt x="2726" y="4537"/>
                  </a:lnTo>
                  <a:lnTo>
                    <a:pt x="2770" y="4540"/>
                  </a:lnTo>
                  <a:lnTo>
                    <a:pt x="2813" y="4542"/>
                  </a:lnTo>
                  <a:lnTo>
                    <a:pt x="2859" y="4543"/>
                  </a:lnTo>
                  <a:lnTo>
                    <a:pt x="2906" y="4542"/>
                  </a:lnTo>
                  <a:lnTo>
                    <a:pt x="2954" y="4540"/>
                  </a:lnTo>
                  <a:lnTo>
                    <a:pt x="3002" y="4535"/>
                  </a:lnTo>
                  <a:lnTo>
                    <a:pt x="3051" y="4528"/>
                  </a:lnTo>
                  <a:lnTo>
                    <a:pt x="3101" y="4519"/>
                  </a:lnTo>
                  <a:lnTo>
                    <a:pt x="3152" y="4508"/>
                  </a:lnTo>
                  <a:lnTo>
                    <a:pt x="3205" y="4494"/>
                  </a:lnTo>
                  <a:lnTo>
                    <a:pt x="3257" y="4479"/>
                  </a:lnTo>
                  <a:lnTo>
                    <a:pt x="3311" y="4460"/>
                  </a:lnTo>
                  <a:lnTo>
                    <a:pt x="3366" y="4439"/>
                  </a:lnTo>
                  <a:lnTo>
                    <a:pt x="3420" y="4414"/>
                  </a:lnTo>
                  <a:lnTo>
                    <a:pt x="3476" y="4387"/>
                  </a:lnTo>
                  <a:lnTo>
                    <a:pt x="3532" y="4357"/>
                  </a:lnTo>
                  <a:lnTo>
                    <a:pt x="3589" y="4324"/>
                  </a:lnTo>
                  <a:lnTo>
                    <a:pt x="3646" y="4287"/>
                  </a:lnTo>
                  <a:lnTo>
                    <a:pt x="3704" y="4247"/>
                  </a:lnTo>
                  <a:lnTo>
                    <a:pt x="3762" y="4202"/>
                  </a:lnTo>
                  <a:lnTo>
                    <a:pt x="3821" y="4155"/>
                  </a:lnTo>
                  <a:lnTo>
                    <a:pt x="3850" y="4130"/>
                  </a:lnTo>
                  <a:lnTo>
                    <a:pt x="3880" y="4104"/>
                  </a:lnTo>
                  <a:lnTo>
                    <a:pt x="3909" y="4077"/>
                  </a:lnTo>
                  <a:lnTo>
                    <a:pt x="3939" y="4048"/>
                  </a:lnTo>
                  <a:lnTo>
                    <a:pt x="3969" y="4019"/>
                  </a:lnTo>
                  <a:lnTo>
                    <a:pt x="3998" y="3989"/>
                  </a:lnTo>
                  <a:lnTo>
                    <a:pt x="4028" y="3959"/>
                  </a:lnTo>
                  <a:lnTo>
                    <a:pt x="4058" y="3927"/>
                  </a:lnTo>
                  <a:lnTo>
                    <a:pt x="4088" y="3893"/>
                  </a:lnTo>
                  <a:lnTo>
                    <a:pt x="4118" y="3859"/>
                  </a:lnTo>
                  <a:lnTo>
                    <a:pt x="4149" y="3824"/>
                  </a:lnTo>
                  <a:lnTo>
                    <a:pt x="4179" y="3787"/>
                  </a:lnTo>
                  <a:lnTo>
                    <a:pt x="4209" y="3749"/>
                  </a:lnTo>
                  <a:lnTo>
                    <a:pt x="4239" y="3710"/>
                  </a:lnTo>
                  <a:lnTo>
                    <a:pt x="4269" y="3671"/>
                  </a:lnTo>
                  <a:lnTo>
                    <a:pt x="4300" y="3630"/>
                  </a:lnTo>
                  <a:lnTo>
                    <a:pt x="4330" y="3588"/>
                  </a:lnTo>
                  <a:lnTo>
                    <a:pt x="4361" y="3544"/>
                  </a:lnTo>
                  <a:lnTo>
                    <a:pt x="4391" y="3500"/>
                  </a:lnTo>
                  <a:lnTo>
                    <a:pt x="4421" y="3454"/>
                  </a:lnTo>
                  <a:lnTo>
                    <a:pt x="4451" y="3407"/>
                  </a:lnTo>
                  <a:lnTo>
                    <a:pt x="4482" y="3358"/>
                  </a:lnTo>
                  <a:lnTo>
                    <a:pt x="4512" y="3309"/>
                  </a:lnTo>
                  <a:lnTo>
                    <a:pt x="4542" y="3257"/>
                  </a:lnTo>
                  <a:lnTo>
                    <a:pt x="4572" y="3206"/>
                  </a:lnTo>
                  <a:lnTo>
                    <a:pt x="4603" y="3153"/>
                  </a:lnTo>
                  <a:lnTo>
                    <a:pt x="4633" y="3097"/>
                  </a:lnTo>
                  <a:lnTo>
                    <a:pt x="4664" y="3041"/>
                  </a:lnTo>
                  <a:lnTo>
                    <a:pt x="4694" y="2984"/>
                  </a:lnTo>
                  <a:lnTo>
                    <a:pt x="4724" y="2925"/>
                  </a:lnTo>
                  <a:lnTo>
                    <a:pt x="4784" y="2804"/>
                  </a:lnTo>
                  <a:lnTo>
                    <a:pt x="4844" y="2675"/>
                  </a:lnTo>
                  <a:lnTo>
                    <a:pt x="4813" y="2671"/>
                  </a:lnTo>
                  <a:lnTo>
                    <a:pt x="4778" y="2665"/>
                  </a:lnTo>
                  <a:lnTo>
                    <a:pt x="4728" y="2659"/>
                  </a:lnTo>
                  <a:lnTo>
                    <a:pt x="4667" y="2651"/>
                  </a:lnTo>
                  <a:lnTo>
                    <a:pt x="4595" y="2643"/>
                  </a:lnTo>
                  <a:lnTo>
                    <a:pt x="4513" y="2636"/>
                  </a:lnTo>
                  <a:lnTo>
                    <a:pt x="4423" y="2630"/>
                  </a:lnTo>
                  <a:lnTo>
                    <a:pt x="4324" y="2625"/>
                  </a:lnTo>
                  <a:lnTo>
                    <a:pt x="4272" y="2624"/>
                  </a:lnTo>
                  <a:lnTo>
                    <a:pt x="4219" y="2624"/>
                  </a:lnTo>
                  <a:lnTo>
                    <a:pt x="4163" y="2624"/>
                  </a:lnTo>
                  <a:lnTo>
                    <a:pt x="4107" y="2624"/>
                  </a:lnTo>
                  <a:lnTo>
                    <a:pt x="4049" y="2626"/>
                  </a:lnTo>
                  <a:lnTo>
                    <a:pt x="3990" y="2628"/>
                  </a:lnTo>
                  <a:lnTo>
                    <a:pt x="3930" y="2632"/>
                  </a:lnTo>
                  <a:lnTo>
                    <a:pt x="3870" y="2636"/>
                  </a:lnTo>
                  <a:lnTo>
                    <a:pt x="3808" y="2642"/>
                  </a:lnTo>
                  <a:lnTo>
                    <a:pt x="3746" y="2648"/>
                  </a:lnTo>
                  <a:lnTo>
                    <a:pt x="3683" y="2657"/>
                  </a:lnTo>
                  <a:lnTo>
                    <a:pt x="3620" y="2666"/>
                  </a:lnTo>
                  <a:lnTo>
                    <a:pt x="3557" y="2677"/>
                  </a:lnTo>
                  <a:lnTo>
                    <a:pt x="3494" y="2690"/>
                  </a:lnTo>
                  <a:lnTo>
                    <a:pt x="3430" y="2704"/>
                  </a:lnTo>
                  <a:lnTo>
                    <a:pt x="3367" y="2720"/>
                  </a:lnTo>
                  <a:lnTo>
                    <a:pt x="3303" y="2737"/>
                  </a:lnTo>
                  <a:lnTo>
                    <a:pt x="3241" y="2756"/>
                  </a:lnTo>
                  <a:lnTo>
                    <a:pt x="3178" y="2777"/>
                  </a:lnTo>
                  <a:lnTo>
                    <a:pt x="3117" y="2800"/>
                  </a:lnTo>
                  <a:lnTo>
                    <a:pt x="3055" y="2825"/>
                  </a:lnTo>
                  <a:lnTo>
                    <a:pt x="2995" y="2851"/>
                  </a:lnTo>
                  <a:lnTo>
                    <a:pt x="2936" y="2880"/>
                  </a:lnTo>
                  <a:lnTo>
                    <a:pt x="2877" y="2913"/>
                  </a:lnTo>
                  <a:lnTo>
                    <a:pt x="2820" y="2946"/>
                  </a:lnTo>
                  <a:lnTo>
                    <a:pt x="2792" y="2964"/>
                  </a:lnTo>
                  <a:lnTo>
                    <a:pt x="2764" y="2982"/>
                  </a:lnTo>
                  <a:lnTo>
                    <a:pt x="2738" y="3001"/>
                  </a:lnTo>
                  <a:lnTo>
                    <a:pt x="2711" y="3020"/>
                  </a:lnTo>
                  <a:lnTo>
                    <a:pt x="2684" y="3041"/>
                  </a:lnTo>
                  <a:lnTo>
                    <a:pt x="2658" y="3061"/>
                  </a:lnTo>
                  <a:lnTo>
                    <a:pt x="2632" y="3082"/>
                  </a:lnTo>
                  <a:lnTo>
                    <a:pt x="2607" y="3105"/>
                  </a:lnTo>
                  <a:lnTo>
                    <a:pt x="2582" y="3128"/>
                  </a:lnTo>
                  <a:lnTo>
                    <a:pt x="2558" y="3152"/>
                  </a:lnTo>
                  <a:lnTo>
                    <a:pt x="2533" y="3175"/>
                  </a:lnTo>
                  <a:lnTo>
                    <a:pt x="2510" y="3199"/>
                  </a:lnTo>
                  <a:lnTo>
                    <a:pt x="2488" y="3225"/>
                  </a:lnTo>
                  <a:lnTo>
                    <a:pt x="2465" y="3252"/>
                  </a:lnTo>
                  <a:lnTo>
                    <a:pt x="2443" y="3279"/>
                  </a:lnTo>
                  <a:lnTo>
                    <a:pt x="2422" y="3307"/>
                  </a:lnTo>
                  <a:lnTo>
                    <a:pt x="2402" y="3334"/>
                  </a:lnTo>
                  <a:lnTo>
                    <a:pt x="2382" y="3363"/>
                  </a:lnTo>
                  <a:lnTo>
                    <a:pt x="2362" y="3394"/>
                  </a:lnTo>
                  <a:lnTo>
                    <a:pt x="2343" y="3424"/>
                  </a:lnTo>
                  <a:lnTo>
                    <a:pt x="2325" y="3456"/>
                  </a:lnTo>
                  <a:lnTo>
                    <a:pt x="2307" y="3487"/>
                  </a:lnTo>
                  <a:lnTo>
                    <a:pt x="2290" y="3521"/>
                  </a:lnTo>
                  <a:lnTo>
                    <a:pt x="2275" y="3554"/>
                  </a:lnTo>
                  <a:lnTo>
                    <a:pt x="2259" y="3589"/>
                  </a:lnTo>
                  <a:lnTo>
                    <a:pt x="2243" y="3624"/>
                  </a:lnTo>
                  <a:lnTo>
                    <a:pt x="2230" y="3660"/>
                  </a:lnTo>
                  <a:lnTo>
                    <a:pt x="2217" y="3698"/>
                  </a:lnTo>
                  <a:lnTo>
                    <a:pt x="2204" y="3736"/>
                  </a:lnTo>
                  <a:lnTo>
                    <a:pt x="2192" y="3774"/>
                  </a:lnTo>
                  <a:lnTo>
                    <a:pt x="2181" y="3814"/>
                  </a:lnTo>
                  <a:lnTo>
                    <a:pt x="2171" y="3854"/>
                  </a:lnTo>
                  <a:lnTo>
                    <a:pt x="2162" y="3895"/>
                  </a:lnTo>
                  <a:lnTo>
                    <a:pt x="2153" y="3938"/>
                  </a:lnTo>
                  <a:lnTo>
                    <a:pt x="2145" y="3981"/>
                  </a:lnTo>
                  <a:lnTo>
                    <a:pt x="2139" y="4025"/>
                  </a:lnTo>
                  <a:lnTo>
                    <a:pt x="2133" y="4069"/>
                  </a:lnTo>
                  <a:lnTo>
                    <a:pt x="2127" y="4116"/>
                  </a:lnTo>
                  <a:lnTo>
                    <a:pt x="2123" y="4163"/>
                  </a:lnTo>
                  <a:lnTo>
                    <a:pt x="2121" y="4210"/>
                  </a:lnTo>
                  <a:lnTo>
                    <a:pt x="2117" y="4259"/>
                  </a:lnTo>
                  <a:lnTo>
                    <a:pt x="2116" y="4309"/>
                  </a:lnTo>
                  <a:close/>
                  <a:moveTo>
                    <a:pt x="2334" y="5731"/>
                  </a:moveTo>
                  <a:lnTo>
                    <a:pt x="2334" y="5731"/>
                  </a:lnTo>
                  <a:lnTo>
                    <a:pt x="2292" y="5674"/>
                  </a:lnTo>
                  <a:lnTo>
                    <a:pt x="2252" y="5615"/>
                  </a:lnTo>
                  <a:lnTo>
                    <a:pt x="2213" y="5554"/>
                  </a:lnTo>
                  <a:lnTo>
                    <a:pt x="2174" y="5489"/>
                  </a:lnTo>
                  <a:lnTo>
                    <a:pt x="2136" y="5424"/>
                  </a:lnTo>
                  <a:lnTo>
                    <a:pt x="2101" y="5355"/>
                  </a:lnTo>
                  <a:lnTo>
                    <a:pt x="2066" y="5285"/>
                  </a:lnTo>
                  <a:lnTo>
                    <a:pt x="2034" y="5212"/>
                  </a:lnTo>
                  <a:lnTo>
                    <a:pt x="2017" y="5175"/>
                  </a:lnTo>
                  <a:lnTo>
                    <a:pt x="2002" y="5137"/>
                  </a:lnTo>
                  <a:lnTo>
                    <a:pt x="1988" y="5099"/>
                  </a:lnTo>
                  <a:lnTo>
                    <a:pt x="1973" y="5060"/>
                  </a:lnTo>
                  <a:lnTo>
                    <a:pt x="1960" y="5020"/>
                  </a:lnTo>
                  <a:lnTo>
                    <a:pt x="1947" y="4980"/>
                  </a:lnTo>
                  <a:lnTo>
                    <a:pt x="1934" y="4939"/>
                  </a:lnTo>
                  <a:lnTo>
                    <a:pt x="1922" y="4898"/>
                  </a:lnTo>
                  <a:lnTo>
                    <a:pt x="1911" y="4857"/>
                  </a:lnTo>
                  <a:lnTo>
                    <a:pt x="1901" y="4815"/>
                  </a:lnTo>
                  <a:lnTo>
                    <a:pt x="1891" y="4771"/>
                  </a:lnTo>
                  <a:lnTo>
                    <a:pt x="1882" y="4728"/>
                  </a:lnTo>
                  <a:lnTo>
                    <a:pt x="1874" y="4684"/>
                  </a:lnTo>
                  <a:lnTo>
                    <a:pt x="1866" y="4639"/>
                  </a:lnTo>
                  <a:lnTo>
                    <a:pt x="1860" y="4594"/>
                  </a:lnTo>
                  <a:lnTo>
                    <a:pt x="1854" y="4548"/>
                  </a:lnTo>
                  <a:lnTo>
                    <a:pt x="1848" y="4502"/>
                  </a:lnTo>
                  <a:lnTo>
                    <a:pt x="1844" y="4455"/>
                  </a:lnTo>
                  <a:lnTo>
                    <a:pt x="1841" y="4409"/>
                  </a:lnTo>
                  <a:lnTo>
                    <a:pt x="1838" y="4361"/>
                  </a:lnTo>
                  <a:lnTo>
                    <a:pt x="1837" y="4311"/>
                  </a:lnTo>
                  <a:lnTo>
                    <a:pt x="1836" y="4262"/>
                  </a:lnTo>
                  <a:lnTo>
                    <a:pt x="1837" y="4213"/>
                  </a:lnTo>
                  <a:lnTo>
                    <a:pt x="1838" y="4163"/>
                  </a:lnTo>
                  <a:lnTo>
                    <a:pt x="1841" y="4112"/>
                  </a:lnTo>
                  <a:lnTo>
                    <a:pt x="1844" y="4061"/>
                  </a:lnTo>
                  <a:lnTo>
                    <a:pt x="1850" y="4009"/>
                  </a:lnTo>
                  <a:lnTo>
                    <a:pt x="1855" y="3957"/>
                  </a:lnTo>
                  <a:lnTo>
                    <a:pt x="1862" y="3904"/>
                  </a:lnTo>
                  <a:lnTo>
                    <a:pt x="1870" y="3851"/>
                  </a:lnTo>
                  <a:lnTo>
                    <a:pt x="1879" y="3796"/>
                  </a:lnTo>
                  <a:lnTo>
                    <a:pt x="1889" y="3742"/>
                  </a:lnTo>
                  <a:lnTo>
                    <a:pt x="1901" y="3687"/>
                  </a:lnTo>
                  <a:lnTo>
                    <a:pt x="1913" y="3631"/>
                  </a:lnTo>
                  <a:lnTo>
                    <a:pt x="1927" y="3575"/>
                  </a:lnTo>
                  <a:lnTo>
                    <a:pt x="1942" y="3518"/>
                  </a:lnTo>
                  <a:lnTo>
                    <a:pt x="1959" y="3460"/>
                  </a:lnTo>
                  <a:lnTo>
                    <a:pt x="1977" y="3404"/>
                  </a:lnTo>
                  <a:lnTo>
                    <a:pt x="1996" y="3344"/>
                  </a:lnTo>
                  <a:lnTo>
                    <a:pt x="2017" y="3285"/>
                  </a:lnTo>
                  <a:lnTo>
                    <a:pt x="2038" y="3226"/>
                  </a:lnTo>
                  <a:lnTo>
                    <a:pt x="2062" y="3166"/>
                  </a:lnTo>
                  <a:lnTo>
                    <a:pt x="2086" y="3106"/>
                  </a:lnTo>
                  <a:lnTo>
                    <a:pt x="2113" y="3044"/>
                  </a:lnTo>
                  <a:lnTo>
                    <a:pt x="2141" y="2983"/>
                  </a:lnTo>
                  <a:lnTo>
                    <a:pt x="2170" y="2921"/>
                  </a:lnTo>
                  <a:lnTo>
                    <a:pt x="2201" y="2858"/>
                  </a:lnTo>
                  <a:lnTo>
                    <a:pt x="2232" y="2795"/>
                  </a:lnTo>
                  <a:lnTo>
                    <a:pt x="2288" y="2685"/>
                  </a:lnTo>
                  <a:lnTo>
                    <a:pt x="2340" y="2579"/>
                  </a:lnTo>
                  <a:lnTo>
                    <a:pt x="2387" y="2476"/>
                  </a:lnTo>
                  <a:lnTo>
                    <a:pt x="2432" y="2374"/>
                  </a:lnTo>
                  <a:lnTo>
                    <a:pt x="2472" y="2276"/>
                  </a:lnTo>
                  <a:lnTo>
                    <a:pt x="2508" y="2180"/>
                  </a:lnTo>
                  <a:lnTo>
                    <a:pt x="2541" y="2087"/>
                  </a:lnTo>
                  <a:lnTo>
                    <a:pt x="2571" y="1996"/>
                  </a:lnTo>
                  <a:lnTo>
                    <a:pt x="2597" y="1909"/>
                  </a:lnTo>
                  <a:lnTo>
                    <a:pt x="2620" y="1823"/>
                  </a:lnTo>
                  <a:lnTo>
                    <a:pt x="2640" y="1741"/>
                  </a:lnTo>
                  <a:lnTo>
                    <a:pt x="2658" y="1660"/>
                  </a:lnTo>
                  <a:lnTo>
                    <a:pt x="2672" y="1582"/>
                  </a:lnTo>
                  <a:lnTo>
                    <a:pt x="2684" y="1506"/>
                  </a:lnTo>
                  <a:lnTo>
                    <a:pt x="2693" y="1433"/>
                  </a:lnTo>
                  <a:lnTo>
                    <a:pt x="2698" y="1361"/>
                  </a:lnTo>
                  <a:lnTo>
                    <a:pt x="2702" y="1293"/>
                  </a:lnTo>
                  <a:lnTo>
                    <a:pt x="2704" y="1226"/>
                  </a:lnTo>
                  <a:lnTo>
                    <a:pt x="2703" y="1162"/>
                  </a:lnTo>
                  <a:lnTo>
                    <a:pt x="2700" y="1100"/>
                  </a:lnTo>
                  <a:lnTo>
                    <a:pt x="2694" y="1040"/>
                  </a:lnTo>
                  <a:lnTo>
                    <a:pt x="2686" y="982"/>
                  </a:lnTo>
                  <a:lnTo>
                    <a:pt x="2677" y="926"/>
                  </a:lnTo>
                  <a:lnTo>
                    <a:pt x="2666" y="873"/>
                  </a:lnTo>
                  <a:lnTo>
                    <a:pt x="2654" y="820"/>
                  </a:lnTo>
                  <a:lnTo>
                    <a:pt x="2639" y="771"/>
                  </a:lnTo>
                  <a:lnTo>
                    <a:pt x="2624" y="723"/>
                  </a:lnTo>
                  <a:lnTo>
                    <a:pt x="2607" y="677"/>
                  </a:lnTo>
                  <a:lnTo>
                    <a:pt x="2588" y="633"/>
                  </a:lnTo>
                  <a:lnTo>
                    <a:pt x="2568" y="591"/>
                  </a:lnTo>
                  <a:lnTo>
                    <a:pt x="2548" y="551"/>
                  </a:lnTo>
                  <a:lnTo>
                    <a:pt x="2526" y="511"/>
                  </a:lnTo>
                  <a:lnTo>
                    <a:pt x="2503" y="475"/>
                  </a:lnTo>
                  <a:lnTo>
                    <a:pt x="2480" y="439"/>
                  </a:lnTo>
                  <a:lnTo>
                    <a:pt x="2455" y="406"/>
                  </a:lnTo>
                  <a:lnTo>
                    <a:pt x="2431" y="373"/>
                  </a:lnTo>
                  <a:lnTo>
                    <a:pt x="2405" y="343"/>
                  </a:lnTo>
                  <a:lnTo>
                    <a:pt x="2379" y="314"/>
                  </a:lnTo>
                  <a:lnTo>
                    <a:pt x="2354" y="287"/>
                  </a:lnTo>
                  <a:lnTo>
                    <a:pt x="2327" y="262"/>
                  </a:lnTo>
                  <a:lnTo>
                    <a:pt x="2301" y="237"/>
                  </a:lnTo>
                  <a:lnTo>
                    <a:pt x="2275" y="214"/>
                  </a:lnTo>
                  <a:lnTo>
                    <a:pt x="2249" y="192"/>
                  </a:lnTo>
                  <a:lnTo>
                    <a:pt x="2223" y="172"/>
                  </a:lnTo>
                  <a:lnTo>
                    <a:pt x="2197" y="153"/>
                  </a:lnTo>
                  <a:lnTo>
                    <a:pt x="2172" y="136"/>
                  </a:lnTo>
                  <a:lnTo>
                    <a:pt x="2147" y="119"/>
                  </a:lnTo>
                  <a:lnTo>
                    <a:pt x="2123" y="104"/>
                  </a:lnTo>
                  <a:lnTo>
                    <a:pt x="2076" y="78"/>
                  </a:lnTo>
                  <a:lnTo>
                    <a:pt x="2034" y="55"/>
                  </a:lnTo>
                  <a:lnTo>
                    <a:pt x="1996" y="36"/>
                  </a:lnTo>
                  <a:lnTo>
                    <a:pt x="1962" y="23"/>
                  </a:lnTo>
                  <a:lnTo>
                    <a:pt x="1935" y="12"/>
                  </a:lnTo>
                  <a:lnTo>
                    <a:pt x="1915" y="5"/>
                  </a:lnTo>
                  <a:lnTo>
                    <a:pt x="1898" y="0"/>
                  </a:lnTo>
                  <a:lnTo>
                    <a:pt x="1912" y="6"/>
                  </a:lnTo>
                  <a:lnTo>
                    <a:pt x="1930" y="15"/>
                  </a:lnTo>
                  <a:lnTo>
                    <a:pt x="1952" y="29"/>
                  </a:lnTo>
                  <a:lnTo>
                    <a:pt x="1980" y="45"/>
                  </a:lnTo>
                  <a:lnTo>
                    <a:pt x="2011" y="66"/>
                  </a:lnTo>
                  <a:lnTo>
                    <a:pt x="2047" y="92"/>
                  </a:lnTo>
                  <a:lnTo>
                    <a:pt x="2085" y="123"/>
                  </a:lnTo>
                  <a:lnTo>
                    <a:pt x="2125" y="158"/>
                  </a:lnTo>
                  <a:lnTo>
                    <a:pt x="2146" y="177"/>
                  </a:lnTo>
                  <a:lnTo>
                    <a:pt x="2168" y="197"/>
                  </a:lnTo>
                  <a:lnTo>
                    <a:pt x="2188" y="219"/>
                  </a:lnTo>
                  <a:lnTo>
                    <a:pt x="2209" y="242"/>
                  </a:lnTo>
                  <a:lnTo>
                    <a:pt x="2230" y="266"/>
                  </a:lnTo>
                  <a:lnTo>
                    <a:pt x="2251" y="292"/>
                  </a:lnTo>
                  <a:lnTo>
                    <a:pt x="2272" y="319"/>
                  </a:lnTo>
                  <a:lnTo>
                    <a:pt x="2292" y="346"/>
                  </a:lnTo>
                  <a:lnTo>
                    <a:pt x="2313" y="377"/>
                  </a:lnTo>
                  <a:lnTo>
                    <a:pt x="2331" y="407"/>
                  </a:lnTo>
                  <a:lnTo>
                    <a:pt x="2352" y="439"/>
                  </a:lnTo>
                  <a:lnTo>
                    <a:pt x="2369" y="474"/>
                  </a:lnTo>
                  <a:lnTo>
                    <a:pt x="2387" y="508"/>
                  </a:lnTo>
                  <a:lnTo>
                    <a:pt x="2404" y="545"/>
                  </a:lnTo>
                  <a:lnTo>
                    <a:pt x="2420" y="583"/>
                  </a:lnTo>
                  <a:lnTo>
                    <a:pt x="2435" y="622"/>
                  </a:lnTo>
                  <a:lnTo>
                    <a:pt x="2449" y="663"/>
                  </a:lnTo>
                  <a:lnTo>
                    <a:pt x="2461" y="706"/>
                  </a:lnTo>
                  <a:lnTo>
                    <a:pt x="2472" y="750"/>
                  </a:lnTo>
                  <a:lnTo>
                    <a:pt x="2482" y="796"/>
                  </a:lnTo>
                  <a:lnTo>
                    <a:pt x="2491" y="843"/>
                  </a:lnTo>
                  <a:lnTo>
                    <a:pt x="2498" y="892"/>
                  </a:lnTo>
                  <a:lnTo>
                    <a:pt x="2503" y="942"/>
                  </a:lnTo>
                  <a:lnTo>
                    <a:pt x="2507" y="994"/>
                  </a:lnTo>
                  <a:lnTo>
                    <a:pt x="2509" y="1048"/>
                  </a:lnTo>
                  <a:lnTo>
                    <a:pt x="2509" y="1104"/>
                  </a:lnTo>
                  <a:lnTo>
                    <a:pt x="2507" y="1161"/>
                  </a:lnTo>
                  <a:lnTo>
                    <a:pt x="2502" y="1220"/>
                  </a:lnTo>
                  <a:lnTo>
                    <a:pt x="2495" y="1280"/>
                  </a:lnTo>
                  <a:lnTo>
                    <a:pt x="2488" y="1342"/>
                  </a:lnTo>
                  <a:lnTo>
                    <a:pt x="2476" y="1406"/>
                  </a:lnTo>
                  <a:lnTo>
                    <a:pt x="2463" y="1472"/>
                  </a:lnTo>
                  <a:lnTo>
                    <a:pt x="2446" y="1540"/>
                  </a:lnTo>
                  <a:lnTo>
                    <a:pt x="2429" y="1609"/>
                  </a:lnTo>
                  <a:lnTo>
                    <a:pt x="2407" y="1680"/>
                  </a:lnTo>
                  <a:lnTo>
                    <a:pt x="2383" y="1754"/>
                  </a:lnTo>
                  <a:lnTo>
                    <a:pt x="2356" y="1829"/>
                  </a:lnTo>
                  <a:lnTo>
                    <a:pt x="2326" y="1906"/>
                  </a:lnTo>
                  <a:lnTo>
                    <a:pt x="2294" y="1985"/>
                  </a:lnTo>
                  <a:lnTo>
                    <a:pt x="2257" y="2066"/>
                  </a:lnTo>
                  <a:lnTo>
                    <a:pt x="2218" y="2149"/>
                  </a:lnTo>
                  <a:lnTo>
                    <a:pt x="2175" y="2234"/>
                  </a:lnTo>
                  <a:lnTo>
                    <a:pt x="2128" y="2321"/>
                  </a:lnTo>
                  <a:lnTo>
                    <a:pt x="2079" y="2409"/>
                  </a:lnTo>
                  <a:lnTo>
                    <a:pt x="2026" y="2500"/>
                  </a:lnTo>
                  <a:lnTo>
                    <a:pt x="1969" y="2593"/>
                  </a:lnTo>
                  <a:lnTo>
                    <a:pt x="1977" y="2554"/>
                  </a:lnTo>
                  <a:lnTo>
                    <a:pt x="1985" y="2515"/>
                  </a:lnTo>
                  <a:lnTo>
                    <a:pt x="1990" y="2476"/>
                  </a:lnTo>
                  <a:lnTo>
                    <a:pt x="1996" y="2438"/>
                  </a:lnTo>
                  <a:lnTo>
                    <a:pt x="2000" y="2401"/>
                  </a:lnTo>
                  <a:lnTo>
                    <a:pt x="2004" y="2363"/>
                  </a:lnTo>
                  <a:lnTo>
                    <a:pt x="2007" y="2327"/>
                  </a:lnTo>
                  <a:lnTo>
                    <a:pt x="2008" y="2290"/>
                  </a:lnTo>
                  <a:lnTo>
                    <a:pt x="2009" y="2255"/>
                  </a:lnTo>
                  <a:lnTo>
                    <a:pt x="2009" y="2219"/>
                  </a:lnTo>
                  <a:lnTo>
                    <a:pt x="2008" y="2185"/>
                  </a:lnTo>
                  <a:lnTo>
                    <a:pt x="2007" y="2150"/>
                  </a:lnTo>
                  <a:lnTo>
                    <a:pt x="2004" y="2115"/>
                  </a:lnTo>
                  <a:lnTo>
                    <a:pt x="2000" y="2082"/>
                  </a:lnTo>
                  <a:lnTo>
                    <a:pt x="1996" y="2048"/>
                  </a:lnTo>
                  <a:lnTo>
                    <a:pt x="1991" y="2015"/>
                  </a:lnTo>
                  <a:lnTo>
                    <a:pt x="1986" y="1983"/>
                  </a:lnTo>
                  <a:lnTo>
                    <a:pt x="1979" y="1950"/>
                  </a:lnTo>
                  <a:lnTo>
                    <a:pt x="1972" y="1919"/>
                  </a:lnTo>
                  <a:lnTo>
                    <a:pt x="1964" y="1888"/>
                  </a:lnTo>
                  <a:lnTo>
                    <a:pt x="1956" y="1857"/>
                  </a:lnTo>
                  <a:lnTo>
                    <a:pt x="1947" y="1825"/>
                  </a:lnTo>
                  <a:lnTo>
                    <a:pt x="1937" y="1795"/>
                  </a:lnTo>
                  <a:lnTo>
                    <a:pt x="1925" y="1766"/>
                  </a:lnTo>
                  <a:lnTo>
                    <a:pt x="1914" y="1736"/>
                  </a:lnTo>
                  <a:lnTo>
                    <a:pt x="1902" y="1707"/>
                  </a:lnTo>
                  <a:lnTo>
                    <a:pt x="1890" y="1679"/>
                  </a:lnTo>
                  <a:lnTo>
                    <a:pt x="1876" y="1650"/>
                  </a:lnTo>
                  <a:lnTo>
                    <a:pt x="1863" y="1622"/>
                  </a:lnTo>
                  <a:lnTo>
                    <a:pt x="1848" y="1596"/>
                  </a:lnTo>
                  <a:lnTo>
                    <a:pt x="1818" y="1541"/>
                  </a:lnTo>
                  <a:lnTo>
                    <a:pt x="1786" y="1489"/>
                  </a:lnTo>
                  <a:lnTo>
                    <a:pt x="1751" y="1438"/>
                  </a:lnTo>
                  <a:lnTo>
                    <a:pt x="1716" y="1388"/>
                  </a:lnTo>
                  <a:lnTo>
                    <a:pt x="1678" y="1340"/>
                  </a:lnTo>
                  <a:lnTo>
                    <a:pt x="1638" y="1293"/>
                  </a:lnTo>
                  <a:lnTo>
                    <a:pt x="1596" y="1249"/>
                  </a:lnTo>
                  <a:lnTo>
                    <a:pt x="1554" y="1205"/>
                  </a:lnTo>
                  <a:lnTo>
                    <a:pt x="1510" y="1163"/>
                  </a:lnTo>
                  <a:lnTo>
                    <a:pt x="1465" y="1122"/>
                  </a:lnTo>
                  <a:lnTo>
                    <a:pt x="1419" y="1081"/>
                  </a:lnTo>
                  <a:lnTo>
                    <a:pt x="1371" y="1044"/>
                  </a:lnTo>
                  <a:lnTo>
                    <a:pt x="1323" y="1006"/>
                  </a:lnTo>
                  <a:lnTo>
                    <a:pt x="1274" y="970"/>
                  </a:lnTo>
                  <a:lnTo>
                    <a:pt x="1225" y="935"/>
                  </a:lnTo>
                  <a:lnTo>
                    <a:pt x="1175" y="902"/>
                  </a:lnTo>
                  <a:lnTo>
                    <a:pt x="1125" y="871"/>
                  </a:lnTo>
                  <a:lnTo>
                    <a:pt x="1074" y="839"/>
                  </a:lnTo>
                  <a:lnTo>
                    <a:pt x="1023" y="810"/>
                  </a:lnTo>
                  <a:lnTo>
                    <a:pt x="973" y="781"/>
                  </a:lnTo>
                  <a:lnTo>
                    <a:pt x="922" y="755"/>
                  </a:lnTo>
                  <a:lnTo>
                    <a:pt x="871" y="729"/>
                  </a:lnTo>
                  <a:lnTo>
                    <a:pt x="821" y="703"/>
                  </a:lnTo>
                  <a:lnTo>
                    <a:pt x="771" y="680"/>
                  </a:lnTo>
                  <a:lnTo>
                    <a:pt x="722" y="658"/>
                  </a:lnTo>
                  <a:lnTo>
                    <a:pt x="673" y="635"/>
                  </a:lnTo>
                  <a:lnTo>
                    <a:pt x="625" y="615"/>
                  </a:lnTo>
                  <a:lnTo>
                    <a:pt x="532" y="578"/>
                  </a:lnTo>
                  <a:lnTo>
                    <a:pt x="444" y="545"/>
                  </a:lnTo>
                  <a:lnTo>
                    <a:pt x="360" y="515"/>
                  </a:lnTo>
                  <a:lnTo>
                    <a:pt x="283" y="489"/>
                  </a:lnTo>
                  <a:lnTo>
                    <a:pt x="214" y="468"/>
                  </a:lnTo>
                  <a:lnTo>
                    <a:pt x="153" y="450"/>
                  </a:lnTo>
                  <a:lnTo>
                    <a:pt x="101" y="436"/>
                  </a:lnTo>
                  <a:lnTo>
                    <a:pt x="27" y="417"/>
                  </a:lnTo>
                  <a:lnTo>
                    <a:pt x="0" y="411"/>
                  </a:lnTo>
                  <a:lnTo>
                    <a:pt x="3" y="528"/>
                  </a:lnTo>
                  <a:lnTo>
                    <a:pt x="8" y="642"/>
                  </a:lnTo>
                  <a:lnTo>
                    <a:pt x="15" y="752"/>
                  </a:lnTo>
                  <a:lnTo>
                    <a:pt x="22" y="858"/>
                  </a:lnTo>
                  <a:lnTo>
                    <a:pt x="32" y="962"/>
                  </a:lnTo>
                  <a:lnTo>
                    <a:pt x="44" y="1062"/>
                  </a:lnTo>
                  <a:lnTo>
                    <a:pt x="56" y="1158"/>
                  </a:lnTo>
                  <a:lnTo>
                    <a:pt x="69" y="1252"/>
                  </a:lnTo>
                  <a:lnTo>
                    <a:pt x="85" y="1342"/>
                  </a:lnTo>
                  <a:lnTo>
                    <a:pt x="102" y="1429"/>
                  </a:lnTo>
                  <a:lnTo>
                    <a:pt x="121" y="1514"/>
                  </a:lnTo>
                  <a:lnTo>
                    <a:pt x="140" y="1594"/>
                  </a:lnTo>
                  <a:lnTo>
                    <a:pt x="160" y="1673"/>
                  </a:lnTo>
                  <a:lnTo>
                    <a:pt x="182" y="1748"/>
                  </a:lnTo>
                  <a:lnTo>
                    <a:pt x="204" y="1821"/>
                  </a:lnTo>
                  <a:lnTo>
                    <a:pt x="229" y="1890"/>
                  </a:lnTo>
                  <a:lnTo>
                    <a:pt x="253" y="1957"/>
                  </a:lnTo>
                  <a:lnTo>
                    <a:pt x="279" y="2022"/>
                  </a:lnTo>
                  <a:lnTo>
                    <a:pt x="307" y="2083"/>
                  </a:lnTo>
                  <a:lnTo>
                    <a:pt x="334" y="2141"/>
                  </a:lnTo>
                  <a:lnTo>
                    <a:pt x="363" y="2198"/>
                  </a:lnTo>
                  <a:lnTo>
                    <a:pt x="392" y="2251"/>
                  </a:lnTo>
                  <a:lnTo>
                    <a:pt x="422" y="2303"/>
                  </a:lnTo>
                  <a:lnTo>
                    <a:pt x="453" y="2352"/>
                  </a:lnTo>
                  <a:lnTo>
                    <a:pt x="484" y="2399"/>
                  </a:lnTo>
                  <a:lnTo>
                    <a:pt x="517" y="2443"/>
                  </a:lnTo>
                  <a:lnTo>
                    <a:pt x="549" y="2486"/>
                  </a:lnTo>
                  <a:lnTo>
                    <a:pt x="582" y="2526"/>
                  </a:lnTo>
                  <a:lnTo>
                    <a:pt x="616" y="2564"/>
                  </a:lnTo>
                  <a:lnTo>
                    <a:pt x="649" y="2599"/>
                  </a:lnTo>
                  <a:lnTo>
                    <a:pt x="684" y="2634"/>
                  </a:lnTo>
                  <a:lnTo>
                    <a:pt x="718" y="2666"/>
                  </a:lnTo>
                  <a:lnTo>
                    <a:pt x="754" y="2696"/>
                  </a:lnTo>
                  <a:lnTo>
                    <a:pt x="789" y="2724"/>
                  </a:lnTo>
                  <a:lnTo>
                    <a:pt x="824" y="2751"/>
                  </a:lnTo>
                  <a:lnTo>
                    <a:pt x="860" y="2776"/>
                  </a:lnTo>
                  <a:lnTo>
                    <a:pt x="895" y="2799"/>
                  </a:lnTo>
                  <a:lnTo>
                    <a:pt x="930" y="2820"/>
                  </a:lnTo>
                  <a:lnTo>
                    <a:pt x="966" y="2840"/>
                  </a:lnTo>
                  <a:lnTo>
                    <a:pt x="1002" y="2858"/>
                  </a:lnTo>
                  <a:lnTo>
                    <a:pt x="1038" y="2875"/>
                  </a:lnTo>
                  <a:lnTo>
                    <a:pt x="1072" y="2891"/>
                  </a:lnTo>
                  <a:lnTo>
                    <a:pt x="1108" y="2905"/>
                  </a:lnTo>
                  <a:lnTo>
                    <a:pt x="1142" y="2917"/>
                  </a:lnTo>
                  <a:lnTo>
                    <a:pt x="1177" y="2930"/>
                  </a:lnTo>
                  <a:lnTo>
                    <a:pt x="1212" y="2940"/>
                  </a:lnTo>
                  <a:lnTo>
                    <a:pt x="1245" y="2949"/>
                  </a:lnTo>
                  <a:lnTo>
                    <a:pt x="1278" y="2957"/>
                  </a:lnTo>
                  <a:lnTo>
                    <a:pt x="1312" y="2964"/>
                  </a:lnTo>
                  <a:lnTo>
                    <a:pt x="1344" y="2971"/>
                  </a:lnTo>
                  <a:lnTo>
                    <a:pt x="1376" y="2975"/>
                  </a:lnTo>
                  <a:lnTo>
                    <a:pt x="1407" y="2980"/>
                  </a:lnTo>
                  <a:lnTo>
                    <a:pt x="1438" y="2983"/>
                  </a:lnTo>
                  <a:lnTo>
                    <a:pt x="1467" y="2986"/>
                  </a:lnTo>
                  <a:lnTo>
                    <a:pt x="1525" y="2990"/>
                  </a:lnTo>
                  <a:lnTo>
                    <a:pt x="1579" y="2991"/>
                  </a:lnTo>
                  <a:lnTo>
                    <a:pt x="1629" y="2990"/>
                  </a:lnTo>
                  <a:lnTo>
                    <a:pt x="1674" y="2986"/>
                  </a:lnTo>
                  <a:lnTo>
                    <a:pt x="1717" y="2983"/>
                  </a:lnTo>
                  <a:lnTo>
                    <a:pt x="1681" y="3040"/>
                  </a:lnTo>
                  <a:lnTo>
                    <a:pt x="1647" y="3097"/>
                  </a:lnTo>
                  <a:lnTo>
                    <a:pt x="1614" y="3153"/>
                  </a:lnTo>
                  <a:lnTo>
                    <a:pt x="1583" y="3208"/>
                  </a:lnTo>
                  <a:lnTo>
                    <a:pt x="1553" y="3263"/>
                  </a:lnTo>
                  <a:lnTo>
                    <a:pt x="1525" y="3319"/>
                  </a:lnTo>
                  <a:lnTo>
                    <a:pt x="1498" y="3373"/>
                  </a:lnTo>
                  <a:lnTo>
                    <a:pt x="1471" y="3427"/>
                  </a:lnTo>
                  <a:lnTo>
                    <a:pt x="1447" y="3481"/>
                  </a:lnTo>
                  <a:lnTo>
                    <a:pt x="1425" y="3534"/>
                  </a:lnTo>
                  <a:lnTo>
                    <a:pt x="1402" y="3587"/>
                  </a:lnTo>
                  <a:lnTo>
                    <a:pt x="1381" y="3639"/>
                  </a:lnTo>
                  <a:lnTo>
                    <a:pt x="1362" y="3691"/>
                  </a:lnTo>
                  <a:lnTo>
                    <a:pt x="1343" y="3743"/>
                  </a:lnTo>
                  <a:lnTo>
                    <a:pt x="1326" y="3794"/>
                  </a:lnTo>
                  <a:lnTo>
                    <a:pt x="1311" y="3845"/>
                  </a:lnTo>
                  <a:lnTo>
                    <a:pt x="1295" y="3895"/>
                  </a:lnTo>
                  <a:lnTo>
                    <a:pt x="1282" y="3946"/>
                  </a:lnTo>
                  <a:lnTo>
                    <a:pt x="1270" y="3995"/>
                  </a:lnTo>
                  <a:lnTo>
                    <a:pt x="1257" y="4044"/>
                  </a:lnTo>
                  <a:lnTo>
                    <a:pt x="1247" y="4093"/>
                  </a:lnTo>
                  <a:lnTo>
                    <a:pt x="1237" y="4141"/>
                  </a:lnTo>
                  <a:lnTo>
                    <a:pt x="1229" y="4189"/>
                  </a:lnTo>
                  <a:lnTo>
                    <a:pt x="1222" y="4236"/>
                  </a:lnTo>
                  <a:lnTo>
                    <a:pt x="1215" y="4282"/>
                  </a:lnTo>
                  <a:lnTo>
                    <a:pt x="1209" y="4329"/>
                  </a:lnTo>
                  <a:lnTo>
                    <a:pt x="1205" y="4375"/>
                  </a:lnTo>
                  <a:lnTo>
                    <a:pt x="1200" y="4421"/>
                  </a:lnTo>
                  <a:lnTo>
                    <a:pt x="1198" y="4465"/>
                  </a:lnTo>
                  <a:lnTo>
                    <a:pt x="1196" y="4510"/>
                  </a:lnTo>
                  <a:lnTo>
                    <a:pt x="1195" y="4555"/>
                  </a:lnTo>
                  <a:lnTo>
                    <a:pt x="1195" y="4598"/>
                  </a:lnTo>
                  <a:lnTo>
                    <a:pt x="1195" y="4641"/>
                  </a:lnTo>
                  <a:lnTo>
                    <a:pt x="1196" y="4684"/>
                  </a:lnTo>
                  <a:lnTo>
                    <a:pt x="1198" y="4726"/>
                  </a:lnTo>
                  <a:lnTo>
                    <a:pt x="1200" y="4768"/>
                  </a:lnTo>
                  <a:lnTo>
                    <a:pt x="1205" y="4809"/>
                  </a:lnTo>
                  <a:lnTo>
                    <a:pt x="1208" y="4850"/>
                  </a:lnTo>
                  <a:lnTo>
                    <a:pt x="1214" y="4890"/>
                  </a:lnTo>
                  <a:lnTo>
                    <a:pt x="1219" y="4931"/>
                  </a:lnTo>
                  <a:lnTo>
                    <a:pt x="1225" y="4970"/>
                  </a:lnTo>
                  <a:lnTo>
                    <a:pt x="1232" y="5009"/>
                  </a:lnTo>
                  <a:lnTo>
                    <a:pt x="1239" y="5048"/>
                  </a:lnTo>
                  <a:lnTo>
                    <a:pt x="1247" y="5086"/>
                  </a:lnTo>
                  <a:lnTo>
                    <a:pt x="1265" y="5160"/>
                  </a:lnTo>
                  <a:lnTo>
                    <a:pt x="1284" y="5233"/>
                  </a:lnTo>
                  <a:lnTo>
                    <a:pt x="1306" y="5303"/>
                  </a:lnTo>
                  <a:lnTo>
                    <a:pt x="1329" y="5372"/>
                  </a:lnTo>
                  <a:lnTo>
                    <a:pt x="1354" y="5438"/>
                  </a:lnTo>
                  <a:lnTo>
                    <a:pt x="1380" y="5503"/>
                  </a:lnTo>
                  <a:lnTo>
                    <a:pt x="1408" y="5565"/>
                  </a:lnTo>
                  <a:lnTo>
                    <a:pt x="1437" y="5625"/>
                  </a:lnTo>
                  <a:lnTo>
                    <a:pt x="1466" y="5685"/>
                  </a:lnTo>
                  <a:lnTo>
                    <a:pt x="1496" y="5740"/>
                  </a:lnTo>
                  <a:lnTo>
                    <a:pt x="1446" y="5748"/>
                  </a:lnTo>
                  <a:lnTo>
                    <a:pt x="1397" y="5757"/>
                  </a:lnTo>
                  <a:lnTo>
                    <a:pt x="1348" y="5767"/>
                  </a:lnTo>
                  <a:lnTo>
                    <a:pt x="1300" y="5777"/>
                  </a:lnTo>
                  <a:lnTo>
                    <a:pt x="1253" y="5789"/>
                  </a:lnTo>
                  <a:lnTo>
                    <a:pt x="1207" y="5800"/>
                  </a:lnTo>
                  <a:lnTo>
                    <a:pt x="1162" y="5814"/>
                  </a:lnTo>
                  <a:lnTo>
                    <a:pt x="1119" y="5827"/>
                  </a:lnTo>
                  <a:lnTo>
                    <a:pt x="1077" y="5841"/>
                  </a:lnTo>
                  <a:lnTo>
                    <a:pt x="1035" y="5856"/>
                  </a:lnTo>
                  <a:lnTo>
                    <a:pt x="995" y="5872"/>
                  </a:lnTo>
                  <a:lnTo>
                    <a:pt x="956" y="5887"/>
                  </a:lnTo>
                  <a:lnTo>
                    <a:pt x="919" y="5904"/>
                  </a:lnTo>
                  <a:lnTo>
                    <a:pt x="882" y="5922"/>
                  </a:lnTo>
                  <a:lnTo>
                    <a:pt x="848" y="5940"/>
                  </a:lnTo>
                  <a:lnTo>
                    <a:pt x="814" y="5958"/>
                  </a:lnTo>
                  <a:lnTo>
                    <a:pt x="782" y="5977"/>
                  </a:lnTo>
                  <a:lnTo>
                    <a:pt x="752" y="5997"/>
                  </a:lnTo>
                  <a:lnTo>
                    <a:pt x="723" y="6017"/>
                  </a:lnTo>
                  <a:lnTo>
                    <a:pt x="695" y="6037"/>
                  </a:lnTo>
                  <a:lnTo>
                    <a:pt x="669" y="6058"/>
                  </a:lnTo>
                  <a:lnTo>
                    <a:pt x="645" y="6080"/>
                  </a:lnTo>
                  <a:lnTo>
                    <a:pt x="623" y="6102"/>
                  </a:lnTo>
                  <a:lnTo>
                    <a:pt x="601" y="6125"/>
                  </a:lnTo>
                  <a:lnTo>
                    <a:pt x="582" y="6147"/>
                  </a:lnTo>
                  <a:lnTo>
                    <a:pt x="565" y="6171"/>
                  </a:lnTo>
                  <a:lnTo>
                    <a:pt x="550" y="6194"/>
                  </a:lnTo>
                  <a:lnTo>
                    <a:pt x="536" y="6219"/>
                  </a:lnTo>
                  <a:lnTo>
                    <a:pt x="524" y="6243"/>
                  </a:lnTo>
                  <a:lnTo>
                    <a:pt x="514" y="6268"/>
                  </a:lnTo>
                  <a:lnTo>
                    <a:pt x="507" y="6292"/>
                  </a:lnTo>
                  <a:lnTo>
                    <a:pt x="501" y="6318"/>
                  </a:lnTo>
                  <a:lnTo>
                    <a:pt x="3395" y="6318"/>
                  </a:lnTo>
                  <a:lnTo>
                    <a:pt x="3389" y="6292"/>
                  </a:lnTo>
                  <a:lnTo>
                    <a:pt x="3381" y="6266"/>
                  </a:lnTo>
                  <a:lnTo>
                    <a:pt x="3370" y="6240"/>
                  </a:lnTo>
                  <a:lnTo>
                    <a:pt x="3358" y="6214"/>
                  </a:lnTo>
                  <a:lnTo>
                    <a:pt x="3343" y="6190"/>
                  </a:lnTo>
                  <a:lnTo>
                    <a:pt x="3327" y="6165"/>
                  </a:lnTo>
                  <a:lnTo>
                    <a:pt x="3309" y="6141"/>
                  </a:lnTo>
                  <a:lnTo>
                    <a:pt x="3287" y="6117"/>
                  </a:lnTo>
                  <a:lnTo>
                    <a:pt x="3265" y="6094"/>
                  </a:lnTo>
                  <a:lnTo>
                    <a:pt x="3242" y="6072"/>
                  </a:lnTo>
                  <a:lnTo>
                    <a:pt x="3216" y="6049"/>
                  </a:lnTo>
                  <a:lnTo>
                    <a:pt x="3188" y="6028"/>
                  </a:lnTo>
                  <a:lnTo>
                    <a:pt x="3158" y="6007"/>
                  </a:lnTo>
                  <a:lnTo>
                    <a:pt x="3128" y="5986"/>
                  </a:lnTo>
                  <a:lnTo>
                    <a:pt x="3094" y="5966"/>
                  </a:lnTo>
                  <a:lnTo>
                    <a:pt x="3061" y="5947"/>
                  </a:lnTo>
                  <a:lnTo>
                    <a:pt x="3024" y="5928"/>
                  </a:lnTo>
                  <a:lnTo>
                    <a:pt x="2987" y="5909"/>
                  </a:lnTo>
                  <a:lnTo>
                    <a:pt x="2948" y="5892"/>
                  </a:lnTo>
                  <a:lnTo>
                    <a:pt x="2908" y="5874"/>
                  </a:lnTo>
                  <a:lnTo>
                    <a:pt x="2867" y="5858"/>
                  </a:lnTo>
                  <a:lnTo>
                    <a:pt x="2825" y="5843"/>
                  </a:lnTo>
                  <a:lnTo>
                    <a:pt x="2780" y="5828"/>
                  </a:lnTo>
                  <a:lnTo>
                    <a:pt x="2735" y="5814"/>
                  </a:lnTo>
                  <a:lnTo>
                    <a:pt x="2688" y="5800"/>
                  </a:lnTo>
                  <a:lnTo>
                    <a:pt x="2640" y="5788"/>
                  </a:lnTo>
                  <a:lnTo>
                    <a:pt x="2593" y="5777"/>
                  </a:lnTo>
                  <a:lnTo>
                    <a:pt x="2542" y="5766"/>
                  </a:lnTo>
                  <a:lnTo>
                    <a:pt x="2492" y="5756"/>
                  </a:lnTo>
                  <a:lnTo>
                    <a:pt x="2440" y="5747"/>
                  </a:lnTo>
                  <a:lnTo>
                    <a:pt x="2387" y="5738"/>
                  </a:lnTo>
                  <a:lnTo>
                    <a:pt x="2334" y="573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20" name="PA_文本框 18">
            <a:extLst>
              <a:ext uri="{FF2B5EF4-FFF2-40B4-BE49-F238E27FC236}">
                <a16:creationId xmlns="" xmlns:a16="http://schemas.microsoft.com/office/drawing/2014/main" id="{97D231E2-3738-4F7C-8763-1829A25C914B}"/>
              </a:ext>
            </a:extLst>
          </p:cNvPr>
          <p:cNvSpPr txBox="1"/>
          <p:nvPr>
            <p:custDataLst>
              <p:tags r:id="rId1"/>
            </p:custDataLst>
          </p:nvPr>
        </p:nvSpPr>
        <p:spPr>
          <a:xfrm>
            <a:off x="1075806" y="2084690"/>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21" name="PA_文本占位符 1">
            <a:extLst>
              <a:ext uri="{FF2B5EF4-FFF2-40B4-BE49-F238E27FC236}">
                <a16:creationId xmlns="" xmlns:a16="http://schemas.microsoft.com/office/drawing/2014/main" id="{A1650899-CF84-4557-8E58-684E6C7F085E}"/>
              </a:ext>
            </a:extLst>
          </p:cNvPr>
          <p:cNvSpPr txBox="1">
            <a:spLocks/>
          </p:cNvSpPr>
          <p:nvPr>
            <p:custDataLst>
              <p:tags r:id="rId2"/>
            </p:custDataLst>
          </p:nvPr>
        </p:nvSpPr>
        <p:spPr>
          <a:xfrm>
            <a:off x="753817" y="2600490"/>
            <a:ext cx="2735224" cy="10167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添加内容添加内容添加内容添加内容添加内容添加内容添加内容添加内容</a:t>
            </a:r>
          </a:p>
        </p:txBody>
      </p:sp>
      <p:sp>
        <p:nvSpPr>
          <p:cNvPr id="23" name="PA_文本框 18">
            <a:extLst>
              <a:ext uri="{FF2B5EF4-FFF2-40B4-BE49-F238E27FC236}">
                <a16:creationId xmlns="" xmlns:a16="http://schemas.microsoft.com/office/drawing/2014/main" id="{8CD5036B-46C4-437B-A10B-A5B91CA99D40}"/>
              </a:ext>
            </a:extLst>
          </p:cNvPr>
          <p:cNvSpPr txBox="1"/>
          <p:nvPr>
            <p:custDataLst>
              <p:tags r:id="rId3"/>
            </p:custDataLst>
          </p:nvPr>
        </p:nvSpPr>
        <p:spPr>
          <a:xfrm>
            <a:off x="1075806" y="3964683"/>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24" name="PA_文本占位符 1">
            <a:extLst>
              <a:ext uri="{FF2B5EF4-FFF2-40B4-BE49-F238E27FC236}">
                <a16:creationId xmlns="" xmlns:a16="http://schemas.microsoft.com/office/drawing/2014/main" id="{DA94E9F7-592C-400F-A10F-9BC98049A63F}"/>
              </a:ext>
            </a:extLst>
          </p:cNvPr>
          <p:cNvSpPr txBox="1">
            <a:spLocks/>
          </p:cNvSpPr>
          <p:nvPr>
            <p:custDataLst>
              <p:tags r:id="rId4"/>
            </p:custDataLst>
          </p:nvPr>
        </p:nvSpPr>
        <p:spPr>
          <a:xfrm>
            <a:off x="753817" y="4480483"/>
            <a:ext cx="2735224" cy="10167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添加内容添加内容添加内容添加内容添加内容添加内容添加内容添加内容</a:t>
            </a:r>
          </a:p>
        </p:txBody>
      </p:sp>
      <p:sp>
        <p:nvSpPr>
          <p:cNvPr id="26" name="PA_文本框 18">
            <a:extLst>
              <a:ext uri="{FF2B5EF4-FFF2-40B4-BE49-F238E27FC236}">
                <a16:creationId xmlns="" xmlns:a16="http://schemas.microsoft.com/office/drawing/2014/main" id="{A8532685-7801-4817-9840-CB832569ABB0}"/>
              </a:ext>
            </a:extLst>
          </p:cNvPr>
          <p:cNvSpPr txBox="1"/>
          <p:nvPr>
            <p:custDataLst>
              <p:tags r:id="rId5"/>
            </p:custDataLst>
          </p:nvPr>
        </p:nvSpPr>
        <p:spPr>
          <a:xfrm>
            <a:off x="9078069" y="3964683"/>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27" name="PA_文本占位符 1">
            <a:extLst>
              <a:ext uri="{FF2B5EF4-FFF2-40B4-BE49-F238E27FC236}">
                <a16:creationId xmlns="" xmlns:a16="http://schemas.microsoft.com/office/drawing/2014/main" id="{E7E05353-0B5B-4C2F-85EC-3BE030BA90AF}"/>
              </a:ext>
            </a:extLst>
          </p:cNvPr>
          <p:cNvSpPr txBox="1">
            <a:spLocks/>
          </p:cNvSpPr>
          <p:nvPr>
            <p:custDataLst>
              <p:tags r:id="rId6"/>
            </p:custDataLst>
          </p:nvPr>
        </p:nvSpPr>
        <p:spPr>
          <a:xfrm>
            <a:off x="8756080" y="4480483"/>
            <a:ext cx="2735224" cy="10167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添加内容添加内容添加内容添加内容添加内容添加内容添加内容添加内容</a:t>
            </a:r>
          </a:p>
        </p:txBody>
      </p:sp>
      <p:sp>
        <p:nvSpPr>
          <p:cNvPr id="29" name="PA_文本框 18">
            <a:extLst>
              <a:ext uri="{FF2B5EF4-FFF2-40B4-BE49-F238E27FC236}">
                <a16:creationId xmlns="" xmlns:a16="http://schemas.microsoft.com/office/drawing/2014/main" id="{8548CCC3-E22E-4ACE-BDB3-694CBF6A5245}"/>
              </a:ext>
            </a:extLst>
          </p:cNvPr>
          <p:cNvSpPr txBox="1"/>
          <p:nvPr>
            <p:custDataLst>
              <p:tags r:id="rId7"/>
            </p:custDataLst>
          </p:nvPr>
        </p:nvSpPr>
        <p:spPr>
          <a:xfrm>
            <a:off x="9022888" y="2060225"/>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30" name="PA_文本占位符 1">
            <a:extLst>
              <a:ext uri="{FF2B5EF4-FFF2-40B4-BE49-F238E27FC236}">
                <a16:creationId xmlns="" xmlns:a16="http://schemas.microsoft.com/office/drawing/2014/main" id="{2FFBB41D-B618-49E6-B613-1784DECCD3A3}"/>
              </a:ext>
            </a:extLst>
          </p:cNvPr>
          <p:cNvSpPr txBox="1">
            <a:spLocks/>
          </p:cNvSpPr>
          <p:nvPr>
            <p:custDataLst>
              <p:tags r:id="rId8"/>
            </p:custDataLst>
          </p:nvPr>
        </p:nvSpPr>
        <p:spPr>
          <a:xfrm>
            <a:off x="8700899" y="2576025"/>
            <a:ext cx="2735224" cy="10167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添加内容添加内容添加内容添加内容添加内容添加内容添加内容添加内容</a:t>
            </a:r>
          </a:p>
        </p:txBody>
      </p:sp>
    </p:spTree>
    <p:extLst>
      <p:ext uri="{BB962C8B-B14F-4D97-AF65-F5344CB8AC3E}">
        <p14:creationId xmlns:p14="http://schemas.microsoft.com/office/powerpoint/2010/main" val="87267192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2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2000">
                                          <p:cBhvr additive="base">
                                            <p:cTn id="7" dur="1000" fill="hold"/>
                                            <p:tgtEl>
                                              <p:spTgt spid="5"/>
                                            </p:tgtEl>
                                            <p:attrNameLst>
                                              <p:attrName>ppt_x</p:attrName>
                                            </p:attrNameLst>
                                          </p:cBhvr>
                                          <p:tavLst>
                                            <p:tav tm="0">
                                              <p:val>
                                                <p:strVal val="0-#ppt_w/2"/>
                                              </p:val>
                                            </p:tav>
                                            <p:tav tm="100000">
                                              <p:val>
                                                <p:strVal val="#ppt_x"/>
                                              </p:val>
                                            </p:tav>
                                          </p:tavLst>
                                        </p:anim>
                                        <p:anim calcmode="lin" valueType="num" p14:bounceEnd="42000">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2000">
                                      <p:stCondLst>
                                        <p:cond delay="400"/>
                                      </p:stCondLst>
                                      <p:childTnLst>
                                        <p:set>
                                          <p:cBhvr>
                                            <p:cTn id="10" dur="1" fill="hold">
                                              <p:stCondLst>
                                                <p:cond delay="0"/>
                                              </p:stCondLst>
                                            </p:cTn>
                                            <p:tgtEl>
                                              <p:spTgt spid="4"/>
                                            </p:tgtEl>
                                            <p:attrNameLst>
                                              <p:attrName>style.visibility</p:attrName>
                                            </p:attrNameLst>
                                          </p:cBhvr>
                                          <p:to>
                                            <p:strVal val="visible"/>
                                          </p:to>
                                        </p:set>
                                        <p:anim calcmode="lin" valueType="num" p14:bounceEnd="42000">
                                          <p:cBhvr additive="base">
                                            <p:cTn id="11" dur="1000" fill="hold"/>
                                            <p:tgtEl>
                                              <p:spTgt spid="4"/>
                                            </p:tgtEl>
                                            <p:attrNameLst>
                                              <p:attrName>ppt_x</p:attrName>
                                            </p:attrNameLst>
                                          </p:cBhvr>
                                          <p:tavLst>
                                            <p:tav tm="0">
                                              <p:val>
                                                <p:strVal val="1+#ppt_w/2"/>
                                              </p:val>
                                            </p:tav>
                                            <p:tav tm="100000">
                                              <p:val>
                                                <p:strVal val="#ppt_x"/>
                                              </p:val>
                                            </p:tav>
                                          </p:tavLst>
                                        </p:anim>
                                        <p:anim calcmode="lin" valueType="num" p14:bounceEnd="42000">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42000">
                                      <p:stCondLst>
                                        <p:cond delay="900"/>
                                      </p:stCondLst>
                                      <p:childTnLst>
                                        <p:set>
                                          <p:cBhvr>
                                            <p:cTn id="14" dur="1" fill="hold">
                                              <p:stCondLst>
                                                <p:cond delay="0"/>
                                              </p:stCondLst>
                                            </p:cTn>
                                            <p:tgtEl>
                                              <p:spTgt spid="6"/>
                                            </p:tgtEl>
                                            <p:attrNameLst>
                                              <p:attrName>style.visibility</p:attrName>
                                            </p:attrNameLst>
                                          </p:cBhvr>
                                          <p:to>
                                            <p:strVal val="visible"/>
                                          </p:to>
                                        </p:set>
                                        <p:anim calcmode="lin" valueType="num" p14:bounceEnd="42000">
                                          <p:cBhvr additive="base">
                                            <p:cTn id="15" dur="1000" fill="hold"/>
                                            <p:tgtEl>
                                              <p:spTgt spid="6"/>
                                            </p:tgtEl>
                                            <p:attrNameLst>
                                              <p:attrName>ppt_x</p:attrName>
                                            </p:attrNameLst>
                                          </p:cBhvr>
                                          <p:tavLst>
                                            <p:tav tm="0">
                                              <p:val>
                                                <p:strVal val="0-#ppt_w/2"/>
                                              </p:val>
                                            </p:tav>
                                            <p:tav tm="100000">
                                              <p:val>
                                                <p:strVal val="#ppt_x"/>
                                              </p:val>
                                            </p:tav>
                                          </p:tavLst>
                                        </p:anim>
                                        <p:anim calcmode="lin" valueType="num" p14:bounceEnd="42000">
                                          <p:cBhvr additive="base">
                                            <p:cTn id="16" dur="10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2000">
                                      <p:stCondLst>
                                        <p:cond delay="1500"/>
                                      </p:stCondLst>
                                      <p:childTnLst>
                                        <p:set>
                                          <p:cBhvr>
                                            <p:cTn id="18" dur="1" fill="hold">
                                              <p:stCondLst>
                                                <p:cond delay="0"/>
                                              </p:stCondLst>
                                            </p:cTn>
                                            <p:tgtEl>
                                              <p:spTgt spid="3"/>
                                            </p:tgtEl>
                                            <p:attrNameLst>
                                              <p:attrName>style.visibility</p:attrName>
                                            </p:attrNameLst>
                                          </p:cBhvr>
                                          <p:to>
                                            <p:strVal val="visible"/>
                                          </p:to>
                                        </p:set>
                                        <p:anim calcmode="lin" valueType="num" p14:bounceEnd="42000">
                                          <p:cBhvr additive="base">
                                            <p:cTn id="19" dur="1000" fill="hold"/>
                                            <p:tgtEl>
                                              <p:spTgt spid="3"/>
                                            </p:tgtEl>
                                            <p:attrNameLst>
                                              <p:attrName>ppt_x</p:attrName>
                                            </p:attrNameLst>
                                          </p:cBhvr>
                                          <p:tavLst>
                                            <p:tav tm="0">
                                              <p:val>
                                                <p:strVal val="1+#ppt_w/2"/>
                                              </p:val>
                                            </p:tav>
                                            <p:tav tm="100000">
                                              <p:val>
                                                <p:strVal val="#ppt_x"/>
                                              </p:val>
                                            </p:tav>
                                          </p:tavLst>
                                        </p:anim>
                                        <p:anim calcmode="lin" valueType="num" p14:bounceEnd="42000">
                                          <p:cBhvr additive="base">
                                            <p:cTn id="20" dur="100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p:cTn id="24" dur="500" fill="hold"/>
                                            <p:tgtEl>
                                              <p:spTgt spid="31"/>
                                            </p:tgtEl>
                                            <p:attrNameLst>
                                              <p:attrName>ppt_w</p:attrName>
                                            </p:attrNameLst>
                                          </p:cBhvr>
                                          <p:tavLst>
                                            <p:tav tm="0">
                                              <p:val>
                                                <p:fltVal val="0"/>
                                              </p:val>
                                            </p:tav>
                                            <p:tav tm="100000">
                                              <p:val>
                                                <p:strVal val="#ppt_w"/>
                                              </p:val>
                                            </p:tav>
                                          </p:tavLst>
                                        </p:anim>
                                        <p:anim calcmode="lin" valueType="num">
                                          <p:cBhvr>
                                            <p:cTn id="25" dur="500" fill="hold"/>
                                            <p:tgtEl>
                                              <p:spTgt spid="31"/>
                                            </p:tgtEl>
                                            <p:attrNameLst>
                                              <p:attrName>ppt_h</p:attrName>
                                            </p:attrNameLst>
                                          </p:cBhvr>
                                          <p:tavLst>
                                            <p:tav tm="0">
                                              <p:val>
                                                <p:fltVal val="0"/>
                                              </p:val>
                                            </p:tav>
                                            <p:tav tm="100000">
                                              <p:val>
                                                <p:strVal val="#ppt_h"/>
                                              </p:val>
                                            </p:tav>
                                          </p:tavLst>
                                        </p:anim>
                                        <p:animEffect transition="in" filter="fade">
                                          <p:cBhvr>
                                            <p:cTn id="26" dur="500"/>
                                            <p:tgtEl>
                                              <p:spTgt spid="31"/>
                                            </p:tgtEl>
                                          </p:cBhvr>
                                        </p:animEffect>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up)">
                                          <p:cBhvr>
                                            <p:cTn id="33" dur="500"/>
                                            <p:tgtEl>
                                              <p:spTgt spid="20"/>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up)">
                                          <p:cBhvr>
                                            <p:cTn id="36" dur="500"/>
                                            <p:tgtEl>
                                              <p:spTgt spid="21"/>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up)">
                                          <p:cBhvr>
                                            <p:cTn id="40" dur="500"/>
                                            <p:tgtEl>
                                              <p:spTgt spid="11"/>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up)">
                                          <p:cBhvr>
                                            <p:cTn id="43" dur="500"/>
                                            <p:tgtEl>
                                              <p:spTgt spid="29"/>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childTnLst>
                              </p:cTn>
                            </p:par>
                            <p:par>
                              <p:cTn id="47" fill="hold">
                                <p:stCondLst>
                                  <p:cond delay="4000"/>
                                </p:stCondLst>
                                <p:childTnLst>
                                  <p:par>
                                    <p:cTn id="48" presetID="22" presetClass="entr" presetSubtype="1"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500"/>
                                            <p:tgtEl>
                                              <p:spTgt spid="1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up)">
                                          <p:cBhvr>
                                            <p:cTn id="53" dur="500"/>
                                            <p:tgtEl>
                                              <p:spTgt spid="23"/>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up)">
                                          <p:cBhvr>
                                            <p:cTn id="56" dur="500"/>
                                            <p:tgtEl>
                                              <p:spTgt spid="24"/>
                                            </p:tgtEl>
                                          </p:cBhvr>
                                        </p:animEffect>
                                      </p:childTnLst>
                                    </p:cTn>
                                  </p:par>
                                </p:childTnLst>
                              </p:cTn>
                            </p:par>
                            <p:par>
                              <p:cTn id="57" fill="hold">
                                <p:stCondLst>
                                  <p:cond delay="4500"/>
                                </p:stCondLst>
                                <p:childTnLst>
                                  <p:par>
                                    <p:cTn id="58" presetID="22" presetClass="entr" presetSubtype="1" fill="hold" grpId="0"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up)">
                                          <p:cBhvr>
                                            <p:cTn id="60" dur="500"/>
                                            <p:tgtEl>
                                              <p:spTgt spid="8"/>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up)">
                                          <p:cBhvr>
                                            <p:cTn id="63" dur="500"/>
                                            <p:tgtEl>
                                              <p:spTgt spid="26"/>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up)">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7" grpId="0" animBg="1"/>
          <p:bldP spid="12" grpId="0" animBg="1"/>
          <p:bldP spid="20" grpId="0"/>
          <p:bldP spid="21" grpId="0"/>
          <p:bldP spid="23" grpId="0"/>
          <p:bldP spid="24" grpId="0"/>
          <p:bldP spid="26" grpId="0"/>
          <p:bldP spid="27" grpId="0"/>
          <p:bldP spid="29"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4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1+#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9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0-#ppt_w/2"/>
                                              </p:val>
                                            </p:tav>
                                            <p:tav tm="100000">
                                              <p:val>
                                                <p:strVal val="#ppt_x"/>
                                              </p:val>
                                            </p:tav>
                                          </p:tavLst>
                                        </p:anim>
                                        <p:anim calcmode="lin" valueType="num">
                                          <p:cBhvr additive="base">
                                            <p:cTn id="16" dur="10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15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1+#ppt_w/2"/>
                                              </p:val>
                                            </p:tav>
                                            <p:tav tm="100000">
                                              <p:val>
                                                <p:strVal val="#ppt_x"/>
                                              </p:val>
                                            </p:tav>
                                          </p:tavLst>
                                        </p:anim>
                                        <p:anim calcmode="lin" valueType="num">
                                          <p:cBhvr additive="base">
                                            <p:cTn id="20" dur="100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p:cTn id="24" dur="500" fill="hold"/>
                                            <p:tgtEl>
                                              <p:spTgt spid="31"/>
                                            </p:tgtEl>
                                            <p:attrNameLst>
                                              <p:attrName>ppt_w</p:attrName>
                                            </p:attrNameLst>
                                          </p:cBhvr>
                                          <p:tavLst>
                                            <p:tav tm="0">
                                              <p:val>
                                                <p:fltVal val="0"/>
                                              </p:val>
                                            </p:tav>
                                            <p:tav tm="100000">
                                              <p:val>
                                                <p:strVal val="#ppt_w"/>
                                              </p:val>
                                            </p:tav>
                                          </p:tavLst>
                                        </p:anim>
                                        <p:anim calcmode="lin" valueType="num">
                                          <p:cBhvr>
                                            <p:cTn id="25" dur="500" fill="hold"/>
                                            <p:tgtEl>
                                              <p:spTgt spid="31"/>
                                            </p:tgtEl>
                                            <p:attrNameLst>
                                              <p:attrName>ppt_h</p:attrName>
                                            </p:attrNameLst>
                                          </p:cBhvr>
                                          <p:tavLst>
                                            <p:tav tm="0">
                                              <p:val>
                                                <p:fltVal val="0"/>
                                              </p:val>
                                            </p:tav>
                                            <p:tav tm="100000">
                                              <p:val>
                                                <p:strVal val="#ppt_h"/>
                                              </p:val>
                                            </p:tav>
                                          </p:tavLst>
                                        </p:anim>
                                        <p:animEffect transition="in" filter="fade">
                                          <p:cBhvr>
                                            <p:cTn id="26" dur="500"/>
                                            <p:tgtEl>
                                              <p:spTgt spid="31"/>
                                            </p:tgtEl>
                                          </p:cBhvr>
                                        </p:animEffect>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up)">
                                          <p:cBhvr>
                                            <p:cTn id="33" dur="500"/>
                                            <p:tgtEl>
                                              <p:spTgt spid="20"/>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up)">
                                          <p:cBhvr>
                                            <p:cTn id="36" dur="500"/>
                                            <p:tgtEl>
                                              <p:spTgt spid="21"/>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up)">
                                          <p:cBhvr>
                                            <p:cTn id="40" dur="500"/>
                                            <p:tgtEl>
                                              <p:spTgt spid="11"/>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up)">
                                          <p:cBhvr>
                                            <p:cTn id="43" dur="500"/>
                                            <p:tgtEl>
                                              <p:spTgt spid="29"/>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childTnLst>
                              </p:cTn>
                            </p:par>
                            <p:par>
                              <p:cTn id="47" fill="hold">
                                <p:stCondLst>
                                  <p:cond delay="4000"/>
                                </p:stCondLst>
                                <p:childTnLst>
                                  <p:par>
                                    <p:cTn id="48" presetID="22" presetClass="entr" presetSubtype="1"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500"/>
                                            <p:tgtEl>
                                              <p:spTgt spid="1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up)">
                                          <p:cBhvr>
                                            <p:cTn id="53" dur="500"/>
                                            <p:tgtEl>
                                              <p:spTgt spid="23"/>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up)">
                                          <p:cBhvr>
                                            <p:cTn id="56" dur="500"/>
                                            <p:tgtEl>
                                              <p:spTgt spid="24"/>
                                            </p:tgtEl>
                                          </p:cBhvr>
                                        </p:animEffect>
                                      </p:childTnLst>
                                    </p:cTn>
                                  </p:par>
                                </p:childTnLst>
                              </p:cTn>
                            </p:par>
                            <p:par>
                              <p:cTn id="57" fill="hold">
                                <p:stCondLst>
                                  <p:cond delay="4500"/>
                                </p:stCondLst>
                                <p:childTnLst>
                                  <p:par>
                                    <p:cTn id="58" presetID="22" presetClass="entr" presetSubtype="1" fill="hold" grpId="0"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up)">
                                          <p:cBhvr>
                                            <p:cTn id="60" dur="500"/>
                                            <p:tgtEl>
                                              <p:spTgt spid="8"/>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up)">
                                          <p:cBhvr>
                                            <p:cTn id="63" dur="500"/>
                                            <p:tgtEl>
                                              <p:spTgt spid="26"/>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up)">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7" grpId="0" animBg="1"/>
          <p:bldP spid="12" grpId="0" animBg="1"/>
          <p:bldP spid="20" grpId="0"/>
          <p:bldP spid="21" grpId="0"/>
          <p:bldP spid="23" grpId="0"/>
          <p:bldP spid="24" grpId="0"/>
          <p:bldP spid="26" grpId="0"/>
          <p:bldP spid="27" grpId="0"/>
          <p:bldP spid="29" grpId="0"/>
          <p:bldP spid="3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_图片 9">
            <a:extLst>
              <a:ext uri="{FF2B5EF4-FFF2-40B4-BE49-F238E27FC236}">
                <a16:creationId xmlns="" xmlns:a16="http://schemas.microsoft.com/office/drawing/2014/main" id="{1E05E8EF-8152-47E5-AB3A-81EC5730A287}"/>
              </a:ext>
            </a:extLst>
          </p:cNvPr>
          <p:cNvPicPr>
            <a:picLocks noChangeAspect="1"/>
          </p:cNvPicPr>
          <p:nvPr>
            <p:custDataLst>
              <p:tags r:id="rId1"/>
            </p:custDataLst>
          </p:nvPr>
        </p:nvPicPr>
        <p:blipFill rotWithShape="1">
          <a:blip r:embed="rId8">
            <a:extLst>
              <a:ext uri="{28A0092B-C50C-407E-A947-70E740481C1C}">
                <a14:useLocalDpi xmlns:a14="http://schemas.microsoft.com/office/drawing/2010/main" val="0"/>
              </a:ext>
            </a:extLst>
          </a:blip>
          <a:srcRect b="18257"/>
          <a:stretch/>
        </p:blipFill>
        <p:spPr>
          <a:xfrm>
            <a:off x="304797" y="273046"/>
            <a:ext cx="11582401" cy="6311900"/>
          </a:xfrm>
          <a:prstGeom prst="rect">
            <a:avLst/>
          </a:prstGeom>
        </p:spPr>
      </p:pic>
      <p:sp>
        <p:nvSpPr>
          <p:cNvPr id="5" name="PA_等腰三角形 4"/>
          <p:cNvSpPr/>
          <p:nvPr>
            <p:custDataLst>
              <p:tags r:id="rId2"/>
            </p:custDataLst>
          </p:nvPr>
        </p:nvSpPr>
        <p:spPr>
          <a:xfrm rot="10800000">
            <a:off x="304799" y="273049"/>
            <a:ext cx="11582400" cy="6311895"/>
          </a:xfrm>
          <a:prstGeom prst="triangle">
            <a:avLst/>
          </a:prstGeom>
          <a:solidFill>
            <a:srgbClr val="0CA4A8">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文本框 6"/>
          <p:cNvSpPr txBox="1"/>
          <p:nvPr>
            <p:custDataLst>
              <p:tags r:id="rId3"/>
            </p:custDataLst>
          </p:nvPr>
        </p:nvSpPr>
        <p:spPr>
          <a:xfrm>
            <a:off x="5169035" y="481180"/>
            <a:ext cx="1887528" cy="1446550"/>
          </a:xfrm>
          <a:prstGeom prst="rect">
            <a:avLst/>
          </a:prstGeom>
          <a:noFill/>
        </p:spPr>
        <p:txBody>
          <a:bodyPr wrap="square" rtlCol="0">
            <a:spAutoFit/>
          </a:bodyPr>
          <a:lstStyle/>
          <a:p>
            <a:pPr algn="ctr"/>
            <a:r>
              <a:rPr lang="en-US" altLang="zh-CN" sz="8800" spc="800" dirty="0">
                <a:solidFill>
                  <a:schemeClr val="bg1"/>
                </a:solidFill>
                <a:latin typeface="Berlin Sans FB" panose="020E0602020502020306" pitchFamily="34" charset="0"/>
                <a:ea typeface="迷你简菱心" panose="02010609000101010101" pitchFamily="49" charset="-122"/>
              </a:rPr>
              <a:t>03</a:t>
            </a:r>
            <a:endParaRPr lang="zh-CN" altLang="en-US" sz="8800" spc="800" dirty="0">
              <a:solidFill>
                <a:schemeClr val="bg1"/>
              </a:solidFill>
              <a:latin typeface="Berlin Sans FB" panose="020E0602020502020306" pitchFamily="34" charset="0"/>
              <a:ea typeface="迷你简菱心" panose="02010609000101010101" pitchFamily="49" charset="-122"/>
            </a:endParaRPr>
          </a:p>
        </p:txBody>
      </p:sp>
      <p:sp>
        <p:nvSpPr>
          <p:cNvPr id="8" name="PA_文本框 7"/>
          <p:cNvSpPr txBox="1"/>
          <p:nvPr>
            <p:custDataLst>
              <p:tags r:id="rId4"/>
            </p:custDataLst>
          </p:nvPr>
        </p:nvSpPr>
        <p:spPr>
          <a:xfrm>
            <a:off x="3482959" y="1690100"/>
            <a:ext cx="5285081" cy="1015663"/>
          </a:xfrm>
          <a:prstGeom prst="rect">
            <a:avLst/>
          </a:prstGeom>
          <a:noFill/>
        </p:spPr>
        <p:txBody>
          <a:bodyPr wrap="square" rtlCol="0">
            <a:spAutoFit/>
          </a:bodyPr>
          <a:lstStyle/>
          <a:p>
            <a:pPr algn="ctr"/>
            <a:r>
              <a:rPr lang="zh-CN" altLang="en-US" sz="6000" spc="600" dirty="0">
                <a:solidFill>
                  <a:schemeClr val="bg1"/>
                </a:solidFill>
                <a:latin typeface="迷你简菱心" panose="02010609000101010101" pitchFamily="49" charset="-122"/>
                <a:ea typeface="迷你简菱心" panose="02010609000101010101" pitchFamily="49" charset="-122"/>
              </a:rPr>
              <a:t>项目规划</a:t>
            </a:r>
          </a:p>
        </p:txBody>
      </p:sp>
      <p:sp>
        <p:nvSpPr>
          <p:cNvPr id="9" name="PA_文本框 8"/>
          <p:cNvSpPr txBox="1"/>
          <p:nvPr>
            <p:custDataLst>
              <p:tags r:id="rId5"/>
            </p:custDataLst>
          </p:nvPr>
        </p:nvSpPr>
        <p:spPr>
          <a:xfrm>
            <a:off x="2859078" y="2628818"/>
            <a:ext cx="6473841" cy="1015663"/>
          </a:xfrm>
          <a:prstGeom prst="rect">
            <a:avLst/>
          </a:prstGeom>
          <a:noFill/>
        </p:spPr>
        <p:txBody>
          <a:bodyPr wrap="square" rtlCol="0">
            <a:spAutoFit/>
          </a:bodyPr>
          <a:lstStyle/>
          <a:p>
            <a:pPr algn="ctr"/>
            <a:r>
              <a:rPr lang="en-US" altLang="zh-CN" sz="6000" dirty="0">
                <a:solidFill>
                  <a:schemeClr val="bg1"/>
                </a:solidFill>
                <a:latin typeface="Agency FB" panose="020B0503020202020204" pitchFamily="34" charset="0"/>
                <a:ea typeface="迷你简菱心" panose="02010609000101010101" pitchFamily="49" charset="-122"/>
              </a:rPr>
              <a:t>PROJECT PLANNING</a:t>
            </a:r>
            <a:endParaRPr lang="zh-CN" altLang="en-US" sz="5400" dirty="0">
              <a:solidFill>
                <a:schemeClr val="bg1"/>
              </a:solidFill>
              <a:latin typeface="Agency FB" panose="020B0503020202020204" pitchFamily="34" charset="0"/>
              <a:ea typeface="迷你简菱心" panose="02010609000101010101" pitchFamily="49" charset="-122"/>
            </a:endParaRPr>
          </a:p>
        </p:txBody>
      </p:sp>
    </p:spTree>
    <p:extLst>
      <p:ext uri="{BB962C8B-B14F-4D97-AF65-F5344CB8AC3E}">
        <p14:creationId xmlns:p14="http://schemas.microsoft.com/office/powerpoint/2010/main" val="93543226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1" fill="hold" grpId="0" nodeType="afterEffect" p14:presetBounceEnd="52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52000">
                                          <p:cBhvr additive="base">
                                            <p:cTn id="19" dur="500" fill="hold"/>
                                            <p:tgtEl>
                                              <p:spTgt spid="7"/>
                                            </p:tgtEl>
                                            <p:attrNameLst>
                                              <p:attrName>ppt_x</p:attrName>
                                            </p:attrNameLst>
                                          </p:cBhvr>
                                          <p:tavLst>
                                            <p:tav tm="0">
                                              <p:val>
                                                <p:strVal val="#ppt_x"/>
                                              </p:val>
                                            </p:tav>
                                            <p:tav tm="100000">
                                              <p:val>
                                                <p:strVal val="#ppt_x"/>
                                              </p:val>
                                            </p:tav>
                                          </p:tavLst>
                                        </p:anim>
                                        <p:anim calcmode="lin" valueType="num" p14:bounceEnd="52000">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 presetClass="entr" presetSubtype="1" fill="hold" grpId="0" nodeType="afterEffect" p14:presetBounceEnd="52000">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14:bounceEnd="52000">
                                          <p:cBhvr additive="base">
                                            <p:cTn id="24" dur="500" fill="hold"/>
                                            <p:tgtEl>
                                              <p:spTgt spid="8"/>
                                            </p:tgtEl>
                                            <p:attrNameLst>
                                              <p:attrName>ppt_x</p:attrName>
                                            </p:attrNameLst>
                                          </p:cBhvr>
                                          <p:tavLst>
                                            <p:tav tm="0">
                                              <p:val>
                                                <p:strVal val="#ppt_x"/>
                                              </p:val>
                                            </p:tav>
                                            <p:tav tm="100000">
                                              <p:val>
                                                <p:strVal val="#ppt_x"/>
                                              </p:val>
                                            </p:tav>
                                          </p:tavLst>
                                        </p:anim>
                                        <p:anim calcmode="lin" valueType="num" p14:bounceEnd="52000">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2" presetClass="entr" presetSubtype="1" fill="hold" grpId="0" nodeType="afterEffect" p14:presetBounceEnd="52000">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14:bounceEnd="52000">
                                          <p:cBhvr additive="base">
                                            <p:cTn id="29" dur="500" fill="hold"/>
                                            <p:tgtEl>
                                              <p:spTgt spid="9"/>
                                            </p:tgtEl>
                                            <p:attrNameLst>
                                              <p:attrName>ppt_x</p:attrName>
                                            </p:attrNameLst>
                                          </p:cBhvr>
                                          <p:tavLst>
                                            <p:tav tm="0">
                                              <p:val>
                                                <p:strVal val="#ppt_x"/>
                                              </p:val>
                                            </p:tav>
                                            <p:tav tm="100000">
                                              <p:val>
                                                <p:strVal val="#ppt_x"/>
                                              </p:val>
                                            </p:tav>
                                          </p:tavLst>
                                        </p:anim>
                                        <p:anim calcmode="lin" valueType="num" p14:bounceEnd="52000">
                                          <p:cBhvr additive="base">
                                            <p:cTn id="3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7" grpId="0"/>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 presetClass="entr" presetSubtype="1"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7" grpId="0"/>
          <p:bldP spid="8" grpId="0"/>
          <p:bldP spid="9"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56BDCAC2-00ED-4E7F-92D5-07F3706281BA}"/>
              </a:ext>
            </a:extLst>
          </p:cNvPr>
          <p:cNvSpPr>
            <a:spLocks noGrp="1"/>
          </p:cNvSpPr>
          <p:nvPr>
            <p:ph type="body" sz="quarter" idx="10"/>
          </p:nvPr>
        </p:nvSpPr>
        <p:spPr/>
        <p:txBody>
          <a:bodyPr/>
          <a:lstStyle/>
          <a:p>
            <a:r>
              <a:rPr lang="zh-CN" altLang="en-US" dirty="0"/>
              <a:t>单击此处添加文本</a:t>
            </a:r>
          </a:p>
        </p:txBody>
      </p:sp>
      <p:sp>
        <p:nvSpPr>
          <p:cNvPr id="19" name="广东">
            <a:extLst>
              <a:ext uri="{FF2B5EF4-FFF2-40B4-BE49-F238E27FC236}">
                <a16:creationId xmlns="" xmlns:a16="http://schemas.microsoft.com/office/drawing/2014/main" id="{96624A43-4FAC-4FDC-85C3-0F0F0205D9C6}"/>
              </a:ext>
            </a:extLst>
          </p:cNvPr>
          <p:cNvSpPr>
            <a:spLocks/>
          </p:cNvSpPr>
          <p:nvPr/>
        </p:nvSpPr>
        <p:spPr bwMode="auto">
          <a:xfrm>
            <a:off x="4538662" y="53721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0CA4A8"/>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吉林">
            <a:extLst>
              <a:ext uri="{FF2B5EF4-FFF2-40B4-BE49-F238E27FC236}">
                <a16:creationId xmlns="" xmlns:a16="http://schemas.microsoft.com/office/drawing/2014/main" id="{59BE77AE-6A5B-4C61-B6F5-E53CE8A4B7DA}"/>
              </a:ext>
            </a:extLst>
          </p:cNvPr>
          <p:cNvSpPr>
            <a:spLocks/>
          </p:cNvSpPr>
          <p:nvPr/>
        </p:nvSpPr>
        <p:spPr bwMode="auto">
          <a:xfrm>
            <a:off x="5511799" y="24034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rgbClr val="0CA4A8"/>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江苏">
            <a:extLst>
              <a:ext uri="{FF2B5EF4-FFF2-40B4-BE49-F238E27FC236}">
                <a16:creationId xmlns="" xmlns:a16="http://schemas.microsoft.com/office/drawing/2014/main" id="{2F858FA5-AA8E-446B-8796-468DC263F431}"/>
              </a:ext>
            </a:extLst>
          </p:cNvPr>
          <p:cNvSpPr>
            <a:spLocks/>
          </p:cNvSpPr>
          <p:nvPr/>
        </p:nvSpPr>
        <p:spPr bwMode="auto">
          <a:xfrm>
            <a:off x="5203824" y="40084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0CA4A8"/>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37" name="组合 36">
            <a:extLst>
              <a:ext uri="{FF2B5EF4-FFF2-40B4-BE49-F238E27FC236}">
                <a16:creationId xmlns="" xmlns:a16="http://schemas.microsoft.com/office/drawing/2014/main" id="{A2FFE15A-5547-484F-BD85-99CFA71A2B95}"/>
              </a:ext>
            </a:extLst>
          </p:cNvPr>
          <p:cNvGrpSpPr/>
          <p:nvPr/>
        </p:nvGrpSpPr>
        <p:grpSpPr>
          <a:xfrm>
            <a:off x="661987" y="1463675"/>
            <a:ext cx="5953125" cy="4921250"/>
            <a:chOff x="585787" y="1463675"/>
            <a:chExt cx="5953125" cy="4921250"/>
          </a:xfrm>
        </p:grpSpPr>
        <p:sp>
          <p:nvSpPr>
            <p:cNvPr id="4" name="内蒙古">
              <a:extLst>
                <a:ext uri="{FF2B5EF4-FFF2-40B4-BE49-F238E27FC236}">
                  <a16:creationId xmlns="" xmlns:a16="http://schemas.microsoft.com/office/drawing/2014/main" id="{D289A6F3-8A95-468D-879F-EC4F869097BA}"/>
                </a:ext>
              </a:extLst>
            </p:cNvPr>
            <p:cNvSpPr>
              <a:spLocks/>
            </p:cNvSpPr>
            <p:nvPr/>
          </p:nvSpPr>
          <p:spPr bwMode="auto">
            <a:xfrm>
              <a:off x="3086099" y="15192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 name="甘肃">
              <a:extLst>
                <a:ext uri="{FF2B5EF4-FFF2-40B4-BE49-F238E27FC236}">
                  <a16:creationId xmlns="" xmlns:a16="http://schemas.microsoft.com/office/drawing/2014/main" id="{834A3A13-7D76-4DCA-BA40-67A9AB7A9287}"/>
                </a:ext>
              </a:extLst>
            </p:cNvPr>
            <p:cNvSpPr>
              <a:spLocks/>
            </p:cNvSpPr>
            <p:nvPr/>
          </p:nvSpPr>
          <p:spPr bwMode="auto">
            <a:xfrm>
              <a:off x="2584449" y="30241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宁夏">
              <a:extLst>
                <a:ext uri="{FF2B5EF4-FFF2-40B4-BE49-F238E27FC236}">
                  <a16:creationId xmlns="" xmlns:a16="http://schemas.microsoft.com/office/drawing/2014/main" id="{B054FEF0-1DB2-4F47-9711-22E3FA5627D1}"/>
                </a:ext>
              </a:extLst>
            </p:cNvPr>
            <p:cNvSpPr>
              <a:spLocks/>
            </p:cNvSpPr>
            <p:nvPr/>
          </p:nvSpPr>
          <p:spPr bwMode="auto">
            <a:xfrm>
              <a:off x="3768724" y="35147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新疆">
              <a:extLst>
                <a:ext uri="{FF2B5EF4-FFF2-40B4-BE49-F238E27FC236}">
                  <a16:creationId xmlns="" xmlns:a16="http://schemas.microsoft.com/office/drawing/2014/main" id="{778335C7-BC62-41B3-AE55-16C7FBE52FD2}"/>
                </a:ext>
              </a:extLst>
            </p:cNvPr>
            <p:cNvSpPr>
              <a:spLocks/>
            </p:cNvSpPr>
            <p:nvPr/>
          </p:nvSpPr>
          <p:spPr bwMode="auto">
            <a:xfrm>
              <a:off x="585787" y="20526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青海">
              <a:extLst>
                <a:ext uri="{FF2B5EF4-FFF2-40B4-BE49-F238E27FC236}">
                  <a16:creationId xmlns="" xmlns:a16="http://schemas.microsoft.com/office/drawing/2014/main" id="{BFB77D57-39DB-4230-8240-D122C48FCFFD}"/>
                </a:ext>
              </a:extLst>
            </p:cNvPr>
            <p:cNvSpPr>
              <a:spLocks/>
            </p:cNvSpPr>
            <p:nvPr/>
          </p:nvSpPr>
          <p:spPr bwMode="auto">
            <a:xfrm>
              <a:off x="2132012" y="34671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四川">
              <a:extLst>
                <a:ext uri="{FF2B5EF4-FFF2-40B4-BE49-F238E27FC236}">
                  <a16:creationId xmlns="" xmlns:a16="http://schemas.microsoft.com/office/drawing/2014/main" id="{4A02235F-6F62-4601-8435-6476DBD415E7}"/>
                </a:ext>
              </a:extLst>
            </p:cNvPr>
            <p:cNvSpPr>
              <a:spLocks/>
            </p:cNvSpPr>
            <p:nvPr/>
          </p:nvSpPr>
          <p:spPr bwMode="auto">
            <a:xfrm>
              <a:off x="2982912" y="42132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西藏">
              <a:extLst>
                <a:ext uri="{FF2B5EF4-FFF2-40B4-BE49-F238E27FC236}">
                  <a16:creationId xmlns="" xmlns:a16="http://schemas.microsoft.com/office/drawing/2014/main" id="{0A81AAD6-424E-4494-8CB6-81D47389995B}"/>
                </a:ext>
              </a:extLst>
            </p:cNvPr>
            <p:cNvSpPr>
              <a:spLocks/>
            </p:cNvSpPr>
            <p:nvPr/>
          </p:nvSpPr>
          <p:spPr bwMode="auto">
            <a:xfrm>
              <a:off x="852487" y="37560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云南">
              <a:extLst>
                <a:ext uri="{FF2B5EF4-FFF2-40B4-BE49-F238E27FC236}">
                  <a16:creationId xmlns="" xmlns:a16="http://schemas.microsoft.com/office/drawing/2014/main" id="{5CEBCCA2-DB76-4583-A628-D71B8D070391}"/>
                </a:ext>
              </a:extLst>
            </p:cNvPr>
            <p:cNvSpPr>
              <a:spLocks/>
            </p:cNvSpPr>
            <p:nvPr/>
          </p:nvSpPr>
          <p:spPr bwMode="auto">
            <a:xfrm>
              <a:off x="2943224" y="49180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2" name="贵州">
              <a:extLst>
                <a:ext uri="{FF2B5EF4-FFF2-40B4-BE49-F238E27FC236}">
                  <a16:creationId xmlns="" xmlns:a16="http://schemas.microsoft.com/office/drawing/2014/main" id="{81A529DE-429C-4E8F-BA29-6BC98E6A8E91}"/>
                </a:ext>
              </a:extLst>
            </p:cNvPr>
            <p:cNvSpPr>
              <a:spLocks/>
            </p:cNvSpPr>
            <p:nvPr/>
          </p:nvSpPr>
          <p:spPr bwMode="auto">
            <a:xfrm>
              <a:off x="3687762" y="49037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广西">
              <a:extLst>
                <a:ext uri="{FF2B5EF4-FFF2-40B4-BE49-F238E27FC236}">
                  <a16:creationId xmlns="" xmlns:a16="http://schemas.microsoft.com/office/drawing/2014/main" id="{A3867738-7CF8-404F-892A-3BFB65550B2B}"/>
                </a:ext>
              </a:extLst>
            </p:cNvPr>
            <p:cNvSpPr>
              <a:spLocks/>
            </p:cNvSpPr>
            <p:nvPr/>
          </p:nvSpPr>
          <p:spPr bwMode="auto">
            <a:xfrm>
              <a:off x="3802062" y="52768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重庆">
              <a:extLst>
                <a:ext uri="{FF2B5EF4-FFF2-40B4-BE49-F238E27FC236}">
                  <a16:creationId xmlns="" xmlns:a16="http://schemas.microsoft.com/office/drawing/2014/main" id="{0E33A079-003C-4204-B06A-C17043B6FBE2}"/>
                </a:ext>
              </a:extLst>
            </p:cNvPr>
            <p:cNvSpPr>
              <a:spLocks/>
            </p:cNvSpPr>
            <p:nvPr/>
          </p:nvSpPr>
          <p:spPr bwMode="auto">
            <a:xfrm>
              <a:off x="3929062" y="45085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陕西">
              <a:extLst>
                <a:ext uri="{FF2B5EF4-FFF2-40B4-BE49-F238E27FC236}">
                  <a16:creationId xmlns="" xmlns:a16="http://schemas.microsoft.com/office/drawing/2014/main" id="{4850F5CD-09B0-4D5D-86CF-AD31482B6814}"/>
                </a:ext>
              </a:extLst>
            </p:cNvPr>
            <p:cNvSpPr>
              <a:spLocks/>
            </p:cNvSpPr>
            <p:nvPr/>
          </p:nvSpPr>
          <p:spPr bwMode="auto">
            <a:xfrm>
              <a:off x="3929062" y="34861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山西">
              <a:extLst>
                <a:ext uri="{FF2B5EF4-FFF2-40B4-BE49-F238E27FC236}">
                  <a16:creationId xmlns="" xmlns:a16="http://schemas.microsoft.com/office/drawing/2014/main" id="{6DACC018-77F5-4D01-A084-134FE7DE460A}"/>
                </a:ext>
              </a:extLst>
            </p:cNvPr>
            <p:cNvSpPr>
              <a:spLocks/>
            </p:cNvSpPr>
            <p:nvPr/>
          </p:nvSpPr>
          <p:spPr bwMode="auto">
            <a:xfrm>
              <a:off x="4441824" y="32877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湖南">
              <a:extLst>
                <a:ext uri="{FF2B5EF4-FFF2-40B4-BE49-F238E27FC236}">
                  <a16:creationId xmlns="" xmlns:a16="http://schemas.microsoft.com/office/drawing/2014/main" id="{ADD6DFB5-F710-465D-9BB2-8351FAF66FE8}"/>
                </a:ext>
              </a:extLst>
            </p:cNvPr>
            <p:cNvSpPr>
              <a:spLocks/>
            </p:cNvSpPr>
            <p:nvPr/>
          </p:nvSpPr>
          <p:spPr bwMode="auto">
            <a:xfrm>
              <a:off x="4338637" y="47656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湖北">
              <a:extLst>
                <a:ext uri="{FF2B5EF4-FFF2-40B4-BE49-F238E27FC236}">
                  <a16:creationId xmlns="" xmlns:a16="http://schemas.microsoft.com/office/drawing/2014/main" id="{228BE920-165D-472F-9A49-9FCC3A74DE9B}"/>
                </a:ext>
              </a:extLst>
            </p:cNvPr>
            <p:cNvSpPr>
              <a:spLocks/>
            </p:cNvSpPr>
            <p:nvPr/>
          </p:nvSpPr>
          <p:spPr bwMode="auto">
            <a:xfrm>
              <a:off x="4265612" y="43449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江西">
              <a:extLst>
                <a:ext uri="{FF2B5EF4-FFF2-40B4-BE49-F238E27FC236}">
                  <a16:creationId xmlns="" xmlns:a16="http://schemas.microsoft.com/office/drawing/2014/main" id="{F0034464-2CDC-49E9-8B11-4A7645133AFD}"/>
                </a:ext>
              </a:extLst>
            </p:cNvPr>
            <p:cNvSpPr>
              <a:spLocks/>
            </p:cNvSpPr>
            <p:nvPr/>
          </p:nvSpPr>
          <p:spPr bwMode="auto">
            <a:xfrm>
              <a:off x="4902199" y="47355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福建">
              <a:extLst>
                <a:ext uri="{FF2B5EF4-FFF2-40B4-BE49-F238E27FC236}">
                  <a16:creationId xmlns="" xmlns:a16="http://schemas.microsoft.com/office/drawing/2014/main" id="{A2011F2E-B7BF-4FC0-AACC-A41D33FA8685}"/>
                </a:ext>
              </a:extLst>
            </p:cNvPr>
            <p:cNvSpPr>
              <a:spLocks/>
            </p:cNvSpPr>
            <p:nvPr/>
          </p:nvSpPr>
          <p:spPr bwMode="auto">
            <a:xfrm>
              <a:off x="5191124" y="49371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浙江">
              <a:extLst>
                <a:ext uri="{FF2B5EF4-FFF2-40B4-BE49-F238E27FC236}">
                  <a16:creationId xmlns="" xmlns:a16="http://schemas.microsoft.com/office/drawing/2014/main" id="{14A1A7AC-5E26-467A-BDF5-3A14B5B3CD47}"/>
                </a:ext>
              </a:extLst>
            </p:cNvPr>
            <p:cNvSpPr>
              <a:spLocks/>
            </p:cNvSpPr>
            <p:nvPr/>
          </p:nvSpPr>
          <p:spPr bwMode="auto">
            <a:xfrm>
              <a:off x="5421312" y="45386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安徽">
              <a:extLst>
                <a:ext uri="{FF2B5EF4-FFF2-40B4-BE49-F238E27FC236}">
                  <a16:creationId xmlns="" xmlns:a16="http://schemas.microsoft.com/office/drawing/2014/main" id="{B3736183-83DB-4D65-9FA9-CA0E9CCB973E}"/>
                </a:ext>
              </a:extLst>
            </p:cNvPr>
            <p:cNvSpPr>
              <a:spLocks/>
            </p:cNvSpPr>
            <p:nvPr/>
          </p:nvSpPr>
          <p:spPr bwMode="auto">
            <a:xfrm>
              <a:off x="4989512" y="40957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天津">
              <a:extLst>
                <a:ext uri="{FF2B5EF4-FFF2-40B4-BE49-F238E27FC236}">
                  <a16:creationId xmlns="" xmlns:a16="http://schemas.microsoft.com/office/drawing/2014/main" id="{82082882-A28A-4CEF-8576-358982E11E81}"/>
                </a:ext>
              </a:extLst>
            </p:cNvPr>
            <p:cNvSpPr>
              <a:spLocks/>
            </p:cNvSpPr>
            <p:nvPr/>
          </p:nvSpPr>
          <p:spPr bwMode="auto">
            <a:xfrm>
              <a:off x="5099049" y="33067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北京">
              <a:extLst>
                <a:ext uri="{FF2B5EF4-FFF2-40B4-BE49-F238E27FC236}">
                  <a16:creationId xmlns="" xmlns:a16="http://schemas.microsoft.com/office/drawing/2014/main" id="{3FE822AA-17F9-4BDC-871C-332F7E2107E2}"/>
                </a:ext>
              </a:extLst>
            </p:cNvPr>
            <p:cNvSpPr>
              <a:spLocks/>
            </p:cNvSpPr>
            <p:nvPr/>
          </p:nvSpPr>
          <p:spPr bwMode="auto">
            <a:xfrm>
              <a:off x="4952999" y="32115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辽宁">
              <a:extLst>
                <a:ext uri="{FF2B5EF4-FFF2-40B4-BE49-F238E27FC236}">
                  <a16:creationId xmlns="" xmlns:a16="http://schemas.microsoft.com/office/drawing/2014/main" id="{3EC8D6A2-A452-4F45-8260-5D4C584F85B8}"/>
                </a:ext>
              </a:extLst>
            </p:cNvPr>
            <p:cNvSpPr>
              <a:spLocks/>
            </p:cNvSpPr>
            <p:nvPr/>
          </p:nvSpPr>
          <p:spPr bwMode="auto">
            <a:xfrm>
              <a:off x="5281612" y="27987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 name="黑龙江">
              <a:extLst>
                <a:ext uri="{FF2B5EF4-FFF2-40B4-BE49-F238E27FC236}">
                  <a16:creationId xmlns="" xmlns:a16="http://schemas.microsoft.com/office/drawing/2014/main" id="{3FB7AFAA-9537-4A7E-B4D9-D5779D81DC98}"/>
                </a:ext>
              </a:extLst>
            </p:cNvPr>
            <p:cNvSpPr>
              <a:spLocks/>
            </p:cNvSpPr>
            <p:nvPr/>
          </p:nvSpPr>
          <p:spPr bwMode="auto">
            <a:xfrm>
              <a:off x="5227637" y="14636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山东">
              <a:extLst>
                <a:ext uri="{FF2B5EF4-FFF2-40B4-BE49-F238E27FC236}">
                  <a16:creationId xmlns="" xmlns:a16="http://schemas.microsoft.com/office/drawing/2014/main" id="{A2718F8C-AD72-4741-9E1B-BE304A5F9E74}"/>
                </a:ext>
              </a:extLst>
            </p:cNvPr>
            <p:cNvSpPr>
              <a:spLocks/>
            </p:cNvSpPr>
            <p:nvPr/>
          </p:nvSpPr>
          <p:spPr bwMode="auto">
            <a:xfrm>
              <a:off x="4967287" y="36020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上海">
              <a:extLst>
                <a:ext uri="{FF2B5EF4-FFF2-40B4-BE49-F238E27FC236}">
                  <a16:creationId xmlns="" xmlns:a16="http://schemas.microsoft.com/office/drawing/2014/main" id="{AA551B4C-E0BB-4283-8B49-2760AF5C7ADC}"/>
                </a:ext>
              </a:extLst>
            </p:cNvPr>
            <p:cNvSpPr>
              <a:spLocks/>
            </p:cNvSpPr>
            <p:nvPr/>
          </p:nvSpPr>
          <p:spPr bwMode="auto">
            <a:xfrm>
              <a:off x="5708649" y="44291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河北">
              <a:extLst>
                <a:ext uri="{FF2B5EF4-FFF2-40B4-BE49-F238E27FC236}">
                  <a16:creationId xmlns="" xmlns:a16="http://schemas.microsoft.com/office/drawing/2014/main" id="{9C3F9722-E52A-45BF-9A02-22CFB20C009D}"/>
                </a:ext>
              </a:extLst>
            </p:cNvPr>
            <p:cNvSpPr>
              <a:spLocks/>
            </p:cNvSpPr>
            <p:nvPr/>
          </p:nvSpPr>
          <p:spPr bwMode="auto">
            <a:xfrm>
              <a:off x="4767262" y="29876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河南">
              <a:extLst>
                <a:ext uri="{FF2B5EF4-FFF2-40B4-BE49-F238E27FC236}">
                  <a16:creationId xmlns="" xmlns:a16="http://schemas.microsoft.com/office/drawing/2014/main" id="{8AF3BF86-EBDF-4626-97DB-770C09BC2D2D}"/>
                </a:ext>
              </a:extLst>
            </p:cNvPr>
            <p:cNvSpPr>
              <a:spLocks/>
            </p:cNvSpPr>
            <p:nvPr/>
          </p:nvSpPr>
          <p:spPr bwMode="auto">
            <a:xfrm>
              <a:off x="4473574" y="38687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台湾">
              <a:extLst>
                <a:ext uri="{FF2B5EF4-FFF2-40B4-BE49-F238E27FC236}">
                  <a16:creationId xmlns="" xmlns:a16="http://schemas.microsoft.com/office/drawing/2014/main" id="{9B0811EF-6F32-4B54-8417-62C1533B04B8}"/>
                </a:ext>
              </a:extLst>
            </p:cNvPr>
            <p:cNvSpPr>
              <a:spLocks/>
            </p:cNvSpPr>
            <p:nvPr/>
          </p:nvSpPr>
          <p:spPr bwMode="auto">
            <a:xfrm>
              <a:off x="5745162" y="52990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5" name="海南">
              <a:extLst>
                <a:ext uri="{FF2B5EF4-FFF2-40B4-BE49-F238E27FC236}">
                  <a16:creationId xmlns="" xmlns:a16="http://schemas.microsoft.com/office/drawing/2014/main" id="{E8A611D1-AAE0-48CB-ABEC-51F54F26C1E5}"/>
                </a:ext>
              </a:extLst>
            </p:cNvPr>
            <p:cNvSpPr>
              <a:spLocks/>
            </p:cNvSpPr>
            <p:nvPr/>
          </p:nvSpPr>
          <p:spPr bwMode="auto">
            <a:xfrm>
              <a:off x="4321174" y="61293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38" name="PA_文本框 18">
            <a:extLst>
              <a:ext uri="{FF2B5EF4-FFF2-40B4-BE49-F238E27FC236}">
                <a16:creationId xmlns="" xmlns:a16="http://schemas.microsoft.com/office/drawing/2014/main" id="{A76BC48E-6BA9-4829-B1B9-1D16460244C9}"/>
              </a:ext>
            </a:extLst>
          </p:cNvPr>
          <p:cNvSpPr txBox="1"/>
          <p:nvPr>
            <p:custDataLst>
              <p:tags r:id="rId1"/>
            </p:custDataLst>
          </p:nvPr>
        </p:nvSpPr>
        <p:spPr>
          <a:xfrm>
            <a:off x="7107237" y="2286942"/>
            <a:ext cx="3791491" cy="461665"/>
          </a:xfrm>
          <a:prstGeom prst="rect">
            <a:avLst/>
          </a:prstGeom>
          <a:noFill/>
        </p:spPr>
        <p:txBody>
          <a:bodyPr wrap="square" rtlCol="0">
            <a:spAutoFit/>
          </a:bodyPr>
          <a:lstStyle/>
          <a:p>
            <a:r>
              <a:rPr lang="zh-CN" altLang="en-US" sz="2400" b="1" spc="300" dirty="0">
                <a:solidFill>
                  <a:srgbClr val="0CA4A8"/>
                </a:solidFill>
                <a:latin typeface="微软雅黑" panose="020B0503020204020204" pitchFamily="34" charset="-122"/>
                <a:ea typeface="微软雅黑" panose="020B0503020204020204" pitchFamily="34" charset="-122"/>
              </a:rPr>
              <a:t>添加标题</a:t>
            </a:r>
          </a:p>
        </p:txBody>
      </p:sp>
      <p:sp>
        <p:nvSpPr>
          <p:cNvPr id="39" name="PA_文本占位符 1">
            <a:extLst>
              <a:ext uri="{FF2B5EF4-FFF2-40B4-BE49-F238E27FC236}">
                <a16:creationId xmlns="" xmlns:a16="http://schemas.microsoft.com/office/drawing/2014/main" id="{610C6AA4-33A9-4108-8302-6934B78AC61E}"/>
              </a:ext>
            </a:extLst>
          </p:cNvPr>
          <p:cNvSpPr txBox="1">
            <a:spLocks/>
          </p:cNvSpPr>
          <p:nvPr>
            <p:custDataLst>
              <p:tags r:id="rId2"/>
            </p:custDataLst>
          </p:nvPr>
        </p:nvSpPr>
        <p:spPr>
          <a:xfrm>
            <a:off x="7107237" y="2670432"/>
            <a:ext cx="4375267" cy="6308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
        <p:nvSpPr>
          <p:cNvPr id="40" name="PA_文本框 18">
            <a:extLst>
              <a:ext uri="{FF2B5EF4-FFF2-40B4-BE49-F238E27FC236}">
                <a16:creationId xmlns="" xmlns:a16="http://schemas.microsoft.com/office/drawing/2014/main" id="{9B636E03-48E8-46C2-8423-3A60FE71AE43}"/>
              </a:ext>
            </a:extLst>
          </p:cNvPr>
          <p:cNvSpPr txBox="1"/>
          <p:nvPr>
            <p:custDataLst>
              <p:tags r:id="rId3"/>
            </p:custDataLst>
          </p:nvPr>
        </p:nvSpPr>
        <p:spPr>
          <a:xfrm>
            <a:off x="7107237" y="3710212"/>
            <a:ext cx="3791491" cy="461665"/>
          </a:xfrm>
          <a:prstGeom prst="rect">
            <a:avLst/>
          </a:prstGeom>
          <a:noFill/>
        </p:spPr>
        <p:txBody>
          <a:bodyPr wrap="square" rtlCol="0">
            <a:spAutoFit/>
          </a:bodyPr>
          <a:lstStyle/>
          <a:p>
            <a:r>
              <a:rPr lang="zh-CN" altLang="en-US" sz="2400" b="1" spc="300" dirty="0">
                <a:solidFill>
                  <a:srgbClr val="0CA4A8"/>
                </a:solidFill>
                <a:latin typeface="微软雅黑" panose="020B0503020204020204" pitchFamily="34" charset="-122"/>
                <a:ea typeface="微软雅黑" panose="020B0503020204020204" pitchFamily="34" charset="-122"/>
              </a:rPr>
              <a:t>添加标题</a:t>
            </a:r>
          </a:p>
        </p:txBody>
      </p:sp>
      <p:sp>
        <p:nvSpPr>
          <p:cNvPr id="41" name="PA_文本占位符 1">
            <a:extLst>
              <a:ext uri="{FF2B5EF4-FFF2-40B4-BE49-F238E27FC236}">
                <a16:creationId xmlns="" xmlns:a16="http://schemas.microsoft.com/office/drawing/2014/main" id="{851FCF33-6242-4AFF-9EAE-129AEAAFA54E}"/>
              </a:ext>
            </a:extLst>
          </p:cNvPr>
          <p:cNvSpPr txBox="1">
            <a:spLocks/>
          </p:cNvSpPr>
          <p:nvPr>
            <p:custDataLst>
              <p:tags r:id="rId4"/>
            </p:custDataLst>
          </p:nvPr>
        </p:nvSpPr>
        <p:spPr>
          <a:xfrm>
            <a:off x="7107237" y="4093702"/>
            <a:ext cx="4375267" cy="6308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
        <p:nvSpPr>
          <p:cNvPr id="42" name="PA_文本框 18">
            <a:extLst>
              <a:ext uri="{FF2B5EF4-FFF2-40B4-BE49-F238E27FC236}">
                <a16:creationId xmlns="" xmlns:a16="http://schemas.microsoft.com/office/drawing/2014/main" id="{494F25A7-6179-431E-94B5-75FA415A8D72}"/>
              </a:ext>
            </a:extLst>
          </p:cNvPr>
          <p:cNvSpPr txBox="1"/>
          <p:nvPr>
            <p:custDataLst>
              <p:tags r:id="rId5"/>
            </p:custDataLst>
          </p:nvPr>
        </p:nvSpPr>
        <p:spPr>
          <a:xfrm>
            <a:off x="7107237" y="5105778"/>
            <a:ext cx="3791491" cy="461665"/>
          </a:xfrm>
          <a:prstGeom prst="rect">
            <a:avLst/>
          </a:prstGeom>
          <a:noFill/>
        </p:spPr>
        <p:txBody>
          <a:bodyPr wrap="square" rtlCol="0">
            <a:spAutoFit/>
          </a:bodyPr>
          <a:lstStyle/>
          <a:p>
            <a:r>
              <a:rPr lang="zh-CN" altLang="en-US" sz="2400" b="1" spc="300" dirty="0">
                <a:solidFill>
                  <a:srgbClr val="0CA4A8"/>
                </a:solidFill>
                <a:latin typeface="微软雅黑" panose="020B0503020204020204" pitchFamily="34" charset="-122"/>
                <a:ea typeface="微软雅黑" panose="020B0503020204020204" pitchFamily="34" charset="-122"/>
              </a:rPr>
              <a:t>添加标题</a:t>
            </a:r>
          </a:p>
        </p:txBody>
      </p:sp>
      <p:sp>
        <p:nvSpPr>
          <p:cNvPr id="43" name="PA_文本占位符 1">
            <a:extLst>
              <a:ext uri="{FF2B5EF4-FFF2-40B4-BE49-F238E27FC236}">
                <a16:creationId xmlns="" xmlns:a16="http://schemas.microsoft.com/office/drawing/2014/main" id="{866964D7-0A68-4F75-BE28-B1AB81D2CE89}"/>
              </a:ext>
            </a:extLst>
          </p:cNvPr>
          <p:cNvSpPr txBox="1">
            <a:spLocks/>
          </p:cNvSpPr>
          <p:nvPr>
            <p:custDataLst>
              <p:tags r:id="rId6"/>
            </p:custDataLst>
          </p:nvPr>
        </p:nvSpPr>
        <p:spPr>
          <a:xfrm>
            <a:off x="7107237" y="5489268"/>
            <a:ext cx="4375267" cy="6308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Tree>
    <p:extLst>
      <p:ext uri="{BB962C8B-B14F-4D97-AF65-F5344CB8AC3E}">
        <p14:creationId xmlns:p14="http://schemas.microsoft.com/office/powerpoint/2010/main" val="62900065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Effect transition="in" filter="fade">
                                      <p:cBhvr>
                                        <p:cTn id="15" dur="500"/>
                                        <p:tgtEl>
                                          <p:spTgt spid="27"/>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left)">
                                      <p:cBhvr>
                                        <p:cTn id="19" dur="500"/>
                                        <p:tgtEl>
                                          <p:spTgt spid="38"/>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left)">
                                      <p:cBhvr>
                                        <p:cTn id="23" dur="500"/>
                                        <p:tgtEl>
                                          <p:spTgt spid="3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left)">
                                      <p:cBhvr>
                                        <p:cTn id="33" dur="500"/>
                                        <p:tgtEl>
                                          <p:spTgt spid="40"/>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left)">
                                      <p:cBhvr>
                                        <p:cTn id="37" dur="500"/>
                                        <p:tgtEl>
                                          <p:spTgt spid="41"/>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wipe(left)">
                                      <p:cBhvr>
                                        <p:cTn id="51" dur="500"/>
                                        <p:tgtEl>
                                          <p:spTgt spid="43"/>
                                        </p:tgtEl>
                                      </p:cBhvr>
                                    </p:animEffect>
                                  </p:childTnLst>
                                </p:cTn>
                              </p:par>
                            </p:childTnLst>
                          </p:cTn>
                        </p:par>
                        <p:par>
                          <p:cTn id="52" fill="hold">
                            <p:stCondLst>
                              <p:cond delay="5000"/>
                            </p:stCondLst>
                            <p:childTnLst>
                              <p:par>
                                <p:cTn id="53" presetID="26" presetClass="emph" presetSubtype="0" fill="hold" grpId="1" nodeType="afterEffect">
                                  <p:stCondLst>
                                    <p:cond delay="0"/>
                                  </p:stCondLst>
                                  <p:childTnLst>
                                    <p:animEffect transition="out" filter="fade">
                                      <p:cBhvr>
                                        <p:cTn id="54" dur="500" tmFilter="0, 0; .2, .5; .8, .5; 1, 0"/>
                                        <p:tgtEl>
                                          <p:spTgt spid="27"/>
                                        </p:tgtEl>
                                      </p:cBhvr>
                                    </p:animEffect>
                                    <p:animScale>
                                      <p:cBhvr>
                                        <p:cTn id="55" dur="250" autoRev="1" fill="hold"/>
                                        <p:tgtEl>
                                          <p:spTgt spid="27"/>
                                        </p:tgtEl>
                                      </p:cBhvr>
                                      <p:by x="105000" y="105000"/>
                                    </p:animScale>
                                  </p:childTnLst>
                                  <p:subTnLst>
                                    <p:animClr clrSpc="rgb" dir="cw">
                                      <p:cBhvr override="childStyle">
                                        <p:cTn dur="1" fill="hold" display="0" masterRel="nextClick" afterEffect="1"/>
                                        <p:tgtEl>
                                          <p:spTgt spid="27"/>
                                        </p:tgtEl>
                                        <p:attrNameLst>
                                          <p:attrName>ppt_c</p:attrName>
                                        </p:attrNameLst>
                                      </p:cBhvr>
                                      <p:to>
                                        <a:srgbClr val="FF4B4B"/>
                                      </p:to>
                                    </p:animClr>
                                  </p:subTnLst>
                                </p:cTn>
                              </p:par>
                              <p:par>
                                <p:cTn id="56" presetID="26" presetClass="emph" presetSubtype="0" fill="hold" grpId="1" nodeType="withEffect">
                                  <p:stCondLst>
                                    <p:cond delay="0"/>
                                  </p:stCondLst>
                                  <p:childTnLst>
                                    <p:animEffect transition="out" filter="fade">
                                      <p:cBhvr>
                                        <p:cTn id="57" dur="500" tmFilter="0, 0; .2, .5; .8, .5; 1, 0"/>
                                        <p:tgtEl>
                                          <p:spTgt spid="31"/>
                                        </p:tgtEl>
                                      </p:cBhvr>
                                    </p:animEffect>
                                    <p:animScale>
                                      <p:cBhvr>
                                        <p:cTn id="58" dur="250" autoRev="1" fill="hold"/>
                                        <p:tgtEl>
                                          <p:spTgt spid="31"/>
                                        </p:tgtEl>
                                      </p:cBhvr>
                                      <p:by x="105000" y="105000"/>
                                    </p:animScale>
                                  </p:childTnLst>
                                  <p:subTnLst>
                                    <p:animClr clrSpc="rgb" dir="cw">
                                      <p:cBhvr override="childStyle">
                                        <p:cTn dur="1" fill="hold" display="0" masterRel="nextClick" afterEffect="1"/>
                                        <p:tgtEl>
                                          <p:spTgt spid="31"/>
                                        </p:tgtEl>
                                        <p:attrNameLst>
                                          <p:attrName>ppt_c</p:attrName>
                                        </p:attrNameLst>
                                      </p:cBhvr>
                                      <p:to>
                                        <a:srgbClr val="FF4B4B"/>
                                      </p:to>
                                    </p:animClr>
                                  </p:subTnLst>
                                </p:cTn>
                              </p:par>
                              <p:par>
                                <p:cTn id="59" presetID="26" presetClass="emph" presetSubtype="0" fill="hold" grpId="1" nodeType="withEffect">
                                  <p:stCondLst>
                                    <p:cond delay="0"/>
                                  </p:stCondLst>
                                  <p:childTnLst>
                                    <p:animEffect transition="out" filter="fade">
                                      <p:cBhvr>
                                        <p:cTn id="60" dur="500" tmFilter="0, 0; .2, .5; .8, .5; 1, 0"/>
                                        <p:tgtEl>
                                          <p:spTgt spid="19"/>
                                        </p:tgtEl>
                                      </p:cBhvr>
                                    </p:animEffect>
                                    <p:animScale>
                                      <p:cBhvr>
                                        <p:cTn id="61" dur="250" autoRev="1" fill="hold"/>
                                        <p:tgtEl>
                                          <p:spTgt spid="19"/>
                                        </p:tgtEl>
                                      </p:cBhvr>
                                      <p:by x="105000" y="105000"/>
                                    </p:animScale>
                                  </p:childTnLst>
                                  <p:subTnLst>
                                    <p:animClr clrSpc="rgb" dir="cw">
                                      <p:cBhvr override="childStyle">
                                        <p:cTn dur="1" fill="hold" display="0" masterRel="nextClick" afterEffect="1"/>
                                        <p:tgtEl>
                                          <p:spTgt spid="19"/>
                                        </p:tgtEl>
                                        <p:attrNameLst>
                                          <p:attrName>ppt_c</p:attrName>
                                        </p:attrNameLst>
                                      </p:cBhvr>
                                      <p:to>
                                        <a:srgbClr val="FF4B4B"/>
                                      </p:to>
                                    </p:animClr>
                                  </p:subTnLst>
                                </p:cTn>
                              </p:par>
                              <p:par>
                                <p:cTn id="62" presetID="26" presetClass="emph" presetSubtype="0" fill="hold" grpId="1" nodeType="withEffect">
                                  <p:stCondLst>
                                    <p:cond delay="0"/>
                                  </p:stCondLst>
                                  <p:childTnLst>
                                    <p:animEffect transition="out" filter="fade">
                                      <p:cBhvr>
                                        <p:cTn id="63" dur="500" tmFilter="0, 0; .2, .5; .8, .5; 1, 0"/>
                                        <p:tgtEl>
                                          <p:spTgt spid="38"/>
                                        </p:tgtEl>
                                      </p:cBhvr>
                                    </p:animEffect>
                                    <p:animScale>
                                      <p:cBhvr>
                                        <p:cTn id="64" dur="250" autoRev="1" fill="hold"/>
                                        <p:tgtEl>
                                          <p:spTgt spid="38"/>
                                        </p:tgtEl>
                                      </p:cBhvr>
                                      <p:by x="105000" y="105000"/>
                                    </p:animScale>
                                  </p:childTnLst>
                                </p:cTn>
                              </p:par>
                              <p:par>
                                <p:cTn id="65" presetID="26" presetClass="emph" presetSubtype="0" fill="hold" grpId="1" nodeType="withEffect">
                                  <p:stCondLst>
                                    <p:cond delay="0"/>
                                  </p:stCondLst>
                                  <p:childTnLst>
                                    <p:animEffect transition="out" filter="fade">
                                      <p:cBhvr>
                                        <p:cTn id="66" dur="500" tmFilter="0, 0; .2, .5; .8, .5; 1, 0"/>
                                        <p:tgtEl>
                                          <p:spTgt spid="39"/>
                                        </p:tgtEl>
                                      </p:cBhvr>
                                    </p:animEffect>
                                    <p:animScale>
                                      <p:cBhvr>
                                        <p:cTn id="67" dur="250" autoRev="1" fill="hold"/>
                                        <p:tgtEl>
                                          <p:spTgt spid="39"/>
                                        </p:tgtEl>
                                      </p:cBhvr>
                                      <p:by x="105000" y="105000"/>
                                    </p:animScale>
                                  </p:childTnLst>
                                </p:cTn>
                              </p:par>
                              <p:par>
                                <p:cTn id="68" presetID="26" presetClass="emph" presetSubtype="0" fill="hold" grpId="1" nodeType="withEffect">
                                  <p:stCondLst>
                                    <p:cond delay="0"/>
                                  </p:stCondLst>
                                  <p:childTnLst>
                                    <p:animEffect transition="out" filter="fade">
                                      <p:cBhvr>
                                        <p:cTn id="69" dur="500" tmFilter="0, 0; .2, .5; .8, .5; 1, 0"/>
                                        <p:tgtEl>
                                          <p:spTgt spid="40"/>
                                        </p:tgtEl>
                                      </p:cBhvr>
                                    </p:animEffect>
                                    <p:animScale>
                                      <p:cBhvr>
                                        <p:cTn id="70" dur="250" autoRev="1" fill="hold"/>
                                        <p:tgtEl>
                                          <p:spTgt spid="40"/>
                                        </p:tgtEl>
                                      </p:cBhvr>
                                      <p:by x="105000" y="105000"/>
                                    </p:animScale>
                                  </p:childTnLst>
                                </p:cTn>
                              </p:par>
                              <p:par>
                                <p:cTn id="71" presetID="26" presetClass="emph" presetSubtype="0" fill="hold" grpId="1" nodeType="withEffect">
                                  <p:stCondLst>
                                    <p:cond delay="0"/>
                                  </p:stCondLst>
                                  <p:childTnLst>
                                    <p:animEffect transition="out" filter="fade">
                                      <p:cBhvr>
                                        <p:cTn id="72" dur="500" tmFilter="0, 0; .2, .5; .8, .5; 1, 0"/>
                                        <p:tgtEl>
                                          <p:spTgt spid="41"/>
                                        </p:tgtEl>
                                      </p:cBhvr>
                                    </p:animEffect>
                                    <p:animScale>
                                      <p:cBhvr>
                                        <p:cTn id="73" dur="250" autoRev="1" fill="hold"/>
                                        <p:tgtEl>
                                          <p:spTgt spid="41"/>
                                        </p:tgtEl>
                                      </p:cBhvr>
                                      <p:by x="105000" y="105000"/>
                                    </p:animScale>
                                  </p:childTnLst>
                                </p:cTn>
                              </p:par>
                              <p:par>
                                <p:cTn id="74" presetID="26" presetClass="emph" presetSubtype="0" fill="hold" grpId="1" nodeType="withEffect">
                                  <p:stCondLst>
                                    <p:cond delay="0"/>
                                  </p:stCondLst>
                                  <p:childTnLst>
                                    <p:animEffect transition="out" filter="fade">
                                      <p:cBhvr>
                                        <p:cTn id="75" dur="500" tmFilter="0, 0; .2, .5; .8, .5; 1, 0"/>
                                        <p:tgtEl>
                                          <p:spTgt spid="42"/>
                                        </p:tgtEl>
                                      </p:cBhvr>
                                    </p:animEffect>
                                    <p:animScale>
                                      <p:cBhvr>
                                        <p:cTn id="76" dur="250" autoRev="1" fill="hold"/>
                                        <p:tgtEl>
                                          <p:spTgt spid="42"/>
                                        </p:tgtEl>
                                      </p:cBhvr>
                                      <p:by x="105000" y="105000"/>
                                    </p:animScale>
                                  </p:childTnLst>
                                </p:cTn>
                              </p:par>
                              <p:par>
                                <p:cTn id="77" presetID="26" presetClass="emph" presetSubtype="0" fill="hold" grpId="1" nodeType="withEffect">
                                  <p:stCondLst>
                                    <p:cond delay="0"/>
                                  </p:stCondLst>
                                  <p:childTnLst>
                                    <p:animEffect transition="out" filter="fade">
                                      <p:cBhvr>
                                        <p:cTn id="78" dur="500" tmFilter="0, 0; .2, .5; .8, .5; 1, 0"/>
                                        <p:tgtEl>
                                          <p:spTgt spid="43"/>
                                        </p:tgtEl>
                                      </p:cBhvr>
                                    </p:animEffect>
                                    <p:animScale>
                                      <p:cBhvr>
                                        <p:cTn id="79" dur="250" autoRev="1" fill="hold"/>
                                        <p:tgtEl>
                                          <p:spTgt spid="4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7" grpId="0" animBg="1"/>
      <p:bldP spid="27" grpId="1" animBg="1"/>
      <p:bldP spid="31" grpId="0" animBg="1"/>
      <p:bldP spid="31" grpId="1" animBg="1"/>
      <p:bldP spid="38" grpId="0"/>
      <p:bldP spid="38" grpId="1"/>
      <p:bldP spid="39" grpId="0"/>
      <p:bldP spid="39" grpId="1"/>
      <p:bldP spid="40" grpId="0"/>
      <p:bldP spid="40" grpId="1"/>
      <p:bldP spid="41" grpId="0"/>
      <p:bldP spid="41" grpId="1"/>
      <p:bldP spid="42" grpId="0"/>
      <p:bldP spid="42" grpId="1"/>
      <p:bldP spid="43" grpId="0"/>
      <p:bldP spid="43"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单击此处添加文本</a:t>
            </a:r>
          </a:p>
          <a:p>
            <a:endParaRPr lang="zh-CN" altLang="en-US" dirty="0"/>
          </a:p>
        </p:txBody>
      </p:sp>
      <p:grpSp>
        <p:nvGrpSpPr>
          <p:cNvPr id="3" name="组合 2"/>
          <p:cNvGrpSpPr/>
          <p:nvPr/>
        </p:nvGrpSpPr>
        <p:grpSpPr>
          <a:xfrm>
            <a:off x="1203227" y="2072094"/>
            <a:ext cx="2198302" cy="3389751"/>
            <a:chOff x="1902047" y="1752600"/>
            <a:chExt cx="2314353" cy="3568700"/>
          </a:xfrm>
        </p:grpSpPr>
        <p:grpSp>
          <p:nvGrpSpPr>
            <p:cNvPr id="4" name="组合 3"/>
            <p:cNvGrpSpPr/>
            <p:nvPr/>
          </p:nvGrpSpPr>
          <p:grpSpPr>
            <a:xfrm>
              <a:off x="1902047" y="1752600"/>
              <a:ext cx="2314353" cy="3568700"/>
              <a:chOff x="3845147" y="1208676"/>
              <a:chExt cx="2012547" cy="3615148"/>
            </a:xfrm>
          </p:grpSpPr>
          <p:sp>
            <p:nvSpPr>
              <p:cNvPr id="6" name="矩形 5"/>
              <p:cNvSpPr/>
              <p:nvPr/>
            </p:nvSpPr>
            <p:spPr>
              <a:xfrm>
                <a:off x="3845147" y="2034176"/>
                <a:ext cx="2012547" cy="2789648"/>
              </a:xfrm>
              <a:prstGeom prst="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a:off x="3845147" y="1208676"/>
                <a:ext cx="2012547" cy="825500"/>
              </a:xfrm>
              <a:prstGeom prst="triangle">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椭圆 4"/>
            <p:cNvSpPr/>
            <p:nvPr/>
          </p:nvSpPr>
          <p:spPr>
            <a:xfrm>
              <a:off x="2948946" y="1968069"/>
              <a:ext cx="232205" cy="2322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732308" y="2072094"/>
            <a:ext cx="2198302" cy="3389751"/>
            <a:chOff x="1902047" y="1752600"/>
            <a:chExt cx="2314353" cy="3568700"/>
          </a:xfrm>
        </p:grpSpPr>
        <p:grpSp>
          <p:nvGrpSpPr>
            <p:cNvPr id="9" name="组合 8"/>
            <p:cNvGrpSpPr/>
            <p:nvPr/>
          </p:nvGrpSpPr>
          <p:grpSpPr>
            <a:xfrm>
              <a:off x="1902047" y="1752600"/>
              <a:ext cx="2314353" cy="3568700"/>
              <a:chOff x="3845147" y="1208676"/>
              <a:chExt cx="2012547" cy="3615148"/>
            </a:xfrm>
          </p:grpSpPr>
          <p:sp>
            <p:nvSpPr>
              <p:cNvPr id="11" name="矩形 10"/>
              <p:cNvSpPr/>
              <p:nvPr/>
            </p:nvSpPr>
            <p:spPr>
              <a:xfrm>
                <a:off x="3845147" y="2034176"/>
                <a:ext cx="2012547" cy="2789648"/>
              </a:xfrm>
              <a:prstGeom prst="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a:off x="3845147" y="1208676"/>
                <a:ext cx="2012547" cy="825500"/>
              </a:xfrm>
              <a:prstGeom prst="triangle">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p:nvSpPr>
          <p:spPr>
            <a:xfrm>
              <a:off x="2948946" y="1968069"/>
              <a:ext cx="232205" cy="2322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6261389" y="2072094"/>
            <a:ext cx="2198302" cy="3389751"/>
            <a:chOff x="1902047" y="1752600"/>
            <a:chExt cx="2314353" cy="3568700"/>
          </a:xfrm>
        </p:grpSpPr>
        <p:grpSp>
          <p:nvGrpSpPr>
            <p:cNvPr id="14" name="组合 13"/>
            <p:cNvGrpSpPr/>
            <p:nvPr/>
          </p:nvGrpSpPr>
          <p:grpSpPr>
            <a:xfrm>
              <a:off x="1902047" y="1752600"/>
              <a:ext cx="2314353" cy="3568700"/>
              <a:chOff x="3845147" y="1208676"/>
              <a:chExt cx="2012547" cy="3615148"/>
            </a:xfrm>
          </p:grpSpPr>
          <p:sp>
            <p:nvSpPr>
              <p:cNvPr id="16" name="矩形 15"/>
              <p:cNvSpPr/>
              <p:nvPr/>
            </p:nvSpPr>
            <p:spPr>
              <a:xfrm>
                <a:off x="3845147" y="2034176"/>
                <a:ext cx="2012547" cy="2789648"/>
              </a:xfrm>
              <a:prstGeom prst="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a:off x="3845147" y="1208676"/>
                <a:ext cx="2012547" cy="825500"/>
              </a:xfrm>
              <a:prstGeom prst="triangle">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2948946" y="1968069"/>
              <a:ext cx="232205" cy="2322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8790471" y="2072094"/>
            <a:ext cx="2198302" cy="3389751"/>
            <a:chOff x="1902047" y="1752600"/>
            <a:chExt cx="2314353" cy="3568700"/>
          </a:xfrm>
        </p:grpSpPr>
        <p:grpSp>
          <p:nvGrpSpPr>
            <p:cNvPr id="19" name="组合 18"/>
            <p:cNvGrpSpPr/>
            <p:nvPr/>
          </p:nvGrpSpPr>
          <p:grpSpPr>
            <a:xfrm>
              <a:off x="1902047" y="1752600"/>
              <a:ext cx="2314353" cy="3568700"/>
              <a:chOff x="3845147" y="1208676"/>
              <a:chExt cx="2012547" cy="3615148"/>
            </a:xfrm>
          </p:grpSpPr>
          <p:sp>
            <p:nvSpPr>
              <p:cNvPr id="21" name="矩形 20"/>
              <p:cNvSpPr/>
              <p:nvPr/>
            </p:nvSpPr>
            <p:spPr>
              <a:xfrm>
                <a:off x="3845147" y="2034176"/>
                <a:ext cx="2012547" cy="2789648"/>
              </a:xfrm>
              <a:prstGeom prst="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a:off x="3845147" y="1208676"/>
                <a:ext cx="2012547" cy="825500"/>
              </a:xfrm>
              <a:prstGeom prst="triangle">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椭圆 19"/>
            <p:cNvSpPr/>
            <p:nvPr/>
          </p:nvSpPr>
          <p:spPr>
            <a:xfrm>
              <a:off x="2948946" y="1968069"/>
              <a:ext cx="232205" cy="2322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PA_文本框 18">
            <a:extLst>
              <a:ext uri="{FF2B5EF4-FFF2-40B4-BE49-F238E27FC236}">
                <a16:creationId xmlns="" xmlns:a16="http://schemas.microsoft.com/office/drawing/2014/main" id="{C767019C-F5C4-4272-907F-6537B07C2A8A}"/>
              </a:ext>
            </a:extLst>
          </p:cNvPr>
          <p:cNvSpPr txBox="1"/>
          <p:nvPr>
            <p:custDataLst>
              <p:tags r:id="rId1"/>
            </p:custDataLst>
          </p:nvPr>
        </p:nvSpPr>
        <p:spPr>
          <a:xfrm>
            <a:off x="1256756" y="3248743"/>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27" name="PA_文本占位符 1">
            <a:extLst>
              <a:ext uri="{FF2B5EF4-FFF2-40B4-BE49-F238E27FC236}">
                <a16:creationId xmlns="" xmlns:a16="http://schemas.microsoft.com/office/drawing/2014/main" id="{87174D3A-9531-42AD-BB12-2F1721B46A35}"/>
              </a:ext>
            </a:extLst>
          </p:cNvPr>
          <p:cNvSpPr txBox="1">
            <a:spLocks/>
          </p:cNvSpPr>
          <p:nvPr>
            <p:custDataLst>
              <p:tags r:id="rId2"/>
            </p:custDataLst>
          </p:nvPr>
        </p:nvSpPr>
        <p:spPr>
          <a:xfrm>
            <a:off x="1239411" y="3771963"/>
            <a:ext cx="2125934" cy="10167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添加内容添加内容添加内容添加内容添加内容添加内容添加内容添加内容</a:t>
            </a:r>
          </a:p>
        </p:txBody>
      </p:sp>
      <p:sp>
        <p:nvSpPr>
          <p:cNvPr id="29" name="PA_文本框 18">
            <a:extLst>
              <a:ext uri="{FF2B5EF4-FFF2-40B4-BE49-F238E27FC236}">
                <a16:creationId xmlns="" xmlns:a16="http://schemas.microsoft.com/office/drawing/2014/main" id="{42FCAF94-D83D-4524-BD37-875432AD3CD9}"/>
              </a:ext>
            </a:extLst>
          </p:cNvPr>
          <p:cNvSpPr txBox="1"/>
          <p:nvPr>
            <p:custDataLst>
              <p:tags r:id="rId3"/>
            </p:custDataLst>
          </p:nvPr>
        </p:nvSpPr>
        <p:spPr>
          <a:xfrm>
            <a:off x="3785837" y="3271352"/>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30" name="PA_文本占位符 1">
            <a:extLst>
              <a:ext uri="{FF2B5EF4-FFF2-40B4-BE49-F238E27FC236}">
                <a16:creationId xmlns="" xmlns:a16="http://schemas.microsoft.com/office/drawing/2014/main" id="{E62BB70C-45A4-4686-9E14-3E42FE3DEA49}"/>
              </a:ext>
            </a:extLst>
          </p:cNvPr>
          <p:cNvSpPr txBox="1">
            <a:spLocks/>
          </p:cNvSpPr>
          <p:nvPr>
            <p:custDataLst>
              <p:tags r:id="rId4"/>
            </p:custDataLst>
          </p:nvPr>
        </p:nvSpPr>
        <p:spPr>
          <a:xfrm>
            <a:off x="3768492" y="3794572"/>
            <a:ext cx="2125934" cy="10167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添加内容添加内容添加内容添加内容添加内容添加内容添加内容添加内容</a:t>
            </a:r>
          </a:p>
        </p:txBody>
      </p:sp>
      <p:sp>
        <p:nvSpPr>
          <p:cNvPr id="32" name="PA_文本框 18">
            <a:extLst>
              <a:ext uri="{FF2B5EF4-FFF2-40B4-BE49-F238E27FC236}">
                <a16:creationId xmlns="" xmlns:a16="http://schemas.microsoft.com/office/drawing/2014/main" id="{099867B1-2F54-400B-A632-286EF4AECE7A}"/>
              </a:ext>
            </a:extLst>
          </p:cNvPr>
          <p:cNvSpPr txBox="1"/>
          <p:nvPr>
            <p:custDataLst>
              <p:tags r:id="rId5"/>
            </p:custDataLst>
          </p:nvPr>
        </p:nvSpPr>
        <p:spPr>
          <a:xfrm>
            <a:off x="6314918" y="3271352"/>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33" name="PA_文本占位符 1">
            <a:extLst>
              <a:ext uri="{FF2B5EF4-FFF2-40B4-BE49-F238E27FC236}">
                <a16:creationId xmlns="" xmlns:a16="http://schemas.microsoft.com/office/drawing/2014/main" id="{3C2988A9-BEE2-458A-9496-DAD41962350A}"/>
              </a:ext>
            </a:extLst>
          </p:cNvPr>
          <p:cNvSpPr txBox="1">
            <a:spLocks/>
          </p:cNvSpPr>
          <p:nvPr>
            <p:custDataLst>
              <p:tags r:id="rId6"/>
            </p:custDataLst>
          </p:nvPr>
        </p:nvSpPr>
        <p:spPr>
          <a:xfrm>
            <a:off x="6297573" y="3794572"/>
            <a:ext cx="2125934" cy="10167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添加内容添加内容添加内容添加内容添加内容添加内容添加内容添加内容</a:t>
            </a:r>
          </a:p>
        </p:txBody>
      </p:sp>
      <p:sp>
        <p:nvSpPr>
          <p:cNvPr id="35" name="PA_文本框 18">
            <a:extLst>
              <a:ext uri="{FF2B5EF4-FFF2-40B4-BE49-F238E27FC236}">
                <a16:creationId xmlns="" xmlns:a16="http://schemas.microsoft.com/office/drawing/2014/main" id="{47A3C308-7453-479B-8F9C-3D1BE54ABED0}"/>
              </a:ext>
            </a:extLst>
          </p:cNvPr>
          <p:cNvSpPr txBox="1"/>
          <p:nvPr>
            <p:custDataLst>
              <p:tags r:id="rId7"/>
            </p:custDataLst>
          </p:nvPr>
        </p:nvSpPr>
        <p:spPr>
          <a:xfrm>
            <a:off x="8844000" y="3271352"/>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36" name="PA_文本占位符 1">
            <a:extLst>
              <a:ext uri="{FF2B5EF4-FFF2-40B4-BE49-F238E27FC236}">
                <a16:creationId xmlns="" xmlns:a16="http://schemas.microsoft.com/office/drawing/2014/main" id="{77AE28CC-8E4C-483A-B85A-B01B2E917C08}"/>
              </a:ext>
            </a:extLst>
          </p:cNvPr>
          <p:cNvSpPr txBox="1">
            <a:spLocks/>
          </p:cNvSpPr>
          <p:nvPr>
            <p:custDataLst>
              <p:tags r:id="rId8"/>
            </p:custDataLst>
          </p:nvPr>
        </p:nvSpPr>
        <p:spPr>
          <a:xfrm>
            <a:off x="8826655" y="3794572"/>
            <a:ext cx="2125934" cy="10167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添加内容添加内容添加内容添加内容添加内容添加内容添加内容添加内容</a:t>
            </a:r>
          </a:p>
        </p:txBody>
      </p:sp>
    </p:spTree>
    <p:extLst>
      <p:ext uri="{BB962C8B-B14F-4D97-AF65-F5344CB8AC3E}">
        <p14:creationId xmlns:p14="http://schemas.microsoft.com/office/powerpoint/2010/main" val="13812251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randombar(horizontal)">
                                      <p:cBhvr>
                                        <p:cTn id="10" dur="500"/>
                                        <p:tgtEl>
                                          <p:spTgt spid="2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randombar(horizontal)">
                                      <p:cBhvr>
                                        <p:cTn id="13" dur="500"/>
                                        <p:tgtEl>
                                          <p:spTgt spid="27"/>
                                        </p:tgtEl>
                                      </p:cBhvr>
                                    </p:animEffect>
                                  </p:childTnLst>
                                </p:cTn>
                              </p:par>
                            </p:childTnLst>
                          </p:cTn>
                        </p:par>
                        <p:par>
                          <p:cTn id="14" fill="hold">
                            <p:stCondLst>
                              <p:cond delay="500"/>
                            </p:stCondLst>
                            <p:childTnLst>
                              <p:par>
                                <p:cTn id="15" presetID="14" presetClass="entr" presetSubtype="1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randombar(horizontal)">
                                      <p:cBhvr>
                                        <p:cTn id="20" dur="500"/>
                                        <p:tgtEl>
                                          <p:spTgt spid="29"/>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randombar(horizontal)">
                                      <p:cBhvr>
                                        <p:cTn id="23" dur="500"/>
                                        <p:tgtEl>
                                          <p:spTgt spid="30"/>
                                        </p:tgtEl>
                                      </p:cBhvr>
                                    </p:animEffect>
                                  </p:childTnLst>
                                </p:cTn>
                              </p:par>
                            </p:childTnLst>
                          </p:cTn>
                        </p:par>
                        <p:par>
                          <p:cTn id="24" fill="hold">
                            <p:stCondLst>
                              <p:cond delay="1000"/>
                            </p:stCondLst>
                            <p:childTnLst>
                              <p:par>
                                <p:cTn id="25" presetID="14" presetClass="entr" presetSubtype="1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randombar(horizontal)">
                                      <p:cBhvr>
                                        <p:cTn id="27" dur="500"/>
                                        <p:tgtEl>
                                          <p:spTgt spid="13"/>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randombar(horizontal)">
                                      <p:cBhvr>
                                        <p:cTn id="30" dur="500"/>
                                        <p:tgtEl>
                                          <p:spTgt spid="32"/>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randombar(horizontal)">
                                      <p:cBhvr>
                                        <p:cTn id="33" dur="500"/>
                                        <p:tgtEl>
                                          <p:spTgt spid="33"/>
                                        </p:tgtEl>
                                      </p:cBhvr>
                                    </p:animEffect>
                                  </p:childTnLst>
                                </p:cTn>
                              </p:par>
                            </p:childTnLst>
                          </p:cTn>
                        </p:par>
                        <p:par>
                          <p:cTn id="34" fill="hold">
                            <p:stCondLst>
                              <p:cond delay="1500"/>
                            </p:stCondLst>
                            <p:childTnLst>
                              <p:par>
                                <p:cTn id="35" presetID="14" presetClass="entr" presetSubtype="1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randombar(horizontal)">
                                      <p:cBhvr>
                                        <p:cTn id="40" dur="500"/>
                                        <p:tgtEl>
                                          <p:spTgt spid="35"/>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randombar(horizontal)">
                                      <p:cBhvr>
                                        <p:cTn id="4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9" grpId="0"/>
      <p:bldP spid="30" grpId="0"/>
      <p:bldP spid="32" grpId="0"/>
      <p:bldP spid="33" grpId="0"/>
      <p:bldP spid="35"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 xmlns:a16="http://schemas.microsoft.com/office/drawing/2014/main" id="{C3F75377-02A0-46EC-9B0E-FDD118D4C479}"/>
              </a:ext>
            </a:extLst>
          </p:cNvPr>
          <p:cNvPicPr>
            <a:picLocks noChangeAspect="1"/>
          </p:cNvPicPr>
          <p:nvPr/>
        </p:nvPicPr>
        <p:blipFill rotWithShape="1">
          <a:blip r:embed="rId11"/>
          <a:srcRect l="-287" b="11162"/>
          <a:stretch/>
        </p:blipFill>
        <p:spPr>
          <a:xfrm>
            <a:off x="5087226" y="1618089"/>
            <a:ext cx="556318" cy="5097036"/>
          </a:xfrm>
          <a:prstGeom prst="rect">
            <a:avLst/>
          </a:prstGeom>
        </p:spPr>
      </p:pic>
      <p:sp>
        <p:nvSpPr>
          <p:cNvPr id="2" name="文本占位符 1">
            <a:extLst>
              <a:ext uri="{FF2B5EF4-FFF2-40B4-BE49-F238E27FC236}">
                <a16:creationId xmlns="" xmlns:a16="http://schemas.microsoft.com/office/drawing/2014/main" id="{31AB86F5-A06D-4576-ACEB-D0CB07037049}"/>
              </a:ext>
            </a:extLst>
          </p:cNvPr>
          <p:cNvSpPr>
            <a:spLocks noGrp="1"/>
          </p:cNvSpPr>
          <p:nvPr>
            <p:ph type="body" sz="quarter" idx="10"/>
          </p:nvPr>
        </p:nvSpPr>
        <p:spPr/>
        <p:txBody>
          <a:bodyPr/>
          <a:lstStyle/>
          <a:p>
            <a:r>
              <a:rPr lang="zh-CN" altLang="en-US" dirty="0"/>
              <a:t>单击此处添加文本</a:t>
            </a:r>
          </a:p>
        </p:txBody>
      </p:sp>
      <p:sp>
        <p:nvSpPr>
          <p:cNvPr id="4" name="矩形 3">
            <a:extLst>
              <a:ext uri="{FF2B5EF4-FFF2-40B4-BE49-F238E27FC236}">
                <a16:creationId xmlns="" xmlns:a16="http://schemas.microsoft.com/office/drawing/2014/main" id="{AFDC3CDF-0BB4-4FB0-9D87-F4B1F8AF059F}"/>
              </a:ext>
            </a:extLst>
          </p:cNvPr>
          <p:cNvSpPr/>
          <p:nvPr/>
        </p:nvSpPr>
        <p:spPr>
          <a:xfrm>
            <a:off x="5087226" y="2187497"/>
            <a:ext cx="563217" cy="563217"/>
          </a:xfrm>
          <a:prstGeom prst="rect">
            <a:avLst/>
          </a:prstGeom>
          <a:solidFill>
            <a:srgbClr val="10D9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Arial Narrow" panose="020B0606020202030204" pitchFamily="34" charset="0"/>
              </a:rPr>
              <a:t>01</a:t>
            </a:r>
            <a:endParaRPr lang="zh-CN" altLang="en-US" sz="2800" dirty="0">
              <a:latin typeface="Arial Narrow" panose="020B0606020202030204" pitchFamily="34" charset="0"/>
            </a:endParaRPr>
          </a:p>
        </p:txBody>
      </p:sp>
      <p:sp>
        <p:nvSpPr>
          <p:cNvPr id="5" name="矩形 4">
            <a:extLst>
              <a:ext uri="{FF2B5EF4-FFF2-40B4-BE49-F238E27FC236}">
                <a16:creationId xmlns="" xmlns:a16="http://schemas.microsoft.com/office/drawing/2014/main" id="{1C633A48-9990-4869-8F78-640A15F3F0EE}"/>
              </a:ext>
            </a:extLst>
          </p:cNvPr>
          <p:cNvSpPr/>
          <p:nvPr/>
        </p:nvSpPr>
        <p:spPr>
          <a:xfrm>
            <a:off x="5087226" y="3191429"/>
            <a:ext cx="563217" cy="563217"/>
          </a:xfrm>
          <a:prstGeom prst="rect">
            <a:avLst/>
          </a:prstGeom>
          <a:solidFill>
            <a:srgbClr val="10D9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Arial Narrow" panose="020B0606020202030204" pitchFamily="34" charset="0"/>
              </a:rPr>
              <a:t>02</a:t>
            </a:r>
            <a:endParaRPr lang="zh-CN" altLang="en-US" sz="2800" dirty="0">
              <a:latin typeface="Arial Narrow" panose="020B0606020202030204" pitchFamily="34" charset="0"/>
            </a:endParaRPr>
          </a:p>
        </p:txBody>
      </p:sp>
      <p:sp>
        <p:nvSpPr>
          <p:cNvPr id="6" name="矩形 5">
            <a:extLst>
              <a:ext uri="{FF2B5EF4-FFF2-40B4-BE49-F238E27FC236}">
                <a16:creationId xmlns="" xmlns:a16="http://schemas.microsoft.com/office/drawing/2014/main" id="{66F3C63D-FA10-4C0E-8AAD-A67C9858451A}"/>
              </a:ext>
            </a:extLst>
          </p:cNvPr>
          <p:cNvSpPr/>
          <p:nvPr/>
        </p:nvSpPr>
        <p:spPr>
          <a:xfrm>
            <a:off x="5087226" y="4195361"/>
            <a:ext cx="563217" cy="563217"/>
          </a:xfrm>
          <a:prstGeom prst="rect">
            <a:avLst/>
          </a:prstGeom>
          <a:solidFill>
            <a:srgbClr val="10D9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Arial Narrow" panose="020B0606020202030204" pitchFamily="34" charset="0"/>
              </a:rPr>
              <a:t>03</a:t>
            </a:r>
            <a:endParaRPr lang="zh-CN" altLang="en-US" sz="2800" dirty="0">
              <a:latin typeface="Arial Narrow" panose="020B0606020202030204" pitchFamily="34" charset="0"/>
            </a:endParaRPr>
          </a:p>
        </p:txBody>
      </p:sp>
      <p:sp>
        <p:nvSpPr>
          <p:cNvPr id="7" name="矩形 6">
            <a:extLst>
              <a:ext uri="{FF2B5EF4-FFF2-40B4-BE49-F238E27FC236}">
                <a16:creationId xmlns="" xmlns:a16="http://schemas.microsoft.com/office/drawing/2014/main" id="{A919D289-EFBA-4FD4-AC15-7A93D06F70C5}"/>
              </a:ext>
            </a:extLst>
          </p:cNvPr>
          <p:cNvSpPr/>
          <p:nvPr/>
        </p:nvSpPr>
        <p:spPr>
          <a:xfrm>
            <a:off x="5087226" y="5199294"/>
            <a:ext cx="563217" cy="563217"/>
          </a:xfrm>
          <a:prstGeom prst="rect">
            <a:avLst/>
          </a:prstGeom>
          <a:solidFill>
            <a:srgbClr val="10D9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Arial Narrow" panose="020B0606020202030204" pitchFamily="34" charset="0"/>
              </a:rPr>
              <a:t>04</a:t>
            </a:r>
            <a:endParaRPr lang="zh-CN" altLang="en-US" sz="2800" dirty="0">
              <a:latin typeface="Arial Narrow" panose="020B0606020202030204" pitchFamily="34" charset="0"/>
            </a:endParaRPr>
          </a:p>
        </p:txBody>
      </p:sp>
      <p:sp>
        <p:nvSpPr>
          <p:cNvPr id="8" name="箭头: 五边形 7">
            <a:extLst>
              <a:ext uri="{FF2B5EF4-FFF2-40B4-BE49-F238E27FC236}">
                <a16:creationId xmlns="" xmlns:a16="http://schemas.microsoft.com/office/drawing/2014/main" id="{AF6C538E-7F2F-44C7-9C39-A9AA03A83DAC}"/>
              </a:ext>
            </a:extLst>
          </p:cNvPr>
          <p:cNvSpPr/>
          <p:nvPr/>
        </p:nvSpPr>
        <p:spPr>
          <a:xfrm>
            <a:off x="5642311" y="2187497"/>
            <a:ext cx="2517715" cy="563217"/>
          </a:xfrm>
          <a:prstGeom prst="homePlate">
            <a:avLst>
              <a:gd name="adj" fmla="val 35882"/>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箭头: 五边形 8">
            <a:extLst>
              <a:ext uri="{FF2B5EF4-FFF2-40B4-BE49-F238E27FC236}">
                <a16:creationId xmlns="" xmlns:a16="http://schemas.microsoft.com/office/drawing/2014/main" id="{8E1C8A77-EC01-41A8-8386-93A6BE9CF726}"/>
              </a:ext>
            </a:extLst>
          </p:cNvPr>
          <p:cNvSpPr/>
          <p:nvPr/>
        </p:nvSpPr>
        <p:spPr>
          <a:xfrm>
            <a:off x="5646076" y="3195410"/>
            <a:ext cx="2501250" cy="563217"/>
          </a:xfrm>
          <a:prstGeom prst="homePlate">
            <a:avLst>
              <a:gd name="adj" fmla="val 35882"/>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箭头: 五边形 9">
            <a:extLst>
              <a:ext uri="{FF2B5EF4-FFF2-40B4-BE49-F238E27FC236}">
                <a16:creationId xmlns="" xmlns:a16="http://schemas.microsoft.com/office/drawing/2014/main" id="{5842BEBF-65AA-4324-A6A1-C964B905F150}"/>
              </a:ext>
            </a:extLst>
          </p:cNvPr>
          <p:cNvSpPr/>
          <p:nvPr/>
        </p:nvSpPr>
        <p:spPr>
          <a:xfrm>
            <a:off x="5642311" y="4195360"/>
            <a:ext cx="2517715" cy="563217"/>
          </a:xfrm>
          <a:prstGeom prst="homePlate">
            <a:avLst>
              <a:gd name="adj" fmla="val 35882"/>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箭头: 五边形 10">
            <a:extLst>
              <a:ext uri="{FF2B5EF4-FFF2-40B4-BE49-F238E27FC236}">
                <a16:creationId xmlns="" xmlns:a16="http://schemas.microsoft.com/office/drawing/2014/main" id="{F8AE579F-8C21-4B65-9372-ABE0E0DFC6B8}"/>
              </a:ext>
            </a:extLst>
          </p:cNvPr>
          <p:cNvSpPr/>
          <p:nvPr/>
        </p:nvSpPr>
        <p:spPr>
          <a:xfrm>
            <a:off x="5642311" y="5195310"/>
            <a:ext cx="2517715" cy="563217"/>
          </a:xfrm>
          <a:prstGeom prst="homePlate">
            <a:avLst>
              <a:gd name="adj" fmla="val 35882"/>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 xmlns:a16="http://schemas.microsoft.com/office/drawing/2014/main" id="{74F907D5-DCE0-453A-934F-AD427D7B484D}"/>
              </a:ext>
            </a:extLst>
          </p:cNvPr>
          <p:cNvPicPr>
            <a:picLocks noChangeAspect="1"/>
          </p:cNvPicPr>
          <p:nvPr/>
        </p:nvPicPr>
        <p:blipFill rotWithShape="1">
          <a:blip r:embed="rId12"/>
          <a:srcRect r="13644"/>
          <a:stretch/>
        </p:blipFill>
        <p:spPr>
          <a:xfrm>
            <a:off x="551872" y="2254901"/>
            <a:ext cx="4389091" cy="3388355"/>
          </a:xfrm>
          <a:prstGeom prst="rect">
            <a:avLst/>
          </a:prstGeom>
        </p:spPr>
      </p:pic>
      <p:sp>
        <p:nvSpPr>
          <p:cNvPr id="15" name="PA_文本框 18">
            <a:extLst>
              <a:ext uri="{FF2B5EF4-FFF2-40B4-BE49-F238E27FC236}">
                <a16:creationId xmlns="" xmlns:a16="http://schemas.microsoft.com/office/drawing/2014/main" id="{9A047F77-33D0-4C2C-988E-D17E3CE02778}"/>
              </a:ext>
            </a:extLst>
          </p:cNvPr>
          <p:cNvSpPr txBox="1"/>
          <p:nvPr>
            <p:custDataLst>
              <p:tags r:id="rId1"/>
            </p:custDataLst>
          </p:nvPr>
        </p:nvSpPr>
        <p:spPr>
          <a:xfrm>
            <a:off x="5823700" y="2207495"/>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16" name="PA_文本占位符 1">
            <a:extLst>
              <a:ext uri="{FF2B5EF4-FFF2-40B4-BE49-F238E27FC236}">
                <a16:creationId xmlns="" xmlns:a16="http://schemas.microsoft.com/office/drawing/2014/main" id="{D4ED39F6-5A43-4970-8D63-6B60CFB7FBA4}"/>
              </a:ext>
            </a:extLst>
          </p:cNvPr>
          <p:cNvSpPr txBox="1">
            <a:spLocks/>
          </p:cNvSpPr>
          <p:nvPr>
            <p:custDataLst>
              <p:tags r:id="rId2"/>
            </p:custDataLst>
          </p:nvPr>
        </p:nvSpPr>
        <p:spPr>
          <a:xfrm>
            <a:off x="8263709" y="2106054"/>
            <a:ext cx="3277706" cy="72610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添加内容添加内容添加内容添加内容添加内容添加内容</a:t>
            </a:r>
          </a:p>
        </p:txBody>
      </p:sp>
      <p:sp>
        <p:nvSpPr>
          <p:cNvPr id="17" name="PA_文本框 18">
            <a:extLst>
              <a:ext uri="{FF2B5EF4-FFF2-40B4-BE49-F238E27FC236}">
                <a16:creationId xmlns="" xmlns:a16="http://schemas.microsoft.com/office/drawing/2014/main" id="{C6F845D6-A90F-40F2-9EDB-E7C1F74C995B}"/>
              </a:ext>
            </a:extLst>
          </p:cNvPr>
          <p:cNvSpPr txBox="1"/>
          <p:nvPr>
            <p:custDataLst>
              <p:tags r:id="rId3"/>
            </p:custDataLst>
          </p:nvPr>
        </p:nvSpPr>
        <p:spPr>
          <a:xfrm>
            <a:off x="5823700" y="3191429"/>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18" name="PA_文本框 18">
            <a:extLst>
              <a:ext uri="{FF2B5EF4-FFF2-40B4-BE49-F238E27FC236}">
                <a16:creationId xmlns="" xmlns:a16="http://schemas.microsoft.com/office/drawing/2014/main" id="{7D7D46A5-0343-4220-861C-43C311DD7BE5}"/>
              </a:ext>
            </a:extLst>
          </p:cNvPr>
          <p:cNvSpPr txBox="1"/>
          <p:nvPr>
            <p:custDataLst>
              <p:tags r:id="rId4"/>
            </p:custDataLst>
          </p:nvPr>
        </p:nvSpPr>
        <p:spPr>
          <a:xfrm>
            <a:off x="5823700" y="4215358"/>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19" name="PA_文本框 18">
            <a:extLst>
              <a:ext uri="{FF2B5EF4-FFF2-40B4-BE49-F238E27FC236}">
                <a16:creationId xmlns="" xmlns:a16="http://schemas.microsoft.com/office/drawing/2014/main" id="{E4BDE12D-B32F-4FBF-8975-2AC38409CAF7}"/>
              </a:ext>
            </a:extLst>
          </p:cNvPr>
          <p:cNvSpPr txBox="1"/>
          <p:nvPr>
            <p:custDataLst>
              <p:tags r:id="rId5"/>
            </p:custDataLst>
          </p:nvPr>
        </p:nvSpPr>
        <p:spPr>
          <a:xfrm>
            <a:off x="5823700" y="5215308"/>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20" name="PA_文本占位符 1">
            <a:extLst>
              <a:ext uri="{FF2B5EF4-FFF2-40B4-BE49-F238E27FC236}">
                <a16:creationId xmlns="" xmlns:a16="http://schemas.microsoft.com/office/drawing/2014/main" id="{D62F05C3-2082-466D-830C-F0794630C58E}"/>
              </a:ext>
            </a:extLst>
          </p:cNvPr>
          <p:cNvSpPr txBox="1">
            <a:spLocks/>
          </p:cNvSpPr>
          <p:nvPr>
            <p:custDataLst>
              <p:tags r:id="rId6"/>
            </p:custDataLst>
          </p:nvPr>
        </p:nvSpPr>
        <p:spPr>
          <a:xfrm>
            <a:off x="8263709" y="3108658"/>
            <a:ext cx="3277706" cy="72610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添加内容添加内容添加内容添加内容添加内容添加内容</a:t>
            </a:r>
          </a:p>
        </p:txBody>
      </p:sp>
      <p:sp>
        <p:nvSpPr>
          <p:cNvPr id="21" name="PA_文本占位符 1">
            <a:extLst>
              <a:ext uri="{FF2B5EF4-FFF2-40B4-BE49-F238E27FC236}">
                <a16:creationId xmlns="" xmlns:a16="http://schemas.microsoft.com/office/drawing/2014/main" id="{08B50778-3E0B-4F8A-8F5B-798745570133}"/>
              </a:ext>
            </a:extLst>
          </p:cNvPr>
          <p:cNvSpPr txBox="1">
            <a:spLocks/>
          </p:cNvSpPr>
          <p:nvPr>
            <p:custDataLst>
              <p:tags r:id="rId7"/>
            </p:custDataLst>
          </p:nvPr>
        </p:nvSpPr>
        <p:spPr>
          <a:xfrm>
            <a:off x="8263709" y="4111262"/>
            <a:ext cx="3277706" cy="72610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添加内容添加内容添加内容添加内容添加内容添加内容</a:t>
            </a:r>
          </a:p>
        </p:txBody>
      </p:sp>
      <p:sp>
        <p:nvSpPr>
          <p:cNvPr id="22" name="PA_文本占位符 1">
            <a:extLst>
              <a:ext uri="{FF2B5EF4-FFF2-40B4-BE49-F238E27FC236}">
                <a16:creationId xmlns="" xmlns:a16="http://schemas.microsoft.com/office/drawing/2014/main" id="{FFB0DE33-66DF-4706-AF3B-5D828ABCB02E}"/>
              </a:ext>
            </a:extLst>
          </p:cNvPr>
          <p:cNvSpPr txBox="1">
            <a:spLocks/>
          </p:cNvSpPr>
          <p:nvPr>
            <p:custDataLst>
              <p:tags r:id="rId8"/>
            </p:custDataLst>
          </p:nvPr>
        </p:nvSpPr>
        <p:spPr>
          <a:xfrm>
            <a:off x="8263709" y="5113867"/>
            <a:ext cx="3277706" cy="72610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添加内容添加内容添加内容添加内容添加内容添加内容</a:t>
            </a:r>
          </a:p>
        </p:txBody>
      </p:sp>
    </p:spTree>
    <p:extLst>
      <p:ext uri="{BB962C8B-B14F-4D97-AF65-F5344CB8AC3E}">
        <p14:creationId xmlns:p14="http://schemas.microsoft.com/office/powerpoint/2010/main" val="37439448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500"/>
                                        <p:tgtEl>
                                          <p:spTgt spid="20"/>
                                        </p:tgtEl>
                                      </p:cBhvr>
                                    </p:animEffect>
                                  </p:childTnLst>
                                </p:cTn>
                              </p:par>
                            </p:childTnLst>
                          </p:cTn>
                        </p:par>
                        <p:par>
                          <p:cTn id="47" fill="hold">
                            <p:stCondLst>
                              <p:cond delay="5000"/>
                            </p:stCondLst>
                            <p:childTnLst>
                              <p:par>
                                <p:cTn id="48" presetID="2" presetClass="entr" presetSubtype="4"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additive="base">
                                        <p:cTn id="50" dur="500" fill="hold"/>
                                        <p:tgtEl>
                                          <p:spTgt spid="6"/>
                                        </p:tgtEl>
                                        <p:attrNameLst>
                                          <p:attrName>ppt_x</p:attrName>
                                        </p:attrNameLst>
                                      </p:cBhvr>
                                      <p:tavLst>
                                        <p:tav tm="0">
                                          <p:val>
                                            <p:strVal val="#ppt_x"/>
                                          </p:val>
                                        </p:tav>
                                        <p:tav tm="100000">
                                          <p:val>
                                            <p:strVal val="#ppt_x"/>
                                          </p:val>
                                        </p:tav>
                                      </p:tavLst>
                                    </p:anim>
                                    <p:anim calcmode="lin" valueType="num">
                                      <p:cBhvr additive="base">
                                        <p:cTn id="51" dur="500" fill="hold"/>
                                        <p:tgtEl>
                                          <p:spTgt spid="6"/>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left)">
                                      <p:cBhvr>
                                        <p:cTn id="55" dur="500"/>
                                        <p:tgtEl>
                                          <p:spTgt spid="10"/>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childTnLst>
                          </p:cTn>
                        </p:par>
                        <p:par>
                          <p:cTn id="64" fill="hold">
                            <p:stCondLst>
                              <p:cond delay="7000"/>
                            </p:stCondLst>
                            <p:childTnLst>
                              <p:par>
                                <p:cTn id="65" presetID="2" presetClass="entr" presetSubtype="4"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500" fill="hold"/>
                                        <p:tgtEl>
                                          <p:spTgt spid="7"/>
                                        </p:tgtEl>
                                        <p:attrNameLst>
                                          <p:attrName>ppt_x</p:attrName>
                                        </p:attrNameLst>
                                      </p:cBhvr>
                                      <p:tavLst>
                                        <p:tav tm="0">
                                          <p:val>
                                            <p:strVal val="#ppt_x"/>
                                          </p:val>
                                        </p:tav>
                                        <p:tav tm="100000">
                                          <p:val>
                                            <p:strVal val="#ppt_x"/>
                                          </p:val>
                                        </p:tav>
                                      </p:tavLst>
                                    </p:anim>
                                    <p:anim calcmode="lin" valueType="num">
                                      <p:cBhvr additive="base">
                                        <p:cTn id="68" dur="500" fill="hold"/>
                                        <p:tgtEl>
                                          <p:spTgt spid="7"/>
                                        </p:tgtEl>
                                        <p:attrNameLst>
                                          <p:attrName>ppt_y</p:attrName>
                                        </p:attrNameLst>
                                      </p:cBhvr>
                                      <p:tavLst>
                                        <p:tav tm="0">
                                          <p:val>
                                            <p:strVal val="1+#ppt_h/2"/>
                                          </p:val>
                                        </p:tav>
                                        <p:tav tm="100000">
                                          <p:val>
                                            <p:strVal val="#ppt_y"/>
                                          </p:val>
                                        </p:tav>
                                      </p:tavLst>
                                    </p:anim>
                                  </p:childTnLst>
                                </p:cTn>
                              </p:par>
                            </p:childTnLst>
                          </p:cTn>
                        </p:par>
                        <p:par>
                          <p:cTn id="69" fill="hold">
                            <p:stCondLst>
                              <p:cond delay="7500"/>
                            </p:stCondLst>
                            <p:childTnLst>
                              <p:par>
                                <p:cTn id="70" presetID="22" presetClass="entr" presetSubtype="8"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wipe(left)">
                                      <p:cBhvr>
                                        <p:cTn id="72" dur="500"/>
                                        <p:tgtEl>
                                          <p:spTgt spid="11"/>
                                        </p:tgtEl>
                                      </p:cBhvr>
                                    </p:animEffect>
                                  </p:childTnLst>
                                </p:cTn>
                              </p:par>
                            </p:childTnLst>
                          </p:cTn>
                        </p:par>
                        <p:par>
                          <p:cTn id="73" fill="hold">
                            <p:stCondLst>
                              <p:cond delay="8000"/>
                            </p:stCondLst>
                            <p:childTnLst>
                              <p:par>
                                <p:cTn id="74" presetID="22" presetClass="entr" presetSubtype="8"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childTnLst>
                          </p:cTn>
                        </p:par>
                        <p:par>
                          <p:cTn id="77" fill="hold">
                            <p:stCondLst>
                              <p:cond delay="8500"/>
                            </p:stCondLst>
                            <p:childTnLst>
                              <p:par>
                                <p:cTn id="78" presetID="22" presetClass="entr" presetSubtype="8"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left)">
                                      <p:cBhvr>
                                        <p:cTn id="8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5" grpId="0"/>
      <p:bldP spid="16" grpId="0"/>
      <p:bldP spid="17" grpId="0"/>
      <p:bldP spid="18" grpId="0"/>
      <p:bldP spid="19" grpId="0"/>
      <p:bldP spid="20"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A_图片 12">
            <a:extLst>
              <a:ext uri="{FF2B5EF4-FFF2-40B4-BE49-F238E27FC236}">
                <a16:creationId xmlns="" xmlns:a16="http://schemas.microsoft.com/office/drawing/2014/main" id="{49D3234E-A21C-4A2E-B419-F3DAE4EF0490}"/>
              </a:ext>
            </a:extLst>
          </p:cNvPr>
          <p:cNvPicPr>
            <a:picLocks noChangeAspect="1"/>
          </p:cNvPicPr>
          <p:nvPr>
            <p:custDataLst>
              <p:tags r:id="rId1"/>
            </p:custDataLst>
          </p:nvPr>
        </p:nvPicPr>
        <p:blipFill rotWithShape="1">
          <a:blip r:embed="rId8"/>
          <a:srcRect b="18465"/>
          <a:stretch/>
        </p:blipFill>
        <p:spPr>
          <a:xfrm>
            <a:off x="304796" y="289142"/>
            <a:ext cx="11582402" cy="6295804"/>
          </a:xfrm>
          <a:prstGeom prst="rect">
            <a:avLst/>
          </a:prstGeom>
        </p:spPr>
      </p:pic>
      <p:sp>
        <p:nvSpPr>
          <p:cNvPr id="5" name="PA_等腰三角形 4"/>
          <p:cNvSpPr/>
          <p:nvPr>
            <p:custDataLst>
              <p:tags r:id="rId2"/>
            </p:custDataLst>
          </p:nvPr>
        </p:nvSpPr>
        <p:spPr>
          <a:xfrm rot="10800000">
            <a:off x="304799" y="273049"/>
            <a:ext cx="11582400" cy="6311895"/>
          </a:xfrm>
          <a:prstGeom prst="triangle">
            <a:avLst/>
          </a:prstGeom>
          <a:solidFill>
            <a:srgbClr val="0CA4A8">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文本框 6"/>
          <p:cNvSpPr txBox="1"/>
          <p:nvPr>
            <p:custDataLst>
              <p:tags r:id="rId3"/>
            </p:custDataLst>
          </p:nvPr>
        </p:nvSpPr>
        <p:spPr>
          <a:xfrm>
            <a:off x="5169035" y="481180"/>
            <a:ext cx="1887528" cy="1446550"/>
          </a:xfrm>
          <a:prstGeom prst="rect">
            <a:avLst/>
          </a:prstGeom>
          <a:noFill/>
        </p:spPr>
        <p:txBody>
          <a:bodyPr wrap="square" rtlCol="0">
            <a:spAutoFit/>
          </a:bodyPr>
          <a:lstStyle/>
          <a:p>
            <a:pPr algn="ctr"/>
            <a:r>
              <a:rPr lang="en-US" altLang="zh-CN" sz="8800" spc="800" dirty="0">
                <a:solidFill>
                  <a:schemeClr val="bg1"/>
                </a:solidFill>
                <a:latin typeface="Berlin Sans FB" panose="020E0602020502020306" pitchFamily="34" charset="0"/>
                <a:ea typeface="迷你简菱心" panose="02010609000101010101" pitchFamily="49" charset="-122"/>
              </a:rPr>
              <a:t>04</a:t>
            </a:r>
            <a:endParaRPr lang="zh-CN" altLang="en-US" sz="8800" spc="800" dirty="0">
              <a:solidFill>
                <a:schemeClr val="bg1"/>
              </a:solidFill>
              <a:latin typeface="Berlin Sans FB" panose="020E0602020502020306" pitchFamily="34" charset="0"/>
              <a:ea typeface="迷你简菱心" panose="02010609000101010101" pitchFamily="49" charset="-122"/>
            </a:endParaRPr>
          </a:p>
        </p:txBody>
      </p:sp>
      <p:sp>
        <p:nvSpPr>
          <p:cNvPr id="8" name="PA_文本框 7"/>
          <p:cNvSpPr txBox="1"/>
          <p:nvPr>
            <p:custDataLst>
              <p:tags r:id="rId4"/>
            </p:custDataLst>
          </p:nvPr>
        </p:nvSpPr>
        <p:spPr>
          <a:xfrm>
            <a:off x="3482959" y="1690100"/>
            <a:ext cx="5285081" cy="1015663"/>
          </a:xfrm>
          <a:prstGeom prst="rect">
            <a:avLst/>
          </a:prstGeom>
          <a:noFill/>
        </p:spPr>
        <p:txBody>
          <a:bodyPr wrap="square" rtlCol="0">
            <a:spAutoFit/>
          </a:bodyPr>
          <a:lstStyle/>
          <a:p>
            <a:pPr algn="ctr"/>
            <a:r>
              <a:rPr lang="zh-CN" altLang="en-US" sz="6000" spc="600" dirty="0">
                <a:solidFill>
                  <a:schemeClr val="bg1"/>
                </a:solidFill>
                <a:latin typeface="迷你简菱心" panose="02010609000101010101" pitchFamily="49" charset="-122"/>
                <a:ea typeface="迷你简菱心" panose="02010609000101010101" pitchFamily="49" charset="-122"/>
              </a:rPr>
              <a:t>市场分析</a:t>
            </a:r>
          </a:p>
        </p:txBody>
      </p:sp>
      <p:sp>
        <p:nvSpPr>
          <p:cNvPr id="9" name="PA_文本框 8"/>
          <p:cNvSpPr txBox="1"/>
          <p:nvPr>
            <p:custDataLst>
              <p:tags r:id="rId5"/>
            </p:custDataLst>
          </p:nvPr>
        </p:nvSpPr>
        <p:spPr>
          <a:xfrm>
            <a:off x="3482959" y="2638811"/>
            <a:ext cx="5285081" cy="1015663"/>
          </a:xfrm>
          <a:prstGeom prst="rect">
            <a:avLst/>
          </a:prstGeom>
          <a:noFill/>
        </p:spPr>
        <p:txBody>
          <a:bodyPr wrap="square" rtlCol="0">
            <a:spAutoFit/>
          </a:bodyPr>
          <a:lstStyle/>
          <a:p>
            <a:pPr algn="ctr"/>
            <a:r>
              <a:rPr lang="en-US" altLang="zh-CN" sz="6000" dirty="0">
                <a:solidFill>
                  <a:schemeClr val="bg1"/>
                </a:solidFill>
                <a:latin typeface="Agency FB" panose="020B0503020202020204" pitchFamily="34" charset="0"/>
                <a:ea typeface="迷你简菱心" panose="02010609000101010101" pitchFamily="49" charset="-122"/>
              </a:rPr>
              <a:t>MARKET ANALYSIS</a:t>
            </a:r>
            <a:endParaRPr lang="zh-CN" altLang="en-US" sz="5400" dirty="0">
              <a:solidFill>
                <a:schemeClr val="bg1"/>
              </a:solidFill>
              <a:latin typeface="Agency FB" panose="020B0503020202020204" pitchFamily="34" charset="0"/>
              <a:ea typeface="迷你简菱心" panose="02010609000101010101" pitchFamily="49" charset="-122"/>
            </a:endParaRPr>
          </a:p>
        </p:txBody>
      </p:sp>
    </p:spTree>
    <p:extLst>
      <p:ext uri="{BB962C8B-B14F-4D97-AF65-F5344CB8AC3E}">
        <p14:creationId xmlns:p14="http://schemas.microsoft.com/office/powerpoint/2010/main" val="341508970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1" fill="hold" grpId="0" nodeType="afterEffect" p14:presetBounceEnd="52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52000">
                                          <p:cBhvr additive="base">
                                            <p:cTn id="19" dur="500" fill="hold"/>
                                            <p:tgtEl>
                                              <p:spTgt spid="7"/>
                                            </p:tgtEl>
                                            <p:attrNameLst>
                                              <p:attrName>ppt_x</p:attrName>
                                            </p:attrNameLst>
                                          </p:cBhvr>
                                          <p:tavLst>
                                            <p:tav tm="0">
                                              <p:val>
                                                <p:strVal val="#ppt_x"/>
                                              </p:val>
                                            </p:tav>
                                            <p:tav tm="100000">
                                              <p:val>
                                                <p:strVal val="#ppt_x"/>
                                              </p:val>
                                            </p:tav>
                                          </p:tavLst>
                                        </p:anim>
                                        <p:anim calcmode="lin" valueType="num" p14:bounceEnd="52000">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 presetClass="entr" presetSubtype="1" fill="hold" grpId="0" nodeType="afterEffect" p14:presetBounceEnd="52000">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14:bounceEnd="52000">
                                          <p:cBhvr additive="base">
                                            <p:cTn id="24" dur="500" fill="hold"/>
                                            <p:tgtEl>
                                              <p:spTgt spid="8"/>
                                            </p:tgtEl>
                                            <p:attrNameLst>
                                              <p:attrName>ppt_x</p:attrName>
                                            </p:attrNameLst>
                                          </p:cBhvr>
                                          <p:tavLst>
                                            <p:tav tm="0">
                                              <p:val>
                                                <p:strVal val="#ppt_x"/>
                                              </p:val>
                                            </p:tav>
                                            <p:tav tm="100000">
                                              <p:val>
                                                <p:strVal val="#ppt_x"/>
                                              </p:val>
                                            </p:tav>
                                          </p:tavLst>
                                        </p:anim>
                                        <p:anim calcmode="lin" valueType="num" p14:bounceEnd="52000">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2" presetClass="entr" presetSubtype="1" fill="hold" grpId="0" nodeType="afterEffect" p14:presetBounceEnd="52000">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14:bounceEnd="52000">
                                          <p:cBhvr additive="base">
                                            <p:cTn id="29" dur="500" fill="hold"/>
                                            <p:tgtEl>
                                              <p:spTgt spid="9"/>
                                            </p:tgtEl>
                                            <p:attrNameLst>
                                              <p:attrName>ppt_x</p:attrName>
                                            </p:attrNameLst>
                                          </p:cBhvr>
                                          <p:tavLst>
                                            <p:tav tm="0">
                                              <p:val>
                                                <p:strVal val="#ppt_x"/>
                                              </p:val>
                                            </p:tav>
                                            <p:tav tm="100000">
                                              <p:val>
                                                <p:strVal val="#ppt_x"/>
                                              </p:val>
                                            </p:tav>
                                          </p:tavLst>
                                        </p:anim>
                                        <p:anim calcmode="lin" valueType="num" p14:bounceEnd="52000">
                                          <p:cBhvr additive="base">
                                            <p:cTn id="3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7" grpId="0"/>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 presetClass="entr" presetSubtype="1"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7" grpId="0"/>
          <p:bldP spid="8" grpId="0"/>
          <p:bldP spid="9"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337B6C17-AEBD-45B9-BAC4-6BCA1CA6AECC}"/>
              </a:ext>
            </a:extLst>
          </p:cNvPr>
          <p:cNvSpPr>
            <a:spLocks noGrp="1"/>
          </p:cNvSpPr>
          <p:nvPr>
            <p:ph type="body" sz="quarter" idx="10"/>
          </p:nvPr>
        </p:nvSpPr>
        <p:spPr/>
        <p:txBody>
          <a:bodyPr/>
          <a:lstStyle/>
          <a:p>
            <a:r>
              <a:rPr lang="zh-CN" altLang="en-US" dirty="0"/>
              <a:t>单击此处添加文本</a:t>
            </a:r>
          </a:p>
        </p:txBody>
      </p:sp>
      <p:grpSp>
        <p:nvGrpSpPr>
          <p:cNvPr id="6" name="组合 5">
            <a:extLst>
              <a:ext uri="{FF2B5EF4-FFF2-40B4-BE49-F238E27FC236}">
                <a16:creationId xmlns="" xmlns:a16="http://schemas.microsoft.com/office/drawing/2014/main" id="{3F2A176A-0E14-44C2-9B0C-0BAA2014C66D}"/>
              </a:ext>
            </a:extLst>
          </p:cNvPr>
          <p:cNvGrpSpPr/>
          <p:nvPr/>
        </p:nvGrpSpPr>
        <p:grpSpPr>
          <a:xfrm>
            <a:off x="-103717" y="1066800"/>
            <a:ext cx="7824410" cy="5868306"/>
            <a:chOff x="-160867" y="1136650"/>
            <a:chExt cx="7628468" cy="5721350"/>
          </a:xfrm>
        </p:grpSpPr>
        <p:pic>
          <p:nvPicPr>
            <p:cNvPr id="4" name="图片 3">
              <a:extLst>
                <a:ext uri="{FF2B5EF4-FFF2-40B4-BE49-F238E27FC236}">
                  <a16:creationId xmlns="" xmlns:a16="http://schemas.microsoft.com/office/drawing/2014/main" id="{E3C14BC5-0960-436E-B902-9ABBE228BC8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0867" y="1136650"/>
              <a:ext cx="7628468" cy="5721350"/>
            </a:xfrm>
            <a:prstGeom prst="rect">
              <a:avLst/>
            </a:prstGeom>
          </p:spPr>
        </p:pic>
        <p:pic>
          <p:nvPicPr>
            <p:cNvPr id="5" name="图片 4">
              <a:extLst>
                <a:ext uri="{FF2B5EF4-FFF2-40B4-BE49-F238E27FC236}">
                  <a16:creationId xmlns="" xmlns:a16="http://schemas.microsoft.com/office/drawing/2014/main" id="{20B18C38-F97B-49C6-847B-0ABB49ADB61E}"/>
                </a:ext>
              </a:extLst>
            </p:cNvPr>
            <p:cNvPicPr>
              <a:picLocks noChangeAspect="1"/>
            </p:cNvPicPr>
            <p:nvPr/>
          </p:nvPicPr>
          <p:blipFill rotWithShape="1">
            <a:blip r:embed="rId10"/>
            <a:srcRect b="5729"/>
            <a:stretch/>
          </p:blipFill>
          <p:spPr>
            <a:xfrm>
              <a:off x="1241424" y="2343149"/>
              <a:ext cx="4840062" cy="3036571"/>
            </a:xfrm>
            <a:prstGeom prst="rect">
              <a:avLst/>
            </a:prstGeom>
          </p:spPr>
        </p:pic>
      </p:grpSp>
      <p:sp>
        <p:nvSpPr>
          <p:cNvPr id="7" name="PA_文本框 18">
            <a:extLst>
              <a:ext uri="{FF2B5EF4-FFF2-40B4-BE49-F238E27FC236}">
                <a16:creationId xmlns="" xmlns:a16="http://schemas.microsoft.com/office/drawing/2014/main" id="{1AE3C121-6E7E-4B91-B85F-36DCD387748B}"/>
              </a:ext>
            </a:extLst>
          </p:cNvPr>
          <p:cNvSpPr txBox="1"/>
          <p:nvPr>
            <p:custDataLst>
              <p:tags r:id="rId1"/>
            </p:custDataLst>
          </p:nvPr>
        </p:nvSpPr>
        <p:spPr>
          <a:xfrm>
            <a:off x="7234496" y="1958590"/>
            <a:ext cx="3791491" cy="461665"/>
          </a:xfrm>
          <a:prstGeom prst="rect">
            <a:avLst/>
          </a:prstGeom>
          <a:noFill/>
        </p:spPr>
        <p:txBody>
          <a:bodyPr wrap="square" rtlCol="0">
            <a:spAutoFit/>
          </a:bodyPr>
          <a:lstStyle/>
          <a:p>
            <a:r>
              <a:rPr lang="zh-CN" altLang="en-US" sz="2400" b="1" spc="300" dirty="0">
                <a:solidFill>
                  <a:srgbClr val="0CA4A8"/>
                </a:solidFill>
                <a:latin typeface="微软雅黑" panose="020B0503020204020204" pitchFamily="34" charset="-122"/>
                <a:ea typeface="微软雅黑" panose="020B0503020204020204" pitchFamily="34" charset="-122"/>
              </a:rPr>
              <a:t>添加标题</a:t>
            </a:r>
          </a:p>
        </p:txBody>
      </p:sp>
      <p:sp>
        <p:nvSpPr>
          <p:cNvPr id="8" name="PA_文本占位符 1">
            <a:extLst>
              <a:ext uri="{FF2B5EF4-FFF2-40B4-BE49-F238E27FC236}">
                <a16:creationId xmlns="" xmlns:a16="http://schemas.microsoft.com/office/drawing/2014/main" id="{B6336FFE-B01E-40FC-97FD-80315451525F}"/>
              </a:ext>
            </a:extLst>
          </p:cNvPr>
          <p:cNvSpPr txBox="1">
            <a:spLocks/>
          </p:cNvSpPr>
          <p:nvPr>
            <p:custDataLst>
              <p:tags r:id="rId2"/>
            </p:custDataLst>
          </p:nvPr>
        </p:nvSpPr>
        <p:spPr>
          <a:xfrm>
            <a:off x="7234496" y="2342080"/>
            <a:ext cx="4375267" cy="6308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
        <p:nvSpPr>
          <p:cNvPr id="9" name="PA_文本框 18">
            <a:extLst>
              <a:ext uri="{FF2B5EF4-FFF2-40B4-BE49-F238E27FC236}">
                <a16:creationId xmlns="" xmlns:a16="http://schemas.microsoft.com/office/drawing/2014/main" id="{76D6C7A5-C1F2-4B0A-B6B8-47D1413377B7}"/>
              </a:ext>
            </a:extLst>
          </p:cNvPr>
          <p:cNvSpPr txBox="1"/>
          <p:nvPr>
            <p:custDataLst>
              <p:tags r:id="rId3"/>
            </p:custDataLst>
          </p:nvPr>
        </p:nvSpPr>
        <p:spPr>
          <a:xfrm>
            <a:off x="7234496" y="3381860"/>
            <a:ext cx="3791491" cy="461665"/>
          </a:xfrm>
          <a:prstGeom prst="rect">
            <a:avLst/>
          </a:prstGeom>
          <a:noFill/>
        </p:spPr>
        <p:txBody>
          <a:bodyPr wrap="square" rtlCol="0">
            <a:spAutoFit/>
          </a:bodyPr>
          <a:lstStyle/>
          <a:p>
            <a:r>
              <a:rPr lang="zh-CN" altLang="en-US" sz="2400" b="1" spc="300" dirty="0">
                <a:solidFill>
                  <a:srgbClr val="0CA4A8"/>
                </a:solidFill>
                <a:latin typeface="微软雅黑" panose="020B0503020204020204" pitchFamily="34" charset="-122"/>
                <a:ea typeface="微软雅黑" panose="020B0503020204020204" pitchFamily="34" charset="-122"/>
              </a:rPr>
              <a:t>添加标题</a:t>
            </a:r>
          </a:p>
        </p:txBody>
      </p:sp>
      <p:sp>
        <p:nvSpPr>
          <p:cNvPr id="10" name="PA_文本占位符 1">
            <a:extLst>
              <a:ext uri="{FF2B5EF4-FFF2-40B4-BE49-F238E27FC236}">
                <a16:creationId xmlns="" xmlns:a16="http://schemas.microsoft.com/office/drawing/2014/main" id="{998A92C7-E5A3-4F8A-BFB2-A668FBDA711F}"/>
              </a:ext>
            </a:extLst>
          </p:cNvPr>
          <p:cNvSpPr txBox="1">
            <a:spLocks/>
          </p:cNvSpPr>
          <p:nvPr>
            <p:custDataLst>
              <p:tags r:id="rId4"/>
            </p:custDataLst>
          </p:nvPr>
        </p:nvSpPr>
        <p:spPr>
          <a:xfrm>
            <a:off x="7234496" y="3765350"/>
            <a:ext cx="4375267" cy="6308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
        <p:nvSpPr>
          <p:cNvPr id="11" name="PA_文本框 18">
            <a:extLst>
              <a:ext uri="{FF2B5EF4-FFF2-40B4-BE49-F238E27FC236}">
                <a16:creationId xmlns="" xmlns:a16="http://schemas.microsoft.com/office/drawing/2014/main" id="{9E472614-EE60-429C-82F0-620FCB45E9E4}"/>
              </a:ext>
            </a:extLst>
          </p:cNvPr>
          <p:cNvSpPr txBox="1"/>
          <p:nvPr>
            <p:custDataLst>
              <p:tags r:id="rId5"/>
            </p:custDataLst>
          </p:nvPr>
        </p:nvSpPr>
        <p:spPr>
          <a:xfrm>
            <a:off x="7234496" y="4777426"/>
            <a:ext cx="3791491" cy="461665"/>
          </a:xfrm>
          <a:prstGeom prst="rect">
            <a:avLst/>
          </a:prstGeom>
          <a:noFill/>
        </p:spPr>
        <p:txBody>
          <a:bodyPr wrap="square" rtlCol="0">
            <a:spAutoFit/>
          </a:bodyPr>
          <a:lstStyle/>
          <a:p>
            <a:r>
              <a:rPr lang="zh-CN" altLang="en-US" sz="2400" b="1" spc="300" dirty="0">
                <a:solidFill>
                  <a:srgbClr val="0CA4A8"/>
                </a:solidFill>
                <a:latin typeface="微软雅黑" panose="020B0503020204020204" pitchFamily="34" charset="-122"/>
                <a:ea typeface="微软雅黑" panose="020B0503020204020204" pitchFamily="34" charset="-122"/>
              </a:rPr>
              <a:t>添加标题</a:t>
            </a:r>
          </a:p>
        </p:txBody>
      </p:sp>
      <p:sp>
        <p:nvSpPr>
          <p:cNvPr id="12" name="PA_文本占位符 1">
            <a:extLst>
              <a:ext uri="{FF2B5EF4-FFF2-40B4-BE49-F238E27FC236}">
                <a16:creationId xmlns="" xmlns:a16="http://schemas.microsoft.com/office/drawing/2014/main" id="{DA654D0A-81A9-4433-95FA-12414E5FF567}"/>
              </a:ext>
            </a:extLst>
          </p:cNvPr>
          <p:cNvSpPr txBox="1">
            <a:spLocks/>
          </p:cNvSpPr>
          <p:nvPr>
            <p:custDataLst>
              <p:tags r:id="rId6"/>
            </p:custDataLst>
          </p:nvPr>
        </p:nvSpPr>
        <p:spPr>
          <a:xfrm>
            <a:off x="7234496" y="5160916"/>
            <a:ext cx="4375267" cy="6308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Tree>
    <p:extLst>
      <p:ext uri="{BB962C8B-B14F-4D97-AF65-F5344CB8AC3E}">
        <p14:creationId xmlns:p14="http://schemas.microsoft.com/office/powerpoint/2010/main" val="143897829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23F999BC-0D69-4D85-B73C-911234D2DA49}"/>
              </a:ext>
            </a:extLst>
          </p:cNvPr>
          <p:cNvSpPr>
            <a:spLocks noGrp="1"/>
          </p:cNvSpPr>
          <p:nvPr>
            <p:ph type="body" sz="quarter" idx="10"/>
          </p:nvPr>
        </p:nvSpPr>
        <p:spPr/>
        <p:txBody>
          <a:bodyPr/>
          <a:lstStyle/>
          <a:p>
            <a:r>
              <a:rPr lang="zh-CN" altLang="en-US" dirty="0"/>
              <a:t>单击此处添加文本</a:t>
            </a:r>
          </a:p>
          <a:p>
            <a:endParaRPr lang="zh-CN" altLang="en-US" dirty="0"/>
          </a:p>
        </p:txBody>
      </p:sp>
      <p:grpSp>
        <p:nvGrpSpPr>
          <p:cNvPr id="8" name="组合 7">
            <a:extLst>
              <a:ext uri="{FF2B5EF4-FFF2-40B4-BE49-F238E27FC236}">
                <a16:creationId xmlns="" xmlns:a16="http://schemas.microsoft.com/office/drawing/2014/main" id="{B0103A20-4D79-4B40-B06D-A5E480836E18}"/>
              </a:ext>
            </a:extLst>
          </p:cNvPr>
          <p:cNvGrpSpPr/>
          <p:nvPr/>
        </p:nvGrpSpPr>
        <p:grpSpPr>
          <a:xfrm>
            <a:off x="1634266" y="1449391"/>
            <a:ext cx="5032745" cy="5001269"/>
            <a:chOff x="1102257" y="1668404"/>
            <a:chExt cx="4110299" cy="4084593"/>
          </a:xfrm>
          <a:effectLst>
            <a:outerShdw blurRad="50800" dist="63500" dir="5400000" algn="t" rotWithShape="0">
              <a:prstClr val="black">
                <a:alpha val="40000"/>
              </a:prstClr>
            </a:outerShdw>
          </a:effectLst>
        </p:grpSpPr>
        <p:sp>
          <p:nvSpPr>
            <p:cNvPr id="17" name="等腰三角形 16">
              <a:extLst>
                <a:ext uri="{FF2B5EF4-FFF2-40B4-BE49-F238E27FC236}">
                  <a16:creationId xmlns="" xmlns:a16="http://schemas.microsoft.com/office/drawing/2014/main" id="{AB310709-336E-4C42-87AC-978882F2EBC0}"/>
                </a:ext>
              </a:extLst>
            </p:cNvPr>
            <p:cNvSpPr/>
            <p:nvPr/>
          </p:nvSpPr>
          <p:spPr>
            <a:xfrm>
              <a:off x="1102257" y="2012051"/>
              <a:ext cx="4110299" cy="3543359"/>
            </a:xfrm>
            <a:prstGeom prs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矩形 17">
              <a:extLst>
                <a:ext uri="{FF2B5EF4-FFF2-40B4-BE49-F238E27FC236}">
                  <a16:creationId xmlns="" xmlns:a16="http://schemas.microsoft.com/office/drawing/2014/main" id="{682EF1CB-861A-44CA-AAEA-BF3F89FE9EC1}"/>
                </a:ext>
              </a:extLst>
            </p:cNvPr>
            <p:cNvSpPr/>
            <p:nvPr/>
          </p:nvSpPr>
          <p:spPr>
            <a:xfrm rot="1815012">
              <a:off x="1831106" y="1668404"/>
              <a:ext cx="345057" cy="4084593"/>
            </a:xfrm>
            <a:prstGeom prst="rect">
              <a:avLst/>
            </a:prstGeom>
            <a:solidFill>
              <a:srgbClr val="016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19" name="组合 18">
            <a:extLst>
              <a:ext uri="{FF2B5EF4-FFF2-40B4-BE49-F238E27FC236}">
                <a16:creationId xmlns="" xmlns:a16="http://schemas.microsoft.com/office/drawing/2014/main" id="{31AFDFCB-42E4-4432-A793-7A95226E0622}"/>
              </a:ext>
            </a:extLst>
          </p:cNvPr>
          <p:cNvGrpSpPr/>
          <p:nvPr/>
        </p:nvGrpSpPr>
        <p:grpSpPr>
          <a:xfrm>
            <a:off x="3064930" y="2614810"/>
            <a:ext cx="3711471" cy="4017046"/>
            <a:chOff x="3064930" y="2614810"/>
            <a:chExt cx="3711471" cy="4017046"/>
          </a:xfrm>
        </p:grpSpPr>
        <p:sp>
          <p:nvSpPr>
            <p:cNvPr id="9" name="任意多边形 18">
              <a:extLst>
                <a:ext uri="{FF2B5EF4-FFF2-40B4-BE49-F238E27FC236}">
                  <a16:creationId xmlns="" xmlns:a16="http://schemas.microsoft.com/office/drawing/2014/main" id="{E63C3A6B-0AD4-4019-81E9-EE68572FF1A4}"/>
                </a:ext>
              </a:extLst>
            </p:cNvPr>
            <p:cNvSpPr/>
            <p:nvPr/>
          </p:nvSpPr>
          <p:spPr>
            <a:xfrm rot="1857739">
              <a:off x="3452435" y="2614810"/>
              <a:ext cx="482761" cy="4017046"/>
            </a:xfrm>
            <a:custGeom>
              <a:avLst/>
              <a:gdLst>
                <a:gd name="connsiteX0" fmla="*/ 204235 w 394276"/>
                <a:gd name="connsiteY0" fmla="*/ 0 h 3280767"/>
                <a:gd name="connsiteX1" fmla="*/ 394276 w 394276"/>
                <a:gd name="connsiteY1" fmla="*/ 3052755 h 3280767"/>
                <a:gd name="connsiteX2" fmla="*/ 0 w 394276"/>
                <a:gd name="connsiteY2" fmla="*/ 3280767 h 3280767"/>
              </a:gdLst>
              <a:ahLst/>
              <a:cxnLst>
                <a:cxn ang="0">
                  <a:pos x="connsiteX0" y="connsiteY0"/>
                </a:cxn>
                <a:cxn ang="0">
                  <a:pos x="connsiteX1" y="connsiteY1"/>
                </a:cxn>
                <a:cxn ang="0">
                  <a:pos x="connsiteX2" y="connsiteY2"/>
                </a:cxn>
              </a:cxnLst>
              <a:rect l="l" t="t" r="r" b="b"/>
              <a:pathLst>
                <a:path w="394276" h="3280767">
                  <a:moveTo>
                    <a:pt x="204235" y="0"/>
                  </a:moveTo>
                  <a:lnTo>
                    <a:pt x="394276" y="3052755"/>
                  </a:lnTo>
                  <a:lnTo>
                    <a:pt x="0" y="3280767"/>
                  </a:ln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10" name="组合 9">
              <a:extLst>
                <a:ext uri="{FF2B5EF4-FFF2-40B4-BE49-F238E27FC236}">
                  <a16:creationId xmlns="" xmlns:a16="http://schemas.microsoft.com/office/drawing/2014/main" id="{DD7B6BCF-84BC-4DF7-BFB2-7F81D65ABB22}"/>
                </a:ext>
              </a:extLst>
            </p:cNvPr>
            <p:cNvGrpSpPr/>
            <p:nvPr/>
          </p:nvGrpSpPr>
          <p:grpSpPr>
            <a:xfrm>
              <a:off x="3064930" y="2779839"/>
              <a:ext cx="3711471" cy="3680615"/>
              <a:chOff x="1117311" y="1661992"/>
              <a:chExt cx="4110297" cy="4084593"/>
            </a:xfrm>
            <a:effectLst>
              <a:outerShdw blurRad="50800" dist="63500" dir="5400000" algn="t" rotWithShape="0">
                <a:prstClr val="black">
                  <a:alpha val="40000"/>
                </a:prstClr>
              </a:outerShdw>
            </a:effectLst>
          </p:grpSpPr>
          <p:sp>
            <p:nvSpPr>
              <p:cNvPr id="15" name="等腰三角形 14">
                <a:extLst>
                  <a:ext uri="{FF2B5EF4-FFF2-40B4-BE49-F238E27FC236}">
                    <a16:creationId xmlns="" xmlns:a16="http://schemas.microsoft.com/office/drawing/2014/main" id="{69E08FAD-F4AE-4F25-B764-EA248F5BF409}"/>
                  </a:ext>
                </a:extLst>
              </p:cNvPr>
              <p:cNvSpPr/>
              <p:nvPr/>
            </p:nvSpPr>
            <p:spPr>
              <a:xfrm>
                <a:off x="1117311" y="2012051"/>
                <a:ext cx="4110297" cy="3543359"/>
              </a:xfrm>
              <a:prstGeom prs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矩形 15">
                <a:extLst>
                  <a:ext uri="{FF2B5EF4-FFF2-40B4-BE49-F238E27FC236}">
                    <a16:creationId xmlns="" xmlns:a16="http://schemas.microsoft.com/office/drawing/2014/main" id="{FBDE9C4E-EB4C-42FB-BB68-D16F0568BC93}"/>
                  </a:ext>
                </a:extLst>
              </p:cNvPr>
              <p:cNvSpPr/>
              <p:nvPr/>
            </p:nvSpPr>
            <p:spPr>
              <a:xfrm rot="1815012">
                <a:off x="1831106" y="1661992"/>
                <a:ext cx="345057" cy="4084593"/>
              </a:xfrm>
              <a:prstGeom prst="rect">
                <a:avLst/>
              </a:prstGeom>
              <a:solidFill>
                <a:srgbClr val="0168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30" name="组合 29">
            <a:extLst>
              <a:ext uri="{FF2B5EF4-FFF2-40B4-BE49-F238E27FC236}">
                <a16:creationId xmlns="" xmlns:a16="http://schemas.microsoft.com/office/drawing/2014/main" id="{DCB7A426-B544-4C88-B9DA-DE0EE17029D1}"/>
              </a:ext>
            </a:extLst>
          </p:cNvPr>
          <p:cNvGrpSpPr/>
          <p:nvPr/>
        </p:nvGrpSpPr>
        <p:grpSpPr>
          <a:xfrm>
            <a:off x="4462710" y="4044345"/>
            <a:ext cx="2389094" cy="2495588"/>
            <a:chOff x="4462710" y="4044345"/>
            <a:chExt cx="2389094" cy="2495588"/>
          </a:xfrm>
        </p:grpSpPr>
        <p:sp>
          <p:nvSpPr>
            <p:cNvPr id="11" name="任意多边形 19">
              <a:extLst>
                <a:ext uri="{FF2B5EF4-FFF2-40B4-BE49-F238E27FC236}">
                  <a16:creationId xmlns="" xmlns:a16="http://schemas.microsoft.com/office/drawing/2014/main" id="{1BDA27EA-5C16-4141-9A6F-B834FFCB34D5}"/>
                </a:ext>
              </a:extLst>
            </p:cNvPr>
            <p:cNvSpPr/>
            <p:nvPr/>
          </p:nvSpPr>
          <p:spPr>
            <a:xfrm rot="1865658">
              <a:off x="4638106" y="4065259"/>
              <a:ext cx="297402" cy="2474674"/>
            </a:xfrm>
            <a:custGeom>
              <a:avLst/>
              <a:gdLst>
                <a:gd name="connsiteX0" fmla="*/ 204235 w 394276"/>
                <a:gd name="connsiteY0" fmla="*/ 0 h 3280767"/>
                <a:gd name="connsiteX1" fmla="*/ 394276 w 394276"/>
                <a:gd name="connsiteY1" fmla="*/ 3052755 h 3280767"/>
                <a:gd name="connsiteX2" fmla="*/ 0 w 394276"/>
                <a:gd name="connsiteY2" fmla="*/ 3280767 h 3280767"/>
              </a:gdLst>
              <a:ahLst/>
              <a:cxnLst>
                <a:cxn ang="0">
                  <a:pos x="connsiteX0" y="connsiteY0"/>
                </a:cxn>
                <a:cxn ang="0">
                  <a:pos x="connsiteX1" y="connsiteY1"/>
                </a:cxn>
                <a:cxn ang="0">
                  <a:pos x="connsiteX2" y="connsiteY2"/>
                </a:cxn>
              </a:cxnLst>
              <a:rect l="l" t="t" r="r" b="b"/>
              <a:pathLst>
                <a:path w="394276" h="3280767">
                  <a:moveTo>
                    <a:pt x="204235" y="0"/>
                  </a:moveTo>
                  <a:lnTo>
                    <a:pt x="394276" y="3052755"/>
                  </a:lnTo>
                  <a:lnTo>
                    <a:pt x="0" y="3280767"/>
                  </a:ln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12" name="组合 11">
              <a:extLst>
                <a:ext uri="{FF2B5EF4-FFF2-40B4-BE49-F238E27FC236}">
                  <a16:creationId xmlns="" xmlns:a16="http://schemas.microsoft.com/office/drawing/2014/main" id="{D43F47D9-A744-49CF-B3D5-AC8C365E1A7F}"/>
                </a:ext>
              </a:extLst>
            </p:cNvPr>
            <p:cNvGrpSpPr/>
            <p:nvPr/>
          </p:nvGrpSpPr>
          <p:grpSpPr>
            <a:xfrm>
              <a:off x="4462710" y="4044345"/>
              <a:ext cx="2389094" cy="2358239"/>
              <a:chOff x="989172" y="1421512"/>
              <a:chExt cx="4110297" cy="4084593"/>
            </a:xfrm>
            <a:effectLst>
              <a:outerShdw blurRad="50800" dist="63500" dir="5400000" algn="t" rotWithShape="0">
                <a:prstClr val="black">
                  <a:alpha val="40000"/>
                </a:prstClr>
              </a:outerShdw>
            </a:effectLst>
          </p:grpSpPr>
          <p:sp>
            <p:nvSpPr>
              <p:cNvPr id="13" name="等腰三角形 12">
                <a:extLst>
                  <a:ext uri="{FF2B5EF4-FFF2-40B4-BE49-F238E27FC236}">
                    <a16:creationId xmlns="" xmlns:a16="http://schemas.microsoft.com/office/drawing/2014/main" id="{BC20E44E-AD4F-461D-BE4D-EC785CEF33D7}"/>
                  </a:ext>
                </a:extLst>
              </p:cNvPr>
              <p:cNvSpPr/>
              <p:nvPr/>
            </p:nvSpPr>
            <p:spPr>
              <a:xfrm>
                <a:off x="989172" y="1764603"/>
                <a:ext cx="4110297" cy="3543359"/>
              </a:xfrm>
              <a:prstGeom prs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4" name="矩形 13">
                <a:extLst>
                  <a:ext uri="{FF2B5EF4-FFF2-40B4-BE49-F238E27FC236}">
                    <a16:creationId xmlns="" xmlns:a16="http://schemas.microsoft.com/office/drawing/2014/main" id="{8073C68F-21D3-45E0-B594-8671759B0FA8}"/>
                  </a:ext>
                </a:extLst>
              </p:cNvPr>
              <p:cNvSpPr/>
              <p:nvPr/>
            </p:nvSpPr>
            <p:spPr>
              <a:xfrm rot="1815012">
                <a:off x="1706168" y="1421512"/>
                <a:ext cx="345058" cy="4084593"/>
              </a:xfrm>
              <a:prstGeom prst="rect">
                <a:avLst/>
              </a:prstGeom>
              <a:solidFill>
                <a:srgbClr val="016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sp>
        <p:nvSpPr>
          <p:cNvPr id="5" name="文本框 4">
            <a:extLst>
              <a:ext uri="{FF2B5EF4-FFF2-40B4-BE49-F238E27FC236}">
                <a16:creationId xmlns="" xmlns:a16="http://schemas.microsoft.com/office/drawing/2014/main" id="{97D4F233-47CD-44A5-88EB-2BAE0EB201CA}"/>
              </a:ext>
            </a:extLst>
          </p:cNvPr>
          <p:cNvSpPr txBox="1"/>
          <p:nvPr/>
        </p:nvSpPr>
        <p:spPr>
          <a:xfrm rot="1834123">
            <a:off x="5067714" y="4791412"/>
            <a:ext cx="785136" cy="1466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在此添加标题</a:t>
            </a:r>
          </a:p>
        </p:txBody>
      </p:sp>
      <p:sp>
        <p:nvSpPr>
          <p:cNvPr id="6" name="文本框 5">
            <a:extLst>
              <a:ext uri="{FF2B5EF4-FFF2-40B4-BE49-F238E27FC236}">
                <a16:creationId xmlns="" xmlns:a16="http://schemas.microsoft.com/office/drawing/2014/main" id="{D03C6DAC-A110-40C5-A3BD-F895FF7A9C9D}"/>
              </a:ext>
            </a:extLst>
          </p:cNvPr>
          <p:cNvSpPr txBox="1"/>
          <p:nvPr/>
        </p:nvSpPr>
        <p:spPr>
          <a:xfrm rot="1834123">
            <a:off x="2859382" y="3610183"/>
            <a:ext cx="785136" cy="1466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在此添加标题</a:t>
            </a:r>
          </a:p>
        </p:txBody>
      </p:sp>
      <p:sp>
        <p:nvSpPr>
          <p:cNvPr id="7" name="文本框 6">
            <a:extLst>
              <a:ext uri="{FF2B5EF4-FFF2-40B4-BE49-F238E27FC236}">
                <a16:creationId xmlns="" xmlns:a16="http://schemas.microsoft.com/office/drawing/2014/main" id="{8797AA22-FF71-4FA3-98FF-2D0F2B57625B}"/>
              </a:ext>
            </a:extLst>
          </p:cNvPr>
          <p:cNvSpPr txBox="1"/>
          <p:nvPr/>
        </p:nvSpPr>
        <p:spPr>
          <a:xfrm rot="1834123">
            <a:off x="3963549" y="4321117"/>
            <a:ext cx="785136" cy="1466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在此添加标题</a:t>
            </a:r>
          </a:p>
        </p:txBody>
      </p:sp>
      <p:sp>
        <p:nvSpPr>
          <p:cNvPr id="28" name="等腰三角形 27">
            <a:extLst>
              <a:ext uri="{FF2B5EF4-FFF2-40B4-BE49-F238E27FC236}">
                <a16:creationId xmlns="" xmlns:a16="http://schemas.microsoft.com/office/drawing/2014/main" id="{F89C03F1-22C3-42E9-8CCE-42375909EBAA}"/>
              </a:ext>
            </a:extLst>
          </p:cNvPr>
          <p:cNvSpPr/>
          <p:nvPr/>
        </p:nvSpPr>
        <p:spPr>
          <a:xfrm rot="7474145">
            <a:off x="5960251" y="2290953"/>
            <a:ext cx="492993" cy="516367"/>
          </a:xfrm>
          <a:prstGeom prst="triangle">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9" name="文本框 28">
            <a:extLst>
              <a:ext uri="{FF2B5EF4-FFF2-40B4-BE49-F238E27FC236}">
                <a16:creationId xmlns="" xmlns:a16="http://schemas.microsoft.com/office/drawing/2014/main" id="{51D00882-2D61-4FAE-B837-EBA86BBBCBF3}"/>
              </a:ext>
            </a:extLst>
          </p:cNvPr>
          <p:cNvSpPr txBox="1"/>
          <p:nvPr/>
        </p:nvSpPr>
        <p:spPr>
          <a:xfrm>
            <a:off x="6582611" y="2138661"/>
            <a:ext cx="3143586" cy="87440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添加内容添加内容添加内容</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添加内容添加内容添加内容</a:t>
            </a:r>
          </a:p>
        </p:txBody>
      </p:sp>
      <p:sp>
        <p:nvSpPr>
          <p:cNvPr id="26" name="等腰三角形 25">
            <a:extLst>
              <a:ext uri="{FF2B5EF4-FFF2-40B4-BE49-F238E27FC236}">
                <a16:creationId xmlns="" xmlns:a16="http://schemas.microsoft.com/office/drawing/2014/main" id="{F78FC0AE-8AB8-46F0-AA15-BDC2F066A956}"/>
              </a:ext>
            </a:extLst>
          </p:cNvPr>
          <p:cNvSpPr/>
          <p:nvPr/>
        </p:nvSpPr>
        <p:spPr>
          <a:xfrm rot="7474145">
            <a:off x="6610850" y="3634610"/>
            <a:ext cx="492993" cy="516367"/>
          </a:xfrm>
          <a:prstGeom prst="triangle">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7" name="文本框 26">
            <a:extLst>
              <a:ext uri="{FF2B5EF4-FFF2-40B4-BE49-F238E27FC236}">
                <a16:creationId xmlns="" xmlns:a16="http://schemas.microsoft.com/office/drawing/2014/main" id="{FC3F1374-E1E9-41F9-9BFF-632A9374D112}"/>
              </a:ext>
            </a:extLst>
          </p:cNvPr>
          <p:cNvSpPr txBox="1"/>
          <p:nvPr/>
        </p:nvSpPr>
        <p:spPr>
          <a:xfrm>
            <a:off x="7206414" y="3512821"/>
            <a:ext cx="3143586" cy="87440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添加内容添加内容添加内容</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添加内容添加内容添加内容</a:t>
            </a:r>
          </a:p>
        </p:txBody>
      </p:sp>
      <p:sp>
        <p:nvSpPr>
          <p:cNvPr id="24" name="等腰三角形 23">
            <a:extLst>
              <a:ext uri="{FF2B5EF4-FFF2-40B4-BE49-F238E27FC236}">
                <a16:creationId xmlns="" xmlns:a16="http://schemas.microsoft.com/office/drawing/2014/main" id="{B85CD8A6-F9A5-4D57-BA79-96D56CD48DC3}"/>
              </a:ext>
            </a:extLst>
          </p:cNvPr>
          <p:cNvSpPr/>
          <p:nvPr/>
        </p:nvSpPr>
        <p:spPr>
          <a:xfrm rot="7474145">
            <a:off x="7261450" y="4978267"/>
            <a:ext cx="492993" cy="516367"/>
          </a:xfrm>
          <a:prstGeom prst="triangle">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5" name="文本框 24">
            <a:extLst>
              <a:ext uri="{FF2B5EF4-FFF2-40B4-BE49-F238E27FC236}">
                <a16:creationId xmlns="" xmlns:a16="http://schemas.microsoft.com/office/drawing/2014/main" id="{DC369078-2884-48C1-8D6C-7B3DD5D47E53}"/>
              </a:ext>
            </a:extLst>
          </p:cNvPr>
          <p:cNvSpPr txBox="1"/>
          <p:nvPr/>
        </p:nvSpPr>
        <p:spPr>
          <a:xfrm>
            <a:off x="7830217" y="4886981"/>
            <a:ext cx="3143586" cy="87440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添加内容添加内容添加内容</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添加内容添加内容添加内容</a:t>
            </a:r>
          </a:p>
        </p:txBody>
      </p:sp>
    </p:spTree>
    <p:extLst>
      <p:ext uri="{BB962C8B-B14F-4D97-AF65-F5344CB8AC3E}">
        <p14:creationId xmlns:p14="http://schemas.microsoft.com/office/powerpoint/2010/main" val="137433556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par>
                          <p:cTn id="13" fill="hold">
                            <p:stCondLst>
                              <p:cond delay="1000"/>
                            </p:stCondLst>
                            <p:childTnLst>
                              <p:par>
                                <p:cTn id="14" presetID="2" presetClass="entr" presetSubtype="9"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fill="hold"/>
                                        <p:tgtEl>
                                          <p:spTgt spid="28"/>
                                        </p:tgtEl>
                                        <p:attrNameLst>
                                          <p:attrName>ppt_x</p:attrName>
                                        </p:attrNameLst>
                                      </p:cBhvr>
                                      <p:tavLst>
                                        <p:tav tm="0">
                                          <p:val>
                                            <p:strVal val="0-#ppt_w/2"/>
                                          </p:val>
                                        </p:tav>
                                        <p:tav tm="100000">
                                          <p:val>
                                            <p:strVal val="#ppt_x"/>
                                          </p:val>
                                        </p:tav>
                                      </p:tavLst>
                                    </p:anim>
                                    <p:anim calcmode="lin" valueType="num">
                                      <p:cBhvr additive="base">
                                        <p:cTn id="17" dur="500" fill="hold"/>
                                        <p:tgtEl>
                                          <p:spTgt spid="28"/>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2000"/>
                            </p:stCondLst>
                            <p:childTnLst>
                              <p:par>
                                <p:cTn id="23" presetID="2" presetClass="entr" presetSubtype="9"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childTnLst>
                          </p:cTn>
                        </p:par>
                        <p:par>
                          <p:cTn id="31" fill="hold">
                            <p:stCondLst>
                              <p:cond delay="3000"/>
                            </p:stCondLst>
                            <p:childTnLst>
                              <p:par>
                                <p:cTn id="32" presetID="2" presetClass="entr" presetSubtype="9"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0-#ppt_w/2"/>
                                          </p:val>
                                        </p:tav>
                                        <p:tav tm="100000">
                                          <p:val>
                                            <p:strVal val="#ppt_x"/>
                                          </p:val>
                                        </p:tav>
                                      </p:tavLst>
                                    </p:anim>
                                    <p:anim calcmode="lin" valueType="num">
                                      <p:cBhvr additive="base">
                                        <p:cTn id="35" dur="500" fill="hold"/>
                                        <p:tgtEl>
                                          <p:spTgt spid="26"/>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4000"/>
                            </p:stCondLst>
                            <p:childTnLst>
                              <p:par>
                                <p:cTn id="41" presetID="2" presetClass="entr" presetSubtype="9"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0-#ppt_w/2"/>
                                          </p:val>
                                        </p:tav>
                                        <p:tav tm="100000">
                                          <p:val>
                                            <p:strVal val="#ppt_x"/>
                                          </p:val>
                                        </p:tav>
                                      </p:tavLst>
                                    </p:anim>
                                    <p:anim calcmode="lin" valueType="num">
                                      <p:cBhvr additive="base">
                                        <p:cTn id="44" dur="500" fill="hold"/>
                                        <p:tgtEl>
                                          <p:spTgt spid="30"/>
                                        </p:tgtEl>
                                        <p:attrNameLst>
                                          <p:attrName>ppt_y</p:attrName>
                                        </p:attrNameLst>
                                      </p:cBhvr>
                                      <p:tavLst>
                                        <p:tav tm="0">
                                          <p:val>
                                            <p:strVal val="0-#ppt_h/2"/>
                                          </p:val>
                                        </p:tav>
                                        <p:tav tm="100000">
                                          <p:val>
                                            <p:strVal val="#ppt_y"/>
                                          </p:val>
                                        </p:tav>
                                      </p:tavLst>
                                    </p:anim>
                                  </p:childTnLst>
                                </p:cTn>
                              </p:par>
                            </p:childTnLst>
                          </p:cTn>
                        </p:par>
                        <p:par>
                          <p:cTn id="45" fill="hold">
                            <p:stCondLst>
                              <p:cond delay="4500"/>
                            </p:stCondLst>
                            <p:childTnLst>
                              <p:par>
                                <p:cTn id="46" presetID="22" presetClass="entr" presetSubtype="1"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up)">
                                      <p:cBhvr>
                                        <p:cTn id="48" dur="500"/>
                                        <p:tgtEl>
                                          <p:spTgt spid="5"/>
                                        </p:tgtEl>
                                      </p:cBhvr>
                                    </p:animEffect>
                                  </p:childTnLst>
                                </p:cTn>
                              </p:par>
                            </p:childTnLst>
                          </p:cTn>
                        </p:par>
                        <p:par>
                          <p:cTn id="49" fill="hold">
                            <p:stCondLst>
                              <p:cond delay="5000"/>
                            </p:stCondLst>
                            <p:childTnLst>
                              <p:par>
                                <p:cTn id="50" presetID="2" presetClass="entr" presetSubtype="9"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0-#ppt_h/2"/>
                                          </p:val>
                                        </p:tav>
                                        <p:tav tm="100000">
                                          <p:val>
                                            <p:strVal val="#ppt_y"/>
                                          </p:val>
                                        </p:tav>
                                      </p:tavLst>
                                    </p:anim>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28" grpId="0" animBg="1"/>
      <p:bldP spid="29" grpId="0"/>
      <p:bldP spid="26" grpId="0" animBg="1"/>
      <p:bldP spid="27" grpId="0"/>
      <p:bldP spid="24" grpId="0" animBg="1"/>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E50EBAAF-90CF-4CDE-89FC-4CADAF347D21}"/>
              </a:ext>
            </a:extLst>
          </p:cNvPr>
          <p:cNvSpPr>
            <a:spLocks noGrp="1"/>
          </p:cNvSpPr>
          <p:nvPr>
            <p:ph type="body" sz="quarter" idx="10"/>
          </p:nvPr>
        </p:nvSpPr>
        <p:spPr/>
        <p:txBody>
          <a:bodyPr/>
          <a:lstStyle/>
          <a:p>
            <a:r>
              <a:rPr lang="zh-CN" altLang="en-US" dirty="0"/>
              <a:t>单击此处添加文本</a:t>
            </a:r>
          </a:p>
        </p:txBody>
      </p:sp>
      <p:graphicFrame>
        <p:nvGraphicFramePr>
          <p:cNvPr id="8" name="图表 7">
            <a:extLst>
              <a:ext uri="{FF2B5EF4-FFF2-40B4-BE49-F238E27FC236}">
                <a16:creationId xmlns="" xmlns:a16="http://schemas.microsoft.com/office/drawing/2014/main" id="{6DBE1756-08B9-47A4-A74D-EB1B58590DF6}"/>
              </a:ext>
            </a:extLst>
          </p:cNvPr>
          <p:cNvGraphicFramePr/>
          <p:nvPr>
            <p:extLst>
              <p:ext uri="{D42A27DB-BD31-4B8C-83A1-F6EECF244321}">
                <p14:modId xmlns:p14="http://schemas.microsoft.com/office/powerpoint/2010/main" val="3633950336"/>
              </p:ext>
            </p:extLst>
          </p:nvPr>
        </p:nvGraphicFramePr>
        <p:xfrm>
          <a:off x="662199" y="1390653"/>
          <a:ext cx="6254843" cy="46574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图表 8">
            <a:extLst>
              <a:ext uri="{FF2B5EF4-FFF2-40B4-BE49-F238E27FC236}">
                <a16:creationId xmlns="" xmlns:a16="http://schemas.microsoft.com/office/drawing/2014/main" id="{891CAB97-A914-434D-89E3-2096E860F6A2}"/>
              </a:ext>
            </a:extLst>
          </p:cNvPr>
          <p:cNvGraphicFramePr/>
          <p:nvPr>
            <p:extLst>
              <p:ext uri="{D42A27DB-BD31-4B8C-83A1-F6EECF244321}">
                <p14:modId xmlns:p14="http://schemas.microsoft.com/office/powerpoint/2010/main" val="2565659695"/>
              </p:ext>
            </p:extLst>
          </p:nvPr>
        </p:nvGraphicFramePr>
        <p:xfrm>
          <a:off x="6911861" y="2152336"/>
          <a:ext cx="4208990" cy="3134067"/>
        </p:xfrm>
        <a:graphic>
          <a:graphicData uri="http://schemas.openxmlformats.org/drawingml/2006/chart">
            <c:chart xmlns:c="http://schemas.openxmlformats.org/drawingml/2006/chart" xmlns:r="http://schemas.openxmlformats.org/officeDocument/2006/relationships" r:id="rId4"/>
          </a:graphicData>
        </a:graphic>
      </p:graphicFrame>
      <p:cxnSp>
        <p:nvCxnSpPr>
          <p:cNvPr id="11" name="直接连接符 10">
            <a:extLst>
              <a:ext uri="{FF2B5EF4-FFF2-40B4-BE49-F238E27FC236}">
                <a16:creationId xmlns="" xmlns:a16="http://schemas.microsoft.com/office/drawing/2014/main" id="{3713D9C0-D52B-43FD-A3F8-7F93DF408313}"/>
              </a:ext>
            </a:extLst>
          </p:cNvPr>
          <p:cNvCxnSpPr>
            <a:cxnSpLocks/>
          </p:cNvCxnSpPr>
          <p:nvPr/>
        </p:nvCxnSpPr>
        <p:spPr>
          <a:xfrm flipH="1">
            <a:off x="4628950" y="2486526"/>
            <a:ext cx="4387407" cy="661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 xmlns:a16="http://schemas.microsoft.com/office/drawing/2014/main" id="{AD762437-DC45-4E21-9082-C4EEFA12383F}"/>
              </a:ext>
            </a:extLst>
          </p:cNvPr>
          <p:cNvCxnSpPr>
            <a:cxnSpLocks/>
          </p:cNvCxnSpPr>
          <p:nvPr/>
        </p:nvCxnSpPr>
        <p:spPr>
          <a:xfrm flipH="1" flipV="1">
            <a:off x="4849930" y="4709161"/>
            <a:ext cx="4166426" cy="23180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417106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grpId="1"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8" grpId="1">
        <p:bldAsOne/>
      </p:bldGraphic>
      <p:bldGraphic spid="9"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图片 2">
            <a:extLst>
              <a:ext uri="{FF2B5EF4-FFF2-40B4-BE49-F238E27FC236}">
                <a16:creationId xmlns="" xmlns:a16="http://schemas.microsoft.com/office/drawing/2014/main" id="{0CB03345-43BD-4317-A23C-0D2C4750FA33}"/>
              </a:ext>
            </a:extLst>
          </p:cNvPr>
          <p:cNvPicPr>
            <a:picLocks noChangeAspect="1"/>
          </p:cNvPicPr>
          <p:nvPr>
            <p:custDataLst>
              <p:tags r:id="rId1"/>
            </p:custDataLst>
          </p:nvPr>
        </p:nvPicPr>
        <p:blipFill rotWithShape="1">
          <a:blip r:embed="rId8">
            <a:extLst>
              <a:ext uri="{28A0092B-C50C-407E-A947-70E740481C1C}">
                <a14:useLocalDpi xmlns:a14="http://schemas.microsoft.com/office/drawing/2010/main" val="0"/>
              </a:ext>
            </a:extLst>
          </a:blip>
          <a:srcRect b="18257"/>
          <a:stretch/>
        </p:blipFill>
        <p:spPr>
          <a:xfrm>
            <a:off x="304798" y="273045"/>
            <a:ext cx="11582401" cy="6311900"/>
          </a:xfrm>
          <a:prstGeom prst="rect">
            <a:avLst/>
          </a:prstGeom>
        </p:spPr>
      </p:pic>
      <p:sp>
        <p:nvSpPr>
          <p:cNvPr id="5" name="PA_等腰三角形 4"/>
          <p:cNvSpPr/>
          <p:nvPr>
            <p:custDataLst>
              <p:tags r:id="rId2"/>
            </p:custDataLst>
          </p:nvPr>
        </p:nvSpPr>
        <p:spPr>
          <a:xfrm rot="10800000">
            <a:off x="304799" y="273049"/>
            <a:ext cx="11582400" cy="6311895"/>
          </a:xfrm>
          <a:prstGeom prst="triangle">
            <a:avLst/>
          </a:prstGeom>
          <a:solidFill>
            <a:srgbClr val="0CA4A8">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文本框 6"/>
          <p:cNvSpPr txBox="1"/>
          <p:nvPr>
            <p:custDataLst>
              <p:tags r:id="rId3"/>
            </p:custDataLst>
          </p:nvPr>
        </p:nvSpPr>
        <p:spPr>
          <a:xfrm>
            <a:off x="5169035" y="481180"/>
            <a:ext cx="1887528" cy="1446550"/>
          </a:xfrm>
          <a:prstGeom prst="rect">
            <a:avLst/>
          </a:prstGeom>
          <a:noFill/>
        </p:spPr>
        <p:txBody>
          <a:bodyPr wrap="square" rtlCol="0">
            <a:spAutoFit/>
          </a:bodyPr>
          <a:lstStyle/>
          <a:p>
            <a:pPr algn="ctr"/>
            <a:r>
              <a:rPr lang="en-US" altLang="zh-CN" sz="8800" spc="800" dirty="0">
                <a:solidFill>
                  <a:schemeClr val="bg1"/>
                </a:solidFill>
                <a:latin typeface="Berlin Sans FB" panose="020E0602020502020306" pitchFamily="34" charset="0"/>
                <a:ea typeface="迷你简菱心" panose="02010609000101010101" pitchFamily="49" charset="-122"/>
              </a:rPr>
              <a:t>05</a:t>
            </a:r>
            <a:endParaRPr lang="zh-CN" altLang="en-US" sz="8800" spc="800" dirty="0">
              <a:solidFill>
                <a:schemeClr val="bg1"/>
              </a:solidFill>
              <a:latin typeface="Berlin Sans FB" panose="020E0602020502020306" pitchFamily="34" charset="0"/>
              <a:ea typeface="迷你简菱心" panose="02010609000101010101" pitchFamily="49" charset="-122"/>
            </a:endParaRPr>
          </a:p>
        </p:txBody>
      </p:sp>
      <p:sp>
        <p:nvSpPr>
          <p:cNvPr id="8" name="PA_文本框 7"/>
          <p:cNvSpPr txBox="1"/>
          <p:nvPr>
            <p:custDataLst>
              <p:tags r:id="rId4"/>
            </p:custDataLst>
          </p:nvPr>
        </p:nvSpPr>
        <p:spPr>
          <a:xfrm>
            <a:off x="3482959" y="1690100"/>
            <a:ext cx="5285081" cy="1015663"/>
          </a:xfrm>
          <a:prstGeom prst="rect">
            <a:avLst/>
          </a:prstGeom>
          <a:noFill/>
        </p:spPr>
        <p:txBody>
          <a:bodyPr wrap="square" rtlCol="0">
            <a:spAutoFit/>
          </a:bodyPr>
          <a:lstStyle/>
          <a:p>
            <a:pPr algn="ctr"/>
            <a:r>
              <a:rPr lang="zh-CN" altLang="en-US" sz="6000" spc="600" dirty="0">
                <a:solidFill>
                  <a:schemeClr val="bg1"/>
                </a:solidFill>
                <a:latin typeface="迷你简菱心" panose="02010609000101010101" pitchFamily="49" charset="-122"/>
                <a:ea typeface="迷你简菱心" panose="02010609000101010101" pitchFamily="49" charset="-122"/>
              </a:rPr>
              <a:t>投资回报</a:t>
            </a:r>
          </a:p>
        </p:txBody>
      </p:sp>
      <p:sp>
        <p:nvSpPr>
          <p:cNvPr id="9" name="PA_文本框 8"/>
          <p:cNvSpPr txBox="1"/>
          <p:nvPr>
            <p:custDataLst>
              <p:tags r:id="rId5"/>
            </p:custDataLst>
          </p:nvPr>
        </p:nvSpPr>
        <p:spPr>
          <a:xfrm>
            <a:off x="2884480" y="2628818"/>
            <a:ext cx="6423041" cy="1015663"/>
          </a:xfrm>
          <a:prstGeom prst="rect">
            <a:avLst/>
          </a:prstGeom>
          <a:noFill/>
        </p:spPr>
        <p:txBody>
          <a:bodyPr wrap="square" rtlCol="0">
            <a:spAutoFit/>
          </a:bodyPr>
          <a:lstStyle/>
          <a:p>
            <a:pPr algn="ctr"/>
            <a:r>
              <a:rPr lang="en-US" altLang="zh-CN" sz="6000" dirty="0">
                <a:solidFill>
                  <a:schemeClr val="bg1"/>
                </a:solidFill>
                <a:latin typeface="Agency FB" panose="020B0503020202020204" pitchFamily="34" charset="0"/>
                <a:ea typeface="迷你简菱心" panose="02010609000101010101" pitchFamily="49" charset="-122"/>
              </a:rPr>
              <a:t>RETURN ON INVESTMENT</a:t>
            </a:r>
            <a:endParaRPr lang="zh-CN" altLang="en-US" sz="5400" dirty="0">
              <a:solidFill>
                <a:schemeClr val="bg1"/>
              </a:solidFill>
              <a:latin typeface="Agency FB" panose="020B0503020202020204" pitchFamily="34" charset="0"/>
              <a:ea typeface="迷你简菱心" panose="02010609000101010101" pitchFamily="49" charset="-122"/>
            </a:endParaRPr>
          </a:p>
        </p:txBody>
      </p:sp>
    </p:spTree>
    <p:extLst>
      <p:ext uri="{BB962C8B-B14F-4D97-AF65-F5344CB8AC3E}">
        <p14:creationId xmlns:p14="http://schemas.microsoft.com/office/powerpoint/2010/main" val="276894035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1" fill="hold" grpId="0" nodeType="afterEffect" p14:presetBounceEnd="52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52000">
                                          <p:cBhvr additive="base">
                                            <p:cTn id="19" dur="500" fill="hold"/>
                                            <p:tgtEl>
                                              <p:spTgt spid="7"/>
                                            </p:tgtEl>
                                            <p:attrNameLst>
                                              <p:attrName>ppt_x</p:attrName>
                                            </p:attrNameLst>
                                          </p:cBhvr>
                                          <p:tavLst>
                                            <p:tav tm="0">
                                              <p:val>
                                                <p:strVal val="#ppt_x"/>
                                              </p:val>
                                            </p:tav>
                                            <p:tav tm="100000">
                                              <p:val>
                                                <p:strVal val="#ppt_x"/>
                                              </p:val>
                                            </p:tav>
                                          </p:tavLst>
                                        </p:anim>
                                        <p:anim calcmode="lin" valueType="num" p14:bounceEnd="52000">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 presetClass="entr" presetSubtype="1" fill="hold" grpId="0" nodeType="afterEffect" p14:presetBounceEnd="52000">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14:bounceEnd="52000">
                                          <p:cBhvr additive="base">
                                            <p:cTn id="24" dur="500" fill="hold"/>
                                            <p:tgtEl>
                                              <p:spTgt spid="8"/>
                                            </p:tgtEl>
                                            <p:attrNameLst>
                                              <p:attrName>ppt_x</p:attrName>
                                            </p:attrNameLst>
                                          </p:cBhvr>
                                          <p:tavLst>
                                            <p:tav tm="0">
                                              <p:val>
                                                <p:strVal val="#ppt_x"/>
                                              </p:val>
                                            </p:tav>
                                            <p:tav tm="100000">
                                              <p:val>
                                                <p:strVal val="#ppt_x"/>
                                              </p:val>
                                            </p:tav>
                                          </p:tavLst>
                                        </p:anim>
                                        <p:anim calcmode="lin" valueType="num" p14:bounceEnd="52000">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2" presetClass="entr" presetSubtype="1" fill="hold" grpId="0" nodeType="afterEffect" p14:presetBounceEnd="52000">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14:bounceEnd="52000">
                                          <p:cBhvr additive="base">
                                            <p:cTn id="29" dur="500" fill="hold"/>
                                            <p:tgtEl>
                                              <p:spTgt spid="9"/>
                                            </p:tgtEl>
                                            <p:attrNameLst>
                                              <p:attrName>ppt_x</p:attrName>
                                            </p:attrNameLst>
                                          </p:cBhvr>
                                          <p:tavLst>
                                            <p:tav tm="0">
                                              <p:val>
                                                <p:strVal val="#ppt_x"/>
                                              </p:val>
                                            </p:tav>
                                            <p:tav tm="100000">
                                              <p:val>
                                                <p:strVal val="#ppt_x"/>
                                              </p:val>
                                            </p:tav>
                                          </p:tavLst>
                                        </p:anim>
                                        <p:anim calcmode="lin" valueType="num" p14:bounceEnd="52000">
                                          <p:cBhvr additive="base">
                                            <p:cTn id="3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7" grpId="0"/>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 presetClass="entr" presetSubtype="1"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7" grpId="0"/>
          <p:bldP spid="8" grpId="0"/>
          <p:bldP spid="9"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17BA13A4-1BA1-4399-9A8D-44DA8E2A5C35}"/>
              </a:ext>
            </a:extLst>
          </p:cNvPr>
          <p:cNvSpPr>
            <a:spLocks noGrp="1"/>
          </p:cNvSpPr>
          <p:nvPr>
            <p:ph type="body" sz="quarter" idx="10"/>
          </p:nvPr>
        </p:nvSpPr>
        <p:spPr/>
        <p:txBody>
          <a:bodyPr/>
          <a:lstStyle/>
          <a:p>
            <a:r>
              <a:rPr lang="zh-CN" altLang="en-US" dirty="0"/>
              <a:t>单击此处添加文本</a:t>
            </a:r>
          </a:p>
        </p:txBody>
      </p:sp>
      <p:pic>
        <p:nvPicPr>
          <p:cNvPr id="4" name="图片 3">
            <a:extLst>
              <a:ext uri="{FF2B5EF4-FFF2-40B4-BE49-F238E27FC236}">
                <a16:creationId xmlns="" xmlns:a16="http://schemas.microsoft.com/office/drawing/2014/main" id="{B74194FC-7AAE-4606-8F82-67FDA86C15B6}"/>
              </a:ext>
            </a:extLst>
          </p:cNvPr>
          <p:cNvPicPr>
            <a:picLocks noChangeAspect="1"/>
          </p:cNvPicPr>
          <p:nvPr/>
        </p:nvPicPr>
        <p:blipFill rotWithShape="1">
          <a:blip r:embed="rId11"/>
          <a:srcRect r="12178"/>
          <a:stretch/>
        </p:blipFill>
        <p:spPr>
          <a:xfrm>
            <a:off x="159657" y="3848100"/>
            <a:ext cx="11872685" cy="2858152"/>
          </a:xfrm>
          <a:prstGeom prst="rect">
            <a:avLst/>
          </a:prstGeom>
        </p:spPr>
      </p:pic>
      <p:sp>
        <p:nvSpPr>
          <p:cNvPr id="5" name="PA_文本框 18">
            <a:extLst>
              <a:ext uri="{FF2B5EF4-FFF2-40B4-BE49-F238E27FC236}">
                <a16:creationId xmlns="" xmlns:a16="http://schemas.microsoft.com/office/drawing/2014/main" id="{E61AE672-8294-4197-B7D0-0A9DB04197E6}"/>
              </a:ext>
            </a:extLst>
          </p:cNvPr>
          <p:cNvSpPr txBox="1"/>
          <p:nvPr>
            <p:custDataLst>
              <p:tags r:id="rId1"/>
            </p:custDataLst>
          </p:nvPr>
        </p:nvSpPr>
        <p:spPr>
          <a:xfrm>
            <a:off x="530464" y="1960609"/>
            <a:ext cx="2530249" cy="461665"/>
          </a:xfrm>
          <a:prstGeom prst="rect">
            <a:avLst/>
          </a:prstGeom>
          <a:noFill/>
        </p:spPr>
        <p:txBody>
          <a:bodyPr wrap="square" rtlCol="0">
            <a:spAutoFit/>
          </a:bodyPr>
          <a:lstStyle/>
          <a:p>
            <a:pPr algn="ctr"/>
            <a:r>
              <a:rPr lang="zh-CN" altLang="en-US" sz="2400" b="1" spc="300" dirty="0">
                <a:solidFill>
                  <a:srgbClr val="0CA4A8"/>
                </a:solidFill>
                <a:latin typeface="微软雅黑" panose="020B0503020204020204" pitchFamily="34" charset="-122"/>
                <a:ea typeface="微软雅黑" panose="020B0503020204020204" pitchFamily="34" charset="-122"/>
              </a:rPr>
              <a:t>添加标题</a:t>
            </a:r>
          </a:p>
        </p:txBody>
      </p:sp>
      <p:sp>
        <p:nvSpPr>
          <p:cNvPr id="6" name="PA_文本占位符 1">
            <a:extLst>
              <a:ext uri="{FF2B5EF4-FFF2-40B4-BE49-F238E27FC236}">
                <a16:creationId xmlns="" xmlns:a16="http://schemas.microsoft.com/office/drawing/2014/main" id="{F4525BE0-1311-4462-A559-F8CA8672B9C1}"/>
              </a:ext>
            </a:extLst>
          </p:cNvPr>
          <p:cNvSpPr txBox="1">
            <a:spLocks/>
          </p:cNvSpPr>
          <p:nvPr>
            <p:custDataLst>
              <p:tags r:id="rId2"/>
            </p:custDataLst>
          </p:nvPr>
        </p:nvSpPr>
        <p:spPr>
          <a:xfrm>
            <a:off x="615947" y="2457468"/>
            <a:ext cx="2359282" cy="111796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
        <p:nvSpPr>
          <p:cNvPr id="13" name="PA_文本框 18">
            <a:extLst>
              <a:ext uri="{FF2B5EF4-FFF2-40B4-BE49-F238E27FC236}">
                <a16:creationId xmlns="" xmlns:a16="http://schemas.microsoft.com/office/drawing/2014/main" id="{F1D8497A-FD1E-40E3-AD63-4FD51DE89D22}"/>
              </a:ext>
            </a:extLst>
          </p:cNvPr>
          <p:cNvSpPr txBox="1"/>
          <p:nvPr>
            <p:custDataLst>
              <p:tags r:id="rId3"/>
            </p:custDataLst>
          </p:nvPr>
        </p:nvSpPr>
        <p:spPr>
          <a:xfrm>
            <a:off x="3462350" y="1960609"/>
            <a:ext cx="2530249" cy="461665"/>
          </a:xfrm>
          <a:prstGeom prst="rect">
            <a:avLst/>
          </a:prstGeom>
          <a:noFill/>
        </p:spPr>
        <p:txBody>
          <a:bodyPr wrap="square" rtlCol="0">
            <a:spAutoFit/>
          </a:bodyPr>
          <a:lstStyle/>
          <a:p>
            <a:pPr algn="ctr"/>
            <a:r>
              <a:rPr lang="zh-CN" altLang="en-US" sz="2400" b="1" spc="300" dirty="0">
                <a:solidFill>
                  <a:srgbClr val="0CA4A8"/>
                </a:solidFill>
                <a:latin typeface="微软雅黑" panose="020B0503020204020204" pitchFamily="34" charset="-122"/>
                <a:ea typeface="微软雅黑" panose="020B0503020204020204" pitchFamily="34" charset="-122"/>
              </a:rPr>
              <a:t>添加标题</a:t>
            </a:r>
          </a:p>
        </p:txBody>
      </p:sp>
      <p:sp>
        <p:nvSpPr>
          <p:cNvPr id="14" name="PA_文本占位符 1">
            <a:extLst>
              <a:ext uri="{FF2B5EF4-FFF2-40B4-BE49-F238E27FC236}">
                <a16:creationId xmlns="" xmlns:a16="http://schemas.microsoft.com/office/drawing/2014/main" id="{D246C54B-2855-4D77-A6DA-29F36FFBD5E1}"/>
              </a:ext>
            </a:extLst>
          </p:cNvPr>
          <p:cNvSpPr txBox="1">
            <a:spLocks/>
          </p:cNvSpPr>
          <p:nvPr>
            <p:custDataLst>
              <p:tags r:id="rId4"/>
            </p:custDataLst>
          </p:nvPr>
        </p:nvSpPr>
        <p:spPr>
          <a:xfrm>
            <a:off x="3547833" y="2457468"/>
            <a:ext cx="2359282" cy="111796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
        <p:nvSpPr>
          <p:cNvPr id="15" name="PA_文本框 18">
            <a:extLst>
              <a:ext uri="{FF2B5EF4-FFF2-40B4-BE49-F238E27FC236}">
                <a16:creationId xmlns="" xmlns:a16="http://schemas.microsoft.com/office/drawing/2014/main" id="{6E5F1873-D23B-4BF7-A965-6C65AD1C9522}"/>
              </a:ext>
            </a:extLst>
          </p:cNvPr>
          <p:cNvSpPr txBox="1"/>
          <p:nvPr>
            <p:custDataLst>
              <p:tags r:id="rId5"/>
            </p:custDataLst>
          </p:nvPr>
        </p:nvSpPr>
        <p:spPr>
          <a:xfrm>
            <a:off x="6394236" y="1960609"/>
            <a:ext cx="2530249" cy="461665"/>
          </a:xfrm>
          <a:prstGeom prst="rect">
            <a:avLst/>
          </a:prstGeom>
          <a:noFill/>
        </p:spPr>
        <p:txBody>
          <a:bodyPr wrap="square" rtlCol="0">
            <a:spAutoFit/>
          </a:bodyPr>
          <a:lstStyle/>
          <a:p>
            <a:pPr algn="ctr"/>
            <a:r>
              <a:rPr lang="zh-CN" altLang="en-US" sz="2400" b="1" spc="300" dirty="0">
                <a:solidFill>
                  <a:srgbClr val="0CA4A8"/>
                </a:solidFill>
                <a:latin typeface="微软雅黑" panose="020B0503020204020204" pitchFamily="34" charset="-122"/>
                <a:ea typeface="微软雅黑" panose="020B0503020204020204" pitchFamily="34" charset="-122"/>
              </a:rPr>
              <a:t>添加标题</a:t>
            </a:r>
          </a:p>
        </p:txBody>
      </p:sp>
      <p:sp>
        <p:nvSpPr>
          <p:cNvPr id="16" name="PA_文本占位符 1">
            <a:extLst>
              <a:ext uri="{FF2B5EF4-FFF2-40B4-BE49-F238E27FC236}">
                <a16:creationId xmlns="" xmlns:a16="http://schemas.microsoft.com/office/drawing/2014/main" id="{B50EB7CE-53E0-499D-A8A7-2297337CB36A}"/>
              </a:ext>
            </a:extLst>
          </p:cNvPr>
          <p:cNvSpPr txBox="1">
            <a:spLocks/>
          </p:cNvSpPr>
          <p:nvPr>
            <p:custDataLst>
              <p:tags r:id="rId6"/>
            </p:custDataLst>
          </p:nvPr>
        </p:nvSpPr>
        <p:spPr>
          <a:xfrm>
            <a:off x="6479719" y="2457468"/>
            <a:ext cx="2359282" cy="111796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
        <p:nvSpPr>
          <p:cNvPr id="17" name="PA_文本框 18">
            <a:extLst>
              <a:ext uri="{FF2B5EF4-FFF2-40B4-BE49-F238E27FC236}">
                <a16:creationId xmlns="" xmlns:a16="http://schemas.microsoft.com/office/drawing/2014/main" id="{88C81D1B-D0A4-4548-BE59-7B91398D9A9F}"/>
              </a:ext>
            </a:extLst>
          </p:cNvPr>
          <p:cNvSpPr txBox="1"/>
          <p:nvPr>
            <p:custDataLst>
              <p:tags r:id="rId7"/>
            </p:custDataLst>
          </p:nvPr>
        </p:nvSpPr>
        <p:spPr>
          <a:xfrm>
            <a:off x="9326122" y="1960609"/>
            <a:ext cx="2530249" cy="461665"/>
          </a:xfrm>
          <a:prstGeom prst="rect">
            <a:avLst/>
          </a:prstGeom>
          <a:noFill/>
        </p:spPr>
        <p:txBody>
          <a:bodyPr wrap="square" rtlCol="0">
            <a:spAutoFit/>
          </a:bodyPr>
          <a:lstStyle/>
          <a:p>
            <a:pPr algn="ctr"/>
            <a:r>
              <a:rPr lang="zh-CN" altLang="en-US" sz="2400" b="1" spc="300" dirty="0">
                <a:solidFill>
                  <a:srgbClr val="0CA4A8"/>
                </a:solidFill>
                <a:latin typeface="微软雅黑" panose="020B0503020204020204" pitchFamily="34" charset="-122"/>
                <a:ea typeface="微软雅黑" panose="020B0503020204020204" pitchFamily="34" charset="-122"/>
              </a:rPr>
              <a:t>添加标题</a:t>
            </a:r>
          </a:p>
        </p:txBody>
      </p:sp>
      <p:sp>
        <p:nvSpPr>
          <p:cNvPr id="18" name="PA_文本占位符 1">
            <a:extLst>
              <a:ext uri="{FF2B5EF4-FFF2-40B4-BE49-F238E27FC236}">
                <a16:creationId xmlns="" xmlns:a16="http://schemas.microsoft.com/office/drawing/2014/main" id="{DF24E7F9-F5AA-46D3-B1FC-7B667871DB94}"/>
              </a:ext>
            </a:extLst>
          </p:cNvPr>
          <p:cNvSpPr txBox="1">
            <a:spLocks/>
          </p:cNvSpPr>
          <p:nvPr>
            <p:custDataLst>
              <p:tags r:id="rId8"/>
            </p:custDataLst>
          </p:nvPr>
        </p:nvSpPr>
        <p:spPr>
          <a:xfrm>
            <a:off x="9411605" y="2457468"/>
            <a:ext cx="2359282" cy="111796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cxnSp>
        <p:nvCxnSpPr>
          <p:cNvPr id="20" name="直接连接符 19">
            <a:extLst>
              <a:ext uri="{FF2B5EF4-FFF2-40B4-BE49-F238E27FC236}">
                <a16:creationId xmlns="" xmlns:a16="http://schemas.microsoft.com/office/drawing/2014/main" id="{4E7ECB7F-2374-4746-B52F-2C6302C82D18}"/>
              </a:ext>
            </a:extLst>
          </p:cNvPr>
          <p:cNvCxnSpPr/>
          <p:nvPr/>
        </p:nvCxnSpPr>
        <p:spPr>
          <a:xfrm>
            <a:off x="3276600" y="1960609"/>
            <a:ext cx="0" cy="1614824"/>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 xmlns:a16="http://schemas.microsoft.com/office/drawing/2014/main" id="{08D8216B-D548-4BF1-A435-14F4B1D196EA}"/>
              </a:ext>
            </a:extLst>
          </p:cNvPr>
          <p:cNvCxnSpPr/>
          <p:nvPr/>
        </p:nvCxnSpPr>
        <p:spPr>
          <a:xfrm>
            <a:off x="6201229" y="1960609"/>
            <a:ext cx="0" cy="1614824"/>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 xmlns:a16="http://schemas.microsoft.com/office/drawing/2014/main" id="{09513421-4999-4190-BC24-18A5B47195A4}"/>
              </a:ext>
            </a:extLst>
          </p:cNvPr>
          <p:cNvCxnSpPr/>
          <p:nvPr/>
        </p:nvCxnSpPr>
        <p:spPr>
          <a:xfrm>
            <a:off x="9125857" y="1960609"/>
            <a:ext cx="0" cy="1614824"/>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210935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16" presetClass="entr" presetSubtype="42"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outHorizontal)">
                                      <p:cBhvr>
                                        <p:cTn id="19" dur="500"/>
                                        <p:tgtEl>
                                          <p:spTgt spid="2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3000"/>
                            </p:stCondLst>
                            <p:childTnLst>
                              <p:par>
                                <p:cTn id="29" presetID="16" presetClass="entr" presetSubtype="42"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barn(outHorizontal)">
                                      <p:cBhvr>
                                        <p:cTn id="31" dur="500"/>
                                        <p:tgtEl>
                                          <p:spTgt spid="21"/>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par>
                          <p:cTn id="40" fill="hold">
                            <p:stCondLst>
                              <p:cond delay="4500"/>
                            </p:stCondLst>
                            <p:childTnLst>
                              <p:par>
                                <p:cTn id="41" presetID="16" presetClass="entr" presetSubtype="42"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barn(outHorizontal)">
                                      <p:cBhvr>
                                        <p:cTn id="43" dur="500"/>
                                        <p:tgtEl>
                                          <p:spTgt spid="22"/>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3" grpId="0"/>
      <p:bldP spid="14" grpId="0"/>
      <p:bldP spid="15" grpId="0"/>
      <p:bldP spid="16"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占位符 13"/>
          <p:cNvSpPr>
            <a:spLocks noGrp="1"/>
          </p:cNvSpPr>
          <p:nvPr>
            <p:ph type="body" sz="quarter" idx="10"/>
          </p:nvPr>
        </p:nvSpPr>
        <p:spPr/>
        <p:txBody>
          <a:bodyPr/>
          <a:lstStyle/>
          <a:p>
            <a:r>
              <a:rPr lang="zh-CN" altLang="en-US" dirty="0"/>
              <a:t>单击此处添加文本</a:t>
            </a:r>
          </a:p>
        </p:txBody>
      </p:sp>
      <p:cxnSp>
        <p:nvCxnSpPr>
          <p:cNvPr id="4" name="直接连接符 3"/>
          <p:cNvCxnSpPr>
            <a:cxnSpLocks/>
          </p:cNvCxnSpPr>
          <p:nvPr/>
        </p:nvCxnSpPr>
        <p:spPr>
          <a:xfrm>
            <a:off x="798571" y="3682381"/>
            <a:ext cx="10594857"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363303" y="1663700"/>
            <a:ext cx="0" cy="403736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856418" y="1663700"/>
            <a:ext cx="0" cy="403736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rotWithShape="1">
          <a:blip r:embed="rId9"/>
          <a:srcRect b="6496"/>
          <a:stretch/>
        </p:blipFill>
        <p:spPr>
          <a:xfrm>
            <a:off x="1270007" y="1761412"/>
            <a:ext cx="2851224" cy="1823258"/>
          </a:xfrm>
          <a:prstGeom prst="rect">
            <a:avLst/>
          </a:prstGeom>
        </p:spPr>
      </p:pic>
      <p:pic>
        <p:nvPicPr>
          <p:cNvPr id="9" name="图片 8"/>
          <p:cNvPicPr>
            <a:picLocks noChangeAspect="1"/>
          </p:cNvPicPr>
          <p:nvPr/>
        </p:nvPicPr>
        <p:blipFill>
          <a:blip r:embed="rId10"/>
          <a:stretch>
            <a:fillRect/>
          </a:stretch>
        </p:blipFill>
        <p:spPr>
          <a:xfrm>
            <a:off x="8073584" y="1754409"/>
            <a:ext cx="2851224" cy="1837264"/>
          </a:xfrm>
          <a:prstGeom prst="rect">
            <a:avLst/>
          </a:prstGeom>
        </p:spPr>
      </p:pic>
      <p:pic>
        <p:nvPicPr>
          <p:cNvPr id="10" name="图片 9"/>
          <p:cNvPicPr>
            <a:picLocks noChangeAspect="1"/>
          </p:cNvPicPr>
          <p:nvPr/>
        </p:nvPicPr>
        <p:blipFill rotWithShape="1">
          <a:blip r:embed="rId11"/>
          <a:srcRect b="3196"/>
          <a:stretch/>
        </p:blipFill>
        <p:spPr>
          <a:xfrm>
            <a:off x="4684248" y="3773089"/>
            <a:ext cx="2851224" cy="1837264"/>
          </a:xfrm>
          <a:prstGeom prst="rect">
            <a:avLst/>
          </a:prstGeom>
        </p:spPr>
      </p:pic>
      <p:sp>
        <p:nvSpPr>
          <p:cNvPr id="11" name="矩形 10"/>
          <p:cNvSpPr/>
          <p:nvPr/>
        </p:nvSpPr>
        <p:spPr>
          <a:xfrm>
            <a:off x="4670387" y="1754409"/>
            <a:ext cx="2851224" cy="1830260"/>
          </a:xfrm>
          <a:prstGeom prst="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073583" y="3773089"/>
            <a:ext cx="2851224" cy="1830260"/>
          </a:xfrm>
          <a:prstGeom prst="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94914" y="3773089"/>
            <a:ext cx="2851224" cy="1830260"/>
          </a:xfrm>
          <a:prstGeom prst="rect">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文本框 18">
            <a:extLst>
              <a:ext uri="{FF2B5EF4-FFF2-40B4-BE49-F238E27FC236}">
                <a16:creationId xmlns="" xmlns:a16="http://schemas.microsoft.com/office/drawing/2014/main" id="{76A8DD30-3EDE-45EB-AA85-1A52B15839B3}"/>
              </a:ext>
            </a:extLst>
          </p:cNvPr>
          <p:cNvSpPr txBox="1"/>
          <p:nvPr>
            <p:custDataLst>
              <p:tags r:id="rId1"/>
            </p:custDataLst>
          </p:nvPr>
        </p:nvSpPr>
        <p:spPr>
          <a:xfrm>
            <a:off x="5075100" y="1871075"/>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16" name="PA_文本占位符 1">
            <a:extLst>
              <a:ext uri="{FF2B5EF4-FFF2-40B4-BE49-F238E27FC236}">
                <a16:creationId xmlns="" xmlns:a16="http://schemas.microsoft.com/office/drawing/2014/main" id="{219C134D-CCAF-48BA-9120-3B443973B1FE}"/>
              </a:ext>
            </a:extLst>
          </p:cNvPr>
          <p:cNvSpPr txBox="1">
            <a:spLocks/>
          </p:cNvSpPr>
          <p:nvPr>
            <p:custDataLst>
              <p:tags r:id="rId2"/>
            </p:custDataLst>
          </p:nvPr>
        </p:nvSpPr>
        <p:spPr>
          <a:xfrm>
            <a:off x="4753111" y="2386875"/>
            <a:ext cx="2735224" cy="130820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添加内容添加内容添加内容添加内容添加内容添加内容添加内容添加内容</a:t>
            </a:r>
          </a:p>
        </p:txBody>
      </p:sp>
      <p:sp>
        <p:nvSpPr>
          <p:cNvPr id="17" name="PA_文本框 18">
            <a:extLst>
              <a:ext uri="{FF2B5EF4-FFF2-40B4-BE49-F238E27FC236}">
                <a16:creationId xmlns="" xmlns:a16="http://schemas.microsoft.com/office/drawing/2014/main" id="{E9FB728B-D409-4DFD-9C6A-C731FA6919E1}"/>
              </a:ext>
            </a:extLst>
          </p:cNvPr>
          <p:cNvSpPr txBox="1"/>
          <p:nvPr>
            <p:custDataLst>
              <p:tags r:id="rId3"/>
            </p:custDataLst>
          </p:nvPr>
        </p:nvSpPr>
        <p:spPr>
          <a:xfrm>
            <a:off x="1715650" y="3920726"/>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18" name="PA_文本占位符 1">
            <a:extLst>
              <a:ext uri="{FF2B5EF4-FFF2-40B4-BE49-F238E27FC236}">
                <a16:creationId xmlns="" xmlns:a16="http://schemas.microsoft.com/office/drawing/2014/main" id="{D3DC4586-A844-4174-9DE5-DEFC0C974C7D}"/>
              </a:ext>
            </a:extLst>
          </p:cNvPr>
          <p:cNvSpPr txBox="1">
            <a:spLocks/>
          </p:cNvSpPr>
          <p:nvPr>
            <p:custDataLst>
              <p:tags r:id="rId4"/>
            </p:custDataLst>
          </p:nvPr>
        </p:nvSpPr>
        <p:spPr>
          <a:xfrm>
            <a:off x="1393661" y="4436526"/>
            <a:ext cx="2735224" cy="130820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添加内容添加内容添加内容添加内容添加内容添加内容添加内容添加内容</a:t>
            </a:r>
          </a:p>
        </p:txBody>
      </p:sp>
      <p:sp>
        <p:nvSpPr>
          <p:cNvPr id="19" name="PA_文本框 18">
            <a:extLst>
              <a:ext uri="{FF2B5EF4-FFF2-40B4-BE49-F238E27FC236}">
                <a16:creationId xmlns="" xmlns:a16="http://schemas.microsoft.com/office/drawing/2014/main" id="{48D9C0D5-31B6-4654-B40F-528B1D1C0A39}"/>
              </a:ext>
            </a:extLst>
          </p:cNvPr>
          <p:cNvSpPr txBox="1"/>
          <p:nvPr>
            <p:custDataLst>
              <p:tags r:id="rId5"/>
            </p:custDataLst>
          </p:nvPr>
        </p:nvSpPr>
        <p:spPr>
          <a:xfrm>
            <a:off x="8499354" y="3913306"/>
            <a:ext cx="2091245" cy="523220"/>
          </a:xfrm>
          <a:prstGeom prst="rect">
            <a:avLst/>
          </a:prstGeom>
          <a:noFill/>
        </p:spPr>
        <p:txBody>
          <a:bodyPr wrap="square" rtlCol="0">
            <a:spAutoFit/>
          </a:bodyPr>
          <a:lstStyle/>
          <a:p>
            <a:pPr algn="ctr"/>
            <a:r>
              <a:rPr lang="zh-CN" altLang="en-US" sz="2800" b="1" spc="300" dirty="0">
                <a:solidFill>
                  <a:schemeClr val="bg1"/>
                </a:solidFill>
                <a:latin typeface="微软雅黑" panose="020B0503020204020204" pitchFamily="34" charset="-122"/>
                <a:ea typeface="微软雅黑" panose="020B0503020204020204" pitchFamily="34" charset="-122"/>
              </a:rPr>
              <a:t>添加标题</a:t>
            </a:r>
          </a:p>
        </p:txBody>
      </p:sp>
      <p:sp>
        <p:nvSpPr>
          <p:cNvPr id="20" name="PA_文本占位符 1">
            <a:extLst>
              <a:ext uri="{FF2B5EF4-FFF2-40B4-BE49-F238E27FC236}">
                <a16:creationId xmlns="" xmlns:a16="http://schemas.microsoft.com/office/drawing/2014/main" id="{D037D56A-9120-499B-8D6D-57CF60214BF9}"/>
              </a:ext>
            </a:extLst>
          </p:cNvPr>
          <p:cNvSpPr txBox="1">
            <a:spLocks/>
          </p:cNvSpPr>
          <p:nvPr>
            <p:custDataLst>
              <p:tags r:id="rId6"/>
            </p:custDataLst>
          </p:nvPr>
        </p:nvSpPr>
        <p:spPr>
          <a:xfrm>
            <a:off x="8177365" y="4429106"/>
            <a:ext cx="2735224" cy="130820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添加内容添加内容添加内容添加内容添加内容添加内容添加内容添加内容</a:t>
            </a:r>
          </a:p>
        </p:txBody>
      </p:sp>
    </p:spTree>
    <p:extLst>
      <p:ext uri="{BB962C8B-B14F-4D97-AF65-F5344CB8AC3E}">
        <p14:creationId xmlns:p14="http://schemas.microsoft.com/office/powerpoint/2010/main" val="287832712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1"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1"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ppt_x"/>
                                          </p:val>
                                        </p:tav>
                                        <p:tav tm="100000">
                                          <p:val>
                                            <p:strVal val="#ppt_x"/>
                                          </p:val>
                                        </p:tav>
                                      </p:tavLst>
                                    </p:anim>
                                    <p:anim calcmode="lin" valueType="num">
                                      <p:cBhvr additive="base">
                                        <p:cTn id="43" dur="500" fill="hold"/>
                                        <p:tgtEl>
                                          <p:spTgt spid="16"/>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2" presetClass="entr" presetSubtype="1"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0-#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500" fill="hold"/>
                                        <p:tgtEl>
                                          <p:spTgt spid="19"/>
                                        </p:tgtEl>
                                        <p:attrNameLst>
                                          <p:attrName>ppt_x</p:attrName>
                                        </p:attrNameLst>
                                      </p:cBhvr>
                                      <p:tavLst>
                                        <p:tav tm="0">
                                          <p:val>
                                            <p:strVal val="#ppt_x"/>
                                          </p:val>
                                        </p:tav>
                                        <p:tav tm="100000">
                                          <p:val>
                                            <p:strVal val="#ppt_x"/>
                                          </p:val>
                                        </p:tav>
                                      </p:tavLst>
                                    </p:anim>
                                    <p:anim calcmode="lin" valueType="num">
                                      <p:cBhvr additive="base">
                                        <p:cTn id="58" dur="500" fill="hold"/>
                                        <p:tgtEl>
                                          <p:spTgt spid="19"/>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16" presetClass="entr" presetSubtype="37" fill="hold"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barn(outVertical)">
                                      <p:cBhvr>
                                        <p:cTn id="67" dur="500"/>
                                        <p:tgtEl>
                                          <p:spTgt spid="4"/>
                                        </p:tgtEl>
                                      </p:cBhvr>
                                    </p:animEffect>
                                  </p:childTnLst>
                                </p:cTn>
                              </p:par>
                              <p:par>
                                <p:cTn id="68" presetID="16" presetClass="entr" presetSubtype="42" fill="hold" nodeType="with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barn(outHorizontal)">
                                      <p:cBhvr>
                                        <p:cTn id="70" dur="500"/>
                                        <p:tgtEl>
                                          <p:spTgt spid="6"/>
                                        </p:tgtEl>
                                      </p:cBhvr>
                                    </p:animEffect>
                                  </p:childTnLst>
                                </p:cTn>
                              </p:par>
                              <p:par>
                                <p:cTn id="71" presetID="16" presetClass="entr" presetSubtype="42" fill="hold"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barn(outHorizontal)">
                                      <p:cBhvr>
                                        <p:cTn id="7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6" grpId="0"/>
      <p:bldP spid="17" grpId="0"/>
      <p:bldP spid="18"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C2CCB6FD-E2F1-426C-9080-305718528D21}"/>
              </a:ext>
            </a:extLst>
          </p:cNvPr>
          <p:cNvSpPr>
            <a:spLocks noGrp="1"/>
          </p:cNvSpPr>
          <p:nvPr>
            <p:ph type="body" sz="quarter" idx="10"/>
          </p:nvPr>
        </p:nvSpPr>
        <p:spPr/>
        <p:txBody>
          <a:bodyPr/>
          <a:lstStyle/>
          <a:p>
            <a:r>
              <a:rPr lang="zh-CN" altLang="en-US" dirty="0"/>
              <a:t>单击此处添加文本</a:t>
            </a:r>
          </a:p>
        </p:txBody>
      </p:sp>
      <p:graphicFrame>
        <p:nvGraphicFramePr>
          <p:cNvPr id="5" name="图表 4">
            <a:extLst>
              <a:ext uri="{FF2B5EF4-FFF2-40B4-BE49-F238E27FC236}">
                <a16:creationId xmlns="" xmlns:a16="http://schemas.microsoft.com/office/drawing/2014/main" id="{8E0D38C9-8293-4724-AD69-B66D9D3AFC2F}"/>
              </a:ext>
            </a:extLst>
          </p:cNvPr>
          <p:cNvGraphicFramePr/>
          <p:nvPr>
            <p:extLst>
              <p:ext uri="{D42A27DB-BD31-4B8C-83A1-F6EECF244321}">
                <p14:modId xmlns:p14="http://schemas.microsoft.com/office/powerpoint/2010/main" val="3429897759"/>
              </p:ext>
            </p:extLst>
          </p:nvPr>
        </p:nvGraphicFramePr>
        <p:xfrm>
          <a:off x="530516" y="1901371"/>
          <a:ext cx="5670006" cy="4384185"/>
        </p:xfrm>
        <a:graphic>
          <a:graphicData uri="http://schemas.openxmlformats.org/drawingml/2006/chart">
            <c:chart xmlns:c="http://schemas.openxmlformats.org/drawingml/2006/chart" xmlns:r="http://schemas.openxmlformats.org/officeDocument/2006/relationships" r:id="rId9"/>
          </a:graphicData>
        </a:graphic>
      </p:graphicFrame>
      <p:sp>
        <p:nvSpPr>
          <p:cNvPr id="14" name="PA_文本框 18">
            <a:extLst>
              <a:ext uri="{FF2B5EF4-FFF2-40B4-BE49-F238E27FC236}">
                <a16:creationId xmlns="" xmlns:a16="http://schemas.microsoft.com/office/drawing/2014/main" id="{CFBE0108-CF1A-4BE6-BAC3-D788AA440667}"/>
              </a:ext>
            </a:extLst>
          </p:cNvPr>
          <p:cNvSpPr txBox="1"/>
          <p:nvPr>
            <p:custDataLst>
              <p:tags r:id="rId1"/>
            </p:custDataLst>
          </p:nvPr>
        </p:nvSpPr>
        <p:spPr>
          <a:xfrm>
            <a:off x="7159060" y="2189934"/>
            <a:ext cx="3791491" cy="461665"/>
          </a:xfrm>
          <a:prstGeom prst="rect">
            <a:avLst/>
          </a:prstGeom>
          <a:noFill/>
        </p:spPr>
        <p:txBody>
          <a:bodyPr wrap="square" rtlCol="0">
            <a:spAutoFit/>
          </a:bodyPr>
          <a:lstStyle/>
          <a:p>
            <a:r>
              <a:rPr lang="zh-CN" altLang="en-US" sz="2400" b="1" spc="3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5" name="PA_文本占位符 1">
            <a:extLst>
              <a:ext uri="{FF2B5EF4-FFF2-40B4-BE49-F238E27FC236}">
                <a16:creationId xmlns="" xmlns:a16="http://schemas.microsoft.com/office/drawing/2014/main" id="{AA962C99-6BA2-4F10-A1B4-6E65BDB4329C}"/>
              </a:ext>
            </a:extLst>
          </p:cNvPr>
          <p:cNvSpPr txBox="1">
            <a:spLocks/>
          </p:cNvSpPr>
          <p:nvPr>
            <p:custDataLst>
              <p:tags r:id="rId2"/>
            </p:custDataLst>
          </p:nvPr>
        </p:nvSpPr>
        <p:spPr>
          <a:xfrm>
            <a:off x="7159060" y="2573424"/>
            <a:ext cx="4375267" cy="6308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
        <p:nvSpPr>
          <p:cNvPr id="16" name="PA_文本框 18">
            <a:extLst>
              <a:ext uri="{FF2B5EF4-FFF2-40B4-BE49-F238E27FC236}">
                <a16:creationId xmlns="" xmlns:a16="http://schemas.microsoft.com/office/drawing/2014/main" id="{E6FCA203-2D5F-407C-8C8D-DF25F3E056ED}"/>
              </a:ext>
            </a:extLst>
          </p:cNvPr>
          <p:cNvSpPr txBox="1"/>
          <p:nvPr>
            <p:custDataLst>
              <p:tags r:id="rId3"/>
            </p:custDataLst>
          </p:nvPr>
        </p:nvSpPr>
        <p:spPr>
          <a:xfrm>
            <a:off x="7159060" y="3425599"/>
            <a:ext cx="3791491" cy="461665"/>
          </a:xfrm>
          <a:prstGeom prst="rect">
            <a:avLst/>
          </a:prstGeom>
          <a:noFill/>
        </p:spPr>
        <p:txBody>
          <a:bodyPr wrap="square" rtlCol="0">
            <a:spAutoFit/>
          </a:bodyPr>
          <a:lstStyle/>
          <a:p>
            <a:r>
              <a:rPr lang="zh-CN" altLang="en-US" sz="2400" b="1" spc="3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7" name="PA_文本占位符 1">
            <a:extLst>
              <a:ext uri="{FF2B5EF4-FFF2-40B4-BE49-F238E27FC236}">
                <a16:creationId xmlns="" xmlns:a16="http://schemas.microsoft.com/office/drawing/2014/main" id="{EA2C77AA-176A-4208-BC9E-4B3ABE68CB0C}"/>
              </a:ext>
            </a:extLst>
          </p:cNvPr>
          <p:cNvSpPr txBox="1">
            <a:spLocks/>
          </p:cNvSpPr>
          <p:nvPr>
            <p:custDataLst>
              <p:tags r:id="rId4"/>
            </p:custDataLst>
          </p:nvPr>
        </p:nvSpPr>
        <p:spPr>
          <a:xfrm>
            <a:off x="7159060" y="3809089"/>
            <a:ext cx="4375267" cy="6308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sp>
        <p:nvSpPr>
          <p:cNvPr id="18" name="PA_文本框 18">
            <a:extLst>
              <a:ext uri="{FF2B5EF4-FFF2-40B4-BE49-F238E27FC236}">
                <a16:creationId xmlns="" xmlns:a16="http://schemas.microsoft.com/office/drawing/2014/main" id="{FAF2C83F-17DB-449F-9F06-6E41A832538A}"/>
              </a:ext>
            </a:extLst>
          </p:cNvPr>
          <p:cNvSpPr txBox="1"/>
          <p:nvPr>
            <p:custDataLst>
              <p:tags r:id="rId5"/>
            </p:custDataLst>
          </p:nvPr>
        </p:nvSpPr>
        <p:spPr>
          <a:xfrm>
            <a:off x="7159060" y="4699798"/>
            <a:ext cx="3791491" cy="461665"/>
          </a:xfrm>
          <a:prstGeom prst="rect">
            <a:avLst/>
          </a:prstGeom>
          <a:noFill/>
        </p:spPr>
        <p:txBody>
          <a:bodyPr wrap="square" rtlCol="0">
            <a:spAutoFit/>
          </a:bodyPr>
          <a:lstStyle/>
          <a:p>
            <a:r>
              <a:rPr lang="zh-CN" altLang="en-US" sz="2400" b="1" spc="3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9" name="PA_文本占位符 1">
            <a:extLst>
              <a:ext uri="{FF2B5EF4-FFF2-40B4-BE49-F238E27FC236}">
                <a16:creationId xmlns="" xmlns:a16="http://schemas.microsoft.com/office/drawing/2014/main" id="{61751DC9-5907-4403-8429-4A545A7FE2DD}"/>
              </a:ext>
            </a:extLst>
          </p:cNvPr>
          <p:cNvSpPr txBox="1">
            <a:spLocks/>
          </p:cNvSpPr>
          <p:nvPr>
            <p:custDataLst>
              <p:tags r:id="rId6"/>
            </p:custDataLst>
          </p:nvPr>
        </p:nvSpPr>
        <p:spPr>
          <a:xfrm>
            <a:off x="7159060" y="5083288"/>
            <a:ext cx="4375267" cy="6308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spc="300">
                <a:solidFill>
                  <a:schemeClr val="tx1">
                    <a:lumMod val="75000"/>
                    <a:lumOff val="25000"/>
                  </a:schemeClr>
                </a:solidFill>
                <a:latin typeface="方正兰亭粗黑简体" panose="02000000000000000000" pitchFamily="2" charset="-122"/>
                <a:ea typeface="方正兰亭粗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添加内容添加内容添加内容添加内容添加内容添加内容添加内容</a:t>
            </a:r>
          </a:p>
        </p:txBody>
      </p:sp>
      <p:grpSp>
        <p:nvGrpSpPr>
          <p:cNvPr id="3" name="组合 2">
            <a:extLst>
              <a:ext uri="{FF2B5EF4-FFF2-40B4-BE49-F238E27FC236}">
                <a16:creationId xmlns="" xmlns:a16="http://schemas.microsoft.com/office/drawing/2014/main" id="{30E242AA-E2F5-499B-87B9-45AA947C1613}"/>
              </a:ext>
            </a:extLst>
          </p:cNvPr>
          <p:cNvGrpSpPr/>
          <p:nvPr/>
        </p:nvGrpSpPr>
        <p:grpSpPr>
          <a:xfrm>
            <a:off x="6419273" y="2244234"/>
            <a:ext cx="635000" cy="635000"/>
            <a:chOff x="6419273" y="2244234"/>
            <a:chExt cx="635000" cy="635000"/>
          </a:xfrm>
        </p:grpSpPr>
        <p:sp>
          <p:nvSpPr>
            <p:cNvPr id="12" name="椭圆 11">
              <a:extLst>
                <a:ext uri="{FF2B5EF4-FFF2-40B4-BE49-F238E27FC236}">
                  <a16:creationId xmlns="" xmlns:a16="http://schemas.microsoft.com/office/drawing/2014/main" id="{2DEC50C4-AAB3-41E6-B18A-40C7C053392D}"/>
                </a:ext>
              </a:extLst>
            </p:cNvPr>
            <p:cNvSpPr/>
            <p:nvPr/>
          </p:nvSpPr>
          <p:spPr>
            <a:xfrm>
              <a:off x="6419273" y="2244234"/>
              <a:ext cx="635000" cy="635000"/>
            </a:xfrm>
            <a:prstGeom prst="ellipse">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0" name="KSO_Shape">
              <a:extLst>
                <a:ext uri="{FF2B5EF4-FFF2-40B4-BE49-F238E27FC236}">
                  <a16:creationId xmlns="" xmlns:a16="http://schemas.microsoft.com/office/drawing/2014/main" id="{0551416A-B82F-48C5-92C4-9C078F2F6F7B}"/>
                </a:ext>
              </a:extLst>
            </p:cNvPr>
            <p:cNvSpPr>
              <a:spLocks/>
            </p:cNvSpPr>
            <p:nvPr/>
          </p:nvSpPr>
          <p:spPr bwMode="auto">
            <a:xfrm flipH="1">
              <a:off x="6638024" y="2299568"/>
              <a:ext cx="197498" cy="524331"/>
            </a:xfrm>
            <a:custGeom>
              <a:avLst/>
              <a:gdLst/>
              <a:ahLst/>
              <a:cxnLst/>
              <a:rect l="0" t="0" r="r" b="b"/>
              <a:pathLst>
                <a:path w="1190625" h="3163887">
                  <a:moveTo>
                    <a:pt x="896392" y="1026239"/>
                  </a:moveTo>
                  <a:lnTo>
                    <a:pt x="896392" y="1562636"/>
                  </a:lnTo>
                  <a:lnTo>
                    <a:pt x="905596" y="1537864"/>
                  </a:lnTo>
                  <a:lnTo>
                    <a:pt x="914166" y="1513410"/>
                  </a:lnTo>
                  <a:lnTo>
                    <a:pt x="922419" y="1489909"/>
                  </a:lnTo>
                  <a:lnTo>
                    <a:pt x="929402" y="1466726"/>
                  </a:lnTo>
                  <a:lnTo>
                    <a:pt x="936067" y="1444495"/>
                  </a:lnTo>
                  <a:lnTo>
                    <a:pt x="941780" y="1423217"/>
                  </a:lnTo>
                  <a:lnTo>
                    <a:pt x="946859" y="1401939"/>
                  </a:lnTo>
                  <a:lnTo>
                    <a:pt x="951303" y="1381931"/>
                  </a:lnTo>
                  <a:lnTo>
                    <a:pt x="955111" y="1362241"/>
                  </a:lnTo>
                  <a:lnTo>
                    <a:pt x="958285" y="1343186"/>
                  </a:lnTo>
                  <a:lnTo>
                    <a:pt x="961142" y="1325084"/>
                  </a:lnTo>
                  <a:lnTo>
                    <a:pt x="963046" y="1307299"/>
                  </a:lnTo>
                  <a:lnTo>
                    <a:pt x="964951" y="1290467"/>
                  </a:lnTo>
                  <a:lnTo>
                    <a:pt x="965903" y="1273953"/>
                  </a:lnTo>
                  <a:lnTo>
                    <a:pt x="966538" y="1258392"/>
                  </a:lnTo>
                  <a:lnTo>
                    <a:pt x="966855" y="1243148"/>
                  </a:lnTo>
                  <a:lnTo>
                    <a:pt x="966221" y="1222822"/>
                  </a:lnTo>
                  <a:lnTo>
                    <a:pt x="964951" y="1203450"/>
                  </a:lnTo>
                  <a:lnTo>
                    <a:pt x="963046" y="1185030"/>
                  </a:lnTo>
                  <a:lnTo>
                    <a:pt x="960507" y="1167881"/>
                  </a:lnTo>
                  <a:lnTo>
                    <a:pt x="957651" y="1151684"/>
                  </a:lnTo>
                  <a:lnTo>
                    <a:pt x="953842" y="1136440"/>
                  </a:lnTo>
                  <a:lnTo>
                    <a:pt x="949716" y="1122149"/>
                  </a:lnTo>
                  <a:lnTo>
                    <a:pt x="945272" y="1108810"/>
                  </a:lnTo>
                  <a:lnTo>
                    <a:pt x="940193" y="1096107"/>
                  </a:lnTo>
                  <a:lnTo>
                    <a:pt x="934798" y="1084039"/>
                  </a:lnTo>
                  <a:lnTo>
                    <a:pt x="929084" y="1072923"/>
                  </a:lnTo>
                  <a:lnTo>
                    <a:pt x="923054" y="1062443"/>
                  </a:lnTo>
                  <a:lnTo>
                    <a:pt x="916388" y="1052598"/>
                  </a:lnTo>
                  <a:lnTo>
                    <a:pt x="910040" y="1043388"/>
                  </a:lnTo>
                  <a:lnTo>
                    <a:pt x="903375" y="1034814"/>
                  </a:lnTo>
                  <a:lnTo>
                    <a:pt x="896392" y="1026239"/>
                  </a:lnTo>
                  <a:close/>
                  <a:moveTo>
                    <a:pt x="641199" y="722312"/>
                  </a:moveTo>
                  <a:lnTo>
                    <a:pt x="788474" y="722312"/>
                  </a:lnTo>
                  <a:lnTo>
                    <a:pt x="797044" y="722630"/>
                  </a:lnTo>
                  <a:lnTo>
                    <a:pt x="805297" y="723583"/>
                  </a:lnTo>
                  <a:lnTo>
                    <a:pt x="813867" y="725488"/>
                  </a:lnTo>
                  <a:lnTo>
                    <a:pt x="822119" y="727711"/>
                  </a:lnTo>
                  <a:lnTo>
                    <a:pt x="829419" y="729617"/>
                  </a:lnTo>
                  <a:lnTo>
                    <a:pt x="839259" y="732475"/>
                  </a:lnTo>
                  <a:lnTo>
                    <a:pt x="851638" y="736286"/>
                  </a:lnTo>
                  <a:lnTo>
                    <a:pt x="866238" y="741367"/>
                  </a:lnTo>
                  <a:lnTo>
                    <a:pt x="882108" y="747719"/>
                  </a:lnTo>
                  <a:lnTo>
                    <a:pt x="890678" y="751530"/>
                  </a:lnTo>
                  <a:lnTo>
                    <a:pt x="899883" y="755341"/>
                  </a:lnTo>
                  <a:lnTo>
                    <a:pt x="909088" y="760105"/>
                  </a:lnTo>
                  <a:lnTo>
                    <a:pt x="919245" y="765186"/>
                  </a:lnTo>
                  <a:lnTo>
                    <a:pt x="929084" y="770267"/>
                  </a:lnTo>
                  <a:lnTo>
                    <a:pt x="939559" y="775984"/>
                  </a:lnTo>
                  <a:lnTo>
                    <a:pt x="951620" y="783288"/>
                  </a:lnTo>
                  <a:lnTo>
                    <a:pt x="963999" y="791228"/>
                  </a:lnTo>
                  <a:lnTo>
                    <a:pt x="977012" y="799802"/>
                  </a:lnTo>
                  <a:lnTo>
                    <a:pt x="989708" y="809012"/>
                  </a:lnTo>
                  <a:lnTo>
                    <a:pt x="1002405" y="819175"/>
                  </a:lnTo>
                  <a:lnTo>
                    <a:pt x="1015418" y="829973"/>
                  </a:lnTo>
                  <a:lnTo>
                    <a:pt x="1028432" y="841406"/>
                  </a:lnTo>
                  <a:lnTo>
                    <a:pt x="1041445" y="853791"/>
                  </a:lnTo>
                  <a:lnTo>
                    <a:pt x="1054141" y="866812"/>
                  </a:lnTo>
                  <a:lnTo>
                    <a:pt x="1066838" y="881104"/>
                  </a:lnTo>
                  <a:lnTo>
                    <a:pt x="1072868" y="888408"/>
                  </a:lnTo>
                  <a:lnTo>
                    <a:pt x="1078899" y="895712"/>
                  </a:lnTo>
                  <a:lnTo>
                    <a:pt x="1085247" y="903652"/>
                  </a:lnTo>
                  <a:lnTo>
                    <a:pt x="1091278" y="911591"/>
                  </a:lnTo>
                  <a:lnTo>
                    <a:pt x="1096991" y="919531"/>
                  </a:lnTo>
                  <a:lnTo>
                    <a:pt x="1102704" y="928423"/>
                  </a:lnTo>
                  <a:lnTo>
                    <a:pt x="1108418" y="936998"/>
                  </a:lnTo>
                  <a:lnTo>
                    <a:pt x="1113813" y="945890"/>
                  </a:lnTo>
                  <a:lnTo>
                    <a:pt x="1119209" y="954783"/>
                  </a:lnTo>
                  <a:lnTo>
                    <a:pt x="1124605" y="963993"/>
                  </a:lnTo>
                  <a:lnTo>
                    <a:pt x="1129684" y="973520"/>
                  </a:lnTo>
                  <a:lnTo>
                    <a:pt x="1134445" y="983683"/>
                  </a:lnTo>
                  <a:lnTo>
                    <a:pt x="1141110" y="997021"/>
                  </a:lnTo>
                  <a:lnTo>
                    <a:pt x="1147141" y="1010677"/>
                  </a:lnTo>
                  <a:lnTo>
                    <a:pt x="1152854" y="1024651"/>
                  </a:lnTo>
                  <a:lnTo>
                    <a:pt x="1157933" y="1039577"/>
                  </a:lnTo>
                  <a:lnTo>
                    <a:pt x="1163011" y="1054504"/>
                  </a:lnTo>
                  <a:lnTo>
                    <a:pt x="1167772" y="1069748"/>
                  </a:lnTo>
                  <a:lnTo>
                    <a:pt x="1171898" y="1085309"/>
                  </a:lnTo>
                  <a:lnTo>
                    <a:pt x="1175707" y="1101506"/>
                  </a:lnTo>
                  <a:lnTo>
                    <a:pt x="1179199" y="1118020"/>
                  </a:lnTo>
                  <a:lnTo>
                    <a:pt x="1182055" y="1134534"/>
                  </a:lnTo>
                  <a:lnTo>
                    <a:pt x="1184595" y="1152001"/>
                  </a:lnTo>
                  <a:lnTo>
                    <a:pt x="1186816" y="1169469"/>
                  </a:lnTo>
                  <a:lnTo>
                    <a:pt x="1188403" y="1187253"/>
                  </a:lnTo>
                  <a:lnTo>
                    <a:pt x="1189673" y="1205673"/>
                  </a:lnTo>
                  <a:lnTo>
                    <a:pt x="1190308" y="1224093"/>
                  </a:lnTo>
                  <a:lnTo>
                    <a:pt x="1190625" y="1243148"/>
                  </a:lnTo>
                  <a:lnTo>
                    <a:pt x="1190308" y="1257756"/>
                  </a:lnTo>
                  <a:lnTo>
                    <a:pt x="1189990" y="1272365"/>
                  </a:lnTo>
                  <a:lnTo>
                    <a:pt x="1189356" y="1287292"/>
                  </a:lnTo>
                  <a:lnTo>
                    <a:pt x="1188403" y="1302218"/>
                  </a:lnTo>
                  <a:lnTo>
                    <a:pt x="1187134" y="1317780"/>
                  </a:lnTo>
                  <a:lnTo>
                    <a:pt x="1185547" y="1333341"/>
                  </a:lnTo>
                  <a:lnTo>
                    <a:pt x="1183642" y="1348903"/>
                  </a:lnTo>
                  <a:lnTo>
                    <a:pt x="1181420" y="1364782"/>
                  </a:lnTo>
                  <a:lnTo>
                    <a:pt x="1178881" y="1380979"/>
                  </a:lnTo>
                  <a:lnTo>
                    <a:pt x="1176025" y="1397493"/>
                  </a:lnTo>
                  <a:lnTo>
                    <a:pt x="1173168" y="1413690"/>
                  </a:lnTo>
                  <a:lnTo>
                    <a:pt x="1169677" y="1430839"/>
                  </a:lnTo>
                  <a:lnTo>
                    <a:pt x="1165868" y="1447671"/>
                  </a:lnTo>
                  <a:lnTo>
                    <a:pt x="1162059" y="1464820"/>
                  </a:lnTo>
                  <a:lnTo>
                    <a:pt x="1157615" y="1482605"/>
                  </a:lnTo>
                  <a:lnTo>
                    <a:pt x="1152854" y="1500390"/>
                  </a:lnTo>
                  <a:lnTo>
                    <a:pt x="1147776" y="1518174"/>
                  </a:lnTo>
                  <a:lnTo>
                    <a:pt x="1142380" y="1536594"/>
                  </a:lnTo>
                  <a:lnTo>
                    <a:pt x="1136349" y="1555014"/>
                  </a:lnTo>
                  <a:lnTo>
                    <a:pt x="1130318" y="1573434"/>
                  </a:lnTo>
                  <a:lnTo>
                    <a:pt x="1123970" y="1592489"/>
                  </a:lnTo>
                  <a:lnTo>
                    <a:pt x="1116987" y="1611543"/>
                  </a:lnTo>
                  <a:lnTo>
                    <a:pt x="1110005" y="1630916"/>
                  </a:lnTo>
                  <a:lnTo>
                    <a:pt x="1102387" y="1650924"/>
                  </a:lnTo>
                  <a:lnTo>
                    <a:pt x="1094452" y="1670614"/>
                  </a:lnTo>
                  <a:lnTo>
                    <a:pt x="1086199" y="1690622"/>
                  </a:lnTo>
                  <a:lnTo>
                    <a:pt x="1077312" y="1711582"/>
                  </a:lnTo>
                  <a:lnTo>
                    <a:pt x="1068425" y="1731907"/>
                  </a:lnTo>
                  <a:lnTo>
                    <a:pt x="1058903" y="1752868"/>
                  </a:lnTo>
                  <a:lnTo>
                    <a:pt x="1049063" y="1774463"/>
                  </a:lnTo>
                  <a:lnTo>
                    <a:pt x="1038906" y="1795741"/>
                  </a:lnTo>
                  <a:lnTo>
                    <a:pt x="1028114" y="1817655"/>
                  </a:lnTo>
                  <a:lnTo>
                    <a:pt x="1023988" y="1824959"/>
                  </a:lnTo>
                  <a:lnTo>
                    <a:pt x="1019862" y="1831628"/>
                  </a:lnTo>
                  <a:lnTo>
                    <a:pt x="1015101" y="1837980"/>
                  </a:lnTo>
                  <a:lnTo>
                    <a:pt x="1010022" y="1844014"/>
                  </a:lnTo>
                  <a:lnTo>
                    <a:pt x="1004626" y="1849413"/>
                  </a:lnTo>
                  <a:lnTo>
                    <a:pt x="998596" y="1854494"/>
                  </a:lnTo>
                  <a:lnTo>
                    <a:pt x="992565" y="1859258"/>
                  </a:lnTo>
                  <a:lnTo>
                    <a:pt x="986217" y="1863386"/>
                  </a:lnTo>
                  <a:lnTo>
                    <a:pt x="979551" y="1867515"/>
                  </a:lnTo>
                  <a:lnTo>
                    <a:pt x="972251" y="1870691"/>
                  </a:lnTo>
                  <a:lnTo>
                    <a:pt x="965268" y="1873549"/>
                  </a:lnTo>
                  <a:lnTo>
                    <a:pt x="957968" y="1875772"/>
                  </a:lnTo>
                  <a:lnTo>
                    <a:pt x="950668" y="1877678"/>
                  </a:lnTo>
                  <a:lnTo>
                    <a:pt x="943050" y="1878948"/>
                  </a:lnTo>
                  <a:lnTo>
                    <a:pt x="935432" y="1879583"/>
                  </a:lnTo>
                  <a:lnTo>
                    <a:pt x="927815" y="1879901"/>
                  </a:lnTo>
                  <a:lnTo>
                    <a:pt x="922419" y="1879901"/>
                  </a:lnTo>
                  <a:lnTo>
                    <a:pt x="916388" y="1879266"/>
                  </a:lnTo>
                  <a:lnTo>
                    <a:pt x="910992" y="1878630"/>
                  </a:lnTo>
                  <a:lnTo>
                    <a:pt x="905279" y="1877678"/>
                  </a:lnTo>
                  <a:lnTo>
                    <a:pt x="1123653" y="2955871"/>
                  </a:lnTo>
                  <a:lnTo>
                    <a:pt x="1125240" y="2964445"/>
                  </a:lnTo>
                  <a:lnTo>
                    <a:pt x="1126510" y="2973655"/>
                  </a:lnTo>
                  <a:lnTo>
                    <a:pt x="1127144" y="2982230"/>
                  </a:lnTo>
                  <a:lnTo>
                    <a:pt x="1127144" y="2990805"/>
                  </a:lnTo>
                  <a:lnTo>
                    <a:pt x="1127144" y="2999379"/>
                  </a:lnTo>
                  <a:lnTo>
                    <a:pt x="1126510" y="3007636"/>
                  </a:lnTo>
                  <a:lnTo>
                    <a:pt x="1125240" y="3016211"/>
                  </a:lnTo>
                  <a:lnTo>
                    <a:pt x="1123970" y="3024468"/>
                  </a:lnTo>
                  <a:lnTo>
                    <a:pt x="1122066" y="3032726"/>
                  </a:lnTo>
                  <a:lnTo>
                    <a:pt x="1119844" y="3040983"/>
                  </a:lnTo>
                  <a:lnTo>
                    <a:pt x="1116987" y="3048922"/>
                  </a:lnTo>
                  <a:lnTo>
                    <a:pt x="1114131" y="3056544"/>
                  </a:lnTo>
                  <a:lnTo>
                    <a:pt x="1110639" y="3064166"/>
                  </a:lnTo>
                  <a:lnTo>
                    <a:pt x="1107148" y="3071471"/>
                  </a:lnTo>
                  <a:lnTo>
                    <a:pt x="1103022" y="3078775"/>
                  </a:lnTo>
                  <a:lnTo>
                    <a:pt x="1098578" y="3086079"/>
                  </a:lnTo>
                  <a:lnTo>
                    <a:pt x="1093817" y="3092749"/>
                  </a:lnTo>
                  <a:lnTo>
                    <a:pt x="1088739" y="3099100"/>
                  </a:lnTo>
                  <a:lnTo>
                    <a:pt x="1083025" y="3105452"/>
                  </a:lnTo>
                  <a:lnTo>
                    <a:pt x="1077629" y="3111486"/>
                  </a:lnTo>
                  <a:lnTo>
                    <a:pt x="1071599" y="3117202"/>
                  </a:lnTo>
                  <a:lnTo>
                    <a:pt x="1065251" y="3122919"/>
                  </a:lnTo>
                  <a:lnTo>
                    <a:pt x="1058903" y="3128000"/>
                  </a:lnTo>
                  <a:lnTo>
                    <a:pt x="1051920" y="3133082"/>
                  </a:lnTo>
                  <a:lnTo>
                    <a:pt x="1044937" y="3137845"/>
                  </a:lnTo>
                  <a:lnTo>
                    <a:pt x="1037636" y="3141974"/>
                  </a:lnTo>
                  <a:lnTo>
                    <a:pt x="1030019" y="3146102"/>
                  </a:lnTo>
                  <a:lnTo>
                    <a:pt x="1022084" y="3149596"/>
                  </a:lnTo>
                  <a:lnTo>
                    <a:pt x="1014149" y="3152772"/>
                  </a:lnTo>
                  <a:lnTo>
                    <a:pt x="1005896" y="3155312"/>
                  </a:lnTo>
                  <a:lnTo>
                    <a:pt x="997326" y="3157853"/>
                  </a:lnTo>
                  <a:lnTo>
                    <a:pt x="988756" y="3159759"/>
                  </a:lnTo>
                  <a:lnTo>
                    <a:pt x="980186" y="3161346"/>
                  </a:lnTo>
                  <a:lnTo>
                    <a:pt x="970982" y="3162299"/>
                  </a:lnTo>
                  <a:lnTo>
                    <a:pt x="962412" y="3162934"/>
                  </a:lnTo>
                  <a:lnTo>
                    <a:pt x="953842" y="3163252"/>
                  </a:lnTo>
                  <a:lnTo>
                    <a:pt x="945272" y="3162934"/>
                  </a:lnTo>
                  <a:lnTo>
                    <a:pt x="937019" y="3162299"/>
                  </a:lnTo>
                  <a:lnTo>
                    <a:pt x="928449" y="3161346"/>
                  </a:lnTo>
                  <a:lnTo>
                    <a:pt x="920197" y="3159759"/>
                  </a:lnTo>
                  <a:lnTo>
                    <a:pt x="911627" y="3157853"/>
                  </a:lnTo>
                  <a:lnTo>
                    <a:pt x="903692" y="3155630"/>
                  </a:lnTo>
                  <a:lnTo>
                    <a:pt x="895757" y="3153089"/>
                  </a:lnTo>
                  <a:lnTo>
                    <a:pt x="888139" y="3150231"/>
                  </a:lnTo>
                  <a:lnTo>
                    <a:pt x="880521" y="3146738"/>
                  </a:lnTo>
                  <a:lnTo>
                    <a:pt x="873221" y="3142927"/>
                  </a:lnTo>
                  <a:lnTo>
                    <a:pt x="865921" y="3139116"/>
                  </a:lnTo>
                  <a:lnTo>
                    <a:pt x="858621" y="3134352"/>
                  </a:lnTo>
                  <a:lnTo>
                    <a:pt x="851955" y="3129588"/>
                  </a:lnTo>
                  <a:lnTo>
                    <a:pt x="845290" y="3124507"/>
                  </a:lnTo>
                  <a:lnTo>
                    <a:pt x="839259" y="3119108"/>
                  </a:lnTo>
                  <a:lnTo>
                    <a:pt x="833228" y="3113391"/>
                  </a:lnTo>
                  <a:lnTo>
                    <a:pt x="827198" y="3107675"/>
                  </a:lnTo>
                  <a:lnTo>
                    <a:pt x="821802" y="3101323"/>
                  </a:lnTo>
                  <a:lnTo>
                    <a:pt x="816723" y="3094654"/>
                  </a:lnTo>
                  <a:lnTo>
                    <a:pt x="811645" y="3087985"/>
                  </a:lnTo>
                  <a:lnTo>
                    <a:pt x="806884" y="3080680"/>
                  </a:lnTo>
                  <a:lnTo>
                    <a:pt x="802757" y="3073376"/>
                  </a:lnTo>
                  <a:lnTo>
                    <a:pt x="798631" y="3065754"/>
                  </a:lnTo>
                  <a:lnTo>
                    <a:pt x="795140" y="3058132"/>
                  </a:lnTo>
                  <a:lnTo>
                    <a:pt x="791966" y="3050193"/>
                  </a:lnTo>
                  <a:lnTo>
                    <a:pt x="789109" y="3041935"/>
                  </a:lnTo>
                  <a:lnTo>
                    <a:pt x="786887" y="3033361"/>
                  </a:lnTo>
                  <a:lnTo>
                    <a:pt x="784983" y="3024468"/>
                  </a:lnTo>
                  <a:lnTo>
                    <a:pt x="556134" y="1895462"/>
                  </a:lnTo>
                  <a:lnTo>
                    <a:pt x="485988" y="1895462"/>
                  </a:lnTo>
                  <a:lnTo>
                    <a:pt x="485988" y="2990805"/>
                  </a:lnTo>
                  <a:lnTo>
                    <a:pt x="485671" y="2999697"/>
                  </a:lnTo>
                  <a:lnTo>
                    <a:pt x="485036" y="3008589"/>
                  </a:lnTo>
                  <a:lnTo>
                    <a:pt x="483766" y="3017164"/>
                  </a:lnTo>
                  <a:lnTo>
                    <a:pt x="482497" y="3026056"/>
                  </a:lnTo>
                  <a:lnTo>
                    <a:pt x="480592" y="3034313"/>
                  </a:lnTo>
                  <a:lnTo>
                    <a:pt x="478053" y="3042253"/>
                  </a:lnTo>
                  <a:lnTo>
                    <a:pt x="475196" y="3050510"/>
                  </a:lnTo>
                  <a:lnTo>
                    <a:pt x="472022" y="3058132"/>
                  </a:lnTo>
                  <a:lnTo>
                    <a:pt x="468531" y="3065754"/>
                  </a:lnTo>
                  <a:lnTo>
                    <a:pt x="464722" y="3073376"/>
                  </a:lnTo>
                  <a:lnTo>
                    <a:pt x="460596" y="3080363"/>
                  </a:lnTo>
                  <a:lnTo>
                    <a:pt x="456152" y="3087667"/>
                  </a:lnTo>
                  <a:lnTo>
                    <a:pt x="451391" y="3094337"/>
                  </a:lnTo>
                  <a:lnTo>
                    <a:pt x="446313" y="3101006"/>
                  </a:lnTo>
                  <a:lnTo>
                    <a:pt x="440917" y="3107357"/>
                  </a:lnTo>
                  <a:lnTo>
                    <a:pt x="435203" y="3113074"/>
                  </a:lnTo>
                  <a:lnTo>
                    <a:pt x="429173" y="3118790"/>
                  </a:lnTo>
                  <a:lnTo>
                    <a:pt x="423142" y="3124189"/>
                  </a:lnTo>
                  <a:lnTo>
                    <a:pt x="416159" y="3129271"/>
                  </a:lnTo>
                  <a:lnTo>
                    <a:pt x="409494" y="3134034"/>
                  </a:lnTo>
                  <a:lnTo>
                    <a:pt x="402511" y="3139116"/>
                  </a:lnTo>
                  <a:lnTo>
                    <a:pt x="395210" y="3143244"/>
                  </a:lnTo>
                  <a:lnTo>
                    <a:pt x="387910" y="3147055"/>
                  </a:lnTo>
                  <a:lnTo>
                    <a:pt x="380292" y="3150231"/>
                  </a:lnTo>
                  <a:lnTo>
                    <a:pt x="372357" y="3153407"/>
                  </a:lnTo>
                  <a:lnTo>
                    <a:pt x="364105" y="3156265"/>
                  </a:lnTo>
                  <a:lnTo>
                    <a:pt x="355852" y="3158488"/>
                  </a:lnTo>
                  <a:lnTo>
                    <a:pt x="347600" y="3160394"/>
                  </a:lnTo>
                  <a:lnTo>
                    <a:pt x="339030" y="3161982"/>
                  </a:lnTo>
                  <a:lnTo>
                    <a:pt x="330460" y="3162934"/>
                  </a:lnTo>
                  <a:lnTo>
                    <a:pt x="321890" y="3163570"/>
                  </a:lnTo>
                  <a:lnTo>
                    <a:pt x="313003" y="3163887"/>
                  </a:lnTo>
                  <a:lnTo>
                    <a:pt x="303798" y="3163570"/>
                  </a:lnTo>
                  <a:lnTo>
                    <a:pt x="295228" y="3162934"/>
                  </a:lnTo>
                  <a:lnTo>
                    <a:pt x="286341" y="3161982"/>
                  </a:lnTo>
                  <a:lnTo>
                    <a:pt x="278088" y="3160394"/>
                  </a:lnTo>
                  <a:lnTo>
                    <a:pt x="269836" y="3158488"/>
                  </a:lnTo>
                  <a:lnTo>
                    <a:pt x="261583" y="3156265"/>
                  </a:lnTo>
                  <a:lnTo>
                    <a:pt x="253331" y="3153407"/>
                  </a:lnTo>
                  <a:lnTo>
                    <a:pt x="245396" y="3150231"/>
                  </a:lnTo>
                  <a:lnTo>
                    <a:pt x="237778" y="3147055"/>
                  </a:lnTo>
                  <a:lnTo>
                    <a:pt x="230478" y="3143244"/>
                  </a:lnTo>
                  <a:lnTo>
                    <a:pt x="223177" y="3139116"/>
                  </a:lnTo>
                  <a:lnTo>
                    <a:pt x="216195" y="3134034"/>
                  </a:lnTo>
                  <a:lnTo>
                    <a:pt x="209529" y="3129271"/>
                  </a:lnTo>
                  <a:lnTo>
                    <a:pt x="202864" y="3124189"/>
                  </a:lnTo>
                  <a:lnTo>
                    <a:pt x="196515" y="3118790"/>
                  </a:lnTo>
                  <a:lnTo>
                    <a:pt x="190485" y="3113074"/>
                  </a:lnTo>
                  <a:lnTo>
                    <a:pt x="184772" y="3107357"/>
                  </a:lnTo>
                  <a:lnTo>
                    <a:pt x="179376" y="3101006"/>
                  </a:lnTo>
                  <a:lnTo>
                    <a:pt x="174297" y="3094337"/>
                  </a:lnTo>
                  <a:lnTo>
                    <a:pt x="169536" y="3087667"/>
                  </a:lnTo>
                  <a:lnTo>
                    <a:pt x="165092" y="3080363"/>
                  </a:lnTo>
                  <a:lnTo>
                    <a:pt x="160966" y="3073376"/>
                  </a:lnTo>
                  <a:lnTo>
                    <a:pt x="157157" y="3065754"/>
                  </a:lnTo>
                  <a:lnTo>
                    <a:pt x="153666" y="3058132"/>
                  </a:lnTo>
                  <a:lnTo>
                    <a:pt x="150492" y="3050510"/>
                  </a:lnTo>
                  <a:lnTo>
                    <a:pt x="147953" y="3042253"/>
                  </a:lnTo>
                  <a:lnTo>
                    <a:pt x="145096" y="3034313"/>
                  </a:lnTo>
                  <a:lnTo>
                    <a:pt x="143192" y="3026056"/>
                  </a:lnTo>
                  <a:lnTo>
                    <a:pt x="141922" y="3017164"/>
                  </a:lnTo>
                  <a:lnTo>
                    <a:pt x="140652" y="3008589"/>
                  </a:lnTo>
                  <a:lnTo>
                    <a:pt x="140018" y="2999697"/>
                  </a:lnTo>
                  <a:lnTo>
                    <a:pt x="139700" y="2990805"/>
                  </a:lnTo>
                  <a:lnTo>
                    <a:pt x="139700" y="1787484"/>
                  </a:lnTo>
                  <a:lnTo>
                    <a:pt x="139700" y="1522303"/>
                  </a:lnTo>
                  <a:lnTo>
                    <a:pt x="139700" y="1265378"/>
                  </a:lnTo>
                  <a:lnTo>
                    <a:pt x="147953" y="1265378"/>
                  </a:lnTo>
                  <a:lnTo>
                    <a:pt x="155570" y="1265061"/>
                  </a:lnTo>
                  <a:lnTo>
                    <a:pt x="163188" y="1264426"/>
                  </a:lnTo>
                  <a:lnTo>
                    <a:pt x="170806" y="1263791"/>
                  </a:lnTo>
                  <a:lnTo>
                    <a:pt x="185724" y="1262203"/>
                  </a:lnTo>
                  <a:lnTo>
                    <a:pt x="200007" y="1259662"/>
                  </a:lnTo>
                  <a:lnTo>
                    <a:pt x="214607" y="1256486"/>
                  </a:lnTo>
                  <a:lnTo>
                    <a:pt x="228573" y="1252358"/>
                  </a:lnTo>
                  <a:lnTo>
                    <a:pt x="241904" y="1247911"/>
                  </a:lnTo>
                  <a:lnTo>
                    <a:pt x="254918" y="1242830"/>
                  </a:lnTo>
                  <a:lnTo>
                    <a:pt x="268249" y="1237431"/>
                  </a:lnTo>
                  <a:lnTo>
                    <a:pt x="280628" y="1231715"/>
                  </a:lnTo>
                  <a:lnTo>
                    <a:pt x="292689" y="1225363"/>
                  </a:lnTo>
                  <a:lnTo>
                    <a:pt x="304433" y="1218376"/>
                  </a:lnTo>
                  <a:lnTo>
                    <a:pt x="316177" y="1211389"/>
                  </a:lnTo>
                  <a:lnTo>
                    <a:pt x="327286" y="1204085"/>
                  </a:lnTo>
                  <a:lnTo>
                    <a:pt x="338078" y="1195828"/>
                  </a:lnTo>
                  <a:lnTo>
                    <a:pt x="348552" y="1187888"/>
                  </a:lnTo>
                  <a:lnTo>
                    <a:pt x="358709" y="1179631"/>
                  </a:lnTo>
                  <a:lnTo>
                    <a:pt x="368548" y="1171056"/>
                  </a:lnTo>
                  <a:lnTo>
                    <a:pt x="378071" y="1162482"/>
                  </a:lnTo>
                  <a:lnTo>
                    <a:pt x="387275" y="1153589"/>
                  </a:lnTo>
                  <a:lnTo>
                    <a:pt x="395845" y="1144380"/>
                  </a:lnTo>
                  <a:lnTo>
                    <a:pt x="404415" y="1135487"/>
                  </a:lnTo>
                  <a:lnTo>
                    <a:pt x="412350" y="1126595"/>
                  </a:lnTo>
                  <a:lnTo>
                    <a:pt x="419968" y="1117385"/>
                  </a:lnTo>
                  <a:lnTo>
                    <a:pt x="427903" y="1108493"/>
                  </a:lnTo>
                  <a:lnTo>
                    <a:pt x="434886" y="1099600"/>
                  </a:lnTo>
                  <a:lnTo>
                    <a:pt x="447900" y="1082133"/>
                  </a:lnTo>
                  <a:lnTo>
                    <a:pt x="459643" y="1065301"/>
                  </a:lnTo>
                  <a:lnTo>
                    <a:pt x="470118" y="1049740"/>
                  </a:lnTo>
                  <a:lnTo>
                    <a:pt x="480592" y="1033543"/>
                  </a:lnTo>
                  <a:lnTo>
                    <a:pt x="491066" y="1017029"/>
                  </a:lnTo>
                  <a:lnTo>
                    <a:pt x="501223" y="999879"/>
                  </a:lnTo>
                  <a:lnTo>
                    <a:pt x="511698" y="982095"/>
                  </a:lnTo>
                  <a:lnTo>
                    <a:pt x="521855" y="963357"/>
                  </a:lnTo>
                  <a:lnTo>
                    <a:pt x="532329" y="944620"/>
                  </a:lnTo>
                  <a:lnTo>
                    <a:pt x="543121" y="925248"/>
                  </a:lnTo>
                  <a:lnTo>
                    <a:pt x="553595" y="904922"/>
                  </a:lnTo>
                  <a:lnTo>
                    <a:pt x="564387" y="884279"/>
                  </a:lnTo>
                  <a:lnTo>
                    <a:pt x="575179" y="863001"/>
                  </a:lnTo>
                  <a:lnTo>
                    <a:pt x="585653" y="841088"/>
                  </a:lnTo>
                  <a:lnTo>
                    <a:pt x="597079" y="818857"/>
                  </a:lnTo>
                  <a:lnTo>
                    <a:pt x="618980" y="771855"/>
                  </a:lnTo>
                  <a:lnTo>
                    <a:pt x="641199" y="722312"/>
                  </a:lnTo>
                  <a:close/>
                  <a:moveTo>
                    <a:pt x="527838" y="527050"/>
                  </a:moveTo>
                  <a:lnTo>
                    <a:pt x="533244" y="527368"/>
                  </a:lnTo>
                  <a:lnTo>
                    <a:pt x="538967" y="528003"/>
                  </a:lnTo>
                  <a:lnTo>
                    <a:pt x="544373" y="528638"/>
                  </a:lnTo>
                  <a:lnTo>
                    <a:pt x="549778" y="529590"/>
                  </a:lnTo>
                  <a:lnTo>
                    <a:pt x="555184" y="530860"/>
                  </a:lnTo>
                  <a:lnTo>
                    <a:pt x="560589" y="532448"/>
                  </a:lnTo>
                  <a:lnTo>
                    <a:pt x="565995" y="534353"/>
                  </a:lnTo>
                  <a:lnTo>
                    <a:pt x="571400" y="536575"/>
                  </a:lnTo>
                  <a:lnTo>
                    <a:pt x="577124" y="539433"/>
                  </a:lnTo>
                  <a:lnTo>
                    <a:pt x="582530" y="542608"/>
                  </a:lnTo>
                  <a:lnTo>
                    <a:pt x="587935" y="545783"/>
                  </a:lnTo>
                  <a:lnTo>
                    <a:pt x="593341" y="549275"/>
                  </a:lnTo>
                  <a:lnTo>
                    <a:pt x="598110" y="553085"/>
                  </a:lnTo>
                  <a:lnTo>
                    <a:pt x="602880" y="557213"/>
                  </a:lnTo>
                  <a:lnTo>
                    <a:pt x="607014" y="561658"/>
                  </a:lnTo>
                  <a:lnTo>
                    <a:pt x="611147" y="566103"/>
                  </a:lnTo>
                  <a:lnTo>
                    <a:pt x="614963" y="570548"/>
                  </a:lnTo>
                  <a:lnTo>
                    <a:pt x="618461" y="575628"/>
                  </a:lnTo>
                  <a:lnTo>
                    <a:pt x="621640" y="580390"/>
                  </a:lnTo>
                  <a:lnTo>
                    <a:pt x="624820" y="585788"/>
                  </a:lnTo>
                  <a:lnTo>
                    <a:pt x="627364" y="590868"/>
                  </a:lnTo>
                  <a:lnTo>
                    <a:pt x="629908" y="596583"/>
                  </a:lnTo>
                  <a:lnTo>
                    <a:pt x="632134" y="602298"/>
                  </a:lnTo>
                  <a:lnTo>
                    <a:pt x="633724" y="608013"/>
                  </a:lnTo>
                  <a:lnTo>
                    <a:pt x="634995" y="612458"/>
                  </a:lnTo>
                  <a:lnTo>
                    <a:pt x="636267" y="617220"/>
                  </a:lnTo>
                  <a:lnTo>
                    <a:pt x="636903" y="621665"/>
                  </a:lnTo>
                  <a:lnTo>
                    <a:pt x="637539" y="626428"/>
                  </a:lnTo>
                  <a:lnTo>
                    <a:pt x="638175" y="631190"/>
                  </a:lnTo>
                  <a:lnTo>
                    <a:pt x="638175" y="635953"/>
                  </a:lnTo>
                  <a:lnTo>
                    <a:pt x="638175" y="640715"/>
                  </a:lnTo>
                  <a:lnTo>
                    <a:pt x="638175" y="645478"/>
                  </a:lnTo>
                  <a:lnTo>
                    <a:pt x="637857" y="650558"/>
                  </a:lnTo>
                  <a:lnTo>
                    <a:pt x="637221" y="655638"/>
                  </a:lnTo>
                  <a:lnTo>
                    <a:pt x="636267" y="660400"/>
                  </a:lnTo>
                  <a:lnTo>
                    <a:pt x="635313" y="665163"/>
                  </a:lnTo>
                  <a:lnTo>
                    <a:pt x="634041" y="669925"/>
                  </a:lnTo>
                  <a:lnTo>
                    <a:pt x="632770" y="674688"/>
                  </a:lnTo>
                  <a:lnTo>
                    <a:pt x="630862" y="679450"/>
                  </a:lnTo>
                  <a:lnTo>
                    <a:pt x="628954" y="683895"/>
                  </a:lnTo>
                  <a:lnTo>
                    <a:pt x="611465" y="723583"/>
                  </a:lnTo>
                  <a:lnTo>
                    <a:pt x="589207" y="772478"/>
                  </a:lnTo>
                  <a:lnTo>
                    <a:pt x="577760" y="795973"/>
                  </a:lnTo>
                  <a:lnTo>
                    <a:pt x="567267" y="818515"/>
                  </a:lnTo>
                  <a:lnTo>
                    <a:pt x="556456" y="840423"/>
                  </a:lnTo>
                  <a:lnTo>
                    <a:pt x="545963" y="861378"/>
                  </a:lnTo>
                  <a:lnTo>
                    <a:pt x="535469" y="882015"/>
                  </a:lnTo>
                  <a:lnTo>
                    <a:pt x="524976" y="901700"/>
                  </a:lnTo>
                  <a:lnTo>
                    <a:pt x="514801" y="920433"/>
                  </a:lnTo>
                  <a:lnTo>
                    <a:pt x="504944" y="939166"/>
                  </a:lnTo>
                  <a:lnTo>
                    <a:pt x="495087" y="956628"/>
                  </a:lnTo>
                  <a:lnTo>
                    <a:pt x="485229" y="973773"/>
                  </a:lnTo>
                  <a:lnTo>
                    <a:pt x="475372" y="990283"/>
                  </a:lnTo>
                  <a:lnTo>
                    <a:pt x="465833" y="1005841"/>
                  </a:lnTo>
                  <a:lnTo>
                    <a:pt x="456612" y="1021081"/>
                  </a:lnTo>
                  <a:lnTo>
                    <a:pt x="447390" y="1036003"/>
                  </a:lnTo>
                  <a:lnTo>
                    <a:pt x="437215" y="1051243"/>
                  </a:lnTo>
                  <a:lnTo>
                    <a:pt x="427358" y="1065848"/>
                  </a:lnTo>
                  <a:lnTo>
                    <a:pt x="417183" y="1079501"/>
                  </a:lnTo>
                  <a:lnTo>
                    <a:pt x="407644" y="1093153"/>
                  </a:lnTo>
                  <a:lnTo>
                    <a:pt x="398104" y="1105853"/>
                  </a:lnTo>
                  <a:lnTo>
                    <a:pt x="388565" y="1118236"/>
                  </a:lnTo>
                  <a:lnTo>
                    <a:pt x="379026" y="1129666"/>
                  </a:lnTo>
                  <a:lnTo>
                    <a:pt x="369487" y="1140778"/>
                  </a:lnTo>
                  <a:lnTo>
                    <a:pt x="359947" y="1151256"/>
                  </a:lnTo>
                  <a:lnTo>
                    <a:pt x="350408" y="1161416"/>
                  </a:lnTo>
                  <a:lnTo>
                    <a:pt x="341187" y="1170623"/>
                  </a:lnTo>
                  <a:lnTo>
                    <a:pt x="331648" y="1179513"/>
                  </a:lnTo>
                  <a:lnTo>
                    <a:pt x="322108" y="1188086"/>
                  </a:lnTo>
                  <a:lnTo>
                    <a:pt x="312887" y="1196023"/>
                  </a:lnTo>
                  <a:lnTo>
                    <a:pt x="302712" y="1203961"/>
                  </a:lnTo>
                  <a:lnTo>
                    <a:pt x="293173" y="1210946"/>
                  </a:lnTo>
                  <a:lnTo>
                    <a:pt x="286495" y="1215391"/>
                  </a:lnTo>
                  <a:lnTo>
                    <a:pt x="279818" y="1219836"/>
                  </a:lnTo>
                  <a:lnTo>
                    <a:pt x="273140" y="1223963"/>
                  </a:lnTo>
                  <a:lnTo>
                    <a:pt x="266145" y="1227773"/>
                  </a:lnTo>
                  <a:lnTo>
                    <a:pt x="259149" y="1231266"/>
                  </a:lnTo>
                  <a:lnTo>
                    <a:pt x="251518" y="1234758"/>
                  </a:lnTo>
                  <a:lnTo>
                    <a:pt x="244205" y="1237933"/>
                  </a:lnTo>
                  <a:lnTo>
                    <a:pt x="236573" y="1240791"/>
                  </a:lnTo>
                  <a:lnTo>
                    <a:pt x="229260" y="1243331"/>
                  </a:lnTo>
                  <a:lnTo>
                    <a:pt x="221310" y="1245871"/>
                  </a:lnTo>
                  <a:lnTo>
                    <a:pt x="213679" y="1247776"/>
                  </a:lnTo>
                  <a:lnTo>
                    <a:pt x="205730" y="1249363"/>
                  </a:lnTo>
                  <a:lnTo>
                    <a:pt x="197144" y="1250951"/>
                  </a:lnTo>
                  <a:lnTo>
                    <a:pt x="188877" y="1251903"/>
                  </a:lnTo>
                  <a:lnTo>
                    <a:pt x="180610" y="1252538"/>
                  </a:lnTo>
                  <a:lnTo>
                    <a:pt x="172024" y="1252538"/>
                  </a:lnTo>
                  <a:lnTo>
                    <a:pt x="171388" y="1252538"/>
                  </a:lnTo>
                  <a:lnTo>
                    <a:pt x="163439" y="1252538"/>
                  </a:lnTo>
                  <a:lnTo>
                    <a:pt x="155490" y="1251586"/>
                  </a:lnTo>
                  <a:lnTo>
                    <a:pt x="147858" y="1250633"/>
                  </a:lnTo>
                  <a:lnTo>
                    <a:pt x="139591" y="1249363"/>
                  </a:lnTo>
                  <a:lnTo>
                    <a:pt x="132278" y="1247776"/>
                  </a:lnTo>
                  <a:lnTo>
                    <a:pt x="124964" y="1245871"/>
                  </a:lnTo>
                  <a:lnTo>
                    <a:pt x="117969" y="1243648"/>
                  </a:lnTo>
                  <a:lnTo>
                    <a:pt x="110973" y="1241108"/>
                  </a:lnTo>
                  <a:lnTo>
                    <a:pt x="106840" y="1239203"/>
                  </a:lnTo>
                  <a:lnTo>
                    <a:pt x="102706" y="1236981"/>
                  </a:lnTo>
                  <a:lnTo>
                    <a:pt x="97300" y="1234758"/>
                  </a:lnTo>
                  <a:lnTo>
                    <a:pt x="92213" y="1232218"/>
                  </a:lnTo>
                  <a:lnTo>
                    <a:pt x="91895" y="1231901"/>
                  </a:lnTo>
                  <a:lnTo>
                    <a:pt x="85217" y="1228091"/>
                  </a:lnTo>
                  <a:lnTo>
                    <a:pt x="79176" y="1223646"/>
                  </a:lnTo>
                  <a:lnTo>
                    <a:pt x="72180" y="1218566"/>
                  </a:lnTo>
                  <a:lnTo>
                    <a:pt x="65821" y="1213168"/>
                  </a:lnTo>
                  <a:lnTo>
                    <a:pt x="59779" y="1207771"/>
                  </a:lnTo>
                  <a:lnTo>
                    <a:pt x="54374" y="1202373"/>
                  </a:lnTo>
                  <a:lnTo>
                    <a:pt x="48968" y="1196341"/>
                  </a:lnTo>
                  <a:lnTo>
                    <a:pt x="44517" y="1190308"/>
                  </a:lnTo>
                  <a:lnTo>
                    <a:pt x="40065" y="1184593"/>
                  </a:lnTo>
                  <a:lnTo>
                    <a:pt x="35613" y="1178561"/>
                  </a:lnTo>
                  <a:lnTo>
                    <a:pt x="32116" y="1172846"/>
                  </a:lnTo>
                  <a:lnTo>
                    <a:pt x="28618" y="1166813"/>
                  </a:lnTo>
                  <a:lnTo>
                    <a:pt x="25756" y="1160781"/>
                  </a:lnTo>
                  <a:lnTo>
                    <a:pt x="22894" y="1155066"/>
                  </a:lnTo>
                  <a:lnTo>
                    <a:pt x="18125" y="1143318"/>
                  </a:lnTo>
                  <a:lnTo>
                    <a:pt x="13991" y="1132206"/>
                  </a:lnTo>
                  <a:lnTo>
                    <a:pt x="10175" y="1119823"/>
                  </a:lnTo>
                  <a:lnTo>
                    <a:pt x="7314" y="1107758"/>
                  </a:lnTo>
                  <a:lnTo>
                    <a:pt x="5088" y="1095693"/>
                  </a:lnTo>
                  <a:lnTo>
                    <a:pt x="3180" y="1083311"/>
                  </a:lnTo>
                  <a:lnTo>
                    <a:pt x="1590" y="1071563"/>
                  </a:lnTo>
                  <a:lnTo>
                    <a:pt x="954" y="1059498"/>
                  </a:lnTo>
                  <a:lnTo>
                    <a:pt x="318" y="1047751"/>
                  </a:lnTo>
                  <a:lnTo>
                    <a:pt x="0" y="1035686"/>
                  </a:lnTo>
                  <a:lnTo>
                    <a:pt x="318" y="1018541"/>
                  </a:lnTo>
                  <a:lnTo>
                    <a:pt x="1590" y="1001396"/>
                  </a:lnTo>
                  <a:lnTo>
                    <a:pt x="3180" y="984251"/>
                  </a:lnTo>
                  <a:lnTo>
                    <a:pt x="5406" y="967106"/>
                  </a:lnTo>
                  <a:lnTo>
                    <a:pt x="8585" y="949961"/>
                  </a:lnTo>
                  <a:lnTo>
                    <a:pt x="12083" y="933133"/>
                  </a:lnTo>
                  <a:lnTo>
                    <a:pt x="16535" y="915988"/>
                  </a:lnTo>
                  <a:lnTo>
                    <a:pt x="21622" y="899160"/>
                  </a:lnTo>
                  <a:lnTo>
                    <a:pt x="27346" y="882650"/>
                  </a:lnTo>
                  <a:lnTo>
                    <a:pt x="30526" y="874078"/>
                  </a:lnTo>
                  <a:lnTo>
                    <a:pt x="34023" y="865823"/>
                  </a:lnTo>
                  <a:lnTo>
                    <a:pt x="37839" y="857568"/>
                  </a:lnTo>
                  <a:lnTo>
                    <a:pt x="41655" y="849313"/>
                  </a:lnTo>
                  <a:lnTo>
                    <a:pt x="45788" y="841058"/>
                  </a:lnTo>
                  <a:lnTo>
                    <a:pt x="50240" y="833120"/>
                  </a:lnTo>
                  <a:lnTo>
                    <a:pt x="55010" y="825183"/>
                  </a:lnTo>
                  <a:lnTo>
                    <a:pt x="60097" y="817245"/>
                  </a:lnTo>
                  <a:lnTo>
                    <a:pt x="65503" y="808990"/>
                  </a:lnTo>
                  <a:lnTo>
                    <a:pt x="71226" y="801053"/>
                  </a:lnTo>
                  <a:lnTo>
                    <a:pt x="77268" y="793433"/>
                  </a:lnTo>
                  <a:lnTo>
                    <a:pt x="83945" y="785813"/>
                  </a:lnTo>
                  <a:lnTo>
                    <a:pt x="91259" y="778510"/>
                  </a:lnTo>
                  <a:lnTo>
                    <a:pt x="99208" y="771208"/>
                  </a:lnTo>
                  <a:lnTo>
                    <a:pt x="104296" y="766445"/>
                  </a:lnTo>
                  <a:lnTo>
                    <a:pt x="110019" y="761683"/>
                  </a:lnTo>
                  <a:lnTo>
                    <a:pt x="116061" y="756920"/>
                  </a:lnTo>
                  <a:lnTo>
                    <a:pt x="122420" y="752475"/>
                  </a:lnTo>
                  <a:lnTo>
                    <a:pt x="129098" y="748348"/>
                  </a:lnTo>
                  <a:lnTo>
                    <a:pt x="136093" y="744538"/>
                  </a:lnTo>
                  <a:lnTo>
                    <a:pt x="143407" y="740728"/>
                  </a:lnTo>
                  <a:lnTo>
                    <a:pt x="151038" y="737235"/>
                  </a:lnTo>
                  <a:lnTo>
                    <a:pt x="158987" y="734060"/>
                  </a:lnTo>
                  <a:lnTo>
                    <a:pt x="166937" y="731520"/>
                  </a:lnTo>
                  <a:lnTo>
                    <a:pt x="175204" y="728980"/>
                  </a:lnTo>
                  <a:lnTo>
                    <a:pt x="183471" y="727075"/>
                  </a:lnTo>
                  <a:lnTo>
                    <a:pt x="192375" y="725170"/>
                  </a:lnTo>
                  <a:lnTo>
                    <a:pt x="200960" y="724218"/>
                  </a:lnTo>
                  <a:lnTo>
                    <a:pt x="210181" y="723265"/>
                  </a:lnTo>
                  <a:lnTo>
                    <a:pt x="219403" y="723265"/>
                  </a:lnTo>
                  <a:lnTo>
                    <a:pt x="227352" y="723583"/>
                  </a:lnTo>
                  <a:lnTo>
                    <a:pt x="234983" y="724535"/>
                  </a:lnTo>
                  <a:lnTo>
                    <a:pt x="241343" y="723900"/>
                  </a:lnTo>
                  <a:lnTo>
                    <a:pt x="248020" y="723583"/>
                  </a:lnTo>
                  <a:lnTo>
                    <a:pt x="335145" y="723583"/>
                  </a:lnTo>
                  <a:lnTo>
                    <a:pt x="311933" y="772478"/>
                  </a:lnTo>
                  <a:lnTo>
                    <a:pt x="290947" y="816293"/>
                  </a:lnTo>
                  <a:lnTo>
                    <a:pt x="270279" y="857250"/>
                  </a:lnTo>
                  <a:lnTo>
                    <a:pt x="260103" y="876935"/>
                  </a:lnTo>
                  <a:lnTo>
                    <a:pt x="250246" y="895350"/>
                  </a:lnTo>
                  <a:lnTo>
                    <a:pt x="240389" y="913131"/>
                  </a:lnTo>
                  <a:lnTo>
                    <a:pt x="231168" y="929958"/>
                  </a:lnTo>
                  <a:lnTo>
                    <a:pt x="221946" y="945833"/>
                  </a:lnTo>
                  <a:lnTo>
                    <a:pt x="213043" y="960438"/>
                  </a:lnTo>
                  <a:lnTo>
                    <a:pt x="204458" y="974091"/>
                  </a:lnTo>
                  <a:lnTo>
                    <a:pt x="195555" y="986791"/>
                  </a:lnTo>
                  <a:lnTo>
                    <a:pt x="187605" y="998221"/>
                  </a:lnTo>
                  <a:lnTo>
                    <a:pt x="179974" y="1008063"/>
                  </a:lnTo>
                  <a:lnTo>
                    <a:pt x="172660" y="1016953"/>
                  </a:lnTo>
                  <a:lnTo>
                    <a:pt x="165665" y="1024256"/>
                  </a:lnTo>
                  <a:lnTo>
                    <a:pt x="168527" y="1024573"/>
                  </a:lnTo>
                  <a:lnTo>
                    <a:pt x="172978" y="1021081"/>
                  </a:lnTo>
                  <a:lnTo>
                    <a:pt x="177748" y="1016953"/>
                  </a:lnTo>
                  <a:lnTo>
                    <a:pt x="183153" y="1011873"/>
                  </a:lnTo>
                  <a:lnTo>
                    <a:pt x="188877" y="1005841"/>
                  </a:lnTo>
                  <a:lnTo>
                    <a:pt x="195555" y="999173"/>
                  </a:lnTo>
                  <a:lnTo>
                    <a:pt x="202868" y="991236"/>
                  </a:lnTo>
                  <a:lnTo>
                    <a:pt x="210181" y="982346"/>
                  </a:lnTo>
                  <a:lnTo>
                    <a:pt x="218131" y="972186"/>
                  </a:lnTo>
                  <a:lnTo>
                    <a:pt x="229260" y="957581"/>
                  </a:lnTo>
                  <a:lnTo>
                    <a:pt x="241025" y="941071"/>
                  </a:lnTo>
                  <a:lnTo>
                    <a:pt x="253426" y="922338"/>
                  </a:lnTo>
                  <a:lnTo>
                    <a:pt x="266781" y="902018"/>
                  </a:lnTo>
                  <a:lnTo>
                    <a:pt x="280772" y="879475"/>
                  </a:lnTo>
                  <a:lnTo>
                    <a:pt x="294763" y="854710"/>
                  </a:lnTo>
                  <a:lnTo>
                    <a:pt x="309707" y="828358"/>
                  </a:lnTo>
                  <a:lnTo>
                    <a:pt x="325606" y="799465"/>
                  </a:lnTo>
                  <a:lnTo>
                    <a:pt x="344367" y="763270"/>
                  </a:lnTo>
                  <a:lnTo>
                    <a:pt x="364081" y="723583"/>
                  </a:lnTo>
                  <a:lnTo>
                    <a:pt x="376800" y="697548"/>
                  </a:lnTo>
                  <a:lnTo>
                    <a:pt x="389519" y="670560"/>
                  </a:lnTo>
                  <a:lnTo>
                    <a:pt x="402238" y="641985"/>
                  </a:lnTo>
                  <a:lnTo>
                    <a:pt x="415593" y="612458"/>
                  </a:lnTo>
                  <a:lnTo>
                    <a:pt x="423860" y="594360"/>
                  </a:lnTo>
                  <a:lnTo>
                    <a:pt x="426404" y="588963"/>
                  </a:lnTo>
                  <a:lnTo>
                    <a:pt x="428948" y="583883"/>
                  </a:lnTo>
                  <a:lnTo>
                    <a:pt x="431810" y="579120"/>
                  </a:lnTo>
                  <a:lnTo>
                    <a:pt x="434989" y="574675"/>
                  </a:lnTo>
                  <a:lnTo>
                    <a:pt x="438169" y="570230"/>
                  </a:lnTo>
                  <a:lnTo>
                    <a:pt x="441667" y="565785"/>
                  </a:lnTo>
                  <a:lnTo>
                    <a:pt x="445483" y="561975"/>
                  </a:lnTo>
                  <a:lnTo>
                    <a:pt x="449298" y="558165"/>
                  </a:lnTo>
                  <a:lnTo>
                    <a:pt x="453432" y="554355"/>
                  </a:lnTo>
                  <a:lnTo>
                    <a:pt x="457566" y="550863"/>
                  </a:lnTo>
                  <a:lnTo>
                    <a:pt x="461699" y="547688"/>
                  </a:lnTo>
                  <a:lnTo>
                    <a:pt x="466151" y="544830"/>
                  </a:lnTo>
                  <a:lnTo>
                    <a:pt x="470921" y="541973"/>
                  </a:lnTo>
                  <a:lnTo>
                    <a:pt x="475690" y="539433"/>
                  </a:lnTo>
                  <a:lnTo>
                    <a:pt x="480778" y="536893"/>
                  </a:lnTo>
                  <a:lnTo>
                    <a:pt x="485547" y="534988"/>
                  </a:lnTo>
                  <a:lnTo>
                    <a:pt x="490635" y="533083"/>
                  </a:lnTo>
                  <a:lnTo>
                    <a:pt x="495723" y="531495"/>
                  </a:lnTo>
                  <a:lnTo>
                    <a:pt x="501128" y="530225"/>
                  </a:lnTo>
                  <a:lnTo>
                    <a:pt x="506216" y="528955"/>
                  </a:lnTo>
                  <a:lnTo>
                    <a:pt x="511621" y="528320"/>
                  </a:lnTo>
                  <a:lnTo>
                    <a:pt x="517027" y="527685"/>
                  </a:lnTo>
                  <a:lnTo>
                    <a:pt x="522114" y="527368"/>
                  </a:lnTo>
                  <a:lnTo>
                    <a:pt x="527838" y="527050"/>
                  </a:lnTo>
                  <a:close/>
                  <a:moveTo>
                    <a:pt x="510850" y="0"/>
                  </a:moveTo>
                  <a:lnTo>
                    <a:pt x="518478" y="0"/>
                  </a:lnTo>
                  <a:lnTo>
                    <a:pt x="526424" y="0"/>
                  </a:lnTo>
                  <a:lnTo>
                    <a:pt x="534369" y="317"/>
                  </a:lnTo>
                  <a:lnTo>
                    <a:pt x="542315" y="952"/>
                  </a:lnTo>
                  <a:lnTo>
                    <a:pt x="550260" y="1587"/>
                  </a:lnTo>
                  <a:lnTo>
                    <a:pt x="557888" y="2539"/>
                  </a:lnTo>
                  <a:lnTo>
                    <a:pt x="565833" y="3491"/>
                  </a:lnTo>
                  <a:lnTo>
                    <a:pt x="573779" y="5077"/>
                  </a:lnTo>
                  <a:lnTo>
                    <a:pt x="581724" y="6347"/>
                  </a:lnTo>
                  <a:lnTo>
                    <a:pt x="589988" y="8251"/>
                  </a:lnTo>
                  <a:lnTo>
                    <a:pt x="597615" y="10155"/>
                  </a:lnTo>
                  <a:lnTo>
                    <a:pt x="605561" y="12376"/>
                  </a:lnTo>
                  <a:lnTo>
                    <a:pt x="613189" y="14597"/>
                  </a:lnTo>
                  <a:lnTo>
                    <a:pt x="620816" y="17136"/>
                  </a:lnTo>
                  <a:lnTo>
                    <a:pt x="628126" y="19675"/>
                  </a:lnTo>
                  <a:lnTo>
                    <a:pt x="635436" y="22531"/>
                  </a:lnTo>
                  <a:lnTo>
                    <a:pt x="642746" y="25386"/>
                  </a:lnTo>
                  <a:lnTo>
                    <a:pt x="650374" y="28560"/>
                  </a:lnTo>
                  <a:lnTo>
                    <a:pt x="657366" y="32050"/>
                  </a:lnTo>
                  <a:lnTo>
                    <a:pt x="664358" y="35541"/>
                  </a:lnTo>
                  <a:lnTo>
                    <a:pt x="671032" y="39032"/>
                  </a:lnTo>
                  <a:lnTo>
                    <a:pt x="677706" y="43157"/>
                  </a:lnTo>
                  <a:lnTo>
                    <a:pt x="690737" y="51408"/>
                  </a:lnTo>
                  <a:lnTo>
                    <a:pt x="703767" y="59976"/>
                  </a:lnTo>
                  <a:lnTo>
                    <a:pt x="715845" y="69178"/>
                  </a:lnTo>
                  <a:lnTo>
                    <a:pt x="727286" y="79016"/>
                  </a:lnTo>
                  <a:lnTo>
                    <a:pt x="738410" y="89488"/>
                  </a:lnTo>
                  <a:lnTo>
                    <a:pt x="748898" y="100594"/>
                  </a:lnTo>
                  <a:lnTo>
                    <a:pt x="759386" y="111701"/>
                  </a:lnTo>
                  <a:lnTo>
                    <a:pt x="768603" y="123442"/>
                  </a:lnTo>
                  <a:lnTo>
                    <a:pt x="777502" y="135501"/>
                  </a:lnTo>
                  <a:lnTo>
                    <a:pt x="785765" y="148194"/>
                  </a:lnTo>
                  <a:lnTo>
                    <a:pt x="793393" y="161522"/>
                  </a:lnTo>
                  <a:lnTo>
                    <a:pt x="800385" y="174850"/>
                  </a:lnTo>
                  <a:lnTo>
                    <a:pt x="806741" y="188496"/>
                  </a:lnTo>
                  <a:lnTo>
                    <a:pt x="812780" y="202141"/>
                  </a:lnTo>
                  <a:lnTo>
                    <a:pt x="817865" y="216738"/>
                  </a:lnTo>
                  <a:lnTo>
                    <a:pt x="822315" y="231335"/>
                  </a:lnTo>
                  <a:lnTo>
                    <a:pt x="825811" y="245933"/>
                  </a:lnTo>
                  <a:lnTo>
                    <a:pt x="828989" y="261165"/>
                  </a:lnTo>
                  <a:lnTo>
                    <a:pt x="831213" y="276397"/>
                  </a:lnTo>
                  <a:lnTo>
                    <a:pt x="832485" y="291629"/>
                  </a:lnTo>
                  <a:lnTo>
                    <a:pt x="833120" y="299245"/>
                  </a:lnTo>
                  <a:lnTo>
                    <a:pt x="833438" y="306861"/>
                  </a:lnTo>
                  <a:lnTo>
                    <a:pt x="833438" y="314794"/>
                  </a:lnTo>
                  <a:lnTo>
                    <a:pt x="833438" y="322727"/>
                  </a:lnTo>
                  <a:lnTo>
                    <a:pt x="833120" y="330661"/>
                  </a:lnTo>
                  <a:lnTo>
                    <a:pt x="832485" y="338277"/>
                  </a:lnTo>
                  <a:lnTo>
                    <a:pt x="831849" y="346210"/>
                  </a:lnTo>
                  <a:lnTo>
                    <a:pt x="830896" y="354143"/>
                  </a:lnTo>
                  <a:lnTo>
                    <a:pt x="829624" y="362077"/>
                  </a:lnTo>
                  <a:lnTo>
                    <a:pt x="828353" y="369693"/>
                  </a:lnTo>
                  <a:lnTo>
                    <a:pt x="826764" y="377943"/>
                  </a:lnTo>
                  <a:lnTo>
                    <a:pt x="825175" y="385877"/>
                  </a:lnTo>
                  <a:lnTo>
                    <a:pt x="822950" y="394762"/>
                  </a:lnTo>
                  <a:lnTo>
                    <a:pt x="820725" y="403330"/>
                  </a:lnTo>
                  <a:lnTo>
                    <a:pt x="817865" y="411898"/>
                  </a:lnTo>
                  <a:lnTo>
                    <a:pt x="815005" y="420466"/>
                  </a:lnTo>
                  <a:lnTo>
                    <a:pt x="811826" y="429034"/>
                  </a:lnTo>
                  <a:lnTo>
                    <a:pt x="808330" y="436967"/>
                  </a:lnTo>
                  <a:lnTo>
                    <a:pt x="804834" y="445218"/>
                  </a:lnTo>
                  <a:lnTo>
                    <a:pt x="801021" y="453151"/>
                  </a:lnTo>
                  <a:lnTo>
                    <a:pt x="797207" y="460767"/>
                  </a:lnTo>
                  <a:lnTo>
                    <a:pt x="793075" y="468383"/>
                  </a:lnTo>
                  <a:lnTo>
                    <a:pt x="788626" y="475999"/>
                  </a:lnTo>
                  <a:lnTo>
                    <a:pt x="784176" y="483615"/>
                  </a:lnTo>
                  <a:lnTo>
                    <a:pt x="779409" y="490596"/>
                  </a:lnTo>
                  <a:lnTo>
                    <a:pt x="774641" y="497578"/>
                  </a:lnTo>
                  <a:lnTo>
                    <a:pt x="769556" y="504559"/>
                  </a:lnTo>
                  <a:lnTo>
                    <a:pt x="764153" y="511223"/>
                  </a:lnTo>
                  <a:lnTo>
                    <a:pt x="758750" y="517887"/>
                  </a:lnTo>
                  <a:lnTo>
                    <a:pt x="753030" y="524234"/>
                  </a:lnTo>
                  <a:lnTo>
                    <a:pt x="747309" y="530581"/>
                  </a:lnTo>
                  <a:lnTo>
                    <a:pt x="741270" y="536610"/>
                  </a:lnTo>
                  <a:lnTo>
                    <a:pt x="735232" y="542639"/>
                  </a:lnTo>
                  <a:lnTo>
                    <a:pt x="728875" y="548351"/>
                  </a:lnTo>
                  <a:lnTo>
                    <a:pt x="722519" y="554063"/>
                  </a:lnTo>
                  <a:lnTo>
                    <a:pt x="716162" y="559458"/>
                  </a:lnTo>
                  <a:lnTo>
                    <a:pt x="709488" y="564535"/>
                  </a:lnTo>
                  <a:lnTo>
                    <a:pt x="702814" y="569613"/>
                  </a:lnTo>
                  <a:lnTo>
                    <a:pt x="695504" y="574373"/>
                  </a:lnTo>
                  <a:lnTo>
                    <a:pt x="688512" y="579133"/>
                  </a:lnTo>
                  <a:lnTo>
                    <a:pt x="681202" y="583575"/>
                  </a:lnTo>
                  <a:lnTo>
                    <a:pt x="673892" y="587701"/>
                  </a:lnTo>
                  <a:lnTo>
                    <a:pt x="666582" y="591826"/>
                  </a:lnTo>
                  <a:lnTo>
                    <a:pt x="659273" y="595951"/>
                  </a:lnTo>
                  <a:lnTo>
                    <a:pt x="658001" y="591509"/>
                  </a:lnTo>
                  <a:lnTo>
                    <a:pt x="656412" y="587383"/>
                  </a:lnTo>
                  <a:lnTo>
                    <a:pt x="653870" y="581037"/>
                  </a:lnTo>
                  <a:lnTo>
                    <a:pt x="650691" y="575007"/>
                  </a:lnTo>
                  <a:lnTo>
                    <a:pt x="647513" y="568978"/>
                  </a:lnTo>
                  <a:lnTo>
                    <a:pt x="644017" y="562949"/>
                  </a:lnTo>
                  <a:lnTo>
                    <a:pt x="639885" y="557554"/>
                  </a:lnTo>
                  <a:lnTo>
                    <a:pt x="635754" y="551842"/>
                  </a:lnTo>
                  <a:lnTo>
                    <a:pt x="631304" y="546765"/>
                  </a:lnTo>
                  <a:lnTo>
                    <a:pt x="626855" y="541687"/>
                  </a:lnTo>
                  <a:lnTo>
                    <a:pt x="622088" y="536610"/>
                  </a:lnTo>
                  <a:lnTo>
                    <a:pt x="617002" y="532167"/>
                  </a:lnTo>
                  <a:lnTo>
                    <a:pt x="611599" y="528042"/>
                  </a:lnTo>
                  <a:lnTo>
                    <a:pt x="606197" y="523916"/>
                  </a:lnTo>
                  <a:lnTo>
                    <a:pt x="600476" y="520108"/>
                  </a:lnTo>
                  <a:lnTo>
                    <a:pt x="594755" y="516618"/>
                  </a:lnTo>
                  <a:lnTo>
                    <a:pt x="588081" y="513444"/>
                  </a:lnTo>
                  <a:lnTo>
                    <a:pt x="582042" y="510588"/>
                  </a:lnTo>
                  <a:lnTo>
                    <a:pt x="575368" y="507732"/>
                  </a:lnTo>
                  <a:lnTo>
                    <a:pt x="568376" y="505511"/>
                  </a:lnTo>
                  <a:lnTo>
                    <a:pt x="561702" y="503290"/>
                  </a:lnTo>
                  <a:lnTo>
                    <a:pt x="554710" y="501703"/>
                  </a:lnTo>
                  <a:lnTo>
                    <a:pt x="547718" y="500434"/>
                  </a:lnTo>
                  <a:lnTo>
                    <a:pt x="540408" y="499482"/>
                  </a:lnTo>
                  <a:lnTo>
                    <a:pt x="533416" y="498847"/>
                  </a:lnTo>
                  <a:lnTo>
                    <a:pt x="525788" y="498847"/>
                  </a:lnTo>
                  <a:lnTo>
                    <a:pt x="520703" y="498847"/>
                  </a:lnTo>
                  <a:lnTo>
                    <a:pt x="515618" y="499164"/>
                  </a:lnTo>
                  <a:lnTo>
                    <a:pt x="505447" y="500434"/>
                  </a:lnTo>
                  <a:lnTo>
                    <a:pt x="495277" y="502020"/>
                  </a:lnTo>
                  <a:lnTo>
                    <a:pt x="485743" y="504559"/>
                  </a:lnTo>
                  <a:lnTo>
                    <a:pt x="475890" y="508050"/>
                  </a:lnTo>
                  <a:lnTo>
                    <a:pt x="466673" y="511858"/>
                  </a:lnTo>
                  <a:lnTo>
                    <a:pt x="457774" y="516300"/>
                  </a:lnTo>
                  <a:lnTo>
                    <a:pt x="449193" y="521378"/>
                  </a:lnTo>
                  <a:lnTo>
                    <a:pt x="441248" y="527090"/>
                  </a:lnTo>
                  <a:lnTo>
                    <a:pt x="433620" y="533437"/>
                  </a:lnTo>
                  <a:lnTo>
                    <a:pt x="426310" y="540735"/>
                  </a:lnTo>
                  <a:lnTo>
                    <a:pt x="419000" y="548034"/>
                  </a:lnTo>
                  <a:lnTo>
                    <a:pt x="412962" y="555967"/>
                  </a:lnTo>
                  <a:lnTo>
                    <a:pt x="407241" y="564218"/>
                  </a:lnTo>
                  <a:lnTo>
                    <a:pt x="402156" y="573103"/>
                  </a:lnTo>
                  <a:lnTo>
                    <a:pt x="399931" y="577863"/>
                  </a:lnTo>
                  <a:lnTo>
                    <a:pt x="397706" y="582306"/>
                  </a:lnTo>
                  <a:lnTo>
                    <a:pt x="389443" y="601663"/>
                  </a:lnTo>
                  <a:lnTo>
                    <a:pt x="377048" y="595634"/>
                  </a:lnTo>
                  <a:lnTo>
                    <a:pt x="364653" y="588970"/>
                  </a:lnTo>
                  <a:lnTo>
                    <a:pt x="352894" y="582306"/>
                  </a:lnTo>
                  <a:lnTo>
                    <a:pt x="341452" y="574690"/>
                  </a:lnTo>
                  <a:lnTo>
                    <a:pt x="330646" y="567074"/>
                  </a:lnTo>
                  <a:lnTo>
                    <a:pt x="319840" y="558823"/>
                  </a:lnTo>
                  <a:lnTo>
                    <a:pt x="309352" y="550255"/>
                  </a:lnTo>
                  <a:lnTo>
                    <a:pt x="299500" y="541053"/>
                  </a:lnTo>
                  <a:lnTo>
                    <a:pt x="290283" y="531533"/>
                  </a:lnTo>
                  <a:lnTo>
                    <a:pt x="281384" y="521695"/>
                  </a:lnTo>
                  <a:lnTo>
                    <a:pt x="272803" y="511540"/>
                  </a:lnTo>
                  <a:lnTo>
                    <a:pt x="264857" y="501068"/>
                  </a:lnTo>
                  <a:lnTo>
                    <a:pt x="257230" y="490279"/>
                  </a:lnTo>
                  <a:lnTo>
                    <a:pt x="249602" y="478855"/>
                  </a:lnTo>
                  <a:lnTo>
                    <a:pt x="242928" y="467431"/>
                  </a:lnTo>
                  <a:lnTo>
                    <a:pt x="236571" y="455690"/>
                  </a:lnTo>
                  <a:lnTo>
                    <a:pt x="231168" y="443631"/>
                  </a:lnTo>
                  <a:lnTo>
                    <a:pt x="225765" y="431572"/>
                  </a:lnTo>
                  <a:lnTo>
                    <a:pt x="220998" y="418879"/>
                  </a:lnTo>
                  <a:lnTo>
                    <a:pt x="216866" y="406186"/>
                  </a:lnTo>
                  <a:lnTo>
                    <a:pt x="213370" y="393175"/>
                  </a:lnTo>
                  <a:lnTo>
                    <a:pt x="210192" y="380165"/>
                  </a:lnTo>
                  <a:lnTo>
                    <a:pt x="207650" y="366837"/>
                  </a:lnTo>
                  <a:lnTo>
                    <a:pt x="205743" y="353509"/>
                  </a:lnTo>
                  <a:lnTo>
                    <a:pt x="204471" y="340181"/>
                  </a:lnTo>
                  <a:lnTo>
                    <a:pt x="203518" y="326535"/>
                  </a:lnTo>
                  <a:lnTo>
                    <a:pt x="203200" y="312573"/>
                  </a:lnTo>
                  <a:lnTo>
                    <a:pt x="203836" y="298927"/>
                  </a:lnTo>
                  <a:lnTo>
                    <a:pt x="204789" y="284965"/>
                  </a:lnTo>
                  <a:lnTo>
                    <a:pt x="206378" y="271319"/>
                  </a:lnTo>
                  <a:lnTo>
                    <a:pt x="208603" y="257039"/>
                  </a:lnTo>
                  <a:lnTo>
                    <a:pt x="211463" y="243077"/>
                  </a:lnTo>
                  <a:lnTo>
                    <a:pt x="213370" y="235143"/>
                  </a:lnTo>
                  <a:lnTo>
                    <a:pt x="215595" y="227527"/>
                  </a:lnTo>
                  <a:lnTo>
                    <a:pt x="217820" y="219912"/>
                  </a:lnTo>
                  <a:lnTo>
                    <a:pt x="220362" y="212296"/>
                  </a:lnTo>
                  <a:lnTo>
                    <a:pt x="223223" y="204680"/>
                  </a:lnTo>
                  <a:lnTo>
                    <a:pt x="225765" y="197381"/>
                  </a:lnTo>
                  <a:lnTo>
                    <a:pt x="228944" y="190082"/>
                  </a:lnTo>
                  <a:lnTo>
                    <a:pt x="232122" y="182784"/>
                  </a:lnTo>
                  <a:lnTo>
                    <a:pt x="235300" y="175802"/>
                  </a:lnTo>
                  <a:lnTo>
                    <a:pt x="238796" y="168821"/>
                  </a:lnTo>
                  <a:lnTo>
                    <a:pt x="242610" y="162157"/>
                  </a:lnTo>
                  <a:lnTo>
                    <a:pt x="246424" y="155493"/>
                  </a:lnTo>
                  <a:lnTo>
                    <a:pt x="254369" y="142165"/>
                  </a:lnTo>
                  <a:lnTo>
                    <a:pt x="263586" y="129472"/>
                  </a:lnTo>
                  <a:lnTo>
                    <a:pt x="272803" y="117413"/>
                  </a:lnTo>
                  <a:lnTo>
                    <a:pt x="282655" y="105989"/>
                  </a:lnTo>
                  <a:lnTo>
                    <a:pt x="292826" y="94882"/>
                  </a:lnTo>
                  <a:lnTo>
                    <a:pt x="303631" y="84093"/>
                  </a:lnTo>
                  <a:lnTo>
                    <a:pt x="315391" y="73938"/>
                  </a:lnTo>
                  <a:lnTo>
                    <a:pt x="327150" y="64736"/>
                  </a:lnTo>
                  <a:lnTo>
                    <a:pt x="339227" y="55850"/>
                  </a:lnTo>
                  <a:lnTo>
                    <a:pt x="351940" y="47600"/>
                  </a:lnTo>
                  <a:lnTo>
                    <a:pt x="364653" y="39984"/>
                  </a:lnTo>
                  <a:lnTo>
                    <a:pt x="378319" y="32685"/>
                  </a:lnTo>
                  <a:lnTo>
                    <a:pt x="391985" y="26338"/>
                  </a:lnTo>
                  <a:lnTo>
                    <a:pt x="405970" y="20627"/>
                  </a:lnTo>
                  <a:lnTo>
                    <a:pt x="420272" y="15549"/>
                  </a:lnTo>
                  <a:lnTo>
                    <a:pt x="434891" y="11107"/>
                  </a:lnTo>
                  <a:lnTo>
                    <a:pt x="449829" y="7616"/>
                  </a:lnTo>
                  <a:lnTo>
                    <a:pt x="464766" y="4443"/>
                  </a:lnTo>
                  <a:lnTo>
                    <a:pt x="480022" y="2221"/>
                  </a:lnTo>
                  <a:lnTo>
                    <a:pt x="495277" y="952"/>
                  </a:lnTo>
                  <a:lnTo>
                    <a:pt x="502905" y="317"/>
                  </a:lnTo>
                  <a:lnTo>
                    <a:pt x="51085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4" name="组合 3">
            <a:extLst>
              <a:ext uri="{FF2B5EF4-FFF2-40B4-BE49-F238E27FC236}">
                <a16:creationId xmlns="" xmlns:a16="http://schemas.microsoft.com/office/drawing/2014/main" id="{0DC7FDCA-BCA6-4945-AE9B-597035D600A2}"/>
              </a:ext>
            </a:extLst>
          </p:cNvPr>
          <p:cNvGrpSpPr/>
          <p:nvPr/>
        </p:nvGrpSpPr>
        <p:grpSpPr>
          <a:xfrm>
            <a:off x="6419273" y="4734834"/>
            <a:ext cx="635000" cy="635000"/>
            <a:chOff x="6419273" y="4734834"/>
            <a:chExt cx="635000" cy="635000"/>
          </a:xfrm>
        </p:grpSpPr>
        <p:sp>
          <p:nvSpPr>
            <p:cNvPr id="6" name="椭圆 5">
              <a:extLst>
                <a:ext uri="{FF2B5EF4-FFF2-40B4-BE49-F238E27FC236}">
                  <a16:creationId xmlns="" xmlns:a16="http://schemas.microsoft.com/office/drawing/2014/main" id="{8357F441-22BD-45C4-A59B-B880CC68D216}"/>
                </a:ext>
              </a:extLst>
            </p:cNvPr>
            <p:cNvSpPr/>
            <p:nvPr/>
          </p:nvSpPr>
          <p:spPr>
            <a:xfrm>
              <a:off x="6419273" y="4734834"/>
              <a:ext cx="635000" cy="635000"/>
            </a:xfrm>
            <a:prstGeom prst="ellipse">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1" name="KSO_Shape">
              <a:extLst>
                <a:ext uri="{FF2B5EF4-FFF2-40B4-BE49-F238E27FC236}">
                  <a16:creationId xmlns="" xmlns:a16="http://schemas.microsoft.com/office/drawing/2014/main" id="{C97063CE-E9DB-4FE9-9971-4BF822D8DC3D}"/>
                </a:ext>
              </a:extLst>
            </p:cNvPr>
            <p:cNvSpPr/>
            <p:nvPr/>
          </p:nvSpPr>
          <p:spPr>
            <a:xfrm>
              <a:off x="6584107" y="4813085"/>
              <a:ext cx="305331" cy="521934"/>
            </a:xfrm>
            <a:custGeom>
              <a:avLst/>
              <a:gdLst>
                <a:gd name="connsiteX0" fmla="*/ 622300 w 1549400"/>
                <a:gd name="connsiteY0" fmla="*/ 644526 h 2651126"/>
                <a:gd name="connsiteX1" fmla="*/ 609600 w 1549400"/>
                <a:gd name="connsiteY1" fmla="*/ 647701 h 2651126"/>
                <a:gd name="connsiteX2" fmla="*/ 596900 w 1549400"/>
                <a:gd name="connsiteY2" fmla="*/ 654051 h 2651126"/>
                <a:gd name="connsiteX3" fmla="*/ 590550 w 1549400"/>
                <a:gd name="connsiteY3" fmla="*/ 666751 h 2651126"/>
                <a:gd name="connsiteX4" fmla="*/ 587375 w 1549400"/>
                <a:gd name="connsiteY4" fmla="*/ 679451 h 2651126"/>
                <a:gd name="connsiteX5" fmla="*/ 590550 w 1549400"/>
                <a:gd name="connsiteY5" fmla="*/ 692151 h 2651126"/>
                <a:gd name="connsiteX6" fmla="*/ 596900 w 1549400"/>
                <a:gd name="connsiteY6" fmla="*/ 704851 h 2651126"/>
                <a:gd name="connsiteX7" fmla="*/ 609600 w 1549400"/>
                <a:gd name="connsiteY7" fmla="*/ 711201 h 2651126"/>
                <a:gd name="connsiteX8" fmla="*/ 610452 w 1549400"/>
                <a:gd name="connsiteY8" fmla="*/ 711414 h 2651126"/>
                <a:gd name="connsiteX9" fmla="*/ 536575 w 1549400"/>
                <a:gd name="connsiteY9" fmla="*/ 1323976 h 2651126"/>
                <a:gd name="connsiteX10" fmla="*/ 622300 w 1549400"/>
                <a:gd name="connsiteY10" fmla="*/ 1416051 h 2651126"/>
                <a:gd name="connsiteX11" fmla="*/ 701675 w 1549400"/>
                <a:gd name="connsiteY11" fmla="*/ 1323976 h 2651126"/>
                <a:gd name="connsiteX12" fmla="*/ 633960 w 1549400"/>
                <a:gd name="connsiteY12" fmla="*/ 711461 h 2651126"/>
                <a:gd name="connsiteX13" fmla="*/ 635000 w 1549400"/>
                <a:gd name="connsiteY13" fmla="*/ 711201 h 2651126"/>
                <a:gd name="connsiteX14" fmla="*/ 647700 w 1549400"/>
                <a:gd name="connsiteY14" fmla="*/ 704851 h 2651126"/>
                <a:gd name="connsiteX15" fmla="*/ 654050 w 1549400"/>
                <a:gd name="connsiteY15" fmla="*/ 692151 h 2651126"/>
                <a:gd name="connsiteX16" fmla="*/ 657225 w 1549400"/>
                <a:gd name="connsiteY16" fmla="*/ 679451 h 2651126"/>
                <a:gd name="connsiteX17" fmla="*/ 654050 w 1549400"/>
                <a:gd name="connsiteY17" fmla="*/ 666751 h 2651126"/>
                <a:gd name="connsiteX18" fmla="*/ 647700 w 1549400"/>
                <a:gd name="connsiteY18" fmla="*/ 654051 h 2651126"/>
                <a:gd name="connsiteX19" fmla="*/ 635000 w 1549400"/>
                <a:gd name="connsiteY19" fmla="*/ 647701 h 2651126"/>
                <a:gd name="connsiteX20" fmla="*/ 1450975 w 1549400"/>
                <a:gd name="connsiteY20" fmla="*/ 76201 h 2651126"/>
                <a:gd name="connsiteX21" fmla="*/ 1470025 w 1549400"/>
                <a:gd name="connsiteY21" fmla="*/ 76201 h 2651126"/>
                <a:gd name="connsiteX22" fmla="*/ 1485900 w 1549400"/>
                <a:gd name="connsiteY22" fmla="*/ 79376 h 2651126"/>
                <a:gd name="connsiteX23" fmla="*/ 1504950 w 1549400"/>
                <a:gd name="connsiteY23" fmla="*/ 88901 h 2651126"/>
                <a:gd name="connsiteX24" fmla="*/ 1517650 w 1549400"/>
                <a:gd name="connsiteY24" fmla="*/ 98426 h 2651126"/>
                <a:gd name="connsiteX25" fmla="*/ 1530350 w 1549400"/>
                <a:gd name="connsiteY25" fmla="*/ 111126 h 2651126"/>
                <a:gd name="connsiteX26" fmla="*/ 1539875 w 1549400"/>
                <a:gd name="connsiteY26" fmla="*/ 127001 h 2651126"/>
                <a:gd name="connsiteX27" fmla="*/ 1546225 w 1549400"/>
                <a:gd name="connsiteY27" fmla="*/ 146051 h 2651126"/>
                <a:gd name="connsiteX28" fmla="*/ 1549400 w 1549400"/>
                <a:gd name="connsiteY28" fmla="*/ 161926 h 2651126"/>
                <a:gd name="connsiteX29" fmla="*/ 1549400 w 1549400"/>
                <a:gd name="connsiteY29" fmla="*/ 180976 h 2651126"/>
                <a:gd name="connsiteX30" fmla="*/ 1546225 w 1549400"/>
                <a:gd name="connsiteY30" fmla="*/ 200026 h 2651126"/>
                <a:gd name="connsiteX31" fmla="*/ 1536700 w 1549400"/>
                <a:gd name="connsiteY31" fmla="*/ 215901 h 2651126"/>
                <a:gd name="connsiteX32" fmla="*/ 1527175 w 1549400"/>
                <a:gd name="connsiteY32" fmla="*/ 228601 h 2651126"/>
                <a:gd name="connsiteX33" fmla="*/ 1514475 w 1549400"/>
                <a:gd name="connsiteY33" fmla="*/ 241301 h 2651126"/>
                <a:gd name="connsiteX34" fmla="*/ 898525 w 1549400"/>
                <a:gd name="connsiteY34" fmla="*/ 833446 h 2651126"/>
                <a:gd name="connsiteX35" fmla="*/ 898525 w 1549400"/>
                <a:gd name="connsiteY35" fmla="*/ 1454151 h 2651126"/>
                <a:gd name="connsiteX36" fmla="*/ 895350 w 1549400"/>
                <a:gd name="connsiteY36" fmla="*/ 1479551 h 2651126"/>
                <a:gd name="connsiteX37" fmla="*/ 892175 w 1549400"/>
                <a:gd name="connsiteY37" fmla="*/ 1501776 h 2651126"/>
                <a:gd name="connsiteX38" fmla="*/ 885825 w 1549400"/>
                <a:gd name="connsiteY38" fmla="*/ 1524001 h 2651126"/>
                <a:gd name="connsiteX39" fmla="*/ 879101 w 1549400"/>
                <a:gd name="connsiteY39" fmla="*/ 1535207 h 2651126"/>
                <a:gd name="connsiteX40" fmla="*/ 879475 w 1549400"/>
                <a:gd name="connsiteY40" fmla="*/ 1536701 h 2651126"/>
                <a:gd name="connsiteX41" fmla="*/ 882650 w 1549400"/>
                <a:gd name="connsiteY41" fmla="*/ 1562101 h 2651126"/>
                <a:gd name="connsiteX42" fmla="*/ 882650 w 1549400"/>
                <a:gd name="connsiteY42" fmla="*/ 2520951 h 2651126"/>
                <a:gd name="connsiteX43" fmla="*/ 879475 w 1549400"/>
                <a:gd name="connsiteY43" fmla="*/ 2546351 h 2651126"/>
                <a:gd name="connsiteX44" fmla="*/ 873125 w 1549400"/>
                <a:gd name="connsiteY44" fmla="*/ 2571751 h 2651126"/>
                <a:gd name="connsiteX45" fmla="*/ 860425 w 1549400"/>
                <a:gd name="connsiteY45" fmla="*/ 2593976 h 2651126"/>
                <a:gd name="connsiteX46" fmla="*/ 844550 w 1549400"/>
                <a:gd name="connsiteY46" fmla="*/ 2613026 h 2651126"/>
                <a:gd name="connsiteX47" fmla="*/ 825500 w 1549400"/>
                <a:gd name="connsiteY47" fmla="*/ 2628901 h 2651126"/>
                <a:gd name="connsiteX48" fmla="*/ 803275 w 1549400"/>
                <a:gd name="connsiteY48" fmla="*/ 2638426 h 2651126"/>
                <a:gd name="connsiteX49" fmla="*/ 781050 w 1549400"/>
                <a:gd name="connsiteY49" fmla="*/ 2647951 h 2651126"/>
                <a:gd name="connsiteX50" fmla="*/ 755650 w 1549400"/>
                <a:gd name="connsiteY50" fmla="*/ 2651126 h 2651126"/>
                <a:gd name="connsiteX51" fmla="*/ 727075 w 1549400"/>
                <a:gd name="connsiteY51" fmla="*/ 2647951 h 2651126"/>
                <a:gd name="connsiteX52" fmla="*/ 704850 w 1549400"/>
                <a:gd name="connsiteY52" fmla="*/ 2638426 h 2651126"/>
                <a:gd name="connsiteX53" fmla="*/ 682625 w 1549400"/>
                <a:gd name="connsiteY53" fmla="*/ 2628901 h 2651126"/>
                <a:gd name="connsiteX54" fmla="*/ 663575 w 1549400"/>
                <a:gd name="connsiteY54" fmla="*/ 2613026 h 2651126"/>
                <a:gd name="connsiteX55" fmla="*/ 647700 w 1549400"/>
                <a:gd name="connsiteY55" fmla="*/ 2593976 h 2651126"/>
                <a:gd name="connsiteX56" fmla="*/ 635000 w 1549400"/>
                <a:gd name="connsiteY56" fmla="*/ 2571751 h 2651126"/>
                <a:gd name="connsiteX57" fmla="*/ 628650 w 1549400"/>
                <a:gd name="connsiteY57" fmla="*/ 2546351 h 2651126"/>
                <a:gd name="connsiteX58" fmla="*/ 625475 w 1549400"/>
                <a:gd name="connsiteY58" fmla="*/ 2520951 h 2651126"/>
                <a:gd name="connsiteX59" fmla="*/ 625475 w 1549400"/>
                <a:gd name="connsiteY59" fmla="*/ 1612901 h 2651126"/>
                <a:gd name="connsiteX60" fmla="*/ 527050 w 1549400"/>
                <a:gd name="connsiteY60" fmla="*/ 1612901 h 2651126"/>
                <a:gd name="connsiteX61" fmla="*/ 527050 w 1549400"/>
                <a:gd name="connsiteY61" fmla="*/ 2520951 h 2651126"/>
                <a:gd name="connsiteX62" fmla="*/ 527050 w 1549400"/>
                <a:gd name="connsiteY62" fmla="*/ 2546351 h 2651126"/>
                <a:gd name="connsiteX63" fmla="*/ 517525 w 1549400"/>
                <a:gd name="connsiteY63" fmla="*/ 2571751 h 2651126"/>
                <a:gd name="connsiteX64" fmla="*/ 504825 w 1549400"/>
                <a:gd name="connsiteY64" fmla="*/ 2593976 h 2651126"/>
                <a:gd name="connsiteX65" fmla="*/ 488950 w 1549400"/>
                <a:gd name="connsiteY65" fmla="*/ 2613026 h 2651126"/>
                <a:gd name="connsiteX66" fmla="*/ 469900 w 1549400"/>
                <a:gd name="connsiteY66" fmla="*/ 2628901 h 2651126"/>
                <a:gd name="connsiteX67" fmla="*/ 450850 w 1549400"/>
                <a:gd name="connsiteY67" fmla="*/ 2638426 h 2651126"/>
                <a:gd name="connsiteX68" fmla="*/ 425450 w 1549400"/>
                <a:gd name="connsiteY68" fmla="*/ 2647951 h 2651126"/>
                <a:gd name="connsiteX69" fmla="*/ 400050 w 1549400"/>
                <a:gd name="connsiteY69" fmla="*/ 2651126 h 2651126"/>
                <a:gd name="connsiteX70" fmla="*/ 374650 w 1549400"/>
                <a:gd name="connsiteY70" fmla="*/ 2647951 h 2651126"/>
                <a:gd name="connsiteX71" fmla="*/ 349250 w 1549400"/>
                <a:gd name="connsiteY71" fmla="*/ 2638426 h 2651126"/>
                <a:gd name="connsiteX72" fmla="*/ 327025 w 1549400"/>
                <a:gd name="connsiteY72" fmla="*/ 2628901 h 2651126"/>
                <a:gd name="connsiteX73" fmla="*/ 307975 w 1549400"/>
                <a:gd name="connsiteY73" fmla="*/ 2613026 h 2651126"/>
                <a:gd name="connsiteX74" fmla="*/ 292100 w 1549400"/>
                <a:gd name="connsiteY74" fmla="*/ 2593976 h 2651126"/>
                <a:gd name="connsiteX75" fmla="*/ 279400 w 1549400"/>
                <a:gd name="connsiteY75" fmla="*/ 2571751 h 2651126"/>
                <a:gd name="connsiteX76" fmla="*/ 273050 w 1549400"/>
                <a:gd name="connsiteY76" fmla="*/ 2546351 h 2651126"/>
                <a:gd name="connsiteX77" fmla="*/ 269875 w 1549400"/>
                <a:gd name="connsiteY77" fmla="*/ 2520951 h 2651126"/>
                <a:gd name="connsiteX78" fmla="*/ 269875 w 1549400"/>
                <a:gd name="connsiteY78" fmla="*/ 1562101 h 2651126"/>
                <a:gd name="connsiteX79" fmla="*/ 273050 w 1549400"/>
                <a:gd name="connsiteY79" fmla="*/ 1536701 h 2651126"/>
                <a:gd name="connsiteX80" fmla="*/ 273424 w 1549400"/>
                <a:gd name="connsiteY80" fmla="*/ 1535207 h 2651126"/>
                <a:gd name="connsiteX81" fmla="*/ 266700 w 1549400"/>
                <a:gd name="connsiteY81" fmla="*/ 1524001 h 2651126"/>
                <a:gd name="connsiteX82" fmla="*/ 260350 w 1549400"/>
                <a:gd name="connsiteY82" fmla="*/ 1501776 h 2651126"/>
                <a:gd name="connsiteX83" fmla="*/ 257175 w 1549400"/>
                <a:gd name="connsiteY83" fmla="*/ 1479551 h 2651126"/>
                <a:gd name="connsiteX84" fmla="*/ 257175 w 1549400"/>
                <a:gd name="connsiteY84" fmla="*/ 1454151 h 2651126"/>
                <a:gd name="connsiteX85" fmla="*/ 257175 w 1549400"/>
                <a:gd name="connsiteY85" fmla="*/ 1027643 h 2651126"/>
                <a:gd name="connsiteX86" fmla="*/ 187325 w 1549400"/>
                <a:gd name="connsiteY86" fmla="*/ 1628776 h 2651126"/>
                <a:gd name="connsiteX87" fmla="*/ 184150 w 1549400"/>
                <a:gd name="connsiteY87" fmla="*/ 1647826 h 2651126"/>
                <a:gd name="connsiteX88" fmla="*/ 177800 w 1549400"/>
                <a:gd name="connsiteY88" fmla="*/ 1663701 h 2651126"/>
                <a:gd name="connsiteX89" fmla="*/ 171450 w 1549400"/>
                <a:gd name="connsiteY89" fmla="*/ 1679576 h 2651126"/>
                <a:gd name="connsiteX90" fmla="*/ 158750 w 1549400"/>
                <a:gd name="connsiteY90" fmla="*/ 1695451 h 2651126"/>
                <a:gd name="connsiteX91" fmla="*/ 146050 w 1549400"/>
                <a:gd name="connsiteY91" fmla="*/ 1704976 h 2651126"/>
                <a:gd name="connsiteX92" fmla="*/ 130175 w 1549400"/>
                <a:gd name="connsiteY92" fmla="*/ 1714501 h 2651126"/>
                <a:gd name="connsiteX93" fmla="*/ 111125 w 1549400"/>
                <a:gd name="connsiteY93" fmla="*/ 1720851 h 2651126"/>
                <a:gd name="connsiteX94" fmla="*/ 92075 w 1549400"/>
                <a:gd name="connsiteY94" fmla="*/ 1720851 h 2651126"/>
                <a:gd name="connsiteX95" fmla="*/ 73025 w 1549400"/>
                <a:gd name="connsiteY95" fmla="*/ 1720851 h 2651126"/>
                <a:gd name="connsiteX96" fmla="*/ 57150 w 1549400"/>
                <a:gd name="connsiteY96" fmla="*/ 1714501 h 2651126"/>
                <a:gd name="connsiteX97" fmla="*/ 41275 w 1549400"/>
                <a:gd name="connsiteY97" fmla="*/ 1704976 h 2651126"/>
                <a:gd name="connsiteX98" fmla="*/ 28575 w 1549400"/>
                <a:gd name="connsiteY98" fmla="*/ 1695451 h 2651126"/>
                <a:gd name="connsiteX99" fmla="*/ 15875 w 1549400"/>
                <a:gd name="connsiteY99" fmla="*/ 1679576 h 2651126"/>
                <a:gd name="connsiteX100" fmla="*/ 9525 w 1549400"/>
                <a:gd name="connsiteY100" fmla="*/ 1663701 h 2651126"/>
                <a:gd name="connsiteX101" fmla="*/ 3175 w 1549400"/>
                <a:gd name="connsiteY101" fmla="*/ 1647826 h 2651126"/>
                <a:gd name="connsiteX102" fmla="*/ 0 w 1549400"/>
                <a:gd name="connsiteY102" fmla="*/ 1628776 h 2651126"/>
                <a:gd name="connsiteX103" fmla="*/ 107950 w 1549400"/>
                <a:gd name="connsiteY103" fmla="*/ 727076 h 2651126"/>
                <a:gd name="connsiteX104" fmla="*/ 107950 w 1549400"/>
                <a:gd name="connsiteY104" fmla="*/ 708026 h 2651126"/>
                <a:gd name="connsiteX105" fmla="*/ 114300 w 1549400"/>
                <a:gd name="connsiteY105" fmla="*/ 692151 h 2651126"/>
                <a:gd name="connsiteX106" fmla="*/ 123825 w 1549400"/>
                <a:gd name="connsiteY106" fmla="*/ 676276 h 2651126"/>
                <a:gd name="connsiteX107" fmla="*/ 127000 w 1549400"/>
                <a:gd name="connsiteY107" fmla="*/ 669926 h 2651126"/>
                <a:gd name="connsiteX108" fmla="*/ 133350 w 1549400"/>
                <a:gd name="connsiteY108" fmla="*/ 660401 h 2651126"/>
                <a:gd name="connsiteX109" fmla="*/ 146050 w 1549400"/>
                <a:gd name="connsiteY109" fmla="*/ 650876 h 2651126"/>
                <a:gd name="connsiteX110" fmla="*/ 158750 w 1549400"/>
                <a:gd name="connsiteY110" fmla="*/ 641351 h 2651126"/>
                <a:gd name="connsiteX111" fmla="*/ 190500 w 1549400"/>
                <a:gd name="connsiteY111" fmla="*/ 625476 h 2651126"/>
                <a:gd name="connsiteX112" fmla="*/ 228600 w 1549400"/>
                <a:gd name="connsiteY112" fmla="*/ 609601 h 2651126"/>
                <a:gd name="connsiteX113" fmla="*/ 273050 w 1549400"/>
                <a:gd name="connsiteY113" fmla="*/ 600076 h 2651126"/>
                <a:gd name="connsiteX114" fmla="*/ 317500 w 1549400"/>
                <a:gd name="connsiteY114" fmla="*/ 590551 h 2651126"/>
                <a:gd name="connsiteX115" fmla="*/ 365125 w 1549400"/>
                <a:gd name="connsiteY115" fmla="*/ 581026 h 2651126"/>
                <a:gd name="connsiteX116" fmla="*/ 450850 w 1549400"/>
                <a:gd name="connsiteY116" fmla="*/ 571501 h 2651126"/>
                <a:gd name="connsiteX117" fmla="*/ 520700 w 1549400"/>
                <a:gd name="connsiteY117" fmla="*/ 568326 h 2651126"/>
                <a:gd name="connsiteX118" fmla="*/ 631825 w 1549400"/>
                <a:gd name="connsiteY118" fmla="*/ 568326 h 2651126"/>
                <a:gd name="connsiteX119" fmla="*/ 701675 w 1549400"/>
                <a:gd name="connsiteY119" fmla="*/ 571501 h 2651126"/>
                <a:gd name="connsiteX120" fmla="*/ 784225 w 1549400"/>
                <a:gd name="connsiteY120" fmla="*/ 577851 h 2651126"/>
                <a:gd name="connsiteX121" fmla="*/ 869950 w 1549400"/>
                <a:gd name="connsiteY121" fmla="*/ 593726 h 2651126"/>
                <a:gd name="connsiteX122" fmla="*/ 879958 w 1549400"/>
                <a:gd name="connsiteY122" fmla="*/ 595266 h 2651126"/>
                <a:gd name="connsiteX123" fmla="*/ 1400175 w 1549400"/>
                <a:gd name="connsiteY123" fmla="*/ 95251 h 2651126"/>
                <a:gd name="connsiteX124" fmla="*/ 1416050 w 1549400"/>
                <a:gd name="connsiteY124" fmla="*/ 85726 h 2651126"/>
                <a:gd name="connsiteX125" fmla="*/ 1435100 w 1549400"/>
                <a:gd name="connsiteY125" fmla="*/ 79376 h 2651126"/>
                <a:gd name="connsiteX126" fmla="*/ 658814 w 1549400"/>
                <a:gd name="connsiteY126" fmla="*/ 0 h 2651126"/>
                <a:gd name="connsiteX127" fmla="*/ 930277 w 1549400"/>
                <a:gd name="connsiteY127" fmla="*/ 271463 h 2651126"/>
                <a:gd name="connsiteX128" fmla="*/ 658814 w 1549400"/>
                <a:gd name="connsiteY128" fmla="*/ 542926 h 2651126"/>
                <a:gd name="connsiteX129" fmla="*/ 387351 w 1549400"/>
                <a:gd name="connsiteY129" fmla="*/ 271463 h 2651126"/>
                <a:gd name="connsiteX130" fmla="*/ 658814 w 1549400"/>
                <a:gd name="connsiteY130" fmla="*/ 0 h 265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549400" h="2651126">
                  <a:moveTo>
                    <a:pt x="622300" y="644526"/>
                  </a:moveTo>
                  <a:lnTo>
                    <a:pt x="609600" y="647701"/>
                  </a:lnTo>
                  <a:lnTo>
                    <a:pt x="596900" y="654051"/>
                  </a:lnTo>
                  <a:lnTo>
                    <a:pt x="590550" y="666751"/>
                  </a:lnTo>
                  <a:lnTo>
                    <a:pt x="587375" y="679451"/>
                  </a:lnTo>
                  <a:lnTo>
                    <a:pt x="590550" y="692151"/>
                  </a:lnTo>
                  <a:lnTo>
                    <a:pt x="596900" y="704851"/>
                  </a:lnTo>
                  <a:lnTo>
                    <a:pt x="609600" y="711201"/>
                  </a:lnTo>
                  <a:lnTo>
                    <a:pt x="610452" y="711414"/>
                  </a:lnTo>
                  <a:lnTo>
                    <a:pt x="536575" y="1323976"/>
                  </a:lnTo>
                  <a:lnTo>
                    <a:pt x="622300" y="1416051"/>
                  </a:lnTo>
                  <a:lnTo>
                    <a:pt x="701675" y="1323976"/>
                  </a:lnTo>
                  <a:lnTo>
                    <a:pt x="633960" y="711461"/>
                  </a:lnTo>
                  <a:lnTo>
                    <a:pt x="635000" y="711201"/>
                  </a:lnTo>
                  <a:lnTo>
                    <a:pt x="647700" y="704851"/>
                  </a:lnTo>
                  <a:lnTo>
                    <a:pt x="654050" y="692151"/>
                  </a:lnTo>
                  <a:lnTo>
                    <a:pt x="657225" y="679451"/>
                  </a:lnTo>
                  <a:lnTo>
                    <a:pt x="654050" y="666751"/>
                  </a:lnTo>
                  <a:lnTo>
                    <a:pt x="647700" y="654051"/>
                  </a:lnTo>
                  <a:lnTo>
                    <a:pt x="635000" y="647701"/>
                  </a:lnTo>
                  <a:close/>
                  <a:moveTo>
                    <a:pt x="1450975" y="76201"/>
                  </a:moveTo>
                  <a:lnTo>
                    <a:pt x="1470025" y="76201"/>
                  </a:lnTo>
                  <a:lnTo>
                    <a:pt x="1485900" y="79376"/>
                  </a:lnTo>
                  <a:lnTo>
                    <a:pt x="1504950" y="88901"/>
                  </a:lnTo>
                  <a:lnTo>
                    <a:pt x="1517650" y="98426"/>
                  </a:lnTo>
                  <a:lnTo>
                    <a:pt x="1530350" y="111126"/>
                  </a:lnTo>
                  <a:lnTo>
                    <a:pt x="1539875" y="127001"/>
                  </a:lnTo>
                  <a:lnTo>
                    <a:pt x="1546225" y="146051"/>
                  </a:lnTo>
                  <a:lnTo>
                    <a:pt x="1549400" y="161926"/>
                  </a:lnTo>
                  <a:lnTo>
                    <a:pt x="1549400" y="180976"/>
                  </a:lnTo>
                  <a:lnTo>
                    <a:pt x="1546225" y="200026"/>
                  </a:lnTo>
                  <a:lnTo>
                    <a:pt x="1536700" y="215901"/>
                  </a:lnTo>
                  <a:lnTo>
                    <a:pt x="1527175" y="228601"/>
                  </a:lnTo>
                  <a:lnTo>
                    <a:pt x="1514475" y="241301"/>
                  </a:lnTo>
                  <a:lnTo>
                    <a:pt x="898525" y="833446"/>
                  </a:lnTo>
                  <a:lnTo>
                    <a:pt x="898525" y="1454151"/>
                  </a:lnTo>
                  <a:lnTo>
                    <a:pt x="895350" y="1479551"/>
                  </a:lnTo>
                  <a:lnTo>
                    <a:pt x="892175" y="1501776"/>
                  </a:lnTo>
                  <a:lnTo>
                    <a:pt x="885825" y="1524001"/>
                  </a:lnTo>
                  <a:lnTo>
                    <a:pt x="879101" y="1535207"/>
                  </a:lnTo>
                  <a:lnTo>
                    <a:pt x="879475" y="1536701"/>
                  </a:lnTo>
                  <a:lnTo>
                    <a:pt x="882650" y="1562101"/>
                  </a:lnTo>
                  <a:lnTo>
                    <a:pt x="882650" y="2520951"/>
                  </a:lnTo>
                  <a:lnTo>
                    <a:pt x="879475" y="2546351"/>
                  </a:lnTo>
                  <a:lnTo>
                    <a:pt x="873125" y="2571751"/>
                  </a:lnTo>
                  <a:lnTo>
                    <a:pt x="860425" y="2593976"/>
                  </a:lnTo>
                  <a:lnTo>
                    <a:pt x="844550" y="2613026"/>
                  </a:lnTo>
                  <a:lnTo>
                    <a:pt x="825500" y="2628901"/>
                  </a:lnTo>
                  <a:lnTo>
                    <a:pt x="803275" y="2638426"/>
                  </a:lnTo>
                  <a:lnTo>
                    <a:pt x="781050" y="2647951"/>
                  </a:lnTo>
                  <a:lnTo>
                    <a:pt x="755650" y="2651126"/>
                  </a:lnTo>
                  <a:lnTo>
                    <a:pt x="727075" y="2647951"/>
                  </a:lnTo>
                  <a:lnTo>
                    <a:pt x="704850" y="2638426"/>
                  </a:lnTo>
                  <a:lnTo>
                    <a:pt x="682625" y="2628901"/>
                  </a:lnTo>
                  <a:lnTo>
                    <a:pt x="663575" y="2613026"/>
                  </a:lnTo>
                  <a:lnTo>
                    <a:pt x="647700" y="2593976"/>
                  </a:lnTo>
                  <a:lnTo>
                    <a:pt x="635000" y="2571751"/>
                  </a:lnTo>
                  <a:lnTo>
                    <a:pt x="628650" y="2546351"/>
                  </a:lnTo>
                  <a:lnTo>
                    <a:pt x="625475" y="2520951"/>
                  </a:lnTo>
                  <a:lnTo>
                    <a:pt x="625475" y="1612901"/>
                  </a:lnTo>
                  <a:lnTo>
                    <a:pt x="527050" y="1612901"/>
                  </a:lnTo>
                  <a:lnTo>
                    <a:pt x="527050" y="2520951"/>
                  </a:lnTo>
                  <a:lnTo>
                    <a:pt x="527050" y="2546351"/>
                  </a:lnTo>
                  <a:lnTo>
                    <a:pt x="517525" y="2571751"/>
                  </a:lnTo>
                  <a:lnTo>
                    <a:pt x="504825" y="2593976"/>
                  </a:lnTo>
                  <a:lnTo>
                    <a:pt x="488950" y="2613026"/>
                  </a:lnTo>
                  <a:lnTo>
                    <a:pt x="469900" y="2628901"/>
                  </a:lnTo>
                  <a:lnTo>
                    <a:pt x="450850" y="2638426"/>
                  </a:lnTo>
                  <a:lnTo>
                    <a:pt x="425450" y="2647951"/>
                  </a:lnTo>
                  <a:lnTo>
                    <a:pt x="400050" y="2651126"/>
                  </a:lnTo>
                  <a:lnTo>
                    <a:pt x="374650" y="2647951"/>
                  </a:lnTo>
                  <a:lnTo>
                    <a:pt x="349250" y="2638426"/>
                  </a:lnTo>
                  <a:lnTo>
                    <a:pt x="327025" y="2628901"/>
                  </a:lnTo>
                  <a:lnTo>
                    <a:pt x="307975" y="2613026"/>
                  </a:lnTo>
                  <a:lnTo>
                    <a:pt x="292100" y="2593976"/>
                  </a:lnTo>
                  <a:lnTo>
                    <a:pt x="279400" y="2571751"/>
                  </a:lnTo>
                  <a:lnTo>
                    <a:pt x="273050" y="2546351"/>
                  </a:lnTo>
                  <a:lnTo>
                    <a:pt x="269875" y="2520951"/>
                  </a:lnTo>
                  <a:lnTo>
                    <a:pt x="269875" y="1562101"/>
                  </a:lnTo>
                  <a:lnTo>
                    <a:pt x="273050" y="1536701"/>
                  </a:lnTo>
                  <a:lnTo>
                    <a:pt x="273424" y="1535207"/>
                  </a:lnTo>
                  <a:lnTo>
                    <a:pt x="266700" y="1524001"/>
                  </a:lnTo>
                  <a:lnTo>
                    <a:pt x="260350" y="1501776"/>
                  </a:lnTo>
                  <a:lnTo>
                    <a:pt x="257175" y="1479551"/>
                  </a:lnTo>
                  <a:lnTo>
                    <a:pt x="257175" y="1454151"/>
                  </a:lnTo>
                  <a:lnTo>
                    <a:pt x="257175" y="1027643"/>
                  </a:lnTo>
                  <a:lnTo>
                    <a:pt x="187325" y="1628776"/>
                  </a:lnTo>
                  <a:lnTo>
                    <a:pt x="184150" y="1647826"/>
                  </a:lnTo>
                  <a:lnTo>
                    <a:pt x="177800" y="1663701"/>
                  </a:lnTo>
                  <a:lnTo>
                    <a:pt x="171450" y="1679576"/>
                  </a:lnTo>
                  <a:lnTo>
                    <a:pt x="158750" y="1695451"/>
                  </a:lnTo>
                  <a:lnTo>
                    <a:pt x="146050" y="1704976"/>
                  </a:lnTo>
                  <a:lnTo>
                    <a:pt x="130175" y="1714501"/>
                  </a:lnTo>
                  <a:lnTo>
                    <a:pt x="111125" y="1720851"/>
                  </a:lnTo>
                  <a:lnTo>
                    <a:pt x="92075" y="1720851"/>
                  </a:lnTo>
                  <a:lnTo>
                    <a:pt x="73025" y="1720851"/>
                  </a:lnTo>
                  <a:lnTo>
                    <a:pt x="57150" y="1714501"/>
                  </a:lnTo>
                  <a:lnTo>
                    <a:pt x="41275" y="1704976"/>
                  </a:lnTo>
                  <a:lnTo>
                    <a:pt x="28575" y="1695451"/>
                  </a:lnTo>
                  <a:lnTo>
                    <a:pt x="15875" y="1679576"/>
                  </a:lnTo>
                  <a:lnTo>
                    <a:pt x="9525" y="1663701"/>
                  </a:lnTo>
                  <a:lnTo>
                    <a:pt x="3175" y="1647826"/>
                  </a:lnTo>
                  <a:lnTo>
                    <a:pt x="0" y="1628776"/>
                  </a:lnTo>
                  <a:lnTo>
                    <a:pt x="107950" y="727076"/>
                  </a:lnTo>
                  <a:lnTo>
                    <a:pt x="107950" y="708026"/>
                  </a:lnTo>
                  <a:lnTo>
                    <a:pt x="114300" y="692151"/>
                  </a:lnTo>
                  <a:lnTo>
                    <a:pt x="123825" y="676276"/>
                  </a:lnTo>
                  <a:lnTo>
                    <a:pt x="127000" y="669926"/>
                  </a:lnTo>
                  <a:lnTo>
                    <a:pt x="133350" y="660401"/>
                  </a:lnTo>
                  <a:lnTo>
                    <a:pt x="146050" y="650876"/>
                  </a:lnTo>
                  <a:lnTo>
                    <a:pt x="158750" y="641351"/>
                  </a:lnTo>
                  <a:lnTo>
                    <a:pt x="190500" y="625476"/>
                  </a:lnTo>
                  <a:lnTo>
                    <a:pt x="228600" y="609601"/>
                  </a:lnTo>
                  <a:lnTo>
                    <a:pt x="273050" y="600076"/>
                  </a:lnTo>
                  <a:lnTo>
                    <a:pt x="317500" y="590551"/>
                  </a:lnTo>
                  <a:lnTo>
                    <a:pt x="365125" y="581026"/>
                  </a:lnTo>
                  <a:lnTo>
                    <a:pt x="450850" y="571501"/>
                  </a:lnTo>
                  <a:lnTo>
                    <a:pt x="520700" y="568326"/>
                  </a:lnTo>
                  <a:lnTo>
                    <a:pt x="631825" y="568326"/>
                  </a:lnTo>
                  <a:lnTo>
                    <a:pt x="701675" y="571501"/>
                  </a:lnTo>
                  <a:lnTo>
                    <a:pt x="784225" y="577851"/>
                  </a:lnTo>
                  <a:lnTo>
                    <a:pt x="869950" y="593726"/>
                  </a:lnTo>
                  <a:lnTo>
                    <a:pt x="879958" y="595266"/>
                  </a:lnTo>
                  <a:lnTo>
                    <a:pt x="1400175" y="95251"/>
                  </a:lnTo>
                  <a:lnTo>
                    <a:pt x="1416050" y="85726"/>
                  </a:lnTo>
                  <a:lnTo>
                    <a:pt x="1435100" y="79376"/>
                  </a:lnTo>
                  <a:close/>
                  <a:moveTo>
                    <a:pt x="658814" y="0"/>
                  </a:moveTo>
                  <a:cubicBezTo>
                    <a:pt x="808739" y="0"/>
                    <a:pt x="930277" y="121538"/>
                    <a:pt x="930277" y="271463"/>
                  </a:cubicBezTo>
                  <a:cubicBezTo>
                    <a:pt x="930277" y="421388"/>
                    <a:pt x="808739" y="542926"/>
                    <a:pt x="658814" y="542926"/>
                  </a:cubicBezTo>
                  <a:cubicBezTo>
                    <a:pt x="508889" y="542926"/>
                    <a:pt x="387351" y="421388"/>
                    <a:pt x="387351" y="271463"/>
                  </a:cubicBezTo>
                  <a:cubicBezTo>
                    <a:pt x="387351" y="121538"/>
                    <a:pt x="508889" y="0"/>
                    <a:pt x="65881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7" name="组合 6">
            <a:extLst>
              <a:ext uri="{FF2B5EF4-FFF2-40B4-BE49-F238E27FC236}">
                <a16:creationId xmlns="" xmlns:a16="http://schemas.microsoft.com/office/drawing/2014/main" id="{63F2D726-167D-498C-8B34-6B5A8C84DA8C}"/>
              </a:ext>
            </a:extLst>
          </p:cNvPr>
          <p:cNvGrpSpPr/>
          <p:nvPr/>
        </p:nvGrpSpPr>
        <p:grpSpPr>
          <a:xfrm>
            <a:off x="6419273" y="3489534"/>
            <a:ext cx="635000" cy="635000"/>
            <a:chOff x="6419273" y="3489534"/>
            <a:chExt cx="635000" cy="635000"/>
          </a:xfrm>
        </p:grpSpPr>
        <p:sp>
          <p:nvSpPr>
            <p:cNvPr id="9" name="椭圆 8">
              <a:extLst>
                <a:ext uri="{FF2B5EF4-FFF2-40B4-BE49-F238E27FC236}">
                  <a16:creationId xmlns="" xmlns:a16="http://schemas.microsoft.com/office/drawing/2014/main" id="{EA4E1A40-D421-4B91-977F-4F1990A2CD18}"/>
                </a:ext>
              </a:extLst>
            </p:cNvPr>
            <p:cNvSpPr/>
            <p:nvPr/>
          </p:nvSpPr>
          <p:spPr>
            <a:xfrm>
              <a:off x="6419273" y="3489534"/>
              <a:ext cx="635000" cy="635000"/>
            </a:xfrm>
            <a:prstGeom prst="ellipse">
              <a:avLst/>
            </a:prstGeom>
            <a:solidFill>
              <a:srgbClr val="0CA4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2" name="KSO_Shape">
              <a:extLst>
                <a:ext uri="{FF2B5EF4-FFF2-40B4-BE49-F238E27FC236}">
                  <a16:creationId xmlns="" xmlns:a16="http://schemas.microsoft.com/office/drawing/2014/main" id="{9CB7BE24-27C1-4590-85F1-654B7236DD43}"/>
                </a:ext>
              </a:extLst>
            </p:cNvPr>
            <p:cNvSpPr>
              <a:spLocks/>
            </p:cNvSpPr>
            <p:nvPr/>
          </p:nvSpPr>
          <p:spPr bwMode="auto">
            <a:xfrm>
              <a:off x="6533331" y="3545652"/>
              <a:ext cx="406884" cy="522763"/>
            </a:xfrm>
            <a:custGeom>
              <a:avLst/>
              <a:gdLst>
                <a:gd name="T0" fmla="*/ 326276 w 1889125"/>
                <a:gd name="T1" fmla="*/ 1705545 h 2425700"/>
                <a:gd name="T2" fmla="*/ 967509 w 1889125"/>
                <a:gd name="T3" fmla="*/ 1544695 h 2425700"/>
                <a:gd name="T4" fmla="*/ 926406 w 1889125"/>
                <a:gd name="T5" fmla="*/ 1513858 h 2425700"/>
                <a:gd name="T6" fmla="*/ 901979 w 1889125"/>
                <a:gd name="T7" fmla="*/ 1532229 h 2425700"/>
                <a:gd name="T8" fmla="*/ 833336 w 1889125"/>
                <a:gd name="T9" fmla="*/ 1506256 h 2425700"/>
                <a:gd name="T10" fmla="*/ 809218 w 1889125"/>
                <a:gd name="T11" fmla="*/ 1506256 h 2425700"/>
                <a:gd name="T12" fmla="*/ 681555 w 1889125"/>
                <a:gd name="T13" fmla="*/ 1473632 h 2425700"/>
                <a:gd name="T14" fmla="*/ 661148 w 1889125"/>
                <a:gd name="T15" fmla="*/ 1506890 h 2425700"/>
                <a:gd name="T16" fmla="*/ 635485 w 1889125"/>
                <a:gd name="T17" fmla="*/ 1517025 h 2425700"/>
                <a:gd name="T18" fmla="*/ 570861 w 1889125"/>
                <a:gd name="T19" fmla="*/ 1531279 h 2425700"/>
                <a:gd name="T20" fmla="*/ 560967 w 1889125"/>
                <a:gd name="T21" fmla="*/ 1508790 h 2425700"/>
                <a:gd name="T22" fmla="*/ 510232 w 1889125"/>
                <a:gd name="T23" fmla="*/ 990718 h 2425700"/>
                <a:gd name="T24" fmla="*/ 522692 w 1889125"/>
                <a:gd name="T25" fmla="*/ 1044780 h 2425700"/>
                <a:gd name="T26" fmla="*/ 507116 w 1889125"/>
                <a:gd name="T27" fmla="*/ 1022846 h 2425700"/>
                <a:gd name="T28" fmla="*/ 499952 w 1889125"/>
                <a:gd name="T29" fmla="*/ 1018521 h 2425700"/>
                <a:gd name="T30" fmla="*/ 490919 w 1889125"/>
                <a:gd name="T31" fmla="*/ 1045088 h 2425700"/>
                <a:gd name="T32" fmla="*/ 462884 w 1889125"/>
                <a:gd name="T33" fmla="*/ 1040146 h 2425700"/>
                <a:gd name="T34" fmla="*/ 1045384 w 1889125"/>
                <a:gd name="T35" fmla="*/ 974941 h 2425700"/>
                <a:gd name="T36" fmla="*/ 1023042 w 1889125"/>
                <a:gd name="T37" fmla="*/ 1040659 h 2425700"/>
                <a:gd name="T38" fmla="*/ 995425 w 1889125"/>
                <a:gd name="T39" fmla="*/ 1042231 h 2425700"/>
                <a:gd name="T40" fmla="*/ 987357 w 1889125"/>
                <a:gd name="T41" fmla="*/ 1015504 h 2425700"/>
                <a:gd name="T42" fmla="*/ 980530 w 1889125"/>
                <a:gd name="T43" fmla="*/ 1023050 h 2425700"/>
                <a:gd name="T44" fmla="*/ 964705 w 1889125"/>
                <a:gd name="T45" fmla="*/ 1041917 h 2425700"/>
                <a:gd name="T46" fmla="*/ 979600 w 1889125"/>
                <a:gd name="T47" fmla="*/ 987204 h 2425700"/>
                <a:gd name="T48" fmla="*/ 963206 w 1889125"/>
                <a:gd name="T49" fmla="*/ 400199 h 2425700"/>
                <a:gd name="T50" fmla="*/ 1077473 w 1889125"/>
                <a:gd name="T51" fmla="*/ 467523 h 2425700"/>
                <a:gd name="T52" fmla="*/ 1081832 w 1889125"/>
                <a:gd name="T53" fmla="*/ 624610 h 2425700"/>
                <a:gd name="T54" fmla="*/ 1025788 w 1889125"/>
                <a:gd name="T55" fmla="*/ 959357 h 2425700"/>
                <a:gd name="T56" fmla="*/ 980642 w 1889125"/>
                <a:gd name="T57" fmla="*/ 877073 h 2425700"/>
                <a:gd name="T58" fmla="*/ 979085 w 1889125"/>
                <a:gd name="T59" fmla="*/ 568819 h 2425700"/>
                <a:gd name="T60" fmla="*/ 931758 w 1889125"/>
                <a:gd name="T61" fmla="*/ 993642 h 2425700"/>
                <a:gd name="T62" fmla="*/ 739341 w 1889125"/>
                <a:gd name="T63" fmla="*/ 1117068 h 2425700"/>
                <a:gd name="T64" fmla="*/ 546612 w 1889125"/>
                <a:gd name="T65" fmla="*/ 978369 h 2425700"/>
                <a:gd name="T66" fmla="*/ 502399 w 1889125"/>
                <a:gd name="T67" fmla="*/ 581910 h 2425700"/>
                <a:gd name="T68" fmla="*/ 503645 w 1889125"/>
                <a:gd name="T69" fmla="*/ 965902 h 2425700"/>
                <a:gd name="T70" fmla="*/ 432656 w 1889125"/>
                <a:gd name="T71" fmla="*/ 932241 h 2425700"/>
                <a:gd name="T72" fmla="*/ 405256 w 1889125"/>
                <a:gd name="T73" fmla="*/ 551053 h 2425700"/>
                <a:gd name="T74" fmla="*/ 429543 w 1889125"/>
                <a:gd name="T75" fmla="*/ 457549 h 2425700"/>
                <a:gd name="T76" fmla="*/ 520458 w 1889125"/>
                <a:gd name="T77" fmla="*/ 409549 h 2425700"/>
                <a:gd name="T78" fmla="*/ 726576 w 1889125"/>
                <a:gd name="T79" fmla="*/ 432302 h 2425700"/>
                <a:gd name="T80" fmla="*/ 866374 w 1889125"/>
                <a:gd name="T81" fmla="*/ 383057 h 2425700"/>
                <a:gd name="T82" fmla="*/ 845148 w 1889125"/>
                <a:gd name="T83" fmla="*/ 19324 h 2425700"/>
                <a:gd name="T84" fmla="*/ 887158 w 1889125"/>
                <a:gd name="T85" fmla="*/ 71998 h 2425700"/>
                <a:gd name="T86" fmla="*/ 838303 w 1889125"/>
                <a:gd name="T87" fmla="*/ 103479 h 2425700"/>
                <a:gd name="T88" fmla="*/ 821810 w 1889125"/>
                <a:gd name="T89" fmla="*/ 108777 h 2425700"/>
                <a:gd name="T90" fmla="*/ 879689 w 1889125"/>
                <a:gd name="T91" fmla="*/ 116257 h 2425700"/>
                <a:gd name="T92" fmla="*/ 892448 w 1889125"/>
                <a:gd name="T93" fmla="*/ 154906 h 2425700"/>
                <a:gd name="T94" fmla="*/ 897426 w 1889125"/>
                <a:gd name="T95" fmla="*/ 237502 h 2425700"/>
                <a:gd name="T96" fmla="*/ 882801 w 1889125"/>
                <a:gd name="T97" fmla="*/ 245294 h 2425700"/>
                <a:gd name="T98" fmla="*/ 855417 w 1889125"/>
                <a:gd name="T99" fmla="*/ 312929 h 2425700"/>
                <a:gd name="T100" fmla="*/ 800338 w 1889125"/>
                <a:gd name="T101" fmla="*/ 371525 h 2425700"/>
                <a:gd name="T102" fmla="*/ 742148 w 1889125"/>
                <a:gd name="T103" fmla="*/ 387109 h 2425700"/>
                <a:gd name="T104" fmla="*/ 685824 w 1889125"/>
                <a:gd name="T105" fmla="*/ 355318 h 2425700"/>
                <a:gd name="T106" fmla="*/ 632612 w 1889125"/>
                <a:gd name="T107" fmla="*/ 286436 h 2425700"/>
                <a:gd name="T108" fmla="*/ 607718 w 1889125"/>
                <a:gd name="T109" fmla="*/ 254332 h 2425700"/>
                <a:gd name="T110" fmla="*/ 595893 w 1889125"/>
                <a:gd name="T111" fmla="*/ 194801 h 2425700"/>
                <a:gd name="T112" fmla="*/ 608963 w 1889125"/>
                <a:gd name="T113" fmla="*/ 156152 h 2425700"/>
                <a:gd name="T114" fmla="*/ 614563 w 1889125"/>
                <a:gd name="T115" fmla="*/ 86024 h 2425700"/>
                <a:gd name="T116" fmla="*/ 606473 w 1889125"/>
                <a:gd name="T117" fmla="*/ 59219 h 2425700"/>
                <a:gd name="T118" fmla="*/ 716008 w 1889125"/>
                <a:gd name="T119" fmla="*/ 4675 h 24257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889125" h="2425700">
                  <a:moveTo>
                    <a:pt x="1004760" y="2001837"/>
                  </a:moveTo>
                  <a:lnTo>
                    <a:pt x="1015053" y="2275797"/>
                  </a:lnTo>
                  <a:lnTo>
                    <a:pt x="1114425" y="2276990"/>
                  </a:lnTo>
                  <a:lnTo>
                    <a:pt x="956459" y="2425700"/>
                  </a:lnTo>
                  <a:lnTo>
                    <a:pt x="790575" y="2279376"/>
                  </a:lnTo>
                  <a:lnTo>
                    <a:pt x="893906" y="2278581"/>
                  </a:lnTo>
                  <a:lnTo>
                    <a:pt x="915681" y="2002632"/>
                  </a:lnTo>
                  <a:lnTo>
                    <a:pt x="1004760" y="2001837"/>
                  </a:lnTo>
                  <a:close/>
                  <a:moveTo>
                    <a:pt x="656480" y="1979612"/>
                  </a:moveTo>
                  <a:lnTo>
                    <a:pt x="749300" y="2011697"/>
                  </a:lnTo>
                  <a:lnTo>
                    <a:pt x="315348" y="2137661"/>
                  </a:lnTo>
                  <a:lnTo>
                    <a:pt x="415705" y="2171727"/>
                  </a:lnTo>
                  <a:lnTo>
                    <a:pt x="0" y="2185987"/>
                  </a:lnTo>
                  <a:lnTo>
                    <a:pt x="118603" y="2069134"/>
                  </a:lnTo>
                  <a:lnTo>
                    <a:pt x="191192" y="2093693"/>
                  </a:lnTo>
                  <a:lnTo>
                    <a:pt x="656480" y="1979612"/>
                  </a:lnTo>
                  <a:close/>
                  <a:moveTo>
                    <a:pt x="1232694" y="1966912"/>
                  </a:moveTo>
                  <a:lnTo>
                    <a:pt x="1698228" y="2080597"/>
                  </a:lnTo>
                  <a:lnTo>
                    <a:pt x="1770063" y="2056434"/>
                  </a:lnTo>
                  <a:lnTo>
                    <a:pt x="1889125" y="2173287"/>
                  </a:lnTo>
                  <a:lnTo>
                    <a:pt x="1473200" y="2159027"/>
                  </a:lnTo>
                  <a:lnTo>
                    <a:pt x="1573213" y="2124961"/>
                  </a:lnTo>
                  <a:lnTo>
                    <a:pt x="1139825" y="1999393"/>
                  </a:lnTo>
                  <a:lnTo>
                    <a:pt x="1232694" y="1966912"/>
                  </a:lnTo>
                  <a:close/>
                  <a:moveTo>
                    <a:pt x="1022350" y="1876425"/>
                  </a:moveTo>
                  <a:lnTo>
                    <a:pt x="1122020" y="1876425"/>
                  </a:lnTo>
                  <a:lnTo>
                    <a:pt x="1126353" y="1879248"/>
                  </a:lnTo>
                  <a:lnTo>
                    <a:pt x="1137778" y="1886911"/>
                  </a:lnTo>
                  <a:lnTo>
                    <a:pt x="1144869" y="1892557"/>
                  </a:lnTo>
                  <a:lnTo>
                    <a:pt x="1152354" y="1898607"/>
                  </a:lnTo>
                  <a:lnTo>
                    <a:pt x="1159839" y="1904657"/>
                  </a:lnTo>
                  <a:lnTo>
                    <a:pt x="1166930" y="1911513"/>
                  </a:lnTo>
                  <a:lnTo>
                    <a:pt x="1173233" y="1918369"/>
                  </a:lnTo>
                  <a:lnTo>
                    <a:pt x="1176385" y="1921193"/>
                  </a:lnTo>
                  <a:lnTo>
                    <a:pt x="1178355" y="1924822"/>
                  </a:lnTo>
                  <a:lnTo>
                    <a:pt x="1180325" y="1927646"/>
                  </a:lnTo>
                  <a:lnTo>
                    <a:pt x="1181506" y="1930872"/>
                  </a:lnTo>
                  <a:lnTo>
                    <a:pt x="1182688" y="1933695"/>
                  </a:lnTo>
                  <a:lnTo>
                    <a:pt x="1182688" y="1936518"/>
                  </a:lnTo>
                  <a:lnTo>
                    <a:pt x="1182688" y="1939342"/>
                  </a:lnTo>
                  <a:lnTo>
                    <a:pt x="1181112" y="1941762"/>
                  </a:lnTo>
                  <a:lnTo>
                    <a:pt x="1179537" y="1943778"/>
                  </a:lnTo>
                  <a:lnTo>
                    <a:pt x="1176779" y="1945795"/>
                  </a:lnTo>
                  <a:lnTo>
                    <a:pt x="1173233" y="1947408"/>
                  </a:lnTo>
                  <a:lnTo>
                    <a:pt x="1168506" y="1948618"/>
                  </a:lnTo>
                  <a:lnTo>
                    <a:pt x="1163779" y="1949828"/>
                  </a:lnTo>
                  <a:lnTo>
                    <a:pt x="1157081" y="1950634"/>
                  </a:lnTo>
                  <a:lnTo>
                    <a:pt x="1149202" y="1951038"/>
                  </a:lnTo>
                  <a:lnTo>
                    <a:pt x="1141323" y="1950634"/>
                  </a:lnTo>
                  <a:lnTo>
                    <a:pt x="1134232" y="1950231"/>
                  </a:lnTo>
                  <a:lnTo>
                    <a:pt x="1127141" y="1949424"/>
                  </a:lnTo>
                  <a:lnTo>
                    <a:pt x="1120444" y="1948215"/>
                  </a:lnTo>
                  <a:lnTo>
                    <a:pt x="1114141" y="1947005"/>
                  </a:lnTo>
                  <a:lnTo>
                    <a:pt x="1108625" y="1944585"/>
                  </a:lnTo>
                  <a:lnTo>
                    <a:pt x="1102716" y="1942568"/>
                  </a:lnTo>
                  <a:lnTo>
                    <a:pt x="1096807" y="1940148"/>
                  </a:lnTo>
                  <a:lnTo>
                    <a:pt x="1091292" y="1937325"/>
                  </a:lnTo>
                  <a:lnTo>
                    <a:pt x="1081049" y="1931679"/>
                  </a:lnTo>
                  <a:lnTo>
                    <a:pt x="1071200" y="1925226"/>
                  </a:lnTo>
                  <a:lnTo>
                    <a:pt x="1061745" y="1917966"/>
                  </a:lnTo>
                  <a:lnTo>
                    <a:pt x="1057412" y="1915143"/>
                  </a:lnTo>
                  <a:lnTo>
                    <a:pt x="1054260" y="1913933"/>
                  </a:lnTo>
                  <a:lnTo>
                    <a:pt x="1053472" y="1913933"/>
                  </a:lnTo>
                  <a:lnTo>
                    <a:pt x="1052684" y="1913933"/>
                  </a:lnTo>
                  <a:lnTo>
                    <a:pt x="1051503" y="1914740"/>
                  </a:lnTo>
                  <a:lnTo>
                    <a:pt x="1051109" y="1915949"/>
                  </a:lnTo>
                  <a:lnTo>
                    <a:pt x="1050321" y="1917159"/>
                  </a:lnTo>
                  <a:lnTo>
                    <a:pt x="1049533" y="1918369"/>
                  </a:lnTo>
                  <a:lnTo>
                    <a:pt x="1049139" y="1918773"/>
                  </a:lnTo>
                  <a:lnTo>
                    <a:pt x="1048351" y="1918773"/>
                  </a:lnTo>
                  <a:lnTo>
                    <a:pt x="1036926" y="1918369"/>
                  </a:lnTo>
                  <a:lnTo>
                    <a:pt x="1031017" y="1917966"/>
                  </a:lnTo>
                  <a:lnTo>
                    <a:pt x="1028653" y="1916756"/>
                  </a:lnTo>
                  <a:lnTo>
                    <a:pt x="1026684" y="1916353"/>
                  </a:lnTo>
                  <a:lnTo>
                    <a:pt x="1024714" y="1906673"/>
                  </a:lnTo>
                  <a:lnTo>
                    <a:pt x="1023532" y="1898607"/>
                  </a:lnTo>
                  <a:lnTo>
                    <a:pt x="1023138" y="1892154"/>
                  </a:lnTo>
                  <a:lnTo>
                    <a:pt x="1022744" y="1887314"/>
                  </a:lnTo>
                  <a:lnTo>
                    <a:pt x="1023138" y="1883685"/>
                  </a:lnTo>
                  <a:lnTo>
                    <a:pt x="1023532" y="1881265"/>
                  </a:lnTo>
                  <a:lnTo>
                    <a:pt x="1023926" y="1879248"/>
                  </a:lnTo>
                  <a:lnTo>
                    <a:pt x="1022350" y="1876425"/>
                  </a:lnTo>
                  <a:close/>
                  <a:moveTo>
                    <a:pt x="768693" y="1876425"/>
                  </a:moveTo>
                  <a:lnTo>
                    <a:pt x="868363" y="1876425"/>
                  </a:lnTo>
                  <a:lnTo>
                    <a:pt x="867181" y="1879248"/>
                  </a:lnTo>
                  <a:lnTo>
                    <a:pt x="867575" y="1881265"/>
                  </a:lnTo>
                  <a:lnTo>
                    <a:pt x="867575" y="1883685"/>
                  </a:lnTo>
                  <a:lnTo>
                    <a:pt x="867969" y="1887314"/>
                  </a:lnTo>
                  <a:lnTo>
                    <a:pt x="867969" y="1892154"/>
                  </a:lnTo>
                  <a:lnTo>
                    <a:pt x="867181" y="1898607"/>
                  </a:lnTo>
                  <a:lnTo>
                    <a:pt x="866000" y="1906673"/>
                  </a:lnTo>
                  <a:lnTo>
                    <a:pt x="863636" y="1916353"/>
                  </a:lnTo>
                  <a:lnTo>
                    <a:pt x="862060" y="1916756"/>
                  </a:lnTo>
                  <a:lnTo>
                    <a:pt x="860090" y="1917966"/>
                  </a:lnTo>
                  <a:lnTo>
                    <a:pt x="853787" y="1918369"/>
                  </a:lnTo>
                  <a:lnTo>
                    <a:pt x="842362" y="1918773"/>
                  </a:lnTo>
                  <a:lnTo>
                    <a:pt x="841575" y="1918773"/>
                  </a:lnTo>
                  <a:lnTo>
                    <a:pt x="841181" y="1918369"/>
                  </a:lnTo>
                  <a:lnTo>
                    <a:pt x="840393" y="1917159"/>
                  </a:lnTo>
                  <a:lnTo>
                    <a:pt x="839999" y="1915949"/>
                  </a:lnTo>
                  <a:lnTo>
                    <a:pt x="839211" y="1914740"/>
                  </a:lnTo>
                  <a:lnTo>
                    <a:pt x="838029" y="1913933"/>
                  </a:lnTo>
                  <a:lnTo>
                    <a:pt x="836847" y="1913933"/>
                  </a:lnTo>
                  <a:lnTo>
                    <a:pt x="836059" y="1913933"/>
                  </a:lnTo>
                  <a:lnTo>
                    <a:pt x="833302" y="1915143"/>
                  </a:lnTo>
                  <a:lnTo>
                    <a:pt x="828968" y="1917966"/>
                  </a:lnTo>
                  <a:lnTo>
                    <a:pt x="819513" y="1925226"/>
                  </a:lnTo>
                  <a:lnTo>
                    <a:pt x="809665" y="1931679"/>
                  </a:lnTo>
                  <a:lnTo>
                    <a:pt x="799422" y="1937325"/>
                  </a:lnTo>
                  <a:lnTo>
                    <a:pt x="793907" y="1940148"/>
                  </a:lnTo>
                  <a:lnTo>
                    <a:pt x="787997" y="1942568"/>
                  </a:lnTo>
                  <a:lnTo>
                    <a:pt x="782088" y="1944585"/>
                  </a:lnTo>
                  <a:lnTo>
                    <a:pt x="776178" y="1947005"/>
                  </a:lnTo>
                  <a:lnTo>
                    <a:pt x="769875" y="1948215"/>
                  </a:lnTo>
                  <a:lnTo>
                    <a:pt x="763178" y="1949424"/>
                  </a:lnTo>
                  <a:lnTo>
                    <a:pt x="756087" y="1950231"/>
                  </a:lnTo>
                  <a:lnTo>
                    <a:pt x="748996" y="1950634"/>
                  </a:lnTo>
                  <a:lnTo>
                    <a:pt x="741511" y="1951038"/>
                  </a:lnTo>
                  <a:lnTo>
                    <a:pt x="733632" y="1950634"/>
                  </a:lnTo>
                  <a:lnTo>
                    <a:pt x="727328" y="1949828"/>
                  </a:lnTo>
                  <a:lnTo>
                    <a:pt x="721813" y="1948618"/>
                  </a:lnTo>
                  <a:lnTo>
                    <a:pt x="717480" y="1947408"/>
                  </a:lnTo>
                  <a:lnTo>
                    <a:pt x="713934" y="1945795"/>
                  </a:lnTo>
                  <a:lnTo>
                    <a:pt x="711570" y="1943778"/>
                  </a:lnTo>
                  <a:lnTo>
                    <a:pt x="709207" y="1941762"/>
                  </a:lnTo>
                  <a:lnTo>
                    <a:pt x="708419" y="1939342"/>
                  </a:lnTo>
                  <a:lnTo>
                    <a:pt x="708025" y="1936518"/>
                  </a:lnTo>
                  <a:lnTo>
                    <a:pt x="708025" y="1933695"/>
                  </a:lnTo>
                  <a:lnTo>
                    <a:pt x="708813" y="1930872"/>
                  </a:lnTo>
                  <a:lnTo>
                    <a:pt x="710782" y="1927646"/>
                  </a:lnTo>
                  <a:lnTo>
                    <a:pt x="712358" y="1924822"/>
                  </a:lnTo>
                  <a:lnTo>
                    <a:pt x="714722" y="1921193"/>
                  </a:lnTo>
                  <a:lnTo>
                    <a:pt x="717480" y="1918369"/>
                  </a:lnTo>
                  <a:lnTo>
                    <a:pt x="723783" y="1911513"/>
                  </a:lnTo>
                  <a:lnTo>
                    <a:pt x="730874" y="1904657"/>
                  </a:lnTo>
                  <a:lnTo>
                    <a:pt x="738359" y="1898607"/>
                  </a:lnTo>
                  <a:lnTo>
                    <a:pt x="745844" y="1892557"/>
                  </a:lnTo>
                  <a:lnTo>
                    <a:pt x="752935" y="1886911"/>
                  </a:lnTo>
                  <a:lnTo>
                    <a:pt x="764754" y="1879248"/>
                  </a:lnTo>
                  <a:lnTo>
                    <a:pt x="768693" y="1876425"/>
                  </a:lnTo>
                  <a:close/>
                  <a:moveTo>
                    <a:pt x="563562" y="1244600"/>
                  </a:moveTo>
                  <a:lnTo>
                    <a:pt x="644922" y="1259548"/>
                  </a:lnTo>
                  <a:lnTo>
                    <a:pt x="647303" y="1259941"/>
                  </a:lnTo>
                  <a:lnTo>
                    <a:pt x="650081" y="1261514"/>
                  </a:lnTo>
                  <a:lnTo>
                    <a:pt x="652065" y="1263481"/>
                  </a:lnTo>
                  <a:lnTo>
                    <a:pt x="654050" y="1266235"/>
                  </a:lnTo>
                  <a:lnTo>
                    <a:pt x="656034" y="1269382"/>
                  </a:lnTo>
                  <a:lnTo>
                    <a:pt x="657622" y="1272922"/>
                  </a:lnTo>
                  <a:lnTo>
                    <a:pt x="659209" y="1277249"/>
                  </a:lnTo>
                  <a:lnTo>
                    <a:pt x="660400" y="1281969"/>
                  </a:lnTo>
                  <a:lnTo>
                    <a:pt x="662781" y="1291410"/>
                  </a:lnTo>
                  <a:lnTo>
                    <a:pt x="664368" y="1301637"/>
                  </a:lnTo>
                  <a:lnTo>
                    <a:pt x="666750" y="1322092"/>
                  </a:lnTo>
                  <a:lnTo>
                    <a:pt x="666750" y="1325633"/>
                  </a:lnTo>
                  <a:lnTo>
                    <a:pt x="666750" y="1328780"/>
                  </a:lnTo>
                  <a:lnTo>
                    <a:pt x="665956" y="1330353"/>
                  </a:lnTo>
                  <a:lnTo>
                    <a:pt x="665162" y="1330746"/>
                  </a:lnTo>
                  <a:lnTo>
                    <a:pt x="664765" y="1331140"/>
                  </a:lnTo>
                  <a:lnTo>
                    <a:pt x="663178" y="1330746"/>
                  </a:lnTo>
                  <a:lnTo>
                    <a:pt x="661193" y="1329960"/>
                  </a:lnTo>
                  <a:lnTo>
                    <a:pt x="659606" y="1327993"/>
                  </a:lnTo>
                  <a:lnTo>
                    <a:pt x="657622" y="1326026"/>
                  </a:lnTo>
                  <a:lnTo>
                    <a:pt x="653256" y="1320126"/>
                  </a:lnTo>
                  <a:lnTo>
                    <a:pt x="650081" y="1313832"/>
                  </a:lnTo>
                  <a:lnTo>
                    <a:pt x="648097" y="1310685"/>
                  </a:lnTo>
                  <a:lnTo>
                    <a:pt x="647303" y="1307538"/>
                  </a:lnTo>
                  <a:lnTo>
                    <a:pt x="646509" y="1304784"/>
                  </a:lnTo>
                  <a:lnTo>
                    <a:pt x="646112" y="1302424"/>
                  </a:lnTo>
                  <a:lnTo>
                    <a:pt x="646112" y="1300064"/>
                  </a:lnTo>
                  <a:lnTo>
                    <a:pt x="645715" y="1298491"/>
                  </a:lnTo>
                  <a:lnTo>
                    <a:pt x="645318" y="1296917"/>
                  </a:lnTo>
                  <a:lnTo>
                    <a:pt x="644525" y="1295737"/>
                  </a:lnTo>
                  <a:lnTo>
                    <a:pt x="643731" y="1294950"/>
                  </a:lnTo>
                  <a:lnTo>
                    <a:pt x="642937" y="1293770"/>
                  </a:lnTo>
                  <a:lnTo>
                    <a:pt x="642143" y="1293377"/>
                  </a:lnTo>
                  <a:lnTo>
                    <a:pt x="640556" y="1293377"/>
                  </a:lnTo>
                  <a:lnTo>
                    <a:pt x="639762" y="1293770"/>
                  </a:lnTo>
                  <a:lnTo>
                    <a:pt x="638968" y="1294164"/>
                  </a:lnTo>
                  <a:lnTo>
                    <a:pt x="637778" y="1295737"/>
                  </a:lnTo>
                  <a:lnTo>
                    <a:pt x="636984" y="1296917"/>
                  </a:lnTo>
                  <a:lnTo>
                    <a:pt x="636587" y="1298884"/>
                  </a:lnTo>
                  <a:lnTo>
                    <a:pt x="635793" y="1300851"/>
                  </a:lnTo>
                  <a:lnTo>
                    <a:pt x="635793" y="1303998"/>
                  </a:lnTo>
                  <a:lnTo>
                    <a:pt x="635396" y="1306751"/>
                  </a:lnTo>
                  <a:lnTo>
                    <a:pt x="635396" y="1313045"/>
                  </a:lnTo>
                  <a:lnTo>
                    <a:pt x="633809" y="1318945"/>
                  </a:lnTo>
                  <a:lnTo>
                    <a:pt x="633015" y="1321306"/>
                  </a:lnTo>
                  <a:lnTo>
                    <a:pt x="631825" y="1323666"/>
                  </a:lnTo>
                  <a:lnTo>
                    <a:pt x="630634" y="1325633"/>
                  </a:lnTo>
                  <a:lnTo>
                    <a:pt x="629443" y="1327599"/>
                  </a:lnTo>
                  <a:lnTo>
                    <a:pt x="627459" y="1329173"/>
                  </a:lnTo>
                  <a:lnTo>
                    <a:pt x="625475" y="1330746"/>
                  </a:lnTo>
                  <a:lnTo>
                    <a:pt x="623093" y="1331926"/>
                  </a:lnTo>
                  <a:lnTo>
                    <a:pt x="620315" y="1332713"/>
                  </a:lnTo>
                  <a:lnTo>
                    <a:pt x="617537" y="1333107"/>
                  </a:lnTo>
                  <a:lnTo>
                    <a:pt x="613965" y="1333500"/>
                  </a:lnTo>
                  <a:lnTo>
                    <a:pt x="610790" y="1333500"/>
                  </a:lnTo>
                  <a:lnTo>
                    <a:pt x="606424" y="1333500"/>
                  </a:lnTo>
                  <a:lnTo>
                    <a:pt x="603646" y="1333107"/>
                  </a:lnTo>
                  <a:lnTo>
                    <a:pt x="600074" y="1331926"/>
                  </a:lnTo>
                  <a:lnTo>
                    <a:pt x="597296" y="1330746"/>
                  </a:lnTo>
                  <a:lnTo>
                    <a:pt x="594915" y="1329173"/>
                  </a:lnTo>
                  <a:lnTo>
                    <a:pt x="592137" y="1326813"/>
                  </a:lnTo>
                  <a:lnTo>
                    <a:pt x="589756" y="1324453"/>
                  </a:lnTo>
                  <a:lnTo>
                    <a:pt x="586977" y="1321306"/>
                  </a:lnTo>
                  <a:lnTo>
                    <a:pt x="584993" y="1318552"/>
                  </a:lnTo>
                  <a:lnTo>
                    <a:pt x="581024" y="1311472"/>
                  </a:lnTo>
                  <a:lnTo>
                    <a:pt x="577452" y="1303998"/>
                  </a:lnTo>
                  <a:lnTo>
                    <a:pt x="574674" y="1296130"/>
                  </a:lnTo>
                  <a:lnTo>
                    <a:pt x="571896" y="1288263"/>
                  </a:lnTo>
                  <a:lnTo>
                    <a:pt x="569912" y="1279609"/>
                  </a:lnTo>
                  <a:lnTo>
                    <a:pt x="567927" y="1271742"/>
                  </a:lnTo>
                  <a:lnTo>
                    <a:pt x="565149" y="1257974"/>
                  </a:lnTo>
                  <a:lnTo>
                    <a:pt x="563959" y="1248140"/>
                  </a:lnTo>
                  <a:lnTo>
                    <a:pt x="563562" y="1244600"/>
                  </a:lnTo>
                  <a:close/>
                  <a:moveTo>
                    <a:pt x="1331913" y="1241425"/>
                  </a:moveTo>
                  <a:lnTo>
                    <a:pt x="1331518" y="1244628"/>
                  </a:lnTo>
                  <a:lnTo>
                    <a:pt x="1329936" y="1255038"/>
                  </a:lnTo>
                  <a:lnTo>
                    <a:pt x="1327564" y="1269052"/>
                  </a:lnTo>
                  <a:lnTo>
                    <a:pt x="1325983" y="1277060"/>
                  </a:lnTo>
                  <a:lnTo>
                    <a:pt x="1323611" y="1285468"/>
                  </a:lnTo>
                  <a:lnTo>
                    <a:pt x="1321239" y="1293475"/>
                  </a:lnTo>
                  <a:lnTo>
                    <a:pt x="1318471" y="1301884"/>
                  </a:lnTo>
                  <a:lnTo>
                    <a:pt x="1314518" y="1309491"/>
                  </a:lnTo>
                  <a:lnTo>
                    <a:pt x="1310564" y="1316698"/>
                  </a:lnTo>
                  <a:lnTo>
                    <a:pt x="1308587" y="1319501"/>
                  </a:lnTo>
                  <a:lnTo>
                    <a:pt x="1306215" y="1322704"/>
                  </a:lnTo>
                  <a:lnTo>
                    <a:pt x="1303448" y="1325106"/>
                  </a:lnTo>
                  <a:lnTo>
                    <a:pt x="1301075" y="1327108"/>
                  </a:lnTo>
                  <a:lnTo>
                    <a:pt x="1298308" y="1329110"/>
                  </a:lnTo>
                  <a:lnTo>
                    <a:pt x="1295145" y="1330311"/>
                  </a:lnTo>
                  <a:lnTo>
                    <a:pt x="1292378" y="1331512"/>
                  </a:lnTo>
                  <a:lnTo>
                    <a:pt x="1288819" y="1331913"/>
                  </a:lnTo>
                  <a:lnTo>
                    <a:pt x="1285261" y="1331913"/>
                  </a:lnTo>
                  <a:lnTo>
                    <a:pt x="1281703" y="1331913"/>
                  </a:lnTo>
                  <a:lnTo>
                    <a:pt x="1278540" y="1331512"/>
                  </a:lnTo>
                  <a:lnTo>
                    <a:pt x="1275377" y="1331112"/>
                  </a:lnTo>
                  <a:lnTo>
                    <a:pt x="1273005" y="1330311"/>
                  </a:lnTo>
                  <a:lnTo>
                    <a:pt x="1270238" y="1329110"/>
                  </a:lnTo>
                  <a:lnTo>
                    <a:pt x="1268261" y="1327108"/>
                  </a:lnTo>
                  <a:lnTo>
                    <a:pt x="1266679" y="1325907"/>
                  </a:lnTo>
                  <a:lnTo>
                    <a:pt x="1265098" y="1323905"/>
                  </a:lnTo>
                  <a:lnTo>
                    <a:pt x="1263517" y="1321903"/>
                  </a:lnTo>
                  <a:lnTo>
                    <a:pt x="1262726" y="1319501"/>
                  </a:lnTo>
                  <a:lnTo>
                    <a:pt x="1261935" y="1317098"/>
                  </a:lnTo>
                  <a:lnTo>
                    <a:pt x="1260749" y="1311093"/>
                  </a:lnTo>
                  <a:lnTo>
                    <a:pt x="1260354" y="1304686"/>
                  </a:lnTo>
                  <a:lnTo>
                    <a:pt x="1260354" y="1301884"/>
                  </a:lnTo>
                  <a:lnTo>
                    <a:pt x="1259958" y="1298681"/>
                  </a:lnTo>
                  <a:lnTo>
                    <a:pt x="1259563" y="1296679"/>
                  </a:lnTo>
                  <a:lnTo>
                    <a:pt x="1258772" y="1294677"/>
                  </a:lnTo>
                  <a:lnTo>
                    <a:pt x="1257982" y="1293075"/>
                  </a:lnTo>
                  <a:lnTo>
                    <a:pt x="1256796" y="1291874"/>
                  </a:lnTo>
                  <a:lnTo>
                    <a:pt x="1256005" y="1291474"/>
                  </a:lnTo>
                  <a:lnTo>
                    <a:pt x="1254819" y="1291073"/>
                  </a:lnTo>
                  <a:lnTo>
                    <a:pt x="1254028" y="1291073"/>
                  </a:lnTo>
                  <a:lnTo>
                    <a:pt x="1253237" y="1291474"/>
                  </a:lnTo>
                  <a:lnTo>
                    <a:pt x="1252051" y="1292274"/>
                  </a:lnTo>
                  <a:lnTo>
                    <a:pt x="1251261" y="1293075"/>
                  </a:lnTo>
                  <a:lnTo>
                    <a:pt x="1250865" y="1294677"/>
                  </a:lnTo>
                  <a:lnTo>
                    <a:pt x="1250074" y="1296278"/>
                  </a:lnTo>
                  <a:lnTo>
                    <a:pt x="1249679" y="1297880"/>
                  </a:lnTo>
                  <a:lnTo>
                    <a:pt x="1249284" y="1299882"/>
                  </a:lnTo>
                  <a:lnTo>
                    <a:pt x="1249284" y="1302684"/>
                  </a:lnTo>
                  <a:lnTo>
                    <a:pt x="1248493" y="1305487"/>
                  </a:lnTo>
                  <a:lnTo>
                    <a:pt x="1247307" y="1308690"/>
                  </a:lnTo>
                  <a:lnTo>
                    <a:pt x="1246121" y="1311893"/>
                  </a:lnTo>
                  <a:lnTo>
                    <a:pt x="1242167" y="1318300"/>
                  </a:lnTo>
                  <a:lnTo>
                    <a:pt x="1238609" y="1324305"/>
                  </a:lnTo>
                  <a:lnTo>
                    <a:pt x="1236237" y="1326307"/>
                  </a:lnTo>
                  <a:lnTo>
                    <a:pt x="1234260" y="1327909"/>
                  </a:lnTo>
                  <a:lnTo>
                    <a:pt x="1232679" y="1329110"/>
                  </a:lnTo>
                  <a:lnTo>
                    <a:pt x="1231493" y="1329511"/>
                  </a:lnTo>
                  <a:lnTo>
                    <a:pt x="1230702" y="1329110"/>
                  </a:lnTo>
                  <a:lnTo>
                    <a:pt x="1230307" y="1328710"/>
                  </a:lnTo>
                  <a:lnTo>
                    <a:pt x="1229121" y="1326708"/>
                  </a:lnTo>
                  <a:lnTo>
                    <a:pt x="1228725" y="1323905"/>
                  </a:lnTo>
                  <a:lnTo>
                    <a:pt x="1229121" y="1319901"/>
                  </a:lnTo>
                  <a:lnTo>
                    <a:pt x="1231888" y="1299081"/>
                  </a:lnTo>
                  <a:lnTo>
                    <a:pt x="1233470" y="1289071"/>
                  </a:lnTo>
                  <a:lnTo>
                    <a:pt x="1235446" y="1279061"/>
                  </a:lnTo>
                  <a:lnTo>
                    <a:pt x="1237028" y="1274657"/>
                  </a:lnTo>
                  <a:lnTo>
                    <a:pt x="1238214" y="1270253"/>
                  </a:lnTo>
                  <a:lnTo>
                    <a:pt x="1239795" y="1267050"/>
                  </a:lnTo>
                  <a:lnTo>
                    <a:pt x="1241772" y="1263446"/>
                  </a:lnTo>
                  <a:lnTo>
                    <a:pt x="1243353" y="1260644"/>
                  </a:lnTo>
                  <a:lnTo>
                    <a:pt x="1246121" y="1258642"/>
                  </a:lnTo>
                  <a:lnTo>
                    <a:pt x="1248098" y="1257040"/>
                  </a:lnTo>
                  <a:lnTo>
                    <a:pt x="1251261" y="1256640"/>
                  </a:lnTo>
                  <a:lnTo>
                    <a:pt x="1331913" y="1241425"/>
                  </a:lnTo>
                  <a:close/>
                  <a:moveTo>
                    <a:pt x="1116136" y="487362"/>
                  </a:moveTo>
                  <a:lnTo>
                    <a:pt x="1128037" y="487362"/>
                  </a:lnTo>
                  <a:lnTo>
                    <a:pt x="1140731" y="488156"/>
                  </a:lnTo>
                  <a:lnTo>
                    <a:pt x="1153029" y="489743"/>
                  </a:lnTo>
                  <a:lnTo>
                    <a:pt x="1165723" y="491728"/>
                  </a:lnTo>
                  <a:lnTo>
                    <a:pt x="1178417" y="494109"/>
                  </a:lnTo>
                  <a:lnTo>
                    <a:pt x="1190715" y="497681"/>
                  </a:lnTo>
                  <a:lnTo>
                    <a:pt x="1202616" y="500856"/>
                  </a:lnTo>
                  <a:lnTo>
                    <a:pt x="1214913" y="504824"/>
                  </a:lnTo>
                  <a:lnTo>
                    <a:pt x="1227211" y="509587"/>
                  </a:lnTo>
                  <a:lnTo>
                    <a:pt x="1239111" y="513953"/>
                  </a:lnTo>
                  <a:lnTo>
                    <a:pt x="1251012" y="518715"/>
                  </a:lnTo>
                  <a:lnTo>
                    <a:pt x="1262120" y="524271"/>
                  </a:lnTo>
                  <a:lnTo>
                    <a:pt x="1273227" y="529034"/>
                  </a:lnTo>
                  <a:lnTo>
                    <a:pt x="1283938" y="534987"/>
                  </a:lnTo>
                  <a:lnTo>
                    <a:pt x="1294649" y="540543"/>
                  </a:lnTo>
                  <a:lnTo>
                    <a:pt x="1304963" y="546496"/>
                  </a:lnTo>
                  <a:lnTo>
                    <a:pt x="1323607" y="558006"/>
                  </a:lnTo>
                  <a:lnTo>
                    <a:pt x="1340665" y="569515"/>
                  </a:lnTo>
                  <a:lnTo>
                    <a:pt x="1355343" y="580628"/>
                  </a:lnTo>
                  <a:lnTo>
                    <a:pt x="1367640" y="590946"/>
                  </a:lnTo>
                  <a:lnTo>
                    <a:pt x="1372798" y="595312"/>
                  </a:lnTo>
                  <a:lnTo>
                    <a:pt x="1376764" y="600074"/>
                  </a:lnTo>
                  <a:lnTo>
                    <a:pt x="1380731" y="604440"/>
                  </a:lnTo>
                  <a:lnTo>
                    <a:pt x="1383112" y="607615"/>
                  </a:lnTo>
                  <a:lnTo>
                    <a:pt x="1385095" y="611187"/>
                  </a:lnTo>
                  <a:lnTo>
                    <a:pt x="1386682" y="613568"/>
                  </a:lnTo>
                  <a:lnTo>
                    <a:pt x="1387079" y="618728"/>
                  </a:lnTo>
                  <a:lnTo>
                    <a:pt x="1387475" y="626268"/>
                  </a:lnTo>
                  <a:lnTo>
                    <a:pt x="1387475" y="647303"/>
                  </a:lnTo>
                  <a:lnTo>
                    <a:pt x="1386682" y="675878"/>
                  </a:lnTo>
                  <a:lnTo>
                    <a:pt x="1384302" y="710803"/>
                  </a:lnTo>
                  <a:lnTo>
                    <a:pt x="1381921" y="750887"/>
                  </a:lnTo>
                  <a:lnTo>
                    <a:pt x="1378351" y="795337"/>
                  </a:lnTo>
                  <a:lnTo>
                    <a:pt x="1374781" y="842565"/>
                  </a:lnTo>
                  <a:lnTo>
                    <a:pt x="1370417" y="891381"/>
                  </a:lnTo>
                  <a:lnTo>
                    <a:pt x="1366450" y="940990"/>
                  </a:lnTo>
                  <a:lnTo>
                    <a:pt x="1361690" y="990203"/>
                  </a:lnTo>
                  <a:lnTo>
                    <a:pt x="1356533" y="1037828"/>
                  </a:lnTo>
                  <a:lnTo>
                    <a:pt x="1351773" y="1082278"/>
                  </a:lnTo>
                  <a:lnTo>
                    <a:pt x="1347012" y="1123156"/>
                  </a:lnTo>
                  <a:lnTo>
                    <a:pt x="1342252" y="1159271"/>
                  </a:lnTo>
                  <a:lnTo>
                    <a:pt x="1337888" y="1189037"/>
                  </a:lnTo>
                  <a:lnTo>
                    <a:pt x="1334318" y="1211262"/>
                  </a:lnTo>
                  <a:lnTo>
                    <a:pt x="1320434" y="1216818"/>
                  </a:lnTo>
                  <a:lnTo>
                    <a:pt x="1306946" y="1221581"/>
                  </a:lnTo>
                  <a:lnTo>
                    <a:pt x="1293855" y="1224756"/>
                  </a:lnTo>
                  <a:lnTo>
                    <a:pt x="1281954" y="1227931"/>
                  </a:lnTo>
                  <a:lnTo>
                    <a:pt x="1270450" y="1229518"/>
                  </a:lnTo>
                  <a:lnTo>
                    <a:pt x="1265690" y="1229518"/>
                  </a:lnTo>
                  <a:lnTo>
                    <a:pt x="1260930" y="1229915"/>
                  </a:lnTo>
                  <a:lnTo>
                    <a:pt x="1256169" y="1229518"/>
                  </a:lnTo>
                  <a:lnTo>
                    <a:pt x="1252202" y="1229121"/>
                  </a:lnTo>
                  <a:lnTo>
                    <a:pt x="1247839" y="1228328"/>
                  </a:lnTo>
                  <a:lnTo>
                    <a:pt x="1244665" y="1227137"/>
                  </a:lnTo>
                  <a:lnTo>
                    <a:pt x="1245855" y="1209675"/>
                  </a:lnTo>
                  <a:lnTo>
                    <a:pt x="1247045" y="1184671"/>
                  </a:lnTo>
                  <a:lnTo>
                    <a:pt x="1249426" y="1116806"/>
                  </a:lnTo>
                  <a:lnTo>
                    <a:pt x="1251806" y="1033462"/>
                  </a:lnTo>
                  <a:lnTo>
                    <a:pt x="1253392" y="943768"/>
                  </a:lnTo>
                  <a:lnTo>
                    <a:pt x="1253392" y="899715"/>
                  </a:lnTo>
                  <a:lnTo>
                    <a:pt x="1253789" y="858043"/>
                  </a:lnTo>
                  <a:lnTo>
                    <a:pt x="1253392" y="819943"/>
                  </a:lnTo>
                  <a:lnTo>
                    <a:pt x="1252996" y="786209"/>
                  </a:lnTo>
                  <a:lnTo>
                    <a:pt x="1252202" y="758824"/>
                  </a:lnTo>
                  <a:lnTo>
                    <a:pt x="1250219" y="738584"/>
                  </a:lnTo>
                  <a:lnTo>
                    <a:pt x="1249426" y="731440"/>
                  </a:lnTo>
                  <a:lnTo>
                    <a:pt x="1248632" y="727074"/>
                  </a:lnTo>
                  <a:lnTo>
                    <a:pt x="1248235" y="725090"/>
                  </a:lnTo>
                  <a:lnTo>
                    <a:pt x="1247442" y="724296"/>
                  </a:lnTo>
                  <a:lnTo>
                    <a:pt x="1247045" y="724296"/>
                  </a:lnTo>
                  <a:lnTo>
                    <a:pt x="1246252" y="724693"/>
                  </a:lnTo>
                  <a:lnTo>
                    <a:pt x="1239508" y="734218"/>
                  </a:lnTo>
                  <a:lnTo>
                    <a:pt x="1232368" y="743743"/>
                  </a:lnTo>
                  <a:lnTo>
                    <a:pt x="1230781" y="746521"/>
                  </a:lnTo>
                  <a:lnTo>
                    <a:pt x="1208566" y="1075531"/>
                  </a:lnTo>
                  <a:lnTo>
                    <a:pt x="1202219" y="1144190"/>
                  </a:lnTo>
                  <a:lnTo>
                    <a:pt x="1197855" y="1197768"/>
                  </a:lnTo>
                  <a:lnTo>
                    <a:pt x="1192698" y="1245790"/>
                  </a:lnTo>
                  <a:lnTo>
                    <a:pt x="1192301" y="1250553"/>
                  </a:lnTo>
                  <a:lnTo>
                    <a:pt x="1190318" y="1257696"/>
                  </a:lnTo>
                  <a:lnTo>
                    <a:pt x="1187144" y="1265237"/>
                  </a:lnTo>
                  <a:lnTo>
                    <a:pt x="1183971" y="1272778"/>
                  </a:lnTo>
                  <a:lnTo>
                    <a:pt x="1180401" y="1279922"/>
                  </a:lnTo>
                  <a:lnTo>
                    <a:pt x="1176830" y="1287859"/>
                  </a:lnTo>
                  <a:lnTo>
                    <a:pt x="1172467" y="1295003"/>
                  </a:lnTo>
                  <a:lnTo>
                    <a:pt x="1167706" y="1302147"/>
                  </a:lnTo>
                  <a:lnTo>
                    <a:pt x="1163343" y="1308893"/>
                  </a:lnTo>
                  <a:lnTo>
                    <a:pt x="1122087" y="1857375"/>
                  </a:lnTo>
                  <a:lnTo>
                    <a:pt x="1011409" y="1857375"/>
                  </a:lnTo>
                  <a:lnTo>
                    <a:pt x="955872" y="1421209"/>
                  </a:lnTo>
                  <a:lnTo>
                    <a:pt x="948731" y="1421606"/>
                  </a:lnTo>
                  <a:lnTo>
                    <a:pt x="945161" y="1422003"/>
                  </a:lnTo>
                  <a:lnTo>
                    <a:pt x="941987" y="1422400"/>
                  </a:lnTo>
                  <a:lnTo>
                    <a:pt x="937227" y="1422003"/>
                  </a:lnTo>
                  <a:lnTo>
                    <a:pt x="932070" y="1421606"/>
                  </a:lnTo>
                  <a:lnTo>
                    <a:pt x="880896" y="1855390"/>
                  </a:lnTo>
                  <a:lnTo>
                    <a:pt x="765458" y="1857375"/>
                  </a:lnTo>
                  <a:lnTo>
                    <a:pt x="723805" y="1301750"/>
                  </a:lnTo>
                  <a:lnTo>
                    <a:pt x="715871" y="1289447"/>
                  </a:lnTo>
                  <a:lnTo>
                    <a:pt x="708334" y="1276747"/>
                  </a:lnTo>
                  <a:lnTo>
                    <a:pt x="705160" y="1270397"/>
                  </a:lnTo>
                  <a:lnTo>
                    <a:pt x="702383" y="1264047"/>
                  </a:lnTo>
                  <a:lnTo>
                    <a:pt x="699210" y="1257696"/>
                  </a:lnTo>
                  <a:lnTo>
                    <a:pt x="696829" y="1250950"/>
                  </a:lnTo>
                  <a:lnTo>
                    <a:pt x="696433" y="1245790"/>
                  </a:lnTo>
                  <a:lnTo>
                    <a:pt x="689292" y="1171178"/>
                  </a:lnTo>
                  <a:lnTo>
                    <a:pt x="682152" y="1089421"/>
                  </a:lnTo>
                  <a:lnTo>
                    <a:pt x="673425" y="987821"/>
                  </a:lnTo>
                  <a:lnTo>
                    <a:pt x="656763" y="737790"/>
                  </a:lnTo>
                  <a:lnTo>
                    <a:pt x="653193" y="735012"/>
                  </a:lnTo>
                  <a:lnTo>
                    <a:pt x="650020" y="731440"/>
                  </a:lnTo>
                  <a:lnTo>
                    <a:pt x="642879" y="724693"/>
                  </a:lnTo>
                  <a:lnTo>
                    <a:pt x="642482" y="724693"/>
                  </a:lnTo>
                  <a:lnTo>
                    <a:pt x="642086" y="725090"/>
                  </a:lnTo>
                  <a:lnTo>
                    <a:pt x="641689" y="728265"/>
                  </a:lnTo>
                  <a:lnTo>
                    <a:pt x="640499" y="733424"/>
                  </a:lnTo>
                  <a:lnTo>
                    <a:pt x="640102" y="740965"/>
                  </a:lnTo>
                  <a:lnTo>
                    <a:pt x="640102" y="761999"/>
                  </a:lnTo>
                  <a:lnTo>
                    <a:pt x="640102" y="789781"/>
                  </a:lnTo>
                  <a:lnTo>
                    <a:pt x="640896" y="823515"/>
                  </a:lnTo>
                  <a:lnTo>
                    <a:pt x="642482" y="862012"/>
                  </a:lnTo>
                  <a:lnTo>
                    <a:pt x="645259" y="947340"/>
                  </a:lnTo>
                  <a:lnTo>
                    <a:pt x="649623" y="1036637"/>
                  </a:lnTo>
                  <a:lnTo>
                    <a:pt x="653590" y="1119981"/>
                  </a:lnTo>
                  <a:lnTo>
                    <a:pt x="657557" y="1187450"/>
                  </a:lnTo>
                  <a:lnTo>
                    <a:pt x="659144" y="1212056"/>
                  </a:lnTo>
                  <a:lnTo>
                    <a:pt x="660730" y="1229518"/>
                  </a:lnTo>
                  <a:lnTo>
                    <a:pt x="652003" y="1229518"/>
                  </a:lnTo>
                  <a:lnTo>
                    <a:pt x="641689" y="1229915"/>
                  </a:lnTo>
                  <a:lnTo>
                    <a:pt x="628995" y="1229518"/>
                  </a:lnTo>
                  <a:lnTo>
                    <a:pt x="615507" y="1228725"/>
                  </a:lnTo>
                  <a:lnTo>
                    <a:pt x="607970" y="1227534"/>
                  </a:lnTo>
                  <a:lnTo>
                    <a:pt x="600829" y="1225946"/>
                  </a:lnTo>
                  <a:lnTo>
                    <a:pt x="592896" y="1224359"/>
                  </a:lnTo>
                  <a:lnTo>
                    <a:pt x="584962" y="1222375"/>
                  </a:lnTo>
                  <a:lnTo>
                    <a:pt x="577424" y="1219596"/>
                  </a:lnTo>
                  <a:lnTo>
                    <a:pt x="569887" y="1216818"/>
                  </a:lnTo>
                  <a:lnTo>
                    <a:pt x="562350" y="1213643"/>
                  </a:lnTo>
                  <a:lnTo>
                    <a:pt x="555210" y="1209278"/>
                  </a:lnTo>
                  <a:lnTo>
                    <a:pt x="552829" y="1198959"/>
                  </a:lnTo>
                  <a:lnTo>
                    <a:pt x="551243" y="1187053"/>
                  </a:lnTo>
                  <a:lnTo>
                    <a:pt x="547672" y="1158081"/>
                  </a:lnTo>
                  <a:lnTo>
                    <a:pt x="543705" y="1123950"/>
                  </a:lnTo>
                  <a:lnTo>
                    <a:pt x="540135" y="1085056"/>
                  </a:lnTo>
                  <a:lnTo>
                    <a:pt x="536168" y="1042193"/>
                  </a:lnTo>
                  <a:lnTo>
                    <a:pt x="532201" y="997743"/>
                  </a:lnTo>
                  <a:lnTo>
                    <a:pt x="529028" y="951309"/>
                  </a:lnTo>
                  <a:lnTo>
                    <a:pt x="525854" y="904478"/>
                  </a:lnTo>
                  <a:lnTo>
                    <a:pt x="523077" y="858440"/>
                  </a:lnTo>
                  <a:lnTo>
                    <a:pt x="520697" y="813990"/>
                  </a:lnTo>
                  <a:lnTo>
                    <a:pt x="518317" y="772318"/>
                  </a:lnTo>
                  <a:lnTo>
                    <a:pt x="517127" y="734615"/>
                  </a:lnTo>
                  <a:lnTo>
                    <a:pt x="516333" y="701674"/>
                  </a:lnTo>
                  <a:lnTo>
                    <a:pt x="515937" y="674290"/>
                  </a:lnTo>
                  <a:lnTo>
                    <a:pt x="516333" y="654446"/>
                  </a:lnTo>
                  <a:lnTo>
                    <a:pt x="516730" y="647303"/>
                  </a:lnTo>
                  <a:lnTo>
                    <a:pt x="517127" y="642143"/>
                  </a:lnTo>
                  <a:lnTo>
                    <a:pt x="517920" y="633809"/>
                  </a:lnTo>
                  <a:lnTo>
                    <a:pt x="519904" y="625871"/>
                  </a:lnTo>
                  <a:lnTo>
                    <a:pt x="522681" y="618331"/>
                  </a:lnTo>
                  <a:lnTo>
                    <a:pt x="525854" y="610393"/>
                  </a:lnTo>
                  <a:lnTo>
                    <a:pt x="530218" y="603249"/>
                  </a:lnTo>
                  <a:lnTo>
                    <a:pt x="534978" y="596106"/>
                  </a:lnTo>
                  <a:lnTo>
                    <a:pt x="540929" y="589359"/>
                  </a:lnTo>
                  <a:lnTo>
                    <a:pt x="547276" y="582612"/>
                  </a:lnTo>
                  <a:lnTo>
                    <a:pt x="554019" y="576262"/>
                  </a:lnTo>
                  <a:lnTo>
                    <a:pt x="561557" y="570706"/>
                  </a:lnTo>
                  <a:lnTo>
                    <a:pt x="569887" y="564753"/>
                  </a:lnTo>
                  <a:lnTo>
                    <a:pt x="578218" y="559196"/>
                  </a:lnTo>
                  <a:lnTo>
                    <a:pt x="587738" y="553640"/>
                  </a:lnTo>
                  <a:lnTo>
                    <a:pt x="597259" y="548481"/>
                  </a:lnTo>
                  <a:lnTo>
                    <a:pt x="607573" y="543718"/>
                  </a:lnTo>
                  <a:lnTo>
                    <a:pt x="617887" y="538559"/>
                  </a:lnTo>
                  <a:lnTo>
                    <a:pt x="628995" y="534193"/>
                  </a:lnTo>
                  <a:lnTo>
                    <a:pt x="639705" y="529828"/>
                  </a:lnTo>
                  <a:lnTo>
                    <a:pt x="651210" y="525859"/>
                  </a:lnTo>
                  <a:lnTo>
                    <a:pt x="663110" y="521493"/>
                  </a:lnTo>
                  <a:lnTo>
                    <a:pt x="687309" y="514349"/>
                  </a:lnTo>
                  <a:lnTo>
                    <a:pt x="711904" y="507999"/>
                  </a:lnTo>
                  <a:lnTo>
                    <a:pt x="737292" y="502046"/>
                  </a:lnTo>
                  <a:lnTo>
                    <a:pt x="762284" y="497284"/>
                  </a:lnTo>
                  <a:lnTo>
                    <a:pt x="787673" y="492918"/>
                  </a:lnTo>
                  <a:lnTo>
                    <a:pt x="812268" y="489346"/>
                  </a:lnTo>
                  <a:lnTo>
                    <a:pt x="818219" y="488949"/>
                  </a:lnTo>
                  <a:lnTo>
                    <a:pt x="823376" y="488949"/>
                  </a:lnTo>
                  <a:lnTo>
                    <a:pt x="903905" y="785415"/>
                  </a:lnTo>
                  <a:lnTo>
                    <a:pt x="905888" y="773906"/>
                  </a:lnTo>
                  <a:lnTo>
                    <a:pt x="933260" y="570309"/>
                  </a:lnTo>
                  <a:lnTo>
                    <a:pt x="925723" y="550465"/>
                  </a:lnTo>
                  <a:lnTo>
                    <a:pt x="940797" y="523874"/>
                  </a:lnTo>
                  <a:lnTo>
                    <a:pt x="976103" y="523478"/>
                  </a:lnTo>
                  <a:lnTo>
                    <a:pt x="990384" y="550465"/>
                  </a:lnTo>
                  <a:lnTo>
                    <a:pt x="983640" y="573881"/>
                  </a:lnTo>
                  <a:lnTo>
                    <a:pt x="1008632" y="788987"/>
                  </a:lnTo>
                  <a:lnTo>
                    <a:pt x="1074086" y="498474"/>
                  </a:lnTo>
                  <a:lnTo>
                    <a:pt x="1082020" y="494903"/>
                  </a:lnTo>
                  <a:lnTo>
                    <a:pt x="1087177" y="492124"/>
                  </a:lnTo>
                  <a:lnTo>
                    <a:pt x="1090748" y="490140"/>
                  </a:lnTo>
                  <a:lnTo>
                    <a:pt x="1091541" y="489743"/>
                  </a:lnTo>
                  <a:lnTo>
                    <a:pt x="1091541" y="489346"/>
                  </a:lnTo>
                  <a:lnTo>
                    <a:pt x="1103839" y="487759"/>
                  </a:lnTo>
                  <a:lnTo>
                    <a:pt x="1116136" y="487362"/>
                  </a:lnTo>
                  <a:close/>
                  <a:moveTo>
                    <a:pt x="957854" y="0"/>
                  </a:moveTo>
                  <a:lnTo>
                    <a:pt x="972127" y="0"/>
                  </a:lnTo>
                  <a:lnTo>
                    <a:pt x="986003" y="397"/>
                  </a:lnTo>
                  <a:lnTo>
                    <a:pt x="999087" y="1984"/>
                  </a:lnTo>
                  <a:lnTo>
                    <a:pt x="1011774" y="3572"/>
                  </a:lnTo>
                  <a:lnTo>
                    <a:pt x="1024064" y="5953"/>
                  </a:lnTo>
                  <a:lnTo>
                    <a:pt x="1035958" y="9128"/>
                  </a:lnTo>
                  <a:lnTo>
                    <a:pt x="1046663" y="12303"/>
                  </a:lnTo>
                  <a:lnTo>
                    <a:pt x="1057368" y="16272"/>
                  </a:lnTo>
                  <a:lnTo>
                    <a:pt x="1067280" y="19844"/>
                  </a:lnTo>
                  <a:lnTo>
                    <a:pt x="1076795" y="24606"/>
                  </a:lnTo>
                  <a:lnTo>
                    <a:pt x="1085517" y="28575"/>
                  </a:lnTo>
                  <a:lnTo>
                    <a:pt x="1093447" y="33337"/>
                  </a:lnTo>
                  <a:lnTo>
                    <a:pt x="1101773" y="37703"/>
                  </a:lnTo>
                  <a:lnTo>
                    <a:pt x="1108513" y="42069"/>
                  </a:lnTo>
                  <a:lnTo>
                    <a:pt x="1120407" y="50800"/>
                  </a:lnTo>
                  <a:lnTo>
                    <a:pt x="1129922" y="58737"/>
                  </a:lnTo>
                  <a:lnTo>
                    <a:pt x="1137059" y="64691"/>
                  </a:lnTo>
                  <a:lnTo>
                    <a:pt x="1142609" y="70247"/>
                  </a:lnTo>
                  <a:lnTo>
                    <a:pt x="1140627" y="74216"/>
                  </a:lnTo>
                  <a:lnTo>
                    <a:pt x="1138248" y="78978"/>
                  </a:lnTo>
                  <a:lnTo>
                    <a:pt x="1134680" y="84931"/>
                  </a:lnTo>
                  <a:lnTo>
                    <a:pt x="1130319" y="91678"/>
                  </a:lnTo>
                  <a:lnTo>
                    <a:pt x="1124768" y="98822"/>
                  </a:lnTo>
                  <a:lnTo>
                    <a:pt x="1118028" y="105966"/>
                  </a:lnTo>
                  <a:lnTo>
                    <a:pt x="1114460" y="109141"/>
                  </a:lnTo>
                  <a:lnTo>
                    <a:pt x="1110495" y="113109"/>
                  </a:lnTo>
                  <a:lnTo>
                    <a:pt x="1106134" y="116284"/>
                  </a:lnTo>
                  <a:lnTo>
                    <a:pt x="1101773" y="119459"/>
                  </a:lnTo>
                  <a:lnTo>
                    <a:pt x="1096618" y="122237"/>
                  </a:lnTo>
                  <a:lnTo>
                    <a:pt x="1091464" y="125016"/>
                  </a:lnTo>
                  <a:lnTo>
                    <a:pt x="1085914" y="127397"/>
                  </a:lnTo>
                  <a:lnTo>
                    <a:pt x="1079967" y="128984"/>
                  </a:lnTo>
                  <a:lnTo>
                    <a:pt x="1074020" y="130969"/>
                  </a:lnTo>
                  <a:lnTo>
                    <a:pt x="1068073" y="131763"/>
                  </a:lnTo>
                  <a:lnTo>
                    <a:pt x="1061333" y="132159"/>
                  </a:lnTo>
                  <a:lnTo>
                    <a:pt x="1053800" y="132159"/>
                  </a:lnTo>
                  <a:lnTo>
                    <a:pt x="1046267" y="131763"/>
                  </a:lnTo>
                  <a:lnTo>
                    <a:pt x="1038734" y="130572"/>
                  </a:lnTo>
                  <a:lnTo>
                    <a:pt x="1030804" y="128191"/>
                  </a:lnTo>
                  <a:lnTo>
                    <a:pt x="1022478" y="125412"/>
                  </a:lnTo>
                  <a:lnTo>
                    <a:pt x="1013756" y="121841"/>
                  </a:lnTo>
                  <a:lnTo>
                    <a:pt x="1004637" y="117872"/>
                  </a:lnTo>
                  <a:lnTo>
                    <a:pt x="994329" y="112712"/>
                  </a:lnTo>
                  <a:lnTo>
                    <a:pt x="983228" y="107950"/>
                  </a:lnTo>
                  <a:lnTo>
                    <a:pt x="1026443" y="128984"/>
                  </a:lnTo>
                  <a:lnTo>
                    <a:pt x="1047060" y="138509"/>
                  </a:lnTo>
                  <a:lnTo>
                    <a:pt x="1056971" y="142081"/>
                  </a:lnTo>
                  <a:lnTo>
                    <a:pt x="1066090" y="145653"/>
                  </a:lnTo>
                  <a:lnTo>
                    <a:pt x="1075606" y="148431"/>
                  </a:lnTo>
                  <a:lnTo>
                    <a:pt x="1083931" y="150416"/>
                  </a:lnTo>
                  <a:lnTo>
                    <a:pt x="1092257" y="152400"/>
                  </a:lnTo>
                  <a:lnTo>
                    <a:pt x="1100187" y="152797"/>
                  </a:lnTo>
                  <a:lnTo>
                    <a:pt x="1104151" y="152797"/>
                  </a:lnTo>
                  <a:lnTo>
                    <a:pt x="1107323" y="152400"/>
                  </a:lnTo>
                  <a:lnTo>
                    <a:pt x="1111288" y="151606"/>
                  </a:lnTo>
                  <a:lnTo>
                    <a:pt x="1114460" y="150416"/>
                  </a:lnTo>
                  <a:lnTo>
                    <a:pt x="1117631" y="149622"/>
                  </a:lnTo>
                  <a:lnTo>
                    <a:pt x="1120803" y="148034"/>
                  </a:lnTo>
                  <a:lnTo>
                    <a:pt x="1123975" y="146447"/>
                  </a:lnTo>
                  <a:lnTo>
                    <a:pt x="1126354" y="144463"/>
                  </a:lnTo>
                  <a:lnTo>
                    <a:pt x="1127940" y="159147"/>
                  </a:lnTo>
                  <a:lnTo>
                    <a:pt x="1128733" y="172641"/>
                  </a:lnTo>
                  <a:lnTo>
                    <a:pt x="1128733" y="185738"/>
                  </a:lnTo>
                  <a:lnTo>
                    <a:pt x="1127543" y="197644"/>
                  </a:lnTo>
                  <a:lnTo>
                    <a:pt x="1130319" y="195659"/>
                  </a:lnTo>
                  <a:lnTo>
                    <a:pt x="1131111" y="194866"/>
                  </a:lnTo>
                  <a:lnTo>
                    <a:pt x="1132301" y="194866"/>
                  </a:lnTo>
                  <a:lnTo>
                    <a:pt x="1133887" y="195263"/>
                  </a:lnTo>
                  <a:lnTo>
                    <a:pt x="1135473" y="196056"/>
                  </a:lnTo>
                  <a:lnTo>
                    <a:pt x="1137059" y="197247"/>
                  </a:lnTo>
                  <a:lnTo>
                    <a:pt x="1138248" y="200025"/>
                  </a:lnTo>
                  <a:lnTo>
                    <a:pt x="1139834" y="202406"/>
                  </a:lnTo>
                  <a:lnTo>
                    <a:pt x="1141023" y="205581"/>
                  </a:lnTo>
                  <a:lnTo>
                    <a:pt x="1143402" y="213519"/>
                  </a:lnTo>
                  <a:lnTo>
                    <a:pt x="1144988" y="222647"/>
                  </a:lnTo>
                  <a:lnTo>
                    <a:pt x="1146574" y="233363"/>
                  </a:lnTo>
                  <a:lnTo>
                    <a:pt x="1147367" y="244872"/>
                  </a:lnTo>
                  <a:lnTo>
                    <a:pt x="1147763" y="257572"/>
                  </a:lnTo>
                  <a:lnTo>
                    <a:pt x="1147367" y="270669"/>
                  </a:lnTo>
                  <a:lnTo>
                    <a:pt x="1146574" y="282575"/>
                  </a:lnTo>
                  <a:lnTo>
                    <a:pt x="1144988" y="293291"/>
                  </a:lnTo>
                  <a:lnTo>
                    <a:pt x="1143402" y="302419"/>
                  </a:lnTo>
                  <a:lnTo>
                    <a:pt x="1141023" y="310356"/>
                  </a:lnTo>
                  <a:lnTo>
                    <a:pt x="1139834" y="313531"/>
                  </a:lnTo>
                  <a:lnTo>
                    <a:pt x="1138248" y="315913"/>
                  </a:lnTo>
                  <a:lnTo>
                    <a:pt x="1137059" y="317897"/>
                  </a:lnTo>
                  <a:lnTo>
                    <a:pt x="1135473" y="319485"/>
                  </a:lnTo>
                  <a:lnTo>
                    <a:pt x="1133887" y="320675"/>
                  </a:lnTo>
                  <a:lnTo>
                    <a:pt x="1132301" y="321072"/>
                  </a:lnTo>
                  <a:lnTo>
                    <a:pt x="1130715" y="320675"/>
                  </a:lnTo>
                  <a:lnTo>
                    <a:pt x="1129129" y="319485"/>
                  </a:lnTo>
                  <a:lnTo>
                    <a:pt x="1127543" y="317897"/>
                  </a:lnTo>
                  <a:lnTo>
                    <a:pt x="1125957" y="315516"/>
                  </a:lnTo>
                  <a:lnTo>
                    <a:pt x="1124768" y="312341"/>
                  </a:lnTo>
                  <a:lnTo>
                    <a:pt x="1123579" y="309166"/>
                  </a:lnTo>
                  <a:lnTo>
                    <a:pt x="1120803" y="301228"/>
                  </a:lnTo>
                  <a:lnTo>
                    <a:pt x="1119614" y="311944"/>
                  </a:lnTo>
                  <a:lnTo>
                    <a:pt x="1118028" y="322660"/>
                  </a:lnTo>
                  <a:lnTo>
                    <a:pt x="1115649" y="332978"/>
                  </a:lnTo>
                  <a:lnTo>
                    <a:pt x="1112874" y="343297"/>
                  </a:lnTo>
                  <a:lnTo>
                    <a:pt x="1110098" y="353219"/>
                  </a:lnTo>
                  <a:lnTo>
                    <a:pt x="1106530" y="363141"/>
                  </a:lnTo>
                  <a:lnTo>
                    <a:pt x="1102962" y="372269"/>
                  </a:lnTo>
                  <a:lnTo>
                    <a:pt x="1098997" y="381397"/>
                  </a:lnTo>
                  <a:lnTo>
                    <a:pt x="1094240" y="390128"/>
                  </a:lnTo>
                  <a:lnTo>
                    <a:pt x="1089878" y="398463"/>
                  </a:lnTo>
                  <a:lnTo>
                    <a:pt x="1085121" y="406400"/>
                  </a:lnTo>
                  <a:lnTo>
                    <a:pt x="1079967" y="413941"/>
                  </a:lnTo>
                  <a:lnTo>
                    <a:pt x="1074813" y="421878"/>
                  </a:lnTo>
                  <a:lnTo>
                    <a:pt x="1069262" y="429022"/>
                  </a:lnTo>
                  <a:lnTo>
                    <a:pt x="1063711" y="435769"/>
                  </a:lnTo>
                  <a:lnTo>
                    <a:pt x="1057764" y="442119"/>
                  </a:lnTo>
                  <a:lnTo>
                    <a:pt x="1051421" y="447675"/>
                  </a:lnTo>
                  <a:lnTo>
                    <a:pt x="1045474" y="453628"/>
                  </a:lnTo>
                  <a:lnTo>
                    <a:pt x="1039130" y="459185"/>
                  </a:lnTo>
                  <a:lnTo>
                    <a:pt x="1032787" y="464344"/>
                  </a:lnTo>
                  <a:lnTo>
                    <a:pt x="1026047" y="469107"/>
                  </a:lnTo>
                  <a:lnTo>
                    <a:pt x="1019703" y="473075"/>
                  </a:lnTo>
                  <a:lnTo>
                    <a:pt x="1013756" y="477044"/>
                  </a:lnTo>
                  <a:lnTo>
                    <a:pt x="1007016" y="480219"/>
                  </a:lnTo>
                  <a:lnTo>
                    <a:pt x="1000276" y="483394"/>
                  </a:lnTo>
                  <a:lnTo>
                    <a:pt x="993933" y="486172"/>
                  </a:lnTo>
                  <a:lnTo>
                    <a:pt x="987193" y="488157"/>
                  </a:lnTo>
                  <a:lnTo>
                    <a:pt x="980849" y="490538"/>
                  </a:lnTo>
                  <a:lnTo>
                    <a:pt x="974505" y="491728"/>
                  </a:lnTo>
                  <a:lnTo>
                    <a:pt x="968162" y="492919"/>
                  </a:lnTo>
                  <a:lnTo>
                    <a:pt x="961818" y="493316"/>
                  </a:lnTo>
                  <a:lnTo>
                    <a:pt x="955871" y="493713"/>
                  </a:lnTo>
                  <a:lnTo>
                    <a:pt x="950717" y="493316"/>
                  </a:lnTo>
                  <a:lnTo>
                    <a:pt x="945563" y="492919"/>
                  </a:lnTo>
                  <a:lnTo>
                    <a:pt x="940409" y="491728"/>
                  </a:lnTo>
                  <a:lnTo>
                    <a:pt x="934858" y="490141"/>
                  </a:lnTo>
                  <a:lnTo>
                    <a:pt x="928911" y="488157"/>
                  </a:lnTo>
                  <a:lnTo>
                    <a:pt x="922964" y="485775"/>
                  </a:lnTo>
                  <a:lnTo>
                    <a:pt x="917017" y="482997"/>
                  </a:lnTo>
                  <a:lnTo>
                    <a:pt x="911070" y="479822"/>
                  </a:lnTo>
                  <a:lnTo>
                    <a:pt x="904727" y="476250"/>
                  </a:lnTo>
                  <a:lnTo>
                    <a:pt x="898779" y="472282"/>
                  </a:lnTo>
                  <a:lnTo>
                    <a:pt x="892436" y="467519"/>
                  </a:lnTo>
                  <a:lnTo>
                    <a:pt x="886092" y="463153"/>
                  </a:lnTo>
                  <a:lnTo>
                    <a:pt x="880145" y="457994"/>
                  </a:lnTo>
                  <a:lnTo>
                    <a:pt x="873802" y="452438"/>
                  </a:lnTo>
                  <a:lnTo>
                    <a:pt x="867458" y="446882"/>
                  </a:lnTo>
                  <a:lnTo>
                    <a:pt x="861115" y="440928"/>
                  </a:lnTo>
                  <a:lnTo>
                    <a:pt x="854771" y="434182"/>
                  </a:lnTo>
                  <a:lnTo>
                    <a:pt x="848824" y="427832"/>
                  </a:lnTo>
                  <a:lnTo>
                    <a:pt x="842877" y="420688"/>
                  </a:lnTo>
                  <a:lnTo>
                    <a:pt x="836930" y="413544"/>
                  </a:lnTo>
                  <a:lnTo>
                    <a:pt x="831776" y="406003"/>
                  </a:lnTo>
                  <a:lnTo>
                    <a:pt x="826225" y="398463"/>
                  </a:lnTo>
                  <a:lnTo>
                    <a:pt x="820675" y="390525"/>
                  </a:lnTo>
                  <a:lnTo>
                    <a:pt x="815521" y="382191"/>
                  </a:lnTo>
                  <a:lnTo>
                    <a:pt x="810763" y="373460"/>
                  </a:lnTo>
                  <a:lnTo>
                    <a:pt x="806005" y="364728"/>
                  </a:lnTo>
                  <a:lnTo>
                    <a:pt x="801644" y="355997"/>
                  </a:lnTo>
                  <a:lnTo>
                    <a:pt x="797679" y="346472"/>
                  </a:lnTo>
                  <a:lnTo>
                    <a:pt x="793715" y="337344"/>
                  </a:lnTo>
                  <a:lnTo>
                    <a:pt x="790542" y="327819"/>
                  </a:lnTo>
                  <a:lnTo>
                    <a:pt x="786974" y="317897"/>
                  </a:lnTo>
                  <a:lnTo>
                    <a:pt x="784595" y="308372"/>
                  </a:lnTo>
                  <a:lnTo>
                    <a:pt x="782217" y="314722"/>
                  </a:lnTo>
                  <a:lnTo>
                    <a:pt x="779838" y="319485"/>
                  </a:lnTo>
                  <a:lnTo>
                    <a:pt x="778648" y="321866"/>
                  </a:lnTo>
                  <a:lnTo>
                    <a:pt x="777459" y="323056"/>
                  </a:lnTo>
                  <a:lnTo>
                    <a:pt x="775477" y="323850"/>
                  </a:lnTo>
                  <a:lnTo>
                    <a:pt x="774287" y="323850"/>
                  </a:lnTo>
                  <a:lnTo>
                    <a:pt x="772701" y="323850"/>
                  </a:lnTo>
                  <a:lnTo>
                    <a:pt x="771512" y="322660"/>
                  </a:lnTo>
                  <a:lnTo>
                    <a:pt x="769529" y="321469"/>
                  </a:lnTo>
                  <a:lnTo>
                    <a:pt x="768340" y="319088"/>
                  </a:lnTo>
                  <a:lnTo>
                    <a:pt x="766754" y="316310"/>
                  </a:lnTo>
                  <a:lnTo>
                    <a:pt x="765565" y="313531"/>
                  </a:lnTo>
                  <a:lnTo>
                    <a:pt x="763582" y="305197"/>
                  </a:lnTo>
                  <a:lnTo>
                    <a:pt x="761600" y="296069"/>
                  </a:lnTo>
                  <a:lnTo>
                    <a:pt x="760014" y="285353"/>
                  </a:lnTo>
                  <a:lnTo>
                    <a:pt x="759221" y="273844"/>
                  </a:lnTo>
                  <a:lnTo>
                    <a:pt x="758825" y="261144"/>
                  </a:lnTo>
                  <a:lnTo>
                    <a:pt x="759221" y="248047"/>
                  </a:lnTo>
                  <a:lnTo>
                    <a:pt x="760014" y="236141"/>
                  </a:lnTo>
                  <a:lnTo>
                    <a:pt x="761600" y="225822"/>
                  </a:lnTo>
                  <a:lnTo>
                    <a:pt x="763582" y="216297"/>
                  </a:lnTo>
                  <a:lnTo>
                    <a:pt x="765565" y="208359"/>
                  </a:lnTo>
                  <a:lnTo>
                    <a:pt x="766754" y="205581"/>
                  </a:lnTo>
                  <a:lnTo>
                    <a:pt x="768340" y="202803"/>
                  </a:lnTo>
                  <a:lnTo>
                    <a:pt x="769529" y="200819"/>
                  </a:lnTo>
                  <a:lnTo>
                    <a:pt x="771512" y="199231"/>
                  </a:lnTo>
                  <a:lnTo>
                    <a:pt x="772701" y="198438"/>
                  </a:lnTo>
                  <a:lnTo>
                    <a:pt x="774287" y="197644"/>
                  </a:lnTo>
                  <a:lnTo>
                    <a:pt x="775080" y="198438"/>
                  </a:lnTo>
                  <a:lnTo>
                    <a:pt x="775873" y="198834"/>
                  </a:lnTo>
                  <a:lnTo>
                    <a:pt x="776269" y="190103"/>
                  </a:lnTo>
                  <a:lnTo>
                    <a:pt x="777062" y="182166"/>
                  </a:lnTo>
                  <a:lnTo>
                    <a:pt x="777855" y="174625"/>
                  </a:lnTo>
                  <a:lnTo>
                    <a:pt x="779441" y="167481"/>
                  </a:lnTo>
                  <a:lnTo>
                    <a:pt x="778648" y="158750"/>
                  </a:lnTo>
                  <a:lnTo>
                    <a:pt x="778252" y="150019"/>
                  </a:lnTo>
                  <a:lnTo>
                    <a:pt x="778252" y="142478"/>
                  </a:lnTo>
                  <a:lnTo>
                    <a:pt x="778648" y="134938"/>
                  </a:lnTo>
                  <a:lnTo>
                    <a:pt x="779045" y="128191"/>
                  </a:lnTo>
                  <a:lnTo>
                    <a:pt x="780234" y="121444"/>
                  </a:lnTo>
                  <a:lnTo>
                    <a:pt x="781424" y="115491"/>
                  </a:lnTo>
                  <a:lnTo>
                    <a:pt x="783009" y="109537"/>
                  </a:lnTo>
                  <a:lnTo>
                    <a:pt x="784992" y="104775"/>
                  </a:lnTo>
                  <a:lnTo>
                    <a:pt x="787371" y="99616"/>
                  </a:lnTo>
                  <a:lnTo>
                    <a:pt x="789749" y="95250"/>
                  </a:lnTo>
                  <a:lnTo>
                    <a:pt x="792922" y="91281"/>
                  </a:lnTo>
                  <a:lnTo>
                    <a:pt x="795697" y="87312"/>
                  </a:lnTo>
                  <a:lnTo>
                    <a:pt x="799265" y="84137"/>
                  </a:lnTo>
                  <a:lnTo>
                    <a:pt x="802437" y="80962"/>
                  </a:lnTo>
                  <a:lnTo>
                    <a:pt x="806798" y="78184"/>
                  </a:lnTo>
                  <a:lnTo>
                    <a:pt x="789353" y="78581"/>
                  </a:lnTo>
                  <a:lnTo>
                    <a:pt x="775873" y="78978"/>
                  </a:lnTo>
                  <a:lnTo>
                    <a:pt x="764772" y="79772"/>
                  </a:lnTo>
                  <a:lnTo>
                    <a:pt x="772701" y="75406"/>
                  </a:lnTo>
                  <a:lnTo>
                    <a:pt x="780631" y="70247"/>
                  </a:lnTo>
                  <a:lnTo>
                    <a:pt x="788957" y="64294"/>
                  </a:lnTo>
                  <a:lnTo>
                    <a:pt x="797283" y="58341"/>
                  </a:lnTo>
                  <a:lnTo>
                    <a:pt x="812745" y="46434"/>
                  </a:lnTo>
                  <a:lnTo>
                    <a:pt x="819882" y="41275"/>
                  </a:lnTo>
                  <a:lnTo>
                    <a:pt x="826622" y="37703"/>
                  </a:lnTo>
                  <a:lnTo>
                    <a:pt x="835344" y="32941"/>
                  </a:lnTo>
                  <a:lnTo>
                    <a:pt x="844859" y="28575"/>
                  </a:lnTo>
                  <a:lnTo>
                    <a:pt x="861908" y="21034"/>
                  </a:lnTo>
                  <a:lnTo>
                    <a:pt x="879352" y="15478"/>
                  </a:lnTo>
                  <a:lnTo>
                    <a:pt x="896004" y="10319"/>
                  </a:lnTo>
                  <a:lnTo>
                    <a:pt x="912259" y="5953"/>
                  </a:lnTo>
                  <a:lnTo>
                    <a:pt x="928118" y="3175"/>
                  </a:lnTo>
                  <a:lnTo>
                    <a:pt x="943184" y="1191"/>
                  </a:lnTo>
                  <a:lnTo>
                    <a:pt x="95785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Tree>
    <p:extLst>
      <p:ext uri="{BB962C8B-B14F-4D97-AF65-F5344CB8AC3E}">
        <p14:creationId xmlns:p14="http://schemas.microsoft.com/office/powerpoint/2010/main" val="191155661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2500"/>
                            </p:stCondLst>
                            <p:childTnLst>
                              <p:par>
                                <p:cTn id="16" presetID="2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p:stCondLst>
                              <p:cond delay="3000"/>
                            </p:stCondLst>
                            <p:childTnLst>
                              <p:par>
                                <p:cTn id="20" presetID="22" presetClass="entr" presetSubtype="8"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4000"/>
                            </p:stCondLst>
                            <p:childTnLst>
                              <p:par>
                                <p:cTn id="24" presetID="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par>
                          <p:cTn id="28" fill="hold">
                            <p:stCondLst>
                              <p:cond delay="45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50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par>
                          <p:cTn id="36" fill="hold">
                            <p:stCondLst>
                              <p:cond delay="5500"/>
                            </p:stCondLst>
                            <p:childTnLst>
                              <p:par>
                                <p:cTn id="37" presetID="2" presetClass="entr" presetSubtype="4"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childTnLst>
                          </p:cTn>
                        </p:par>
                        <p:par>
                          <p:cTn id="41" fill="hold">
                            <p:stCondLst>
                              <p:cond delay="60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childTnLst>
                          </p:cTn>
                        </p:par>
                        <p:par>
                          <p:cTn id="45" fill="hold">
                            <p:stCondLst>
                              <p:cond delay="6500"/>
                            </p:stCondLst>
                            <p:childTnLst>
                              <p:par>
                                <p:cTn id="46" presetID="2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4" grpId="0"/>
      <p:bldP spid="15" grpId="0"/>
      <p:bldP spid="16" grpId="0"/>
      <p:bldP spid="17" grpId="0"/>
      <p:bldP spid="18"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 xmlns:a16="http://schemas.microsoft.com/office/drawing/2014/main" id="{F9FB749D-34DC-4C14-856A-F70031182E4C}"/>
              </a:ext>
            </a:extLst>
          </p:cNvPr>
          <p:cNvSpPr>
            <a:spLocks noGrp="1"/>
          </p:cNvSpPr>
          <p:nvPr>
            <p:ph type="body" sz="quarter" idx="10"/>
          </p:nvPr>
        </p:nvSpPr>
        <p:spPr/>
        <p:txBody>
          <a:bodyPr/>
          <a:lstStyle/>
          <a:p>
            <a:r>
              <a:rPr lang="zh-CN" altLang="en-US" dirty="0"/>
              <a:t>单击此处添加文本</a:t>
            </a:r>
          </a:p>
        </p:txBody>
      </p:sp>
      <p:graphicFrame>
        <p:nvGraphicFramePr>
          <p:cNvPr id="3" name="表格 2">
            <a:extLst>
              <a:ext uri="{FF2B5EF4-FFF2-40B4-BE49-F238E27FC236}">
                <a16:creationId xmlns="" xmlns:a16="http://schemas.microsoft.com/office/drawing/2014/main" id="{59038131-19CB-4173-9EBE-48B5B007A6D0}"/>
              </a:ext>
            </a:extLst>
          </p:cNvPr>
          <p:cNvGraphicFramePr>
            <a:graphicFrameLocks noGrp="1"/>
          </p:cNvGraphicFramePr>
          <p:nvPr>
            <p:extLst>
              <p:ext uri="{D42A27DB-BD31-4B8C-83A1-F6EECF244321}">
                <p14:modId xmlns:p14="http://schemas.microsoft.com/office/powerpoint/2010/main" val="738428690"/>
              </p:ext>
            </p:extLst>
          </p:nvPr>
        </p:nvGraphicFramePr>
        <p:xfrm>
          <a:off x="1257780" y="2178716"/>
          <a:ext cx="9676440" cy="4130202"/>
        </p:xfrm>
        <a:graphic>
          <a:graphicData uri="http://schemas.openxmlformats.org/drawingml/2006/table">
            <a:tbl>
              <a:tblPr firstRow="1" firstCol="1" bandRow="1"/>
              <a:tblGrid>
                <a:gridCol w="2442597">
                  <a:extLst>
                    <a:ext uri="{9D8B030D-6E8A-4147-A177-3AD203B41FA5}">
                      <a16:colId xmlns="" xmlns:a16="http://schemas.microsoft.com/office/drawing/2014/main" val="4265722259"/>
                    </a:ext>
                  </a:extLst>
                </a:gridCol>
                <a:gridCol w="3628347">
                  <a:extLst>
                    <a:ext uri="{9D8B030D-6E8A-4147-A177-3AD203B41FA5}">
                      <a16:colId xmlns="" xmlns:a16="http://schemas.microsoft.com/office/drawing/2014/main" val="4112307393"/>
                    </a:ext>
                  </a:extLst>
                </a:gridCol>
                <a:gridCol w="3605496">
                  <a:extLst>
                    <a:ext uri="{9D8B030D-6E8A-4147-A177-3AD203B41FA5}">
                      <a16:colId xmlns="" xmlns:a16="http://schemas.microsoft.com/office/drawing/2014/main" val="3786253386"/>
                    </a:ext>
                  </a:extLst>
                </a:gridCol>
              </a:tblGrid>
              <a:tr h="480296">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zh-CN" sz="2000" b="1" dirty="0">
                          <a:solidFill>
                            <a:schemeClr val="bg1"/>
                          </a:solidFill>
                          <a:effectLst/>
                          <a:latin typeface="+mn-ea"/>
                          <a:ea typeface="+mn-ea"/>
                          <a:cs typeface="Times New Roman" panose="02020603050405020304" pitchFamily="18" charset="0"/>
                        </a:rPr>
                        <a:t>参数</a:t>
                      </a:r>
                      <a:endParaRPr lang="zh-CN" sz="2000" b="1" dirty="0">
                        <a:solidFill>
                          <a:schemeClr val="bg1"/>
                        </a:solidFill>
                        <a:effectLst/>
                        <a:latin typeface="+mn-ea"/>
                        <a:ea typeface="+mn-ea"/>
                        <a:cs typeface="宋体" panose="02010600030101010101" pitchFamily="2" charset="-122"/>
                      </a:endParaRPr>
                    </a:p>
                  </a:txBody>
                  <a:tcPr marL="68580" marR="68580" marT="0" marB="0" anchor="ctr">
                    <a:lnL>
                      <a:noFill/>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B9497"/>
                    </a:solid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zh-CN" sz="2000" b="1" dirty="0">
                          <a:solidFill>
                            <a:schemeClr val="bg1"/>
                          </a:solidFill>
                          <a:effectLst/>
                          <a:latin typeface="+mn-ea"/>
                          <a:ea typeface="+mn-ea"/>
                          <a:cs typeface="Times New Roman" panose="02020603050405020304" pitchFamily="18" charset="0"/>
                        </a:rPr>
                        <a:t>请求方式</a:t>
                      </a:r>
                      <a:endParaRPr lang="zh-CN" sz="2000" b="1" dirty="0">
                        <a:solidFill>
                          <a:schemeClr val="bg1"/>
                        </a:solidFill>
                        <a:effectLst/>
                        <a:latin typeface="+mn-ea"/>
                        <a:ea typeface="+mn-ea"/>
                        <a:cs typeface="宋体" panose="02010600030101010101" pitchFamily="2" charset="-122"/>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B9497"/>
                    </a:solid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zh-CN" sz="2000" b="1" dirty="0">
                          <a:solidFill>
                            <a:schemeClr val="bg1"/>
                          </a:solidFill>
                          <a:effectLst/>
                          <a:latin typeface="+mn-ea"/>
                          <a:ea typeface="+mn-ea"/>
                          <a:cs typeface="Times New Roman" panose="02020603050405020304" pitchFamily="18" charset="0"/>
                        </a:rPr>
                        <a:t>作用</a:t>
                      </a:r>
                      <a:endParaRPr lang="zh-CN" sz="2000" b="1" dirty="0">
                        <a:solidFill>
                          <a:schemeClr val="bg1"/>
                        </a:solidFill>
                        <a:effectLst/>
                        <a:latin typeface="+mn-ea"/>
                        <a:ea typeface="+mn-ea"/>
                        <a:cs typeface="宋体" panose="02010600030101010101" pitchFamily="2" charset="-122"/>
                      </a:endParaRPr>
                    </a:p>
                  </a:txBody>
                  <a:tcPr marL="68580" marR="68580" marT="0" marB="0" anchor="ctr">
                    <a:lnL w="12700" cap="flat" cmpd="sng" algn="ctr">
                      <a:noFill/>
                      <a:prstDash val="solid"/>
                      <a:round/>
                      <a:headEnd type="none" w="med" len="med"/>
                      <a:tailEnd type="none" w="med" len="med"/>
                    </a:lnL>
                    <a:lnR w="12700" cap="flat" cmpd="sng" algn="ctr">
                      <a:solidFill>
                        <a:srgbClr val="0B9497"/>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0B9497"/>
                    </a:solidFill>
                  </a:tcPr>
                </a:tc>
                <a:extLst>
                  <a:ext uri="{0D108BD9-81ED-4DB2-BD59-A6C34878D82A}">
                    <a16:rowId xmlns="" xmlns:a16="http://schemas.microsoft.com/office/drawing/2014/main" val="1728359624"/>
                  </a:ext>
                </a:extLst>
              </a:tr>
              <a:tr h="453378">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600" b="1" dirty="0">
                          <a:solidFill>
                            <a:schemeClr val="bg1"/>
                          </a:solidFill>
                          <a:effectLst/>
                          <a:latin typeface="+mn-ea"/>
                          <a:ea typeface="+mn-ea"/>
                          <a:cs typeface="宋体" panose="02010600030101010101" pitchFamily="2" charset="-122"/>
                        </a:rPr>
                        <a:t>/task/new</a:t>
                      </a:r>
                      <a:endParaRPr lang="zh-CN" sz="1600" b="1" dirty="0">
                        <a:solidFill>
                          <a:schemeClr val="bg1"/>
                        </a:solidFill>
                        <a:effectLst/>
                        <a:latin typeface="+mn-ea"/>
                        <a:ea typeface="+mn-ea"/>
                        <a:cs typeface="宋体" panose="02010600030101010101" pitchFamily="2" charset="-122"/>
                      </a:endParaRPr>
                    </a:p>
                  </a:txBody>
                  <a:tcPr marL="68580" marR="68580" marT="0" marB="0" anchor="ctr">
                    <a:lnL>
                      <a:noFill/>
                    </a:lnL>
                    <a:lnR w="1270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CA4A8"/>
                    </a:solid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400" dirty="0">
                          <a:effectLst/>
                          <a:latin typeface="+mn-ea"/>
                          <a:ea typeface="+mn-ea"/>
                          <a:cs typeface="宋体" panose="02010600030101010101" pitchFamily="2" charset="-122"/>
                        </a:rPr>
                        <a:t>Get</a:t>
                      </a:r>
                      <a:endParaRPr lang="zh-CN" sz="1400" dirty="0">
                        <a:effectLst/>
                        <a:latin typeface="+mn-ea"/>
                        <a:ea typeface="+mn-ea"/>
                        <a:cs typeface="宋体" panose="02010600030101010101" pitchFamily="2" charset="-122"/>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zh-CN" altLang="en-US" sz="1400" dirty="0">
                          <a:effectLst/>
                          <a:latin typeface="+mn-ea"/>
                          <a:ea typeface="+mn-ea"/>
                          <a:cs typeface="宋体" panose="02010600030101010101" pitchFamily="2" charset="-122"/>
                        </a:rPr>
                        <a:t>输入要表达的意思</a:t>
                      </a:r>
                      <a:endParaRPr lang="zh-CN" sz="1400" dirty="0">
                        <a:effectLst/>
                        <a:latin typeface="+mn-ea"/>
                        <a:ea typeface="+mn-ea"/>
                        <a:cs typeface="宋体" panose="02010600030101010101" pitchFamily="2" charset="-122"/>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4259127752"/>
                  </a:ext>
                </a:extLst>
              </a:tr>
              <a:tr h="453378">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600" b="1" dirty="0">
                          <a:solidFill>
                            <a:schemeClr val="bg1"/>
                          </a:solidFill>
                          <a:effectLst/>
                          <a:latin typeface="+mn-ea"/>
                          <a:ea typeface="+mn-ea"/>
                          <a:cs typeface="宋体" panose="02010600030101010101" pitchFamily="2" charset="-122"/>
                        </a:rPr>
                        <a:t>/task/taskid/delete</a:t>
                      </a:r>
                      <a:endParaRPr lang="zh-CN" sz="1600" b="1" dirty="0">
                        <a:solidFill>
                          <a:schemeClr val="bg1"/>
                        </a:solidFill>
                        <a:effectLst/>
                        <a:latin typeface="+mn-ea"/>
                        <a:ea typeface="+mn-ea"/>
                        <a:cs typeface="宋体" panose="02010600030101010101" pitchFamily="2" charset="-122"/>
                      </a:endParaRPr>
                    </a:p>
                  </a:txBody>
                  <a:tcPr marL="68580" marR="68580" marT="0" marB="0" anchor="ctr">
                    <a:lnL>
                      <a:noFill/>
                    </a:lnL>
                    <a:lnR w="1270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CA4A8"/>
                    </a:solid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400" dirty="0">
                          <a:effectLst/>
                          <a:latin typeface="+mn-ea"/>
                          <a:ea typeface="+mn-ea"/>
                          <a:cs typeface="宋体" panose="02010600030101010101" pitchFamily="2" charset="-122"/>
                        </a:rPr>
                        <a:t>Get</a:t>
                      </a:r>
                      <a:endParaRPr lang="zh-CN" sz="1400" dirty="0">
                        <a:effectLst/>
                        <a:latin typeface="+mn-ea"/>
                        <a:ea typeface="+mn-ea"/>
                        <a:cs typeface="宋体" panose="02010600030101010101" pitchFamily="2" charset="-122"/>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zh-CN" altLang="en-US" sz="1400" dirty="0">
                          <a:effectLst/>
                          <a:latin typeface="+mn-ea"/>
                          <a:ea typeface="+mn-ea"/>
                          <a:cs typeface="Times New Roman" panose="02020603050405020304" pitchFamily="18" charset="0"/>
                        </a:rPr>
                        <a:t>输入要表达的意思</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514105361"/>
                  </a:ext>
                </a:extLst>
              </a:tr>
              <a:tr h="476260">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600" b="1" dirty="0">
                          <a:solidFill>
                            <a:schemeClr val="bg1"/>
                          </a:solidFill>
                          <a:effectLst/>
                          <a:latin typeface="+mn-ea"/>
                          <a:ea typeface="+mn-ea"/>
                          <a:cs typeface="宋体" panose="02010600030101010101" pitchFamily="2" charset="-122"/>
                        </a:rPr>
                        <a:t>/scan/taskid/start</a:t>
                      </a:r>
                      <a:endParaRPr lang="zh-CN" sz="1600" b="1" dirty="0">
                        <a:solidFill>
                          <a:schemeClr val="bg1"/>
                        </a:solidFill>
                        <a:effectLst/>
                        <a:latin typeface="+mn-ea"/>
                        <a:ea typeface="+mn-ea"/>
                        <a:cs typeface="宋体" panose="02010600030101010101" pitchFamily="2" charset="-122"/>
                      </a:endParaRPr>
                    </a:p>
                  </a:txBody>
                  <a:tcPr marL="68580" marR="68580" marT="0" marB="0" anchor="ctr">
                    <a:lnL>
                      <a:noFill/>
                    </a:lnL>
                    <a:lnR w="1270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CA4A8"/>
                    </a:solid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400" dirty="0">
                          <a:effectLst/>
                          <a:latin typeface="+mn-ea"/>
                          <a:ea typeface="+mn-ea"/>
                          <a:cs typeface="宋体" panose="02010600030101010101" pitchFamily="2" charset="-122"/>
                        </a:rPr>
                        <a:t>Post</a:t>
                      </a:r>
                      <a:endParaRPr lang="zh-CN" sz="1400" dirty="0">
                        <a:effectLst/>
                        <a:latin typeface="+mn-ea"/>
                        <a:ea typeface="+mn-ea"/>
                        <a:cs typeface="宋体" panose="02010600030101010101" pitchFamily="2" charset="-122"/>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zh-CN" altLang="en-US" sz="1400" dirty="0">
                          <a:effectLst/>
                          <a:latin typeface="+mn-ea"/>
                          <a:ea typeface="+mn-ea"/>
                          <a:cs typeface="Times New Roman" panose="02020603050405020304" pitchFamily="18" charset="0"/>
                        </a:rPr>
                        <a:t>输入要表达的意思</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06354498"/>
                  </a:ext>
                </a:extLst>
              </a:tr>
              <a:tr h="453378">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600" b="1" dirty="0">
                          <a:solidFill>
                            <a:schemeClr val="bg1"/>
                          </a:solidFill>
                          <a:effectLst/>
                          <a:latin typeface="+mn-ea"/>
                          <a:ea typeface="+mn-ea"/>
                          <a:cs typeface="宋体" panose="02010600030101010101" pitchFamily="2" charset="-122"/>
                        </a:rPr>
                        <a:t>/scan/taskid/status</a:t>
                      </a:r>
                      <a:endParaRPr lang="zh-CN" sz="1600" b="1" dirty="0">
                        <a:solidFill>
                          <a:schemeClr val="bg1"/>
                        </a:solidFill>
                        <a:effectLst/>
                        <a:latin typeface="+mn-ea"/>
                        <a:ea typeface="+mn-ea"/>
                        <a:cs typeface="宋体" panose="02010600030101010101" pitchFamily="2" charset="-122"/>
                      </a:endParaRPr>
                    </a:p>
                  </a:txBody>
                  <a:tcPr marL="68580" marR="68580" marT="0" marB="0" anchor="ctr">
                    <a:lnL>
                      <a:noFill/>
                    </a:lnL>
                    <a:lnR w="1270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CA4A8"/>
                    </a:solid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400" dirty="0">
                          <a:effectLst/>
                          <a:latin typeface="+mn-ea"/>
                          <a:ea typeface="+mn-ea"/>
                          <a:cs typeface="宋体" panose="02010600030101010101" pitchFamily="2" charset="-122"/>
                        </a:rPr>
                        <a:t>Post</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zh-CN" altLang="en-US" sz="1400" dirty="0">
                          <a:effectLst/>
                          <a:latin typeface="+mn-ea"/>
                          <a:ea typeface="+mn-ea"/>
                          <a:cs typeface="Times New Roman" panose="02020603050405020304" pitchFamily="18" charset="0"/>
                        </a:rPr>
                        <a:t>输入要表达的意思</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451819271"/>
                  </a:ext>
                </a:extLst>
              </a:tr>
              <a:tr h="453378">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600" b="1" dirty="0">
                          <a:solidFill>
                            <a:schemeClr val="bg1"/>
                          </a:solidFill>
                          <a:effectLst/>
                          <a:latin typeface="+mn-ea"/>
                          <a:ea typeface="+mn-ea"/>
                          <a:cs typeface="宋体" panose="02010600030101010101" pitchFamily="2" charset="-122"/>
                        </a:rPr>
                        <a:t>/scan/taskid/data</a:t>
                      </a:r>
                      <a:endParaRPr lang="zh-CN" sz="1600" b="1" dirty="0">
                        <a:solidFill>
                          <a:schemeClr val="bg1"/>
                        </a:solidFill>
                        <a:effectLst/>
                        <a:latin typeface="+mn-ea"/>
                        <a:ea typeface="+mn-ea"/>
                        <a:cs typeface="宋体" panose="02010600030101010101" pitchFamily="2" charset="-122"/>
                      </a:endParaRPr>
                    </a:p>
                  </a:txBody>
                  <a:tcPr marL="68580" marR="68580" marT="0" marB="0" anchor="ctr">
                    <a:lnL>
                      <a:noFill/>
                    </a:lnL>
                    <a:lnR w="1270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CA4A8"/>
                    </a:solid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400" dirty="0">
                          <a:effectLst/>
                          <a:latin typeface="+mn-ea"/>
                          <a:ea typeface="+mn-ea"/>
                          <a:cs typeface="宋体" panose="02010600030101010101" pitchFamily="2" charset="-122"/>
                        </a:rPr>
                        <a:t>Get</a:t>
                      </a:r>
                      <a:endParaRPr lang="zh-CN" sz="1400" dirty="0">
                        <a:effectLst/>
                        <a:latin typeface="+mn-ea"/>
                        <a:ea typeface="+mn-ea"/>
                        <a:cs typeface="宋体" panose="02010600030101010101" pitchFamily="2" charset="-122"/>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zh-CN" altLang="en-US" sz="1400" dirty="0">
                          <a:effectLst/>
                          <a:latin typeface="+mn-ea"/>
                          <a:ea typeface="+mn-ea"/>
                          <a:cs typeface="Times New Roman" panose="02020603050405020304" pitchFamily="18" charset="0"/>
                        </a:rPr>
                        <a:t>输入要表达的意思</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916382092"/>
                  </a:ext>
                </a:extLst>
              </a:tr>
              <a:tr h="453378">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600" b="1" dirty="0">
                          <a:solidFill>
                            <a:schemeClr val="bg1"/>
                          </a:solidFill>
                          <a:effectLst/>
                          <a:latin typeface="+mn-ea"/>
                          <a:ea typeface="+mn-ea"/>
                          <a:cs typeface="宋体" panose="02010600030101010101" pitchFamily="2" charset="-122"/>
                        </a:rPr>
                        <a:t>/scan/taskid/stop</a:t>
                      </a:r>
                      <a:endParaRPr lang="zh-CN" sz="1600" b="1" dirty="0">
                        <a:solidFill>
                          <a:schemeClr val="bg1"/>
                        </a:solidFill>
                        <a:effectLst/>
                        <a:latin typeface="+mn-ea"/>
                        <a:ea typeface="+mn-ea"/>
                        <a:cs typeface="宋体" panose="02010600030101010101" pitchFamily="2" charset="-122"/>
                      </a:endParaRPr>
                    </a:p>
                  </a:txBody>
                  <a:tcPr marL="68580" marR="68580" marT="0" marB="0" anchor="ctr">
                    <a:lnL>
                      <a:noFill/>
                    </a:lnL>
                    <a:lnR w="1270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CA4A8"/>
                    </a:solid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400" dirty="0">
                          <a:effectLst/>
                          <a:latin typeface="+mn-ea"/>
                          <a:ea typeface="+mn-ea"/>
                          <a:cs typeface="宋体" panose="02010600030101010101" pitchFamily="2" charset="-122"/>
                        </a:rPr>
                        <a:t>Post</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zh-CN" altLang="en-US" sz="1400" dirty="0">
                          <a:effectLst/>
                          <a:latin typeface="+mn-ea"/>
                          <a:ea typeface="+mn-ea"/>
                          <a:cs typeface="Times New Roman" panose="02020603050405020304" pitchFamily="18" charset="0"/>
                        </a:rPr>
                        <a:t>输入要表达的意思</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1497849"/>
                  </a:ext>
                </a:extLst>
              </a:tr>
              <a:tr h="453378">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600" b="1" dirty="0">
                          <a:solidFill>
                            <a:schemeClr val="bg1"/>
                          </a:solidFill>
                          <a:effectLst/>
                          <a:latin typeface="+mn-ea"/>
                          <a:ea typeface="+mn-ea"/>
                          <a:cs typeface="宋体" panose="02010600030101010101" pitchFamily="2" charset="-122"/>
                        </a:rPr>
                        <a:t>/scan/taskid/kill</a:t>
                      </a:r>
                      <a:endParaRPr lang="zh-CN" sz="1600" b="1" dirty="0">
                        <a:solidFill>
                          <a:schemeClr val="bg1"/>
                        </a:solidFill>
                        <a:effectLst/>
                        <a:latin typeface="+mn-ea"/>
                        <a:ea typeface="+mn-ea"/>
                        <a:cs typeface="宋体" panose="02010600030101010101" pitchFamily="2" charset="-122"/>
                      </a:endParaRPr>
                    </a:p>
                  </a:txBody>
                  <a:tcPr marL="68580" marR="68580" marT="0" marB="0" anchor="ctr">
                    <a:lnL>
                      <a:noFill/>
                    </a:lnL>
                    <a:lnR w="1270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CA4A8"/>
                    </a:solid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400" dirty="0">
                          <a:effectLst/>
                          <a:latin typeface="+mn-ea"/>
                          <a:ea typeface="+mn-ea"/>
                          <a:cs typeface="宋体" panose="02010600030101010101" pitchFamily="2" charset="-122"/>
                        </a:rPr>
                        <a:t>Get</a:t>
                      </a:r>
                      <a:endParaRPr lang="zh-CN" sz="1400" dirty="0">
                        <a:effectLst/>
                        <a:latin typeface="+mn-ea"/>
                        <a:ea typeface="+mn-ea"/>
                        <a:cs typeface="宋体" panose="02010600030101010101" pitchFamily="2" charset="-122"/>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zh-CN" altLang="en-US" sz="1400" dirty="0">
                          <a:effectLst/>
                          <a:latin typeface="+mn-ea"/>
                          <a:ea typeface="+mn-ea"/>
                          <a:cs typeface="Times New Roman" panose="02020603050405020304" pitchFamily="18" charset="0"/>
                        </a:rPr>
                        <a:t>输入要表达的意思</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625722914"/>
                  </a:ext>
                </a:extLst>
              </a:tr>
              <a:tr h="453378">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600" b="1" dirty="0">
                          <a:solidFill>
                            <a:schemeClr val="bg1"/>
                          </a:solidFill>
                          <a:effectLst/>
                          <a:latin typeface="+mn-ea"/>
                          <a:ea typeface="+mn-ea"/>
                          <a:cs typeface="宋体" panose="02010600030101010101" pitchFamily="2" charset="-122"/>
                        </a:rPr>
                        <a:t>/option/set</a:t>
                      </a:r>
                      <a:endParaRPr lang="zh-CN" sz="1600" b="1" dirty="0">
                        <a:solidFill>
                          <a:schemeClr val="bg1"/>
                        </a:solidFill>
                        <a:effectLst/>
                        <a:latin typeface="+mn-ea"/>
                        <a:ea typeface="+mn-ea"/>
                        <a:cs typeface="宋体" panose="02010600030101010101" pitchFamily="2" charset="-122"/>
                      </a:endParaRPr>
                    </a:p>
                  </a:txBody>
                  <a:tcPr marL="68580" marR="68580" marT="0" marB="0" anchor="ctr">
                    <a:lnL>
                      <a:noFill/>
                    </a:lnL>
                    <a:lnR w="12700" cap="flat" cmpd="sng" algn="ctr">
                      <a:solidFill>
                        <a:schemeClr val="tx1">
                          <a:lumMod val="50000"/>
                          <a:lumOff val="50000"/>
                        </a:schemeClr>
                      </a:solid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0CA4A8"/>
                    </a:solid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en-US" sz="1400" dirty="0">
                          <a:effectLst/>
                          <a:latin typeface="+mn-ea"/>
                          <a:ea typeface="+mn-ea"/>
                          <a:cs typeface="宋体" panose="02010600030101010101" pitchFamily="2" charset="-122"/>
                        </a:rPr>
                        <a:t>Post</a:t>
                      </a:r>
                      <a:endParaRPr lang="zh-CN" sz="1400" dirty="0">
                        <a:effectLst/>
                        <a:latin typeface="+mn-ea"/>
                        <a:ea typeface="+mn-ea"/>
                        <a:cs typeface="宋体" panose="02010600030101010101" pitchFamily="2" charset="-122"/>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ea typeface="微软雅黑"/>
                        </a:defRPr>
                      </a:lvl1pPr>
                      <a:lvl2pPr marL="457200" algn="l" defTabSz="914400" rtl="0" eaLnBrk="1" latinLnBrk="0" hangingPunct="1">
                        <a:defRPr sz="1800" kern="1200">
                          <a:solidFill>
                            <a:schemeClr val="tx1"/>
                          </a:solidFill>
                          <a:latin typeface="Arial"/>
                          <a:ea typeface="微软雅黑"/>
                        </a:defRPr>
                      </a:lvl2pPr>
                      <a:lvl3pPr marL="914400" algn="l" defTabSz="914400" rtl="0" eaLnBrk="1" latinLnBrk="0" hangingPunct="1">
                        <a:defRPr sz="1800" kern="1200">
                          <a:solidFill>
                            <a:schemeClr val="tx1"/>
                          </a:solidFill>
                          <a:latin typeface="Arial"/>
                          <a:ea typeface="微软雅黑"/>
                        </a:defRPr>
                      </a:lvl3pPr>
                      <a:lvl4pPr marL="1371600" algn="l" defTabSz="914400" rtl="0" eaLnBrk="1" latinLnBrk="0" hangingPunct="1">
                        <a:defRPr sz="1800" kern="1200">
                          <a:solidFill>
                            <a:schemeClr val="tx1"/>
                          </a:solidFill>
                          <a:latin typeface="Arial"/>
                          <a:ea typeface="微软雅黑"/>
                        </a:defRPr>
                      </a:lvl4pPr>
                      <a:lvl5pPr marL="1828800" algn="l" defTabSz="914400" rtl="0" eaLnBrk="1" latinLnBrk="0" hangingPunct="1">
                        <a:defRPr sz="1800" kern="1200">
                          <a:solidFill>
                            <a:schemeClr val="tx1"/>
                          </a:solidFill>
                          <a:latin typeface="Arial"/>
                          <a:ea typeface="微软雅黑"/>
                        </a:defRPr>
                      </a:lvl5pPr>
                      <a:lvl6pPr marL="2286000" algn="l" defTabSz="914400" rtl="0" eaLnBrk="1" latinLnBrk="0" hangingPunct="1">
                        <a:defRPr sz="1800" kern="1200">
                          <a:solidFill>
                            <a:schemeClr val="tx1"/>
                          </a:solidFill>
                          <a:latin typeface="Arial"/>
                          <a:ea typeface="微软雅黑"/>
                        </a:defRPr>
                      </a:lvl6pPr>
                      <a:lvl7pPr marL="2743200" algn="l" defTabSz="914400" rtl="0" eaLnBrk="1" latinLnBrk="0" hangingPunct="1">
                        <a:defRPr sz="1800" kern="1200">
                          <a:solidFill>
                            <a:schemeClr val="tx1"/>
                          </a:solidFill>
                          <a:latin typeface="Arial"/>
                          <a:ea typeface="微软雅黑"/>
                        </a:defRPr>
                      </a:lvl7pPr>
                      <a:lvl8pPr marL="3200400" algn="l" defTabSz="914400" rtl="0" eaLnBrk="1" latinLnBrk="0" hangingPunct="1">
                        <a:defRPr sz="1800" kern="1200">
                          <a:solidFill>
                            <a:schemeClr val="tx1"/>
                          </a:solidFill>
                          <a:latin typeface="Arial"/>
                          <a:ea typeface="微软雅黑"/>
                        </a:defRPr>
                      </a:lvl8pPr>
                      <a:lvl9pPr marL="3657600" algn="l" defTabSz="914400" rtl="0" eaLnBrk="1" latinLnBrk="0" hangingPunct="1">
                        <a:defRPr sz="1800" kern="1200">
                          <a:solidFill>
                            <a:schemeClr val="tx1"/>
                          </a:solidFill>
                          <a:latin typeface="Arial"/>
                          <a:ea typeface="微软雅黑"/>
                        </a:defRPr>
                      </a:lvl9pPr>
                    </a:lstStyle>
                    <a:p>
                      <a:pPr algn="ctr">
                        <a:lnSpc>
                          <a:spcPts val="1600"/>
                        </a:lnSpc>
                        <a:spcAft>
                          <a:spcPts val="0"/>
                        </a:spcAft>
                      </a:pPr>
                      <a:r>
                        <a:rPr lang="zh-CN" altLang="en-US" sz="1400" dirty="0">
                          <a:effectLst/>
                          <a:latin typeface="+mn-ea"/>
                          <a:ea typeface="+mn-ea"/>
                          <a:cs typeface="Times New Roman" panose="02020603050405020304" pitchFamily="18" charset="0"/>
                        </a:rPr>
                        <a:t>输入要表达的意思</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059180966"/>
                  </a:ext>
                </a:extLst>
              </a:tr>
            </a:tbl>
          </a:graphicData>
        </a:graphic>
      </p:graphicFrame>
      <p:sp>
        <p:nvSpPr>
          <p:cNvPr id="4" name="Rectangle 1">
            <a:extLst>
              <a:ext uri="{FF2B5EF4-FFF2-40B4-BE49-F238E27FC236}">
                <a16:creationId xmlns="" xmlns:a16="http://schemas.microsoft.com/office/drawing/2014/main" id="{13329473-C612-4C61-A2A3-FABB29F8E10F}"/>
              </a:ext>
            </a:extLst>
          </p:cNvPr>
          <p:cNvSpPr>
            <a:spLocks noChangeArrowheads="1"/>
          </p:cNvSpPr>
          <p:nvPr/>
        </p:nvSpPr>
        <p:spPr bwMode="auto">
          <a:xfrm>
            <a:off x="3621087" y="1464666"/>
            <a:ext cx="49498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eaLnBrk="0" fontAlgn="base" hangingPunct="0">
              <a:spcBef>
                <a:spcPct val="0"/>
              </a:spcBef>
              <a:spcAft>
                <a:spcPct val="0"/>
              </a:spcAft>
            </a:pPr>
            <a:r>
              <a:rPr lang="zh-CN" altLang="en-US" sz="2800" dirty="0">
                <a:solidFill>
                  <a:schemeClr val="tx1">
                    <a:lumMod val="65000"/>
                    <a:lumOff val="35000"/>
                  </a:schemeClr>
                </a:solidFill>
                <a:latin typeface="微软雅黑"/>
                <a:ea typeface="微软雅黑"/>
                <a:cs typeface="Times New Roman" panose="02020603050405020304" pitchFamily="18" charset="0"/>
              </a:rPr>
              <a:t>某某参数表</a:t>
            </a:r>
            <a:endParaRPr lang="zh-CN" altLang="en-US" sz="2000" dirty="0">
              <a:solidFill>
                <a:schemeClr val="tx1">
                  <a:lumMod val="65000"/>
                  <a:lumOff val="35000"/>
                </a:schemeClr>
              </a:solidFill>
              <a:latin typeface="微软雅黑"/>
              <a:ea typeface="微软雅黑"/>
            </a:endParaRPr>
          </a:p>
        </p:txBody>
      </p:sp>
    </p:spTree>
    <p:extLst>
      <p:ext uri="{BB962C8B-B14F-4D97-AF65-F5344CB8AC3E}">
        <p14:creationId xmlns:p14="http://schemas.microsoft.com/office/powerpoint/2010/main" val="408901534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26" presetClass="emph" presetSubtype="0" fill="hold" nodeType="afterEffect">
                                  <p:stCondLst>
                                    <p:cond delay="0"/>
                                  </p:stCondLst>
                                  <p:childTnLst>
                                    <p:animEffect transition="out" filter="fade">
                                      <p:cBhvr>
                                        <p:cTn id="18" dur="500" tmFilter="0, 0; .2, .5; .8, .5; 1, 0"/>
                                        <p:tgtEl>
                                          <p:spTgt spid="3"/>
                                        </p:tgtEl>
                                      </p:cBhvr>
                                    </p:animEffect>
                                    <p:animScale>
                                      <p:cBhvr>
                                        <p:cTn id="19"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18" name="PA_任意多边形 17"/>
          <p:cNvSpPr/>
          <p:nvPr>
            <p:custDataLst>
              <p:tags r:id="rId1"/>
            </p:custDataLst>
          </p:nvPr>
        </p:nvSpPr>
        <p:spPr>
          <a:xfrm rot="3125692">
            <a:off x="2417379" y="-2757871"/>
            <a:ext cx="8069087" cy="13647739"/>
          </a:xfrm>
          <a:custGeom>
            <a:avLst/>
            <a:gdLst>
              <a:gd name="connsiteX0" fmla="*/ 4613764 w 8069087"/>
              <a:gd name="connsiteY0" fmla="*/ 0 h 13647739"/>
              <a:gd name="connsiteX1" fmla="*/ 8069087 w 8069087"/>
              <a:gd name="connsiteY1" fmla="*/ 2690393 h 13647739"/>
              <a:gd name="connsiteX2" fmla="*/ 5313815 w 8069087"/>
              <a:gd name="connsiteY2" fmla="*/ 9772724 h 13647739"/>
              <a:gd name="connsiteX3" fmla="*/ 2296641 w 8069087"/>
              <a:gd name="connsiteY3" fmla="*/ 13647739 h 13647739"/>
              <a:gd name="connsiteX4" fmla="*/ 0 w 8069087"/>
              <a:gd name="connsiteY4" fmla="*/ 11859522 h 13647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9087" h="13647739">
                <a:moveTo>
                  <a:pt x="4613764" y="0"/>
                </a:moveTo>
                <a:lnTo>
                  <a:pt x="8069087" y="2690393"/>
                </a:lnTo>
                <a:lnTo>
                  <a:pt x="5313815" y="9772724"/>
                </a:lnTo>
                <a:lnTo>
                  <a:pt x="2296641" y="13647739"/>
                </a:lnTo>
                <a:lnTo>
                  <a:pt x="0" y="11859522"/>
                </a:lnTo>
                <a:close/>
              </a:path>
            </a:pathLst>
          </a:custGeom>
          <a:solidFill>
            <a:srgbClr val="0CA4A8">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PA_任意多边形 36"/>
          <p:cNvSpPr/>
          <p:nvPr>
            <p:custDataLst>
              <p:tags r:id="rId2"/>
            </p:custDataLst>
          </p:nvPr>
        </p:nvSpPr>
        <p:spPr>
          <a:xfrm rot="3125692">
            <a:off x="1694692" y="-4009677"/>
            <a:ext cx="8063037" cy="13617293"/>
          </a:xfrm>
          <a:custGeom>
            <a:avLst/>
            <a:gdLst>
              <a:gd name="connsiteX0" fmla="*/ 2718536 w 8063037"/>
              <a:gd name="connsiteY0" fmla="*/ 3938994 h 13617293"/>
              <a:gd name="connsiteX1" fmla="*/ 5785527 w 8063037"/>
              <a:gd name="connsiteY1" fmla="*/ 0 h 13617293"/>
              <a:gd name="connsiteX2" fmla="*/ 8063037 w 8063037"/>
              <a:gd name="connsiteY2" fmla="*/ 1773321 h 13617293"/>
              <a:gd name="connsiteX3" fmla="*/ 3455323 w 8063037"/>
              <a:gd name="connsiteY3" fmla="*/ 13617293 h 13617293"/>
              <a:gd name="connsiteX4" fmla="*/ 0 w 8063037"/>
              <a:gd name="connsiteY4" fmla="*/ 10926900 h 13617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3037" h="13617293">
                <a:moveTo>
                  <a:pt x="2718536" y="3938994"/>
                </a:moveTo>
                <a:lnTo>
                  <a:pt x="5785527" y="0"/>
                </a:lnTo>
                <a:lnTo>
                  <a:pt x="8063037" y="1773321"/>
                </a:lnTo>
                <a:lnTo>
                  <a:pt x="3455323" y="13617293"/>
                </a:lnTo>
                <a:lnTo>
                  <a:pt x="0" y="10926900"/>
                </a:lnTo>
                <a:close/>
              </a:path>
            </a:pathLst>
          </a:custGeom>
          <a:solidFill>
            <a:srgbClr val="0CA4A8">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PA_任意多边形 37"/>
          <p:cNvSpPr/>
          <p:nvPr>
            <p:custDataLst>
              <p:tags r:id="rId3"/>
            </p:custDataLst>
          </p:nvPr>
        </p:nvSpPr>
        <p:spPr>
          <a:xfrm rot="3125692">
            <a:off x="2054308" y="-3491041"/>
            <a:ext cx="8069087" cy="13851218"/>
          </a:xfrm>
          <a:custGeom>
            <a:avLst/>
            <a:gdLst>
              <a:gd name="connsiteX0" fmla="*/ 3875438 w 8069087"/>
              <a:gd name="connsiteY0" fmla="*/ 1539433 h 13851218"/>
              <a:gd name="connsiteX1" fmla="*/ 5074075 w 8069087"/>
              <a:gd name="connsiteY1" fmla="*/ 0 h 13851218"/>
              <a:gd name="connsiteX2" fmla="*/ 8069087 w 8069087"/>
              <a:gd name="connsiteY2" fmla="*/ 2331984 h 13851218"/>
              <a:gd name="connsiteX3" fmla="*/ 4156321 w 8069087"/>
              <a:gd name="connsiteY3" fmla="*/ 12389616 h 13851218"/>
              <a:gd name="connsiteX4" fmla="*/ 3018284 w 8069087"/>
              <a:gd name="connsiteY4" fmla="*/ 13851218 h 13851218"/>
              <a:gd name="connsiteX5" fmla="*/ 0 w 8069087"/>
              <a:gd name="connsiteY5" fmla="*/ 11501114 h 1385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9087" h="13851218">
                <a:moveTo>
                  <a:pt x="3875438" y="1539433"/>
                </a:moveTo>
                <a:lnTo>
                  <a:pt x="5074075" y="0"/>
                </a:lnTo>
                <a:lnTo>
                  <a:pt x="8069087" y="2331984"/>
                </a:lnTo>
                <a:lnTo>
                  <a:pt x="4156321" y="12389616"/>
                </a:lnTo>
                <a:lnTo>
                  <a:pt x="3018284" y="13851218"/>
                </a:lnTo>
                <a:lnTo>
                  <a:pt x="0" y="1150111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PA_文本框 39"/>
          <p:cNvSpPr txBox="1"/>
          <p:nvPr>
            <p:custDataLst>
              <p:tags r:id="rId4"/>
            </p:custDataLst>
          </p:nvPr>
        </p:nvSpPr>
        <p:spPr>
          <a:xfrm>
            <a:off x="3718693" y="3526589"/>
            <a:ext cx="4725671" cy="923330"/>
          </a:xfrm>
          <a:prstGeom prst="rect">
            <a:avLst/>
          </a:prstGeom>
          <a:noFill/>
        </p:spPr>
        <p:txBody>
          <a:bodyPr wrap="square" rtlCol="0">
            <a:spAutoFit/>
          </a:bodyPr>
          <a:lstStyle/>
          <a:p>
            <a:pPr algn="ctr"/>
            <a:r>
              <a:rPr lang="en-US" altLang="zh-CN" sz="5400" spc="300" dirty="0">
                <a:solidFill>
                  <a:srgbClr val="0CA4A8"/>
                </a:solidFill>
                <a:latin typeface="Agency FB" panose="020B0503020202020204" pitchFamily="34" charset="0"/>
                <a:ea typeface="迷你简菱心" panose="02010609000101010101" pitchFamily="49" charset="-122"/>
              </a:rPr>
              <a:t>THANK YOU</a:t>
            </a:r>
            <a:endParaRPr lang="zh-CN" altLang="en-US" sz="5400" spc="300" dirty="0">
              <a:solidFill>
                <a:srgbClr val="0CA4A8"/>
              </a:solidFill>
              <a:latin typeface="Agency FB" panose="020B0503020202020204" pitchFamily="34" charset="0"/>
              <a:ea typeface="迷你简菱心" panose="02010609000101010101" pitchFamily="49" charset="-122"/>
            </a:endParaRPr>
          </a:p>
        </p:txBody>
      </p:sp>
      <p:sp>
        <p:nvSpPr>
          <p:cNvPr id="42" name="PA_矩形 41"/>
          <p:cNvSpPr/>
          <p:nvPr>
            <p:custDataLst>
              <p:tags r:id="rId5"/>
            </p:custDataLst>
          </p:nvPr>
        </p:nvSpPr>
        <p:spPr>
          <a:xfrm>
            <a:off x="5183817" y="2133517"/>
            <a:ext cx="915635" cy="1446550"/>
          </a:xfrm>
          <a:prstGeom prst="rect">
            <a:avLst/>
          </a:prstGeom>
          <a:noFill/>
        </p:spPr>
        <p:txBody>
          <a:bodyPr wrap="square" rtlCol="0">
            <a:spAutoFit/>
          </a:bodyPr>
          <a:lstStyle/>
          <a:p>
            <a:pPr algn="ctr"/>
            <a:r>
              <a:rPr lang="zh-CN" altLang="en-US" sz="8800" spc="300" dirty="0">
                <a:solidFill>
                  <a:srgbClr val="595959"/>
                </a:solidFill>
                <a:latin typeface="迷你简菱心" panose="02010609000101010101" pitchFamily="49" charset="-122"/>
                <a:ea typeface="迷你简菱心" panose="02010609000101010101" pitchFamily="49" charset="-122"/>
              </a:rPr>
              <a:t>谢</a:t>
            </a:r>
          </a:p>
        </p:txBody>
      </p:sp>
      <p:sp>
        <p:nvSpPr>
          <p:cNvPr id="43" name="PA_矩形 42"/>
          <p:cNvSpPr/>
          <p:nvPr>
            <p:custDataLst>
              <p:tags r:id="rId6"/>
            </p:custDataLst>
          </p:nvPr>
        </p:nvSpPr>
        <p:spPr>
          <a:xfrm>
            <a:off x="3782452" y="1942697"/>
            <a:ext cx="915635" cy="1446550"/>
          </a:xfrm>
          <a:prstGeom prst="rect">
            <a:avLst/>
          </a:prstGeom>
          <a:noFill/>
        </p:spPr>
        <p:txBody>
          <a:bodyPr wrap="square" rtlCol="0">
            <a:spAutoFit/>
          </a:bodyPr>
          <a:lstStyle/>
          <a:p>
            <a:pPr algn="ctr"/>
            <a:r>
              <a:rPr lang="zh-CN" altLang="en-US" sz="8800" spc="300" dirty="0">
                <a:solidFill>
                  <a:srgbClr val="595959"/>
                </a:solidFill>
                <a:latin typeface="迷你简菱心" panose="02010609000101010101" pitchFamily="49" charset="-122"/>
                <a:ea typeface="迷你简菱心" panose="02010609000101010101" pitchFamily="49" charset="-122"/>
              </a:rPr>
              <a:t>谢</a:t>
            </a:r>
          </a:p>
        </p:txBody>
      </p:sp>
      <p:sp>
        <p:nvSpPr>
          <p:cNvPr id="45" name="PA_矩形 44"/>
          <p:cNvSpPr/>
          <p:nvPr>
            <p:custDataLst>
              <p:tags r:id="rId7"/>
            </p:custDataLst>
          </p:nvPr>
        </p:nvSpPr>
        <p:spPr>
          <a:xfrm>
            <a:off x="6585182" y="1906225"/>
            <a:ext cx="915635" cy="1446550"/>
          </a:xfrm>
          <a:prstGeom prst="rect">
            <a:avLst/>
          </a:prstGeom>
          <a:noFill/>
        </p:spPr>
        <p:txBody>
          <a:bodyPr wrap="square" rtlCol="0">
            <a:spAutoFit/>
          </a:bodyPr>
          <a:lstStyle/>
          <a:p>
            <a:pPr algn="ctr"/>
            <a:r>
              <a:rPr lang="zh-CN" altLang="en-US" sz="8800" spc="300" dirty="0">
                <a:solidFill>
                  <a:srgbClr val="595959"/>
                </a:solidFill>
                <a:latin typeface="迷你简菱心" panose="02010609000101010101" pitchFamily="49" charset="-122"/>
                <a:ea typeface="迷你简菱心" panose="02010609000101010101" pitchFamily="49" charset="-122"/>
              </a:rPr>
              <a:t>观</a:t>
            </a:r>
          </a:p>
        </p:txBody>
      </p:sp>
      <p:sp>
        <p:nvSpPr>
          <p:cNvPr id="46" name="PA_矩形 45"/>
          <p:cNvSpPr/>
          <p:nvPr>
            <p:custDataLst>
              <p:tags r:id="rId8"/>
            </p:custDataLst>
          </p:nvPr>
        </p:nvSpPr>
        <p:spPr>
          <a:xfrm>
            <a:off x="7986547" y="1942697"/>
            <a:ext cx="915635" cy="1446550"/>
          </a:xfrm>
          <a:prstGeom prst="rect">
            <a:avLst/>
          </a:prstGeom>
          <a:noFill/>
        </p:spPr>
        <p:txBody>
          <a:bodyPr wrap="square" rtlCol="0">
            <a:spAutoFit/>
          </a:bodyPr>
          <a:lstStyle/>
          <a:p>
            <a:pPr algn="ctr"/>
            <a:r>
              <a:rPr lang="zh-CN" altLang="en-US" sz="8800" spc="300" dirty="0">
                <a:solidFill>
                  <a:srgbClr val="595959"/>
                </a:solidFill>
                <a:latin typeface="迷你简菱心" panose="02010609000101010101" pitchFamily="49" charset="-122"/>
                <a:ea typeface="迷你简菱心" panose="02010609000101010101" pitchFamily="49" charset="-122"/>
              </a:rPr>
              <a:t>看</a:t>
            </a:r>
          </a:p>
        </p:txBody>
      </p:sp>
    </p:spTree>
    <p:extLst>
      <p:ext uri="{BB962C8B-B14F-4D97-AF65-F5344CB8AC3E}">
        <p14:creationId xmlns:p14="http://schemas.microsoft.com/office/powerpoint/2010/main" val="160024646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drape"/>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8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48000">
                                          <p:cBhvr additive="base">
                                            <p:cTn id="7" dur="1100" fill="hold"/>
                                            <p:tgtEl>
                                              <p:spTgt spid="37"/>
                                            </p:tgtEl>
                                            <p:attrNameLst>
                                              <p:attrName>ppt_x</p:attrName>
                                            </p:attrNameLst>
                                          </p:cBhvr>
                                          <p:tavLst>
                                            <p:tav tm="0">
                                              <p:val>
                                                <p:strVal val="0-#ppt_w/2"/>
                                              </p:val>
                                            </p:tav>
                                            <p:tav tm="100000">
                                              <p:val>
                                                <p:strVal val="#ppt_x"/>
                                              </p:val>
                                            </p:tav>
                                          </p:tavLst>
                                        </p:anim>
                                        <p:anim calcmode="lin" valueType="num" p14:bounceEnd="48000">
                                          <p:cBhvr additive="base">
                                            <p:cTn id="8" dur="1100" fill="hold"/>
                                            <p:tgtEl>
                                              <p:spTgt spid="3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8000">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48000">
                                          <p:cBhvr additive="base">
                                            <p:cTn id="11" dur="1100" fill="hold"/>
                                            <p:tgtEl>
                                              <p:spTgt spid="18"/>
                                            </p:tgtEl>
                                            <p:attrNameLst>
                                              <p:attrName>ppt_x</p:attrName>
                                            </p:attrNameLst>
                                          </p:cBhvr>
                                          <p:tavLst>
                                            <p:tav tm="0">
                                              <p:val>
                                                <p:strVal val="1+#ppt_w/2"/>
                                              </p:val>
                                            </p:tav>
                                            <p:tav tm="100000">
                                              <p:val>
                                                <p:strVal val="#ppt_x"/>
                                              </p:val>
                                            </p:tav>
                                          </p:tavLst>
                                        </p:anim>
                                        <p:anim calcmode="lin" valueType="num" p14:bounceEnd="48000">
                                          <p:cBhvr additive="base">
                                            <p:cTn id="12" dur="1100" fill="hold"/>
                                            <p:tgtEl>
                                              <p:spTgt spid="18"/>
                                            </p:tgtEl>
                                            <p:attrNameLst>
                                              <p:attrName>ppt_y</p:attrName>
                                            </p:attrNameLst>
                                          </p:cBhvr>
                                          <p:tavLst>
                                            <p:tav tm="0">
                                              <p:val>
                                                <p:strVal val="1+#ppt_h/2"/>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600"/>
                                            <p:tgtEl>
                                              <p:spTgt spid="38"/>
                                            </p:tgtEl>
                                          </p:cBhvr>
                                        </p:animEffect>
                                      </p:childTnLst>
                                    </p:cTn>
                                  </p:par>
                                </p:childTnLst>
                              </p:cTn>
                            </p:par>
                            <p:par>
                              <p:cTn id="16" fill="hold">
                                <p:stCondLst>
                                  <p:cond delay="1100"/>
                                </p:stCondLst>
                                <p:childTnLst>
                                  <p:par>
                                    <p:cTn id="17" presetID="2" presetClass="entr" presetSubtype="1" fill="hold" grpId="0" nodeType="afterEffect" p14:presetBounceEnd="54000">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14:bounceEnd="54000">
                                          <p:cBhvr additive="base">
                                            <p:cTn id="19" dur="1000" fill="hold"/>
                                            <p:tgtEl>
                                              <p:spTgt spid="43"/>
                                            </p:tgtEl>
                                            <p:attrNameLst>
                                              <p:attrName>ppt_x</p:attrName>
                                            </p:attrNameLst>
                                          </p:cBhvr>
                                          <p:tavLst>
                                            <p:tav tm="0">
                                              <p:val>
                                                <p:strVal val="#ppt_x"/>
                                              </p:val>
                                            </p:tav>
                                            <p:tav tm="100000">
                                              <p:val>
                                                <p:strVal val="#ppt_x"/>
                                              </p:val>
                                            </p:tav>
                                          </p:tavLst>
                                        </p:anim>
                                        <p:anim calcmode="lin" valueType="num" p14:bounceEnd="54000">
                                          <p:cBhvr additive="base">
                                            <p:cTn id="20" dur="1000" fill="hold"/>
                                            <p:tgtEl>
                                              <p:spTgt spid="4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54000">
                                      <p:stCondLst>
                                        <p:cond delay="400"/>
                                      </p:stCondLst>
                                      <p:childTnLst>
                                        <p:set>
                                          <p:cBhvr>
                                            <p:cTn id="22" dur="1" fill="hold">
                                              <p:stCondLst>
                                                <p:cond delay="0"/>
                                              </p:stCondLst>
                                            </p:cTn>
                                            <p:tgtEl>
                                              <p:spTgt spid="42"/>
                                            </p:tgtEl>
                                            <p:attrNameLst>
                                              <p:attrName>style.visibility</p:attrName>
                                            </p:attrNameLst>
                                          </p:cBhvr>
                                          <p:to>
                                            <p:strVal val="visible"/>
                                          </p:to>
                                        </p:set>
                                        <p:anim calcmode="lin" valueType="num" p14:bounceEnd="54000">
                                          <p:cBhvr additive="base">
                                            <p:cTn id="23" dur="1000" fill="hold"/>
                                            <p:tgtEl>
                                              <p:spTgt spid="42"/>
                                            </p:tgtEl>
                                            <p:attrNameLst>
                                              <p:attrName>ppt_x</p:attrName>
                                            </p:attrNameLst>
                                          </p:cBhvr>
                                          <p:tavLst>
                                            <p:tav tm="0">
                                              <p:val>
                                                <p:strVal val="#ppt_x"/>
                                              </p:val>
                                            </p:tav>
                                            <p:tav tm="100000">
                                              <p:val>
                                                <p:strVal val="#ppt_x"/>
                                              </p:val>
                                            </p:tav>
                                          </p:tavLst>
                                        </p:anim>
                                        <p:anim calcmode="lin" valueType="num" p14:bounceEnd="54000">
                                          <p:cBhvr additive="base">
                                            <p:cTn id="24" dur="1000" fill="hold"/>
                                            <p:tgtEl>
                                              <p:spTgt spid="42"/>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54000">
                                      <p:stCondLst>
                                        <p:cond delay="800"/>
                                      </p:stCondLst>
                                      <p:childTnLst>
                                        <p:set>
                                          <p:cBhvr>
                                            <p:cTn id="26" dur="1" fill="hold">
                                              <p:stCondLst>
                                                <p:cond delay="0"/>
                                              </p:stCondLst>
                                            </p:cTn>
                                            <p:tgtEl>
                                              <p:spTgt spid="45"/>
                                            </p:tgtEl>
                                            <p:attrNameLst>
                                              <p:attrName>style.visibility</p:attrName>
                                            </p:attrNameLst>
                                          </p:cBhvr>
                                          <p:to>
                                            <p:strVal val="visible"/>
                                          </p:to>
                                        </p:set>
                                        <p:anim calcmode="lin" valueType="num" p14:bounceEnd="54000">
                                          <p:cBhvr additive="base">
                                            <p:cTn id="27" dur="1000" fill="hold"/>
                                            <p:tgtEl>
                                              <p:spTgt spid="45"/>
                                            </p:tgtEl>
                                            <p:attrNameLst>
                                              <p:attrName>ppt_x</p:attrName>
                                            </p:attrNameLst>
                                          </p:cBhvr>
                                          <p:tavLst>
                                            <p:tav tm="0">
                                              <p:val>
                                                <p:strVal val="#ppt_x"/>
                                              </p:val>
                                            </p:tav>
                                            <p:tav tm="100000">
                                              <p:val>
                                                <p:strVal val="#ppt_x"/>
                                              </p:val>
                                            </p:tav>
                                          </p:tavLst>
                                        </p:anim>
                                        <p:anim calcmode="lin" valueType="num" p14:bounceEnd="54000">
                                          <p:cBhvr additive="base">
                                            <p:cTn id="28" dur="1000" fill="hold"/>
                                            <p:tgtEl>
                                              <p:spTgt spid="45"/>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54000">
                                      <p:stCondLst>
                                        <p:cond delay="1300"/>
                                      </p:stCondLst>
                                      <p:childTnLst>
                                        <p:set>
                                          <p:cBhvr>
                                            <p:cTn id="30" dur="1" fill="hold">
                                              <p:stCondLst>
                                                <p:cond delay="0"/>
                                              </p:stCondLst>
                                            </p:cTn>
                                            <p:tgtEl>
                                              <p:spTgt spid="46"/>
                                            </p:tgtEl>
                                            <p:attrNameLst>
                                              <p:attrName>style.visibility</p:attrName>
                                            </p:attrNameLst>
                                          </p:cBhvr>
                                          <p:to>
                                            <p:strVal val="visible"/>
                                          </p:to>
                                        </p:set>
                                        <p:anim calcmode="lin" valueType="num" p14:bounceEnd="54000">
                                          <p:cBhvr additive="base">
                                            <p:cTn id="31" dur="1000" fill="hold"/>
                                            <p:tgtEl>
                                              <p:spTgt spid="46"/>
                                            </p:tgtEl>
                                            <p:attrNameLst>
                                              <p:attrName>ppt_x</p:attrName>
                                            </p:attrNameLst>
                                          </p:cBhvr>
                                          <p:tavLst>
                                            <p:tav tm="0">
                                              <p:val>
                                                <p:strVal val="#ppt_x"/>
                                              </p:val>
                                            </p:tav>
                                            <p:tav tm="100000">
                                              <p:val>
                                                <p:strVal val="#ppt_x"/>
                                              </p:val>
                                            </p:tav>
                                          </p:tavLst>
                                        </p:anim>
                                        <p:anim calcmode="lin" valueType="num" p14:bounceEnd="54000">
                                          <p:cBhvr additive="base">
                                            <p:cTn id="32" dur="1000" fill="hold"/>
                                            <p:tgtEl>
                                              <p:spTgt spid="46"/>
                                            </p:tgtEl>
                                            <p:attrNameLst>
                                              <p:attrName>ppt_y</p:attrName>
                                            </p:attrNameLst>
                                          </p:cBhvr>
                                          <p:tavLst>
                                            <p:tav tm="0">
                                              <p:val>
                                                <p:strVal val="0-#ppt_h/2"/>
                                              </p:val>
                                            </p:tav>
                                            <p:tav tm="100000">
                                              <p:val>
                                                <p:strVal val="#ppt_y"/>
                                              </p:val>
                                            </p:tav>
                                          </p:tavLst>
                                        </p:anim>
                                      </p:childTnLst>
                                    </p:cTn>
                                  </p:par>
                                </p:childTnLst>
                              </p:cTn>
                            </p:par>
                            <p:par>
                              <p:cTn id="33" fill="hold">
                                <p:stCondLst>
                                  <p:cond delay="340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autoUpdateAnimBg="0"/>
          <p:bldP spid="37" grpId="0" animBg="1" autoUpdateAnimBg="0"/>
          <p:bldP spid="38" grpId="0" animBg="1" autoUpdateAnimBg="0"/>
          <p:bldP spid="40" grpId="0"/>
          <p:bldP spid="42" grpId="0"/>
          <p:bldP spid="43" grpId="0"/>
          <p:bldP spid="45"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100" fill="hold"/>
                                            <p:tgtEl>
                                              <p:spTgt spid="37"/>
                                            </p:tgtEl>
                                            <p:attrNameLst>
                                              <p:attrName>ppt_x</p:attrName>
                                            </p:attrNameLst>
                                          </p:cBhvr>
                                          <p:tavLst>
                                            <p:tav tm="0">
                                              <p:val>
                                                <p:strVal val="0-#ppt_w/2"/>
                                              </p:val>
                                            </p:tav>
                                            <p:tav tm="100000">
                                              <p:val>
                                                <p:strVal val="#ppt_x"/>
                                              </p:val>
                                            </p:tav>
                                          </p:tavLst>
                                        </p:anim>
                                        <p:anim calcmode="lin" valueType="num">
                                          <p:cBhvr additive="base">
                                            <p:cTn id="8" dur="1100" fill="hold"/>
                                            <p:tgtEl>
                                              <p:spTgt spid="3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100" fill="hold"/>
                                            <p:tgtEl>
                                              <p:spTgt spid="18"/>
                                            </p:tgtEl>
                                            <p:attrNameLst>
                                              <p:attrName>ppt_x</p:attrName>
                                            </p:attrNameLst>
                                          </p:cBhvr>
                                          <p:tavLst>
                                            <p:tav tm="0">
                                              <p:val>
                                                <p:strVal val="1+#ppt_w/2"/>
                                              </p:val>
                                            </p:tav>
                                            <p:tav tm="100000">
                                              <p:val>
                                                <p:strVal val="#ppt_x"/>
                                              </p:val>
                                            </p:tav>
                                          </p:tavLst>
                                        </p:anim>
                                        <p:anim calcmode="lin" valueType="num">
                                          <p:cBhvr additive="base">
                                            <p:cTn id="12" dur="1100" fill="hold"/>
                                            <p:tgtEl>
                                              <p:spTgt spid="18"/>
                                            </p:tgtEl>
                                            <p:attrNameLst>
                                              <p:attrName>ppt_y</p:attrName>
                                            </p:attrNameLst>
                                          </p:cBhvr>
                                          <p:tavLst>
                                            <p:tav tm="0">
                                              <p:val>
                                                <p:strVal val="1+#ppt_h/2"/>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600"/>
                                            <p:tgtEl>
                                              <p:spTgt spid="38"/>
                                            </p:tgtEl>
                                          </p:cBhvr>
                                        </p:animEffect>
                                      </p:childTnLst>
                                    </p:cTn>
                                  </p:par>
                                </p:childTnLst>
                              </p:cTn>
                            </p:par>
                            <p:par>
                              <p:cTn id="16" fill="hold">
                                <p:stCondLst>
                                  <p:cond delay="1100"/>
                                </p:stCondLst>
                                <p:childTnLst>
                                  <p:par>
                                    <p:cTn id="17" presetID="2" presetClass="entr" presetSubtype="1"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000" fill="hold"/>
                                            <p:tgtEl>
                                              <p:spTgt spid="43"/>
                                            </p:tgtEl>
                                            <p:attrNameLst>
                                              <p:attrName>ppt_x</p:attrName>
                                            </p:attrNameLst>
                                          </p:cBhvr>
                                          <p:tavLst>
                                            <p:tav tm="0">
                                              <p:val>
                                                <p:strVal val="#ppt_x"/>
                                              </p:val>
                                            </p:tav>
                                            <p:tav tm="100000">
                                              <p:val>
                                                <p:strVal val="#ppt_x"/>
                                              </p:val>
                                            </p:tav>
                                          </p:tavLst>
                                        </p:anim>
                                        <p:anim calcmode="lin" valueType="num">
                                          <p:cBhvr additive="base">
                                            <p:cTn id="20" dur="1000" fill="hold"/>
                                            <p:tgtEl>
                                              <p:spTgt spid="4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1000" fill="hold"/>
                                            <p:tgtEl>
                                              <p:spTgt spid="42"/>
                                            </p:tgtEl>
                                            <p:attrNameLst>
                                              <p:attrName>ppt_x</p:attrName>
                                            </p:attrNameLst>
                                          </p:cBhvr>
                                          <p:tavLst>
                                            <p:tav tm="0">
                                              <p:val>
                                                <p:strVal val="#ppt_x"/>
                                              </p:val>
                                            </p:tav>
                                            <p:tav tm="100000">
                                              <p:val>
                                                <p:strVal val="#ppt_x"/>
                                              </p:val>
                                            </p:tav>
                                          </p:tavLst>
                                        </p:anim>
                                        <p:anim calcmode="lin" valueType="num">
                                          <p:cBhvr additive="base">
                                            <p:cTn id="24" dur="1000" fill="hold"/>
                                            <p:tgtEl>
                                              <p:spTgt spid="42"/>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80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1000" fill="hold"/>
                                            <p:tgtEl>
                                              <p:spTgt spid="45"/>
                                            </p:tgtEl>
                                            <p:attrNameLst>
                                              <p:attrName>ppt_x</p:attrName>
                                            </p:attrNameLst>
                                          </p:cBhvr>
                                          <p:tavLst>
                                            <p:tav tm="0">
                                              <p:val>
                                                <p:strVal val="#ppt_x"/>
                                              </p:val>
                                            </p:tav>
                                            <p:tav tm="100000">
                                              <p:val>
                                                <p:strVal val="#ppt_x"/>
                                              </p:val>
                                            </p:tav>
                                          </p:tavLst>
                                        </p:anim>
                                        <p:anim calcmode="lin" valueType="num">
                                          <p:cBhvr additive="base">
                                            <p:cTn id="28" dur="1000" fill="hold"/>
                                            <p:tgtEl>
                                              <p:spTgt spid="45"/>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130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1000" fill="hold"/>
                                            <p:tgtEl>
                                              <p:spTgt spid="46"/>
                                            </p:tgtEl>
                                            <p:attrNameLst>
                                              <p:attrName>ppt_x</p:attrName>
                                            </p:attrNameLst>
                                          </p:cBhvr>
                                          <p:tavLst>
                                            <p:tav tm="0">
                                              <p:val>
                                                <p:strVal val="#ppt_x"/>
                                              </p:val>
                                            </p:tav>
                                            <p:tav tm="100000">
                                              <p:val>
                                                <p:strVal val="#ppt_x"/>
                                              </p:val>
                                            </p:tav>
                                          </p:tavLst>
                                        </p:anim>
                                        <p:anim calcmode="lin" valueType="num">
                                          <p:cBhvr additive="base">
                                            <p:cTn id="32" dur="1000" fill="hold"/>
                                            <p:tgtEl>
                                              <p:spTgt spid="46"/>
                                            </p:tgtEl>
                                            <p:attrNameLst>
                                              <p:attrName>ppt_y</p:attrName>
                                            </p:attrNameLst>
                                          </p:cBhvr>
                                          <p:tavLst>
                                            <p:tav tm="0">
                                              <p:val>
                                                <p:strVal val="0-#ppt_h/2"/>
                                              </p:val>
                                            </p:tav>
                                            <p:tav tm="100000">
                                              <p:val>
                                                <p:strVal val="#ppt_y"/>
                                              </p:val>
                                            </p:tav>
                                          </p:tavLst>
                                        </p:anim>
                                      </p:childTnLst>
                                    </p:cTn>
                                  </p:par>
                                </p:childTnLst>
                              </p:cTn>
                            </p:par>
                            <p:par>
                              <p:cTn id="33" fill="hold">
                                <p:stCondLst>
                                  <p:cond delay="340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autoUpdateAnimBg="0"/>
          <p:bldP spid="37" grpId="0" animBg="1" autoUpdateAnimBg="0"/>
          <p:bldP spid="38" grpId="0" animBg="1" autoUpdateAnimBg="0"/>
          <p:bldP spid="40" grpId="0"/>
          <p:bldP spid="42" grpId="0"/>
          <p:bldP spid="43" grpId="0"/>
          <p:bldP spid="45" grpId="0"/>
          <p:bldP spid="46"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caf37d8204172d0aaa9aff6ff809ad9b952e880"/>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2.0"/>
</p:tagLst>
</file>

<file path=ppt/tags/tag46.xml><?xml version="1.0" encoding="utf-8"?>
<p:tagLst xmlns:a="http://schemas.openxmlformats.org/drawingml/2006/main" xmlns:r="http://schemas.openxmlformats.org/officeDocument/2006/relationships" xmlns:p="http://schemas.openxmlformats.org/presentationml/2006/main">
  <p:tag name="PA" val="v3.2.0"/>
</p:tagLst>
</file>

<file path=ppt/tags/tag47.xml><?xml version="1.0" encoding="utf-8"?>
<p:tagLst xmlns:a="http://schemas.openxmlformats.org/drawingml/2006/main" xmlns:r="http://schemas.openxmlformats.org/officeDocument/2006/relationships" xmlns:p="http://schemas.openxmlformats.org/presentationml/2006/main">
  <p:tag name="PA" val="v3.2.0"/>
</p:tagLst>
</file>

<file path=ppt/tags/tag48.xml><?xml version="1.0" encoding="utf-8"?>
<p:tagLst xmlns:a="http://schemas.openxmlformats.org/drawingml/2006/main" xmlns:r="http://schemas.openxmlformats.org/officeDocument/2006/relationships" xmlns:p="http://schemas.openxmlformats.org/presentationml/2006/main">
  <p:tag name="PA" val="v3.2.0"/>
</p:tagLst>
</file>

<file path=ppt/tags/tag49.xml><?xml version="1.0" encoding="utf-8"?>
<p:tagLst xmlns:a="http://schemas.openxmlformats.org/drawingml/2006/main" xmlns:r="http://schemas.openxmlformats.org/officeDocument/2006/relationships" xmlns:p="http://schemas.openxmlformats.org/presentationml/2006/main">
  <p:tag name="PA" val="v3.2.0"/>
</p:tagLst>
</file>

<file path=ppt/tags/tag50.xml><?xml version="1.0" encoding="utf-8"?>
<p:tagLst xmlns:a="http://schemas.openxmlformats.org/drawingml/2006/main" xmlns:r="http://schemas.openxmlformats.org/officeDocument/2006/relationships" xmlns:p="http://schemas.openxmlformats.org/presentationml/2006/main">
  <p:tag name="PA" val="v3.2.0"/>
</p:tagLst>
</file>

<file path=ppt/tags/tag51.xml><?xml version="1.0" encoding="utf-8"?>
<p:tagLst xmlns:a="http://schemas.openxmlformats.org/drawingml/2006/main" xmlns:r="http://schemas.openxmlformats.org/officeDocument/2006/relationships" xmlns:p="http://schemas.openxmlformats.org/presentationml/2006/main">
  <p:tag name="PA" val="v3.2.0"/>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PA" val="v3.2.0"/>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PA" val="v3.2.0"/>
</p:tagLst>
</file>

<file path=ppt/tags/tag67.xml><?xml version="1.0" encoding="utf-8"?>
<p:tagLst xmlns:a="http://schemas.openxmlformats.org/drawingml/2006/main" xmlns:r="http://schemas.openxmlformats.org/officeDocument/2006/relationships" xmlns:p="http://schemas.openxmlformats.org/presentationml/2006/main">
  <p:tag name="PA" val="v3.2.0"/>
</p:tagLst>
</file>

<file path=ppt/tags/tag68.xml><?xml version="1.0" encoding="utf-8"?>
<p:tagLst xmlns:a="http://schemas.openxmlformats.org/drawingml/2006/main" xmlns:r="http://schemas.openxmlformats.org/officeDocument/2006/relationships" xmlns:p="http://schemas.openxmlformats.org/presentationml/2006/main">
  <p:tag name="PA" val="v3.2.0"/>
</p:tagLst>
</file>

<file path=ppt/tags/tag69.xml><?xml version="1.0" encoding="utf-8"?>
<p:tagLst xmlns:a="http://schemas.openxmlformats.org/drawingml/2006/main" xmlns:r="http://schemas.openxmlformats.org/officeDocument/2006/relationships" xmlns:p="http://schemas.openxmlformats.org/presentationml/2006/main">
  <p:tag name="PA" val="v3.2.0"/>
</p:tagLst>
</file>

<file path=ppt/tags/tag70.xml><?xml version="1.0" encoding="utf-8"?>
<p:tagLst xmlns:a="http://schemas.openxmlformats.org/drawingml/2006/main" xmlns:r="http://schemas.openxmlformats.org/officeDocument/2006/relationships" xmlns:p="http://schemas.openxmlformats.org/presentationml/2006/main">
  <p:tag name="PA" val="v3.2.0"/>
</p:tagLst>
</file>

<file path=ppt/tags/tag71.xml><?xml version="1.0" encoding="utf-8"?>
<p:tagLst xmlns:a="http://schemas.openxmlformats.org/drawingml/2006/main" xmlns:r="http://schemas.openxmlformats.org/officeDocument/2006/relationships" xmlns:p="http://schemas.openxmlformats.org/presentationml/2006/main">
  <p:tag name="PA" val="v3.2.0"/>
</p:tagLst>
</file>

<file path=ppt/tags/tag72.xml><?xml version="1.0" encoding="utf-8"?>
<p:tagLst xmlns:a="http://schemas.openxmlformats.org/drawingml/2006/main" xmlns:r="http://schemas.openxmlformats.org/officeDocument/2006/relationships" xmlns:p="http://schemas.openxmlformats.org/presentationml/2006/main">
  <p:tag name="PA" val="v3.2.0"/>
</p:tagLst>
</file>

<file path=ppt/tags/tag73.xml><?xml version="1.0" encoding="utf-8"?>
<p:tagLst xmlns:a="http://schemas.openxmlformats.org/drawingml/2006/main" xmlns:r="http://schemas.openxmlformats.org/officeDocument/2006/relationships" xmlns:p="http://schemas.openxmlformats.org/presentationml/2006/main">
  <p:tag name="PA" val="v3.2.0"/>
</p:tagLst>
</file>

<file path=ppt/tags/tag74.xml><?xml version="1.0" encoding="utf-8"?>
<p:tagLst xmlns:a="http://schemas.openxmlformats.org/drawingml/2006/main" xmlns:r="http://schemas.openxmlformats.org/officeDocument/2006/relationships" xmlns:p="http://schemas.openxmlformats.org/presentationml/2006/main">
  <p:tag name="PA" val="v3.2.0"/>
</p:tagLst>
</file>

<file path=ppt/tags/tag75.xml><?xml version="1.0" encoding="utf-8"?>
<p:tagLst xmlns:a="http://schemas.openxmlformats.org/drawingml/2006/main" xmlns:r="http://schemas.openxmlformats.org/officeDocument/2006/relationships" xmlns:p="http://schemas.openxmlformats.org/presentationml/2006/main">
  <p:tag name="PA" val="v3.2.0"/>
</p:tagLst>
</file>

<file path=ppt/tags/tag76.xml><?xml version="1.0" encoding="utf-8"?>
<p:tagLst xmlns:a="http://schemas.openxmlformats.org/drawingml/2006/main" xmlns:r="http://schemas.openxmlformats.org/officeDocument/2006/relationships" xmlns:p="http://schemas.openxmlformats.org/presentationml/2006/main">
  <p:tag name="PA" val="v3.2.0"/>
</p:tagLst>
</file>

<file path=ppt/tags/tag77.xml><?xml version="1.0" encoding="utf-8"?>
<p:tagLst xmlns:a="http://schemas.openxmlformats.org/drawingml/2006/main" xmlns:r="http://schemas.openxmlformats.org/officeDocument/2006/relationships" xmlns:p="http://schemas.openxmlformats.org/presentationml/2006/main">
  <p:tag name="PA" val="v3.2.0"/>
</p:tagLst>
</file>

<file path=ppt/tags/tag78.xml><?xml version="1.0" encoding="utf-8"?>
<p:tagLst xmlns:a="http://schemas.openxmlformats.org/drawingml/2006/main" xmlns:r="http://schemas.openxmlformats.org/officeDocument/2006/relationships" xmlns:p="http://schemas.openxmlformats.org/presentationml/2006/main">
  <p:tag name="PA" val="v3.2.0"/>
</p:tagLst>
</file>

<file path=ppt/tags/tag79.xml><?xml version="1.0" encoding="utf-8"?>
<p:tagLst xmlns:a="http://schemas.openxmlformats.org/drawingml/2006/main" xmlns:r="http://schemas.openxmlformats.org/officeDocument/2006/relationships" xmlns:p="http://schemas.openxmlformats.org/presentationml/2006/main">
  <p:tag name="PA" val="v3.2.0"/>
</p:tagLst>
</file>

<file path=ppt/tags/tag80.xml><?xml version="1.0" encoding="utf-8"?>
<p:tagLst xmlns:a="http://schemas.openxmlformats.org/drawingml/2006/main" xmlns:r="http://schemas.openxmlformats.org/officeDocument/2006/relationships" xmlns:p="http://schemas.openxmlformats.org/presentationml/2006/main">
  <p:tag name="PA" val="v3.2.0"/>
</p:tagLst>
</file>

<file path=ppt/tags/tag81.xml><?xml version="1.0" encoding="utf-8"?>
<p:tagLst xmlns:a="http://schemas.openxmlformats.org/drawingml/2006/main" xmlns:r="http://schemas.openxmlformats.org/officeDocument/2006/relationships" xmlns:p="http://schemas.openxmlformats.org/presentationml/2006/main">
  <p:tag name="PA" val="v3.2.0"/>
</p:tagLst>
</file>

<file path=ppt/tags/tag82.xml><?xml version="1.0" encoding="utf-8"?>
<p:tagLst xmlns:a="http://schemas.openxmlformats.org/drawingml/2006/main" xmlns:r="http://schemas.openxmlformats.org/officeDocument/2006/relationships" xmlns:p="http://schemas.openxmlformats.org/presentationml/2006/main">
  <p:tag name="PA" val="v3.2.0"/>
</p:tagLst>
</file>

<file path=ppt/tags/tag83.xml><?xml version="1.0" encoding="utf-8"?>
<p:tagLst xmlns:a="http://schemas.openxmlformats.org/drawingml/2006/main" xmlns:r="http://schemas.openxmlformats.org/officeDocument/2006/relationships" xmlns:p="http://schemas.openxmlformats.org/presentationml/2006/main">
  <p:tag name="PA" val="v3.2.0"/>
</p:tagLst>
</file>

<file path=ppt/tags/tag84.xml><?xml version="1.0" encoding="utf-8"?>
<p:tagLst xmlns:a="http://schemas.openxmlformats.org/drawingml/2006/main" xmlns:r="http://schemas.openxmlformats.org/officeDocument/2006/relationships" xmlns:p="http://schemas.openxmlformats.org/presentationml/2006/main">
  <p:tag name="PA" val="v3.2.0"/>
</p:tagLst>
</file>

<file path=ppt/tags/tag85.xml><?xml version="1.0" encoding="utf-8"?>
<p:tagLst xmlns:a="http://schemas.openxmlformats.org/drawingml/2006/main" xmlns:r="http://schemas.openxmlformats.org/officeDocument/2006/relationships" xmlns:p="http://schemas.openxmlformats.org/presentationml/2006/main">
  <p:tag name="PA" val="v3.2.0"/>
</p:tagLst>
</file>

<file path=ppt/tags/tag86.xml><?xml version="1.0" encoding="utf-8"?>
<p:tagLst xmlns:a="http://schemas.openxmlformats.org/drawingml/2006/main" xmlns:r="http://schemas.openxmlformats.org/officeDocument/2006/relationships" xmlns:p="http://schemas.openxmlformats.org/presentationml/2006/main">
  <p:tag name="PA" val="v3.2.0"/>
</p:tagLst>
</file>

<file path=ppt/tags/tag87.xml><?xml version="1.0" encoding="utf-8"?>
<p:tagLst xmlns:a="http://schemas.openxmlformats.org/drawingml/2006/main" xmlns:r="http://schemas.openxmlformats.org/officeDocument/2006/relationships" xmlns:p="http://schemas.openxmlformats.org/presentationml/2006/main">
  <p:tag name="PA" val="v3.2.0"/>
</p:tagLst>
</file>

<file path=ppt/tags/tag88.xml><?xml version="1.0" encoding="utf-8"?>
<p:tagLst xmlns:a="http://schemas.openxmlformats.org/drawingml/2006/main" xmlns:r="http://schemas.openxmlformats.org/officeDocument/2006/relationships" xmlns:p="http://schemas.openxmlformats.org/presentationml/2006/main">
  <p:tag name="PA" val="v3.2.0"/>
</p:tagLst>
</file>

<file path=ppt/tags/tag89.xml><?xml version="1.0" encoding="utf-8"?>
<p:tagLst xmlns:a="http://schemas.openxmlformats.org/drawingml/2006/main" xmlns:r="http://schemas.openxmlformats.org/officeDocument/2006/relationships" xmlns:p="http://schemas.openxmlformats.org/presentationml/2006/main">
  <p:tag name="PA" val="v3.2.0"/>
</p:tagLst>
</file>

<file path=ppt/tags/tag90.xml><?xml version="1.0" encoding="utf-8"?>
<p:tagLst xmlns:a="http://schemas.openxmlformats.org/drawingml/2006/main" xmlns:r="http://schemas.openxmlformats.org/officeDocument/2006/relationships" xmlns:p="http://schemas.openxmlformats.org/presentationml/2006/main">
  <p:tag name="PA" val="v3.2.0"/>
</p:tagLst>
</file>

<file path=ppt/tags/tag91.xml><?xml version="1.0" encoding="utf-8"?>
<p:tagLst xmlns:a="http://schemas.openxmlformats.org/drawingml/2006/main" xmlns:r="http://schemas.openxmlformats.org/officeDocument/2006/relationships" xmlns:p="http://schemas.openxmlformats.org/presentationml/2006/main">
  <p:tag name="PA" val="v3.2.0"/>
</p:tagLst>
</file>

<file path=ppt/tags/tag92.xml><?xml version="1.0" encoding="utf-8"?>
<p:tagLst xmlns:a="http://schemas.openxmlformats.org/drawingml/2006/main" xmlns:r="http://schemas.openxmlformats.org/officeDocument/2006/relationships" xmlns:p="http://schemas.openxmlformats.org/presentationml/2006/main">
  <p:tag name="PA" val="v3.2.0"/>
</p:tagLst>
</file>

<file path=ppt/tags/tag93.xml><?xml version="1.0" encoding="utf-8"?>
<p:tagLst xmlns:a="http://schemas.openxmlformats.org/drawingml/2006/main" xmlns:r="http://schemas.openxmlformats.org/officeDocument/2006/relationships" xmlns:p="http://schemas.openxmlformats.org/presentationml/2006/main">
  <p:tag name="PA" val="v3.2.0"/>
</p:tagLst>
</file>

<file path=ppt/tags/tag94.xml><?xml version="1.0" encoding="utf-8"?>
<p:tagLst xmlns:a="http://schemas.openxmlformats.org/drawingml/2006/main" xmlns:r="http://schemas.openxmlformats.org/officeDocument/2006/relationships" xmlns:p="http://schemas.openxmlformats.org/presentationml/2006/main">
  <p:tag name="PA" val="v3.2.0"/>
</p:tagLst>
</file>

<file path=ppt/tags/tag95.xml><?xml version="1.0" encoding="utf-8"?>
<p:tagLst xmlns:a="http://schemas.openxmlformats.org/drawingml/2006/main" xmlns:r="http://schemas.openxmlformats.org/officeDocument/2006/relationships" xmlns:p="http://schemas.openxmlformats.org/presentationml/2006/main">
  <p:tag name="PA" val="v3.2.0"/>
</p:tagLst>
</file>

<file path=ppt/tags/tag96.xml><?xml version="1.0" encoding="utf-8"?>
<p:tagLst xmlns:a="http://schemas.openxmlformats.org/drawingml/2006/main" xmlns:r="http://schemas.openxmlformats.org/officeDocument/2006/relationships" xmlns:p="http://schemas.openxmlformats.org/presentationml/2006/main">
  <p:tag name="PA" val="v3.2.0"/>
</p:tagLst>
</file>

<file path=ppt/tags/tag97.xml><?xml version="1.0" encoding="utf-8"?>
<p:tagLst xmlns:a="http://schemas.openxmlformats.org/drawingml/2006/main" xmlns:r="http://schemas.openxmlformats.org/officeDocument/2006/relationships" xmlns:p="http://schemas.openxmlformats.org/presentationml/2006/main">
  <p:tag name="PA" val="v3.2.0"/>
</p:tagLst>
</file>

<file path=ppt/tags/tag98.xml><?xml version="1.0" encoding="utf-8"?>
<p:tagLst xmlns:a="http://schemas.openxmlformats.org/drawingml/2006/main" xmlns:r="http://schemas.openxmlformats.org/officeDocument/2006/relationships" xmlns:p="http://schemas.openxmlformats.org/presentationml/2006/main">
  <p:tag name="PA" val="v3.2.0"/>
</p:tagLst>
</file>

<file path=ppt/tags/tag99.xml><?xml version="1.0" encoding="utf-8"?>
<p:tagLst xmlns:a="http://schemas.openxmlformats.org/drawingml/2006/main" xmlns:r="http://schemas.openxmlformats.org/officeDocument/2006/relationships" xmlns:p="http://schemas.openxmlformats.org/presentationml/2006/main">
  <p:tag name="PA" val="v3.2.0"/>
</p:tagLst>
</file>

<file path=ppt/tags/tag100.xml><?xml version="1.0" encoding="utf-8"?>
<p:tagLst xmlns:a="http://schemas.openxmlformats.org/drawingml/2006/main" xmlns:r="http://schemas.openxmlformats.org/officeDocument/2006/relationships" xmlns:p="http://schemas.openxmlformats.org/presentationml/2006/main">
  <p:tag name="PA" val="v3.2.0"/>
</p:tagLst>
</file>

<file path=ppt/tags/tag101.xml><?xml version="1.0" encoding="utf-8"?>
<p:tagLst xmlns:a="http://schemas.openxmlformats.org/drawingml/2006/main" xmlns:r="http://schemas.openxmlformats.org/officeDocument/2006/relationships" xmlns:p="http://schemas.openxmlformats.org/presentationml/2006/main">
  <p:tag name="PA" val="v3.2.0"/>
</p:tagLst>
</file>

<file path=ppt/tags/tag102.xml><?xml version="1.0" encoding="utf-8"?>
<p:tagLst xmlns:a="http://schemas.openxmlformats.org/drawingml/2006/main" xmlns:r="http://schemas.openxmlformats.org/officeDocument/2006/relationships" xmlns:p="http://schemas.openxmlformats.org/presentationml/2006/main">
  <p:tag name="PA" val="v3.2.0"/>
</p:tagLst>
</file>

<file path=ppt/tags/tag103.xml><?xml version="1.0" encoding="utf-8"?>
<p:tagLst xmlns:a="http://schemas.openxmlformats.org/drawingml/2006/main" xmlns:r="http://schemas.openxmlformats.org/officeDocument/2006/relationships" xmlns:p="http://schemas.openxmlformats.org/presentationml/2006/main">
  <p:tag name="PA" val="v3.2.0"/>
</p:tagLst>
</file>

<file path=ppt/tags/tag104.xml><?xml version="1.0" encoding="utf-8"?>
<p:tagLst xmlns:a="http://schemas.openxmlformats.org/drawingml/2006/main" xmlns:r="http://schemas.openxmlformats.org/officeDocument/2006/relationships" xmlns:p="http://schemas.openxmlformats.org/presentationml/2006/main">
  <p:tag name="PA" val="v3.2.0"/>
</p:tagLst>
</file>

<file path=ppt/tags/tag105.xml><?xml version="1.0" encoding="utf-8"?>
<p:tagLst xmlns:a="http://schemas.openxmlformats.org/drawingml/2006/main" xmlns:r="http://schemas.openxmlformats.org/officeDocument/2006/relationships" xmlns:p="http://schemas.openxmlformats.org/presentationml/2006/main">
  <p:tag name="PA" val="v3.2.0"/>
</p:tagLst>
</file>

<file path=ppt/tags/tag106.xml><?xml version="1.0" encoding="utf-8"?>
<p:tagLst xmlns:a="http://schemas.openxmlformats.org/drawingml/2006/main" xmlns:r="http://schemas.openxmlformats.org/officeDocument/2006/relationships" xmlns:p="http://schemas.openxmlformats.org/presentationml/2006/main">
  <p:tag name="PA" val="v3.2.0"/>
</p:tagLst>
</file>

<file path=ppt/tags/tag107.xml><?xml version="1.0" encoding="utf-8"?>
<p:tagLst xmlns:a="http://schemas.openxmlformats.org/drawingml/2006/main" xmlns:r="http://schemas.openxmlformats.org/officeDocument/2006/relationships" xmlns:p="http://schemas.openxmlformats.org/presentationml/2006/main">
  <p:tag name="PA" val="v3.2.0"/>
</p:tagLst>
</file>

<file path=ppt/tags/tag108.xml><?xml version="1.0" encoding="utf-8"?>
<p:tagLst xmlns:a="http://schemas.openxmlformats.org/drawingml/2006/main" xmlns:r="http://schemas.openxmlformats.org/officeDocument/2006/relationships" xmlns:p="http://schemas.openxmlformats.org/presentationml/2006/main">
  <p:tag name="PA" val="v3.2.0"/>
</p:tagLst>
</file>

<file path=ppt/tags/tag109.xml><?xml version="1.0" encoding="utf-8"?>
<p:tagLst xmlns:a="http://schemas.openxmlformats.org/drawingml/2006/main" xmlns:r="http://schemas.openxmlformats.org/officeDocument/2006/relationships" xmlns:p="http://schemas.openxmlformats.org/presentationml/2006/main">
  <p:tag name="PA" val="v3.2.0"/>
</p:tagLst>
</file>

<file path=ppt/tags/tag110.xml><?xml version="1.0" encoding="utf-8"?>
<p:tagLst xmlns:a="http://schemas.openxmlformats.org/drawingml/2006/main" xmlns:r="http://schemas.openxmlformats.org/officeDocument/2006/relationships" xmlns:p="http://schemas.openxmlformats.org/presentationml/2006/main">
  <p:tag name="PA" val="v3.2.0"/>
</p:tagLst>
</file>

<file path=ppt/tags/tag111.xml><?xml version="1.0" encoding="utf-8"?>
<p:tagLst xmlns:a="http://schemas.openxmlformats.org/drawingml/2006/main" xmlns:r="http://schemas.openxmlformats.org/officeDocument/2006/relationships" xmlns:p="http://schemas.openxmlformats.org/presentationml/2006/main">
  <p:tag name="PA" val="v3.2.0"/>
</p:tagLst>
</file>

<file path=ppt/tags/tag112.xml><?xml version="1.0" encoding="utf-8"?>
<p:tagLst xmlns:a="http://schemas.openxmlformats.org/drawingml/2006/main" xmlns:r="http://schemas.openxmlformats.org/officeDocument/2006/relationships" xmlns:p="http://schemas.openxmlformats.org/presentationml/2006/main">
  <p:tag name="PA" val="v3.2.0"/>
</p:tagLst>
</file>

<file path=ppt/tags/tag113.xml><?xml version="1.0" encoding="utf-8"?>
<p:tagLst xmlns:a="http://schemas.openxmlformats.org/drawingml/2006/main" xmlns:r="http://schemas.openxmlformats.org/officeDocument/2006/relationships" xmlns:p="http://schemas.openxmlformats.org/presentationml/2006/main">
  <p:tag name="PA" val="v3.2.0"/>
</p:tagLst>
</file>

<file path=ppt/tags/tag114.xml><?xml version="1.0" encoding="utf-8"?>
<p:tagLst xmlns:a="http://schemas.openxmlformats.org/drawingml/2006/main" xmlns:r="http://schemas.openxmlformats.org/officeDocument/2006/relationships" xmlns:p="http://schemas.openxmlformats.org/presentationml/2006/main">
  <p:tag name="PA" val="v3.2.0"/>
</p:tagLst>
</file>

<file path=ppt/tags/tag115.xml><?xml version="1.0" encoding="utf-8"?>
<p:tagLst xmlns:a="http://schemas.openxmlformats.org/drawingml/2006/main" xmlns:r="http://schemas.openxmlformats.org/officeDocument/2006/relationships" xmlns:p="http://schemas.openxmlformats.org/presentationml/2006/main">
  <p:tag name="PA" val="v3.2.0"/>
</p:tagLst>
</file>

<file path=ppt/tags/tag116.xml><?xml version="1.0" encoding="utf-8"?>
<p:tagLst xmlns:a="http://schemas.openxmlformats.org/drawingml/2006/main" xmlns:r="http://schemas.openxmlformats.org/officeDocument/2006/relationships" xmlns:p="http://schemas.openxmlformats.org/presentationml/2006/main">
  <p:tag name="PA" val="v3.2.0"/>
</p:tagLst>
</file>

<file path=ppt/tags/tag117.xml><?xml version="1.0" encoding="utf-8"?>
<p:tagLst xmlns:a="http://schemas.openxmlformats.org/drawingml/2006/main" xmlns:r="http://schemas.openxmlformats.org/officeDocument/2006/relationships" xmlns:p="http://schemas.openxmlformats.org/presentationml/2006/main">
  <p:tag name="PA" val="v3.2.0"/>
</p:tagLst>
</file>

<file path=ppt/tags/tag118.xml><?xml version="1.0" encoding="utf-8"?>
<p:tagLst xmlns:a="http://schemas.openxmlformats.org/drawingml/2006/main" xmlns:r="http://schemas.openxmlformats.org/officeDocument/2006/relationships" xmlns:p="http://schemas.openxmlformats.org/presentationml/2006/main">
  <p:tag name="PA" val="v3.2.0"/>
</p:tagLst>
</file>

<file path=ppt/tags/tag119.xml><?xml version="1.0" encoding="utf-8"?>
<p:tagLst xmlns:a="http://schemas.openxmlformats.org/drawingml/2006/main" xmlns:r="http://schemas.openxmlformats.org/officeDocument/2006/relationships" xmlns:p="http://schemas.openxmlformats.org/presentationml/2006/main">
  <p:tag name="PA" val="v3.2.0"/>
</p:tagLst>
</file>

<file path=ppt/tags/tag120.xml><?xml version="1.0" encoding="utf-8"?>
<p:tagLst xmlns:a="http://schemas.openxmlformats.org/drawingml/2006/main" xmlns:r="http://schemas.openxmlformats.org/officeDocument/2006/relationships" xmlns:p="http://schemas.openxmlformats.org/presentationml/2006/main">
  <p:tag name="PA" val="v3.2.0"/>
</p:tagLst>
</file>

<file path=ppt/tags/tag121.xml><?xml version="1.0" encoding="utf-8"?>
<p:tagLst xmlns:a="http://schemas.openxmlformats.org/drawingml/2006/main" xmlns:r="http://schemas.openxmlformats.org/officeDocument/2006/relationships" xmlns:p="http://schemas.openxmlformats.org/presentationml/2006/main">
  <p:tag name="PA" val="v3.2.0"/>
</p:tagLst>
</file>

<file path=ppt/tags/tag122.xml><?xml version="1.0" encoding="utf-8"?>
<p:tagLst xmlns:a="http://schemas.openxmlformats.org/drawingml/2006/main" xmlns:r="http://schemas.openxmlformats.org/officeDocument/2006/relationships" xmlns:p="http://schemas.openxmlformats.org/presentationml/2006/main">
  <p:tag name="PA" val="v3.2.0"/>
</p:tagLst>
</file>

<file path=ppt/tags/tag123.xml><?xml version="1.0" encoding="utf-8"?>
<p:tagLst xmlns:a="http://schemas.openxmlformats.org/drawingml/2006/main" xmlns:r="http://schemas.openxmlformats.org/officeDocument/2006/relationships" xmlns:p="http://schemas.openxmlformats.org/presentationml/2006/main">
  <p:tag name="PA" val="v3.2.0"/>
</p:tagLst>
</file>

<file path=ppt/tags/tag124.xml><?xml version="1.0" encoding="utf-8"?>
<p:tagLst xmlns:a="http://schemas.openxmlformats.org/drawingml/2006/main" xmlns:r="http://schemas.openxmlformats.org/officeDocument/2006/relationships" xmlns:p="http://schemas.openxmlformats.org/presentationml/2006/main">
  <p:tag name="PA" val="v3.2.0"/>
</p:tagLst>
</file>

<file path=ppt/tags/tag125.xml><?xml version="1.0" encoding="utf-8"?>
<p:tagLst xmlns:a="http://schemas.openxmlformats.org/drawingml/2006/main" xmlns:r="http://schemas.openxmlformats.org/officeDocument/2006/relationships" xmlns:p="http://schemas.openxmlformats.org/presentationml/2006/main">
  <p:tag name="PA" val="v3.2.0"/>
</p:tagLst>
</file>

<file path=ppt/tags/tag126.xml><?xml version="1.0" encoding="utf-8"?>
<p:tagLst xmlns:a="http://schemas.openxmlformats.org/drawingml/2006/main" xmlns:r="http://schemas.openxmlformats.org/officeDocument/2006/relationships" xmlns:p="http://schemas.openxmlformats.org/presentationml/2006/main">
  <p:tag name="PA" val="v3.2.0"/>
</p:tagLst>
</file>

<file path=ppt/tags/tag127.xml><?xml version="1.0" encoding="utf-8"?>
<p:tagLst xmlns:a="http://schemas.openxmlformats.org/drawingml/2006/main" xmlns:r="http://schemas.openxmlformats.org/officeDocument/2006/relationships" xmlns:p="http://schemas.openxmlformats.org/presentationml/2006/main">
  <p:tag name="PA" val="v3.2.0"/>
</p:tagLst>
</file>

<file path=ppt/tags/tag128.xml><?xml version="1.0" encoding="utf-8"?>
<p:tagLst xmlns:a="http://schemas.openxmlformats.org/drawingml/2006/main" xmlns:r="http://schemas.openxmlformats.org/officeDocument/2006/relationships" xmlns:p="http://schemas.openxmlformats.org/presentationml/2006/main">
  <p:tag name="PA" val="v3.2.0"/>
</p:tagLst>
</file>

<file path=ppt/tags/tag129.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CA4A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1623</TotalTime>
  <Words>1015</Words>
  <Application>Microsoft Office PowerPoint</Application>
  <PresentationFormat>自定义</PresentationFormat>
  <Paragraphs>212</Paragraphs>
  <Slides>25</Slides>
  <Notes>25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Arial</vt:lpstr>
      <vt:lpstr>宋体</vt:lpstr>
      <vt:lpstr>等线</vt:lpstr>
      <vt:lpstr>华文彩云</vt:lpstr>
      <vt:lpstr>Berlin Sans FB</vt:lpstr>
      <vt:lpstr>微软雅黑</vt:lpstr>
      <vt:lpstr>Aharoni</vt:lpstr>
      <vt:lpstr>等线 Light</vt:lpstr>
      <vt:lpstr>Agency FB</vt:lpstr>
      <vt:lpstr>Times New Roman</vt:lpstr>
      <vt:lpstr>Calibri</vt:lpstr>
      <vt:lpstr>迷你简菱心</vt:lpstr>
      <vt:lpstr>Arial Narrow</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148</cp:revision>
  <dcterms:created xsi:type="dcterms:W3CDTF">2017-05-27T13:54:56Z</dcterms:created>
  <dcterms:modified xsi:type="dcterms:W3CDTF">2018-05-11T03:28:12Z</dcterms:modified>
</cp:coreProperties>
</file>