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7" r:id="rId5"/>
    <p:sldId id="27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59" r:id="rId23"/>
    <p:sldId id="260" r:id="rId24"/>
    <p:sldId id="278"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0D23"/>
    <a:srgbClr val="92D050"/>
    <a:srgbClr val="00B050"/>
    <a:srgbClr val="7B9B54"/>
    <a:srgbClr val="FC61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60"/>
  </p:normalViewPr>
  <p:slideViewPr>
    <p:cSldViewPr snapToGrid="0">
      <p:cViewPr varScale="1">
        <p:scale>
          <a:sx n="87" d="100"/>
          <a:sy n="87" d="100"/>
        </p:scale>
        <p:origin x="5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1869-FDA3-4BD2-86A7-F72C2C5F369F}" type="datetimeFigureOut">
              <a:rPr lang="zh-CN" altLang="en-US" smtClean="0"/>
              <a:t>2018/3/31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560D7-5DD8-4BAD-A65B-D8B626E1F325}" type="slidenum">
              <a:rPr lang="zh-CN" altLang="en-US" smtClean="0"/>
              <a:t>‹#›</a:t>
            </a:fld>
            <a:endParaRPr lang="zh-CN" altLang="en-US"/>
          </a:p>
        </p:txBody>
      </p:sp>
    </p:spTree>
    <p:extLst>
      <p:ext uri="{BB962C8B-B14F-4D97-AF65-F5344CB8AC3E}">
        <p14:creationId xmlns:p14="http://schemas.microsoft.com/office/powerpoint/2010/main" val="96371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a:t>
            </a:fld>
            <a:endParaRPr lang="zh-CN" altLang="en-US"/>
          </a:p>
        </p:txBody>
      </p:sp>
    </p:spTree>
    <p:extLst>
      <p:ext uri="{BB962C8B-B14F-4D97-AF65-F5344CB8AC3E}">
        <p14:creationId xmlns:p14="http://schemas.microsoft.com/office/powerpoint/2010/main" val="379721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a:t>
            </a:fld>
            <a:endParaRPr lang="zh-CN" altLang="en-US"/>
          </a:p>
        </p:txBody>
      </p:sp>
    </p:spTree>
    <p:extLst>
      <p:ext uri="{BB962C8B-B14F-4D97-AF65-F5344CB8AC3E}">
        <p14:creationId xmlns:p14="http://schemas.microsoft.com/office/powerpoint/2010/main" val="3129437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4E560D7-5DD8-4BAD-A65B-D8B626E1F325}" type="slidenum">
              <a:rPr lang="zh-CN" altLang="en-US" smtClean="0"/>
              <a:t>3</a:t>
            </a:fld>
            <a:endParaRPr lang="zh-CN" altLang="en-US"/>
          </a:p>
        </p:txBody>
      </p:sp>
    </p:spTree>
    <p:extLst>
      <p:ext uri="{BB962C8B-B14F-4D97-AF65-F5344CB8AC3E}">
        <p14:creationId xmlns:p14="http://schemas.microsoft.com/office/powerpoint/2010/main" val="3486002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22</a:t>
            </a:fld>
            <a:endParaRPr lang="zh-CN" altLang="en-US"/>
          </a:p>
        </p:txBody>
      </p:sp>
    </p:spTree>
    <p:extLst>
      <p:ext uri="{BB962C8B-B14F-4D97-AF65-F5344CB8AC3E}">
        <p14:creationId xmlns:p14="http://schemas.microsoft.com/office/powerpoint/2010/main" val="89370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999792"/>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986778"/>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96411"/>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53291"/>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141645"/>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897453"/>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035069"/>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228405"/>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42063"/>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607453"/>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705522"/>
      </p:ext>
    </p:extLst>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椭圆 14"/>
          <p:cNvSpPr>
            <a:spLocks noChangeAspect="1"/>
          </p:cNvSpPr>
          <p:nvPr userDrawn="1"/>
        </p:nvSpPr>
        <p:spPr bwMode="auto">
          <a:xfrm>
            <a:off x="9669873" y="150620"/>
            <a:ext cx="562875"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C30D23"/>
          </a:solidFill>
          <a:ln w="3175" cap="flat" cmpd="sng" algn="ctr">
            <a:noFill/>
            <a:prstDash val="solid"/>
          </a:ln>
          <a:effectLst/>
        </p:spPr>
        <p:txBody>
          <a:bodyPr lIns="91440" tIns="45720" rIns="91440" bIns="4572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733" b="1" i="0" u="none" strike="noStrike" kern="0" cap="none" spc="0" normalizeH="0" baseline="0" noProof="0">
              <a:ln>
                <a:noFill/>
              </a:ln>
              <a:solidFill>
                <a:prstClr val="white"/>
              </a:solidFill>
              <a:effectLst/>
              <a:uLnTx/>
              <a:uFillTx/>
              <a:latin typeface="Arial"/>
              <a:ea typeface="微软雅黑"/>
            </a:endParaRPr>
          </a:p>
        </p:txBody>
      </p:sp>
      <p:sp>
        <p:nvSpPr>
          <p:cNvPr id="4" name="矩形 3"/>
          <p:cNvSpPr/>
          <p:nvPr userDrawn="1"/>
        </p:nvSpPr>
        <p:spPr>
          <a:xfrm>
            <a:off x="9514417" y="241599"/>
            <a:ext cx="791675" cy="369332"/>
          </a:xfrm>
          <a:prstGeom prst="rect">
            <a:avLst/>
          </a:prstGeom>
        </p:spPr>
        <p:txBody>
          <a:bodyPr lIns="91440" tIns="45720" rIns="91440" bIns="45720"/>
          <a:lstStyle/>
          <a:p>
            <a:pPr algn="ctr" fontAlgn="base">
              <a:spcBef>
                <a:spcPct val="0"/>
              </a:spcBef>
              <a:spcAft>
                <a:spcPct val="0"/>
              </a:spcAft>
              <a:defRPr/>
            </a:pPr>
            <a:r>
              <a:rPr lang="zh-CN" altLang="en-US" sz="1867" b="1" dirty="0">
                <a:solidFill>
                  <a:prstClr val="black">
                    <a:lumMod val="75000"/>
                    <a:lumOff val="25000"/>
                  </a:prstClr>
                </a:solidFill>
                <a:latin typeface="Arial Unicode MS" pitchFamily="34" charset="-122"/>
                <a:ea typeface="Arial Unicode MS" pitchFamily="34" charset="-122"/>
                <a:cs typeface="Arial Unicode MS" pitchFamily="34" charset="-122"/>
              </a:rPr>
              <a:t> </a:t>
            </a:r>
            <a:fld id="{2EEF1883-7A0E-4F66-9932-E581691AD397}" type="slidenum">
              <a:rPr lang="zh-CN" altLang="en-US" sz="1867" b="1">
                <a:solidFill>
                  <a:prstClr val="white"/>
                </a:solidFill>
                <a:latin typeface="Arial Unicode MS" pitchFamily="34" charset="-122"/>
                <a:ea typeface="Arial Unicode MS" pitchFamily="34" charset="-122"/>
                <a:cs typeface="Arial Unicode MS" pitchFamily="34" charset="-122"/>
              </a:rPr>
              <a:pPr algn="ctr" fontAlgn="base">
                <a:spcBef>
                  <a:spcPct val="0"/>
                </a:spcBef>
                <a:spcAft>
                  <a:spcPct val="0"/>
                </a:spcAft>
                <a:defRPr/>
              </a:pPr>
              <a:t>‹#›</a:t>
            </a:fld>
            <a:r>
              <a:rPr lang="zh-CN" altLang="en-US" sz="1867" b="1" dirty="0">
                <a:solidFill>
                  <a:prstClr val="black">
                    <a:lumMod val="75000"/>
                    <a:lumOff val="25000"/>
                  </a:prstClr>
                </a:solidFill>
                <a:latin typeface="Arial Unicode MS" pitchFamily="34" charset="-122"/>
                <a:ea typeface="Arial Unicode MS" pitchFamily="34" charset="-122"/>
                <a:cs typeface="Arial Unicode MS" pitchFamily="34" charset="-122"/>
              </a:rPr>
              <a:t>  </a:t>
            </a:r>
          </a:p>
        </p:txBody>
      </p:sp>
    </p:spTree>
    <p:extLst>
      <p:ext uri="{BB962C8B-B14F-4D97-AF65-F5344CB8AC3E}">
        <p14:creationId xmlns:p14="http://schemas.microsoft.com/office/powerpoint/2010/main" val="62394749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37"/>
            <a:ext cx="12192000" cy="6855125"/>
          </a:xfrm>
          <a:prstGeom prst="rect">
            <a:avLst/>
          </a:prstGeom>
        </p:spPr>
      </p:pic>
      <p:sp>
        <p:nvSpPr>
          <p:cNvPr id="2" name="矩形 1"/>
          <p:cNvSpPr/>
          <p:nvPr/>
        </p:nvSpPr>
        <p:spPr>
          <a:xfrm>
            <a:off x="2667899" y="5754603"/>
            <a:ext cx="7539243" cy="923330"/>
          </a:xfrm>
          <a:prstGeom prst="rect">
            <a:avLst/>
          </a:prstGeom>
          <a:noFill/>
        </p:spPr>
        <p:txBody>
          <a:bodyPr wrap="none" lIns="91440" tIns="45720" rIns="91440" bIns="45720">
            <a:spAutoFit/>
          </a:bodyPr>
          <a:lstStyle/>
          <a:p>
            <a:pPr algn="ctr"/>
            <a:r>
              <a:rPr lang="zh-CN" altLang="en-US" sz="5400" dirty="0">
                <a:ln w="0"/>
                <a:gradFill>
                  <a:gsLst>
                    <a:gs pos="21000">
                      <a:srgbClr val="53575C"/>
                    </a:gs>
                    <a:gs pos="88000">
                      <a:srgbClr val="C5C7CA"/>
                    </a:gs>
                  </a:gsLst>
                  <a:lin ang="5400000"/>
                </a:gradFill>
              </a:rPr>
              <a:t>端午节活动</a:t>
            </a:r>
            <a:r>
              <a:rPr lang="zh-CN" altLang="en-US" sz="5400" dirty="0" smtClean="0">
                <a:ln w="0"/>
                <a:gradFill>
                  <a:gsLst>
                    <a:gs pos="21000">
                      <a:srgbClr val="53575C"/>
                    </a:gs>
                    <a:gs pos="88000">
                      <a:srgbClr val="C5C7CA"/>
                    </a:gs>
                  </a:gsLst>
                  <a:lin ang="5400000"/>
                </a:gradFill>
              </a:rPr>
              <a:t>策划</a:t>
            </a:r>
            <a:r>
              <a:rPr lang="en-US" altLang="zh-CN" sz="5400" dirty="0" smtClean="0">
                <a:ln w="0"/>
                <a:gradFill>
                  <a:gsLst>
                    <a:gs pos="21000">
                      <a:srgbClr val="53575C"/>
                    </a:gs>
                    <a:gs pos="88000">
                      <a:srgbClr val="C5C7CA"/>
                    </a:gs>
                  </a:gsLst>
                  <a:lin ang="5400000"/>
                </a:gradFill>
              </a:rPr>
              <a:t>PPT</a:t>
            </a:r>
            <a:r>
              <a:rPr lang="zh-CN" altLang="en-US" sz="5400" dirty="0" smtClean="0">
                <a:ln w="0"/>
                <a:gradFill>
                  <a:gsLst>
                    <a:gs pos="21000">
                      <a:srgbClr val="53575C"/>
                    </a:gs>
                    <a:gs pos="88000">
                      <a:srgbClr val="C5C7CA"/>
                    </a:gs>
                  </a:gsLst>
                  <a:lin ang="5400000"/>
                </a:gradFill>
              </a:rPr>
              <a:t>模板</a:t>
            </a:r>
            <a:endParaRPr lang="zh-CN" altLang="en-US" sz="5400" b="0" cap="none" spc="0" dirty="0">
              <a:ln w="0"/>
              <a:gradFill>
                <a:gsLst>
                  <a:gs pos="21000">
                    <a:srgbClr val="53575C"/>
                  </a:gs>
                  <a:gs pos="88000">
                    <a:srgbClr val="C5C7CA"/>
                  </a:gs>
                </a:gsLst>
                <a:lin ang="5400000"/>
              </a:gradFill>
              <a:effectLst/>
            </a:endParaRPr>
          </a:p>
        </p:txBody>
      </p:sp>
    </p:spTree>
    <p:extLst>
      <p:ext uri="{BB962C8B-B14F-4D97-AF65-F5344CB8AC3E}">
        <p14:creationId xmlns:p14="http://schemas.microsoft.com/office/powerpoint/2010/main" val="368386506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1283223"/>
            <a:ext cx="1408972" cy="126499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1370641"/>
            <a:ext cx="4751424" cy="1090154"/>
          </a:xfrm>
          <a:prstGeom prst="rect">
            <a:avLst/>
          </a:prstGeom>
        </p:spPr>
      </p:pic>
      <p:sp>
        <p:nvSpPr>
          <p:cNvPr id="6" name="文本框 5"/>
          <p:cNvSpPr txBox="1"/>
          <p:nvPr/>
        </p:nvSpPr>
        <p:spPr>
          <a:xfrm>
            <a:off x="3420306" y="1417776"/>
            <a:ext cx="1036949" cy="923330"/>
          </a:xfrm>
          <a:prstGeom prst="rect">
            <a:avLst/>
          </a:prstGeom>
          <a:noFill/>
        </p:spPr>
        <p:txBody>
          <a:bodyPr wrap="square" rtlCol="0">
            <a:spAutoFit/>
          </a:bodyPr>
          <a:lstStyle/>
          <a:p>
            <a:r>
              <a:rPr lang="en-US" altLang="zh-CN" sz="5400" b="1" dirty="0"/>
              <a:t>01</a:t>
            </a:r>
            <a:endParaRPr lang="zh-CN" altLang="en-US" sz="5400" b="1" dirty="0"/>
          </a:p>
        </p:txBody>
      </p:sp>
      <p:sp>
        <p:nvSpPr>
          <p:cNvPr id="7" name="文本框 6"/>
          <p:cNvSpPr txBox="1"/>
          <p:nvPr/>
        </p:nvSpPr>
        <p:spPr>
          <a:xfrm>
            <a:off x="5603850" y="1654108"/>
            <a:ext cx="2792547" cy="523220"/>
          </a:xfrm>
          <a:prstGeom prst="rect">
            <a:avLst/>
          </a:prstGeom>
          <a:noFill/>
        </p:spPr>
        <p:txBody>
          <a:bodyPr wrap="square" rtlCol="0">
            <a:spAutoFit/>
          </a:bodyPr>
          <a:lstStyle/>
          <a:p>
            <a:r>
              <a:rPr lang="zh-CN" altLang="en-US" sz="2800" dirty="0"/>
              <a:t>万水千山粽是情</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2620268"/>
            <a:ext cx="1408972" cy="1264990"/>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2707686"/>
            <a:ext cx="4751424" cy="1090154"/>
          </a:xfrm>
          <a:prstGeom prst="rect">
            <a:avLst/>
          </a:prstGeom>
        </p:spPr>
      </p:pic>
      <p:sp>
        <p:nvSpPr>
          <p:cNvPr id="10" name="文本框 9"/>
          <p:cNvSpPr txBox="1"/>
          <p:nvPr/>
        </p:nvSpPr>
        <p:spPr>
          <a:xfrm>
            <a:off x="3420306" y="2754821"/>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11" name="文本框 10"/>
          <p:cNvSpPr txBox="1"/>
          <p:nvPr/>
        </p:nvSpPr>
        <p:spPr>
          <a:xfrm>
            <a:off x="5603850" y="2991153"/>
            <a:ext cx="2792547" cy="523220"/>
          </a:xfrm>
          <a:prstGeom prst="rect">
            <a:avLst/>
          </a:prstGeom>
          <a:noFill/>
        </p:spPr>
        <p:txBody>
          <a:bodyPr wrap="square" rtlCol="0">
            <a:spAutoFit/>
          </a:bodyPr>
          <a:lstStyle/>
          <a:p>
            <a:r>
              <a:rPr lang="zh-CN" altLang="en-US" sz="2800" dirty="0"/>
              <a:t>万水千山粽是情</a:t>
            </a: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3978097"/>
            <a:ext cx="1408972" cy="1264990"/>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4065515"/>
            <a:ext cx="4751424" cy="1090154"/>
          </a:xfrm>
          <a:prstGeom prst="rect">
            <a:avLst/>
          </a:prstGeom>
        </p:spPr>
      </p:pic>
      <p:sp>
        <p:nvSpPr>
          <p:cNvPr id="14" name="文本框 13"/>
          <p:cNvSpPr txBox="1"/>
          <p:nvPr/>
        </p:nvSpPr>
        <p:spPr>
          <a:xfrm>
            <a:off x="3420306" y="4112650"/>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15" name="文本框 14"/>
          <p:cNvSpPr txBox="1"/>
          <p:nvPr/>
        </p:nvSpPr>
        <p:spPr>
          <a:xfrm>
            <a:off x="5603850" y="4348982"/>
            <a:ext cx="2792547" cy="523220"/>
          </a:xfrm>
          <a:prstGeom prst="rect">
            <a:avLst/>
          </a:prstGeom>
          <a:noFill/>
        </p:spPr>
        <p:txBody>
          <a:bodyPr wrap="square" rtlCol="0">
            <a:spAutoFit/>
          </a:bodyPr>
          <a:lstStyle/>
          <a:p>
            <a:r>
              <a:rPr lang="zh-CN" altLang="en-US" sz="2800" dirty="0"/>
              <a:t>万水千山粽是情</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5351718"/>
            <a:ext cx="1408972" cy="126499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5439136"/>
            <a:ext cx="4751424" cy="1090154"/>
          </a:xfrm>
          <a:prstGeom prst="rect">
            <a:avLst/>
          </a:prstGeom>
        </p:spPr>
      </p:pic>
      <p:sp>
        <p:nvSpPr>
          <p:cNvPr id="18" name="文本框 17"/>
          <p:cNvSpPr txBox="1"/>
          <p:nvPr/>
        </p:nvSpPr>
        <p:spPr>
          <a:xfrm>
            <a:off x="3420306" y="5486271"/>
            <a:ext cx="1036949" cy="923330"/>
          </a:xfrm>
          <a:prstGeom prst="rect">
            <a:avLst/>
          </a:prstGeom>
          <a:noFill/>
        </p:spPr>
        <p:txBody>
          <a:bodyPr wrap="square" rtlCol="0">
            <a:spAutoFit/>
          </a:bodyPr>
          <a:lstStyle/>
          <a:p>
            <a:r>
              <a:rPr lang="en-US" altLang="zh-CN" sz="5400" b="1" dirty="0"/>
              <a:t>03</a:t>
            </a:r>
            <a:endParaRPr lang="zh-CN" altLang="en-US" sz="5400" b="1" dirty="0"/>
          </a:p>
        </p:txBody>
      </p:sp>
      <p:sp>
        <p:nvSpPr>
          <p:cNvPr id="19" name="文本框 18"/>
          <p:cNvSpPr txBox="1"/>
          <p:nvPr/>
        </p:nvSpPr>
        <p:spPr>
          <a:xfrm>
            <a:off x="5603850" y="5722603"/>
            <a:ext cx="2792547" cy="523220"/>
          </a:xfrm>
          <a:prstGeom prst="rect">
            <a:avLst/>
          </a:prstGeom>
          <a:noFill/>
        </p:spPr>
        <p:txBody>
          <a:bodyPr wrap="square" rtlCol="0">
            <a:spAutoFit/>
          </a:bodyPr>
          <a:lstStyle/>
          <a:p>
            <a:r>
              <a:rPr lang="zh-CN" altLang="en-US" sz="2800" dirty="0"/>
              <a:t>万水千山粽是情</a:t>
            </a: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640673" y="3850045"/>
            <a:ext cx="6096008" cy="2371871"/>
          </a:xfrm>
          <a:prstGeom prst="rect">
            <a:avLst/>
          </a:prstGeom>
        </p:spPr>
      </p:pic>
      <p:sp>
        <p:nvSpPr>
          <p:cNvPr id="24" name="文本框 23"/>
          <p:cNvSpPr txBox="1"/>
          <p:nvPr/>
        </p:nvSpPr>
        <p:spPr>
          <a:xfrm>
            <a:off x="876301" y="3411621"/>
            <a:ext cx="794634" cy="2800767"/>
          </a:xfrm>
          <a:prstGeom prst="rect">
            <a:avLst/>
          </a:prstGeom>
          <a:noFill/>
        </p:spPr>
        <p:txBody>
          <a:bodyPr wrap="square" rtlCol="0">
            <a:spAutoFit/>
          </a:bodyPr>
          <a:lstStyle/>
          <a:p>
            <a:r>
              <a:rPr lang="zh-CN" altLang="en-US" sz="8800" b="1" dirty="0"/>
              <a:t>目</a:t>
            </a:r>
            <a:endParaRPr lang="en-US" altLang="zh-CN" sz="8800" b="1" dirty="0"/>
          </a:p>
          <a:p>
            <a:r>
              <a:rPr lang="zh-CN" altLang="en-US" sz="8800" b="1" dirty="0"/>
              <a:t>录</a:t>
            </a:r>
          </a:p>
        </p:txBody>
      </p:sp>
    </p:spTree>
    <p:extLst>
      <p:ext uri="{BB962C8B-B14F-4D97-AF65-F5344CB8AC3E}">
        <p14:creationId xmlns:p14="http://schemas.microsoft.com/office/powerpoint/2010/main" val="102211434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1000"/>
                                        <p:tgtEl>
                                          <p:spTgt spid="18"/>
                                        </p:tgtEl>
                                      </p:cBhvr>
                                    </p:animEffect>
                                    <p:anim calcmode="lin" valueType="num">
                                      <p:cBhvr>
                                        <p:cTn id="96" dur="1000" fill="hold"/>
                                        <p:tgtEl>
                                          <p:spTgt spid="18"/>
                                        </p:tgtEl>
                                        <p:attrNameLst>
                                          <p:attrName>ppt_x</p:attrName>
                                        </p:attrNameLst>
                                      </p:cBhvr>
                                      <p:tavLst>
                                        <p:tav tm="0">
                                          <p:val>
                                            <p:strVal val="#ppt_x"/>
                                          </p:val>
                                        </p:tav>
                                        <p:tav tm="100000">
                                          <p:val>
                                            <p:strVal val="#ppt_x"/>
                                          </p:val>
                                        </p:tav>
                                      </p:tavLst>
                                    </p:anim>
                                    <p:anim calcmode="lin" valueType="num">
                                      <p:cBhvr>
                                        <p:cTn id="97" dur="1000" fill="hold"/>
                                        <p:tgtEl>
                                          <p:spTgt spid="1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4" grpId="0"/>
      <p:bldP spid="15" grpId="0"/>
      <p:bldP spid="18" grpId="0"/>
      <p:bldP spid="19"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3215440" y="1301172"/>
            <a:ext cx="6160396" cy="1226257"/>
          </a:xfrm>
          <a:prstGeom prst="rect">
            <a:avLst/>
          </a:prstGeom>
          <a:noFill/>
          <a:ln w="28575">
            <a:solidFill>
              <a:srgbClr val="C30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1283223"/>
            <a:ext cx="1408972" cy="126499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1370641"/>
            <a:ext cx="4751424" cy="1090154"/>
          </a:xfrm>
          <a:prstGeom prst="rect">
            <a:avLst/>
          </a:prstGeom>
        </p:spPr>
      </p:pic>
      <p:sp>
        <p:nvSpPr>
          <p:cNvPr id="4" name="文本框 3"/>
          <p:cNvSpPr txBox="1"/>
          <p:nvPr/>
        </p:nvSpPr>
        <p:spPr>
          <a:xfrm>
            <a:off x="3420306" y="1417776"/>
            <a:ext cx="1036949" cy="923330"/>
          </a:xfrm>
          <a:prstGeom prst="rect">
            <a:avLst/>
          </a:prstGeom>
          <a:noFill/>
        </p:spPr>
        <p:txBody>
          <a:bodyPr wrap="square" rtlCol="0">
            <a:spAutoFit/>
          </a:bodyPr>
          <a:lstStyle/>
          <a:p>
            <a:r>
              <a:rPr lang="en-US" altLang="zh-CN" sz="5400" b="1" dirty="0"/>
              <a:t>01</a:t>
            </a:r>
            <a:endParaRPr lang="zh-CN" altLang="en-US" sz="5400" b="1" dirty="0"/>
          </a:p>
        </p:txBody>
      </p:sp>
      <p:sp>
        <p:nvSpPr>
          <p:cNvPr id="5" name="文本框 4"/>
          <p:cNvSpPr txBox="1"/>
          <p:nvPr/>
        </p:nvSpPr>
        <p:spPr>
          <a:xfrm>
            <a:off x="5603850" y="1654108"/>
            <a:ext cx="2792547" cy="523220"/>
          </a:xfrm>
          <a:prstGeom prst="rect">
            <a:avLst/>
          </a:prstGeom>
          <a:noFill/>
        </p:spPr>
        <p:txBody>
          <a:bodyPr wrap="square" rtlCol="0">
            <a:spAutoFit/>
          </a:bodyPr>
          <a:lstStyle/>
          <a:p>
            <a:r>
              <a:rPr lang="zh-CN" altLang="en-US" sz="2800" dirty="0"/>
              <a:t>万水千山粽是情</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2620268"/>
            <a:ext cx="1408972" cy="126499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2707686"/>
            <a:ext cx="4751424" cy="1090154"/>
          </a:xfrm>
          <a:prstGeom prst="rect">
            <a:avLst/>
          </a:prstGeom>
        </p:spPr>
      </p:pic>
      <p:sp>
        <p:nvSpPr>
          <p:cNvPr id="8" name="文本框 7"/>
          <p:cNvSpPr txBox="1"/>
          <p:nvPr/>
        </p:nvSpPr>
        <p:spPr>
          <a:xfrm>
            <a:off x="3420306" y="2754821"/>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9" name="文本框 8"/>
          <p:cNvSpPr txBox="1"/>
          <p:nvPr/>
        </p:nvSpPr>
        <p:spPr>
          <a:xfrm>
            <a:off x="5603850" y="2991153"/>
            <a:ext cx="2792547" cy="523220"/>
          </a:xfrm>
          <a:prstGeom prst="rect">
            <a:avLst/>
          </a:prstGeom>
          <a:noFill/>
        </p:spPr>
        <p:txBody>
          <a:bodyPr wrap="square" rtlCol="0">
            <a:spAutoFit/>
          </a:bodyPr>
          <a:lstStyle/>
          <a:p>
            <a:r>
              <a:rPr lang="zh-CN" altLang="en-US" sz="2800" dirty="0"/>
              <a:t>万水千山粽是情</a:t>
            </a: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3978097"/>
            <a:ext cx="1408972" cy="126499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4065515"/>
            <a:ext cx="4751424" cy="1090154"/>
          </a:xfrm>
          <a:prstGeom prst="rect">
            <a:avLst/>
          </a:prstGeom>
        </p:spPr>
      </p:pic>
      <p:sp>
        <p:nvSpPr>
          <p:cNvPr id="12" name="文本框 11"/>
          <p:cNvSpPr txBox="1"/>
          <p:nvPr/>
        </p:nvSpPr>
        <p:spPr>
          <a:xfrm>
            <a:off x="3420306" y="4112650"/>
            <a:ext cx="1036949" cy="923330"/>
          </a:xfrm>
          <a:prstGeom prst="rect">
            <a:avLst/>
          </a:prstGeom>
          <a:noFill/>
        </p:spPr>
        <p:txBody>
          <a:bodyPr wrap="square" rtlCol="0">
            <a:spAutoFit/>
          </a:bodyPr>
          <a:lstStyle/>
          <a:p>
            <a:r>
              <a:rPr lang="en-US" altLang="zh-CN" sz="5400" b="1" dirty="0"/>
              <a:t>03</a:t>
            </a:r>
            <a:endParaRPr lang="zh-CN" altLang="en-US" sz="5400" b="1" dirty="0"/>
          </a:p>
        </p:txBody>
      </p:sp>
      <p:sp>
        <p:nvSpPr>
          <p:cNvPr id="13" name="文本框 12"/>
          <p:cNvSpPr txBox="1"/>
          <p:nvPr/>
        </p:nvSpPr>
        <p:spPr>
          <a:xfrm>
            <a:off x="5603850" y="4348982"/>
            <a:ext cx="2792547" cy="523220"/>
          </a:xfrm>
          <a:prstGeom prst="rect">
            <a:avLst/>
          </a:prstGeom>
          <a:noFill/>
        </p:spPr>
        <p:txBody>
          <a:bodyPr wrap="square" rtlCol="0">
            <a:spAutoFit/>
          </a:bodyPr>
          <a:lstStyle/>
          <a:p>
            <a:r>
              <a:rPr lang="zh-CN" altLang="en-US" sz="2800" dirty="0"/>
              <a:t>万水千山粽是情</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40" y="5351718"/>
            <a:ext cx="1408972" cy="126499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4412" y="5439136"/>
            <a:ext cx="4751424" cy="1090154"/>
          </a:xfrm>
          <a:prstGeom prst="rect">
            <a:avLst/>
          </a:prstGeom>
        </p:spPr>
      </p:pic>
      <p:sp>
        <p:nvSpPr>
          <p:cNvPr id="16" name="文本框 15"/>
          <p:cNvSpPr txBox="1"/>
          <p:nvPr/>
        </p:nvSpPr>
        <p:spPr>
          <a:xfrm>
            <a:off x="3420306" y="5486271"/>
            <a:ext cx="1036949" cy="923330"/>
          </a:xfrm>
          <a:prstGeom prst="rect">
            <a:avLst/>
          </a:prstGeom>
          <a:noFill/>
        </p:spPr>
        <p:txBody>
          <a:bodyPr wrap="square" rtlCol="0">
            <a:spAutoFit/>
          </a:bodyPr>
          <a:lstStyle/>
          <a:p>
            <a:r>
              <a:rPr lang="en-US" altLang="zh-CN" sz="5400" b="1" dirty="0"/>
              <a:t>04</a:t>
            </a:r>
            <a:endParaRPr lang="zh-CN" altLang="en-US" sz="5400" b="1" dirty="0"/>
          </a:p>
        </p:txBody>
      </p:sp>
      <p:sp>
        <p:nvSpPr>
          <p:cNvPr id="17" name="文本框 16"/>
          <p:cNvSpPr txBox="1"/>
          <p:nvPr/>
        </p:nvSpPr>
        <p:spPr>
          <a:xfrm>
            <a:off x="5603850" y="5722603"/>
            <a:ext cx="2792547" cy="523220"/>
          </a:xfrm>
          <a:prstGeom prst="rect">
            <a:avLst/>
          </a:prstGeom>
          <a:noFill/>
        </p:spPr>
        <p:txBody>
          <a:bodyPr wrap="square" rtlCol="0">
            <a:spAutoFit/>
          </a:bodyPr>
          <a:lstStyle/>
          <a:p>
            <a:r>
              <a:rPr lang="zh-CN" altLang="en-US" sz="2800" dirty="0"/>
              <a:t>万水千山粽是情</a:t>
            </a:r>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640673" y="3850045"/>
            <a:ext cx="6096008" cy="2371871"/>
          </a:xfrm>
          <a:prstGeom prst="rect">
            <a:avLst/>
          </a:prstGeom>
        </p:spPr>
      </p:pic>
      <p:sp>
        <p:nvSpPr>
          <p:cNvPr id="19" name="文本框 18"/>
          <p:cNvSpPr txBox="1"/>
          <p:nvPr/>
        </p:nvSpPr>
        <p:spPr>
          <a:xfrm>
            <a:off x="876301" y="3411621"/>
            <a:ext cx="794634" cy="2800767"/>
          </a:xfrm>
          <a:prstGeom prst="rect">
            <a:avLst/>
          </a:prstGeom>
          <a:noFill/>
        </p:spPr>
        <p:txBody>
          <a:bodyPr wrap="square" rtlCol="0">
            <a:spAutoFit/>
          </a:bodyPr>
          <a:lstStyle/>
          <a:p>
            <a:r>
              <a:rPr lang="zh-CN" altLang="en-US" sz="8800" b="1" dirty="0"/>
              <a:t>目</a:t>
            </a:r>
            <a:endParaRPr lang="en-US" altLang="zh-CN" sz="8800" b="1" dirty="0"/>
          </a:p>
          <a:p>
            <a:r>
              <a:rPr lang="zh-CN" altLang="en-US" sz="8800" b="1" dirty="0"/>
              <a:t>录</a:t>
            </a:r>
          </a:p>
        </p:txBody>
      </p:sp>
    </p:spTree>
    <p:extLst>
      <p:ext uri="{BB962C8B-B14F-4D97-AF65-F5344CB8AC3E}">
        <p14:creationId xmlns:p14="http://schemas.microsoft.com/office/powerpoint/2010/main" val="84693839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1000"/>
                                        <p:tgtEl>
                                          <p:spTgt spid="13"/>
                                        </p:tgtEl>
                                      </p:cBhvr>
                                    </p:animEffect>
                                    <p:anim calcmode="lin" valueType="num">
                                      <p:cBhvr>
                                        <p:cTn id="79" dur="1000" fill="hold"/>
                                        <p:tgtEl>
                                          <p:spTgt spid="13"/>
                                        </p:tgtEl>
                                        <p:attrNameLst>
                                          <p:attrName>ppt_x</p:attrName>
                                        </p:attrNameLst>
                                      </p:cBhvr>
                                      <p:tavLst>
                                        <p:tav tm="0">
                                          <p:val>
                                            <p:strVal val="#ppt_x"/>
                                          </p:val>
                                        </p:tav>
                                        <p:tav tm="100000">
                                          <p:val>
                                            <p:strVal val="#ppt_x"/>
                                          </p:val>
                                        </p:tav>
                                      </p:tavLst>
                                    </p:anim>
                                    <p:anim calcmode="lin" valueType="num">
                                      <p:cBhvr>
                                        <p:cTn id="8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1000"/>
                                        <p:tgtEl>
                                          <p:spTgt spid="14"/>
                                        </p:tgtEl>
                                      </p:cBhvr>
                                    </p:animEffect>
                                    <p:anim calcmode="lin" valueType="num">
                                      <p:cBhvr>
                                        <p:cTn id="86" dur="1000" fill="hold"/>
                                        <p:tgtEl>
                                          <p:spTgt spid="14"/>
                                        </p:tgtEl>
                                        <p:attrNameLst>
                                          <p:attrName>ppt_x</p:attrName>
                                        </p:attrNameLst>
                                      </p:cBhvr>
                                      <p:tavLst>
                                        <p:tav tm="0">
                                          <p:val>
                                            <p:strVal val="#ppt_x"/>
                                          </p:val>
                                        </p:tav>
                                        <p:tav tm="100000">
                                          <p:val>
                                            <p:strVal val="#ppt_x"/>
                                          </p:val>
                                        </p:tav>
                                      </p:tavLst>
                                    </p:anim>
                                    <p:anim calcmode="lin" valueType="num">
                                      <p:cBhvr>
                                        <p:cTn id="87" dur="1000" fill="hold"/>
                                        <p:tgtEl>
                                          <p:spTgt spid="1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1000"/>
                                        <p:tgtEl>
                                          <p:spTgt spid="15"/>
                                        </p:tgtEl>
                                      </p:cBhvr>
                                    </p:animEffect>
                                    <p:anim calcmode="lin" valueType="num">
                                      <p:cBhvr>
                                        <p:cTn id="91" dur="1000" fill="hold"/>
                                        <p:tgtEl>
                                          <p:spTgt spid="15"/>
                                        </p:tgtEl>
                                        <p:attrNameLst>
                                          <p:attrName>ppt_x</p:attrName>
                                        </p:attrNameLst>
                                      </p:cBhvr>
                                      <p:tavLst>
                                        <p:tav tm="0">
                                          <p:val>
                                            <p:strVal val="#ppt_x"/>
                                          </p:val>
                                        </p:tav>
                                        <p:tav tm="100000">
                                          <p:val>
                                            <p:strVal val="#ppt_x"/>
                                          </p:val>
                                        </p:tav>
                                      </p:tavLst>
                                    </p:anim>
                                    <p:anim calcmode="lin" valueType="num">
                                      <p:cBhvr>
                                        <p:cTn id="92" dur="1000" fill="hold"/>
                                        <p:tgtEl>
                                          <p:spTgt spid="15"/>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1000"/>
                                        <p:tgtEl>
                                          <p:spTgt spid="16"/>
                                        </p:tgtEl>
                                      </p:cBhvr>
                                    </p:animEffect>
                                    <p:anim calcmode="lin" valueType="num">
                                      <p:cBhvr>
                                        <p:cTn id="96" dur="1000" fill="hold"/>
                                        <p:tgtEl>
                                          <p:spTgt spid="16"/>
                                        </p:tgtEl>
                                        <p:attrNameLst>
                                          <p:attrName>ppt_x</p:attrName>
                                        </p:attrNameLst>
                                      </p:cBhvr>
                                      <p:tavLst>
                                        <p:tav tm="0">
                                          <p:val>
                                            <p:strVal val="#ppt_x"/>
                                          </p:val>
                                        </p:tav>
                                        <p:tav tm="100000">
                                          <p:val>
                                            <p:strVal val="#ppt_x"/>
                                          </p:val>
                                        </p:tav>
                                      </p:tavLst>
                                    </p:anim>
                                    <p:anim calcmode="lin" valueType="num">
                                      <p:cBhvr>
                                        <p:cTn id="97" dur="1000" fill="hold"/>
                                        <p:tgtEl>
                                          <p:spTgt spid="1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fade">
                                      <p:cBhvr>
                                        <p:cTn id="100" dur="1000"/>
                                        <p:tgtEl>
                                          <p:spTgt spid="17"/>
                                        </p:tgtEl>
                                      </p:cBhvr>
                                    </p:animEffect>
                                    <p:anim calcmode="lin" valueType="num">
                                      <p:cBhvr>
                                        <p:cTn id="101" dur="1000" fill="hold"/>
                                        <p:tgtEl>
                                          <p:spTgt spid="17"/>
                                        </p:tgtEl>
                                        <p:attrNameLst>
                                          <p:attrName>ppt_x</p:attrName>
                                        </p:attrNameLst>
                                      </p:cBhvr>
                                      <p:tavLst>
                                        <p:tav tm="0">
                                          <p:val>
                                            <p:strVal val="#ppt_x"/>
                                          </p:val>
                                        </p:tav>
                                        <p:tav tm="100000">
                                          <p:val>
                                            <p:strVal val="#ppt_x"/>
                                          </p:val>
                                        </p:tav>
                                      </p:tavLst>
                                    </p:anim>
                                    <p:anim calcmode="lin" valueType="num">
                                      <p:cBhvr>
                                        <p:cTn id="10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p:cTn id="107" dur="500" fill="hold"/>
                                        <p:tgtEl>
                                          <p:spTgt spid="20"/>
                                        </p:tgtEl>
                                        <p:attrNameLst>
                                          <p:attrName>ppt_w</p:attrName>
                                        </p:attrNameLst>
                                      </p:cBhvr>
                                      <p:tavLst>
                                        <p:tav tm="0">
                                          <p:val>
                                            <p:fltVal val="0"/>
                                          </p:val>
                                        </p:tav>
                                        <p:tav tm="100000">
                                          <p:val>
                                            <p:strVal val="#ppt_w"/>
                                          </p:val>
                                        </p:tav>
                                      </p:tavLst>
                                    </p:anim>
                                    <p:anim calcmode="lin" valueType="num">
                                      <p:cBhvr>
                                        <p:cTn id="108" dur="500" fill="hold"/>
                                        <p:tgtEl>
                                          <p:spTgt spid="20"/>
                                        </p:tgtEl>
                                        <p:attrNameLst>
                                          <p:attrName>ppt_h</p:attrName>
                                        </p:attrNameLst>
                                      </p:cBhvr>
                                      <p:tavLst>
                                        <p:tav tm="0">
                                          <p:val>
                                            <p:fltVal val="0"/>
                                          </p:val>
                                        </p:tav>
                                        <p:tav tm="100000">
                                          <p:val>
                                            <p:strVal val="#ppt_h"/>
                                          </p:val>
                                        </p:tav>
                                      </p:tavLst>
                                    </p:anim>
                                    <p:animEffect transition="in" filter="fade">
                                      <p:cBhvr>
                                        <p:cTn id="10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p:bldP spid="5" grpId="0"/>
      <p:bldP spid="8" grpId="0"/>
      <p:bldP spid="9" grpId="0"/>
      <p:bldP spid="12" grpId="0"/>
      <p:bldP spid="13" grpId="0"/>
      <p:bldP spid="16"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815414" y="1783414"/>
            <a:ext cx="5838959" cy="3855145"/>
            <a:chOff x="0" y="0"/>
            <a:chExt cx="5166566" cy="3409678"/>
          </a:xfrm>
        </p:grpSpPr>
        <p:sp>
          <p:nvSpPr>
            <p:cNvPr id="3"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8A81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91440" tIns="45720" rIns="91440" bIns="45720"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4" name="椭圆 4"/>
            <p:cNvSpPr>
              <a:spLocks/>
            </p:cNvSpPr>
            <p:nvPr/>
          </p:nvSpPr>
          <p:spPr bwMode="auto">
            <a:xfrm rot="1813434">
              <a:off x="2076975" y="1504253"/>
              <a:ext cx="1591249" cy="7608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8A810"/>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5"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8A810"/>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6"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8A810"/>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grpSp>
      <p:sp>
        <p:nvSpPr>
          <p:cNvPr id="7" name="KSO_GN4"/>
          <p:cNvSpPr>
            <a:spLocks noChangeArrowheads="1"/>
          </p:cNvSpPr>
          <p:nvPr/>
        </p:nvSpPr>
        <p:spPr bwMode="auto">
          <a:xfrm>
            <a:off x="964561" y="1938954"/>
            <a:ext cx="2219756" cy="2220399"/>
          </a:xfrm>
          <a:prstGeom prst="ellipse">
            <a:avLst/>
          </a:prstGeom>
          <a:solidFill>
            <a:srgbClr val="00B05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fontAlgn="base">
              <a:lnSpc>
                <a:spcPct val="130000"/>
              </a:lnSpc>
              <a:spcBef>
                <a:spcPct val="0"/>
              </a:spcBef>
              <a:spcAft>
                <a:spcPct val="0"/>
              </a:spcAft>
            </a:pPr>
            <a:r>
              <a:rPr lang="en-US" altLang="zh-CN" sz="7200" b="1">
                <a:solidFill>
                  <a:prstClr val="white"/>
                </a:solidFill>
                <a:latin typeface="Impact" pitchFamily="34" charset="0"/>
              </a:rPr>
              <a:t>04</a:t>
            </a:r>
          </a:p>
        </p:txBody>
      </p:sp>
      <p:sp>
        <p:nvSpPr>
          <p:cNvPr id="8" name="KSO_GN3"/>
          <p:cNvSpPr>
            <a:spLocks noChangeArrowheads="1"/>
          </p:cNvSpPr>
          <p:nvPr/>
        </p:nvSpPr>
        <p:spPr bwMode="auto">
          <a:xfrm>
            <a:off x="3008197" y="3565764"/>
            <a:ext cx="1570807" cy="1571261"/>
          </a:xfrm>
          <a:prstGeom prst="ellipse">
            <a:avLst/>
          </a:prstGeom>
          <a:solidFill>
            <a:srgbClr val="92D05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fontAlgn="base">
              <a:lnSpc>
                <a:spcPct val="130000"/>
              </a:lnSpc>
              <a:spcBef>
                <a:spcPct val="0"/>
              </a:spcBef>
              <a:spcAft>
                <a:spcPct val="0"/>
              </a:spcAft>
            </a:pPr>
            <a:r>
              <a:rPr lang="en-US" altLang="zh-CN" sz="5333" b="1">
                <a:solidFill>
                  <a:prstClr val="white"/>
                </a:solidFill>
                <a:latin typeface="Impact" pitchFamily="34" charset="0"/>
              </a:rPr>
              <a:t>03</a:t>
            </a:r>
          </a:p>
        </p:txBody>
      </p:sp>
      <p:sp>
        <p:nvSpPr>
          <p:cNvPr id="9" name="KSO_GN2"/>
          <p:cNvSpPr>
            <a:spLocks noChangeArrowheads="1"/>
          </p:cNvSpPr>
          <p:nvPr/>
        </p:nvSpPr>
        <p:spPr bwMode="auto">
          <a:xfrm rot="10800000" flipV="1">
            <a:off x="4637709" y="4433926"/>
            <a:ext cx="1120192" cy="1120516"/>
          </a:xfrm>
          <a:prstGeom prst="ellipse">
            <a:avLst/>
          </a:prstGeom>
          <a:solidFill>
            <a:srgbClr val="00B05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fontAlgn="base">
              <a:lnSpc>
                <a:spcPct val="130000"/>
              </a:lnSpc>
              <a:spcBef>
                <a:spcPct val="0"/>
              </a:spcBef>
              <a:spcAft>
                <a:spcPct val="0"/>
              </a:spcAft>
            </a:pPr>
            <a:r>
              <a:rPr lang="en-US" altLang="zh-CN" sz="3600" b="1">
                <a:solidFill>
                  <a:prstClr val="white"/>
                </a:solidFill>
                <a:latin typeface="Impact" pitchFamily="34" charset="0"/>
              </a:rPr>
              <a:t>02</a:t>
            </a:r>
            <a:endParaRPr lang="en-US" altLang="zh-CN" sz="2000" b="1">
              <a:solidFill>
                <a:prstClr val="white"/>
              </a:solidFill>
              <a:latin typeface="Impact" pitchFamily="34" charset="0"/>
            </a:endParaRPr>
          </a:p>
        </p:txBody>
      </p:sp>
      <p:sp>
        <p:nvSpPr>
          <p:cNvPr id="10" name="KSO_GN1"/>
          <p:cNvSpPr>
            <a:spLocks noChangeArrowheads="1"/>
          </p:cNvSpPr>
          <p:nvPr/>
        </p:nvSpPr>
        <p:spPr bwMode="auto">
          <a:xfrm>
            <a:off x="5705542" y="5257647"/>
            <a:ext cx="772709" cy="772933"/>
          </a:xfrm>
          <a:prstGeom prst="ellipse">
            <a:avLst/>
          </a:prstGeom>
          <a:solidFill>
            <a:srgbClr val="92D05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fontAlgn="base">
              <a:lnSpc>
                <a:spcPct val="130000"/>
              </a:lnSpc>
              <a:spcBef>
                <a:spcPct val="0"/>
              </a:spcBef>
              <a:spcAft>
                <a:spcPct val="0"/>
              </a:spcAft>
            </a:pPr>
            <a:r>
              <a:rPr lang="en-US" altLang="zh-CN" sz="3600" b="1" dirty="0">
                <a:solidFill>
                  <a:prstClr val="white"/>
                </a:solidFill>
                <a:latin typeface="Impact" pitchFamily="34" charset="0"/>
              </a:rPr>
              <a:t>01</a:t>
            </a:r>
          </a:p>
        </p:txBody>
      </p:sp>
      <p:sp>
        <p:nvSpPr>
          <p:cNvPr id="11" name="文本框 11"/>
          <p:cNvSpPr txBox="1">
            <a:spLocks noChangeArrowheads="1"/>
          </p:cNvSpPr>
          <p:nvPr/>
        </p:nvSpPr>
        <p:spPr bwMode="auto">
          <a:xfrm>
            <a:off x="3194193" y="1412777"/>
            <a:ext cx="5599495" cy="105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6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6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12" name="文本框 12"/>
          <p:cNvSpPr txBox="1">
            <a:spLocks noChangeArrowheads="1"/>
          </p:cNvSpPr>
          <p:nvPr/>
        </p:nvSpPr>
        <p:spPr bwMode="auto">
          <a:xfrm>
            <a:off x="4438566" y="2922528"/>
            <a:ext cx="5246660"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6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13" name="文本框 13"/>
          <p:cNvSpPr txBox="1">
            <a:spLocks noChangeArrowheads="1"/>
          </p:cNvSpPr>
          <p:nvPr/>
        </p:nvSpPr>
        <p:spPr bwMode="auto">
          <a:xfrm>
            <a:off x="5734035" y="4146380"/>
            <a:ext cx="5088989"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6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14" name="文本框 14"/>
          <p:cNvSpPr txBox="1">
            <a:spLocks noChangeArrowheads="1"/>
          </p:cNvSpPr>
          <p:nvPr/>
        </p:nvSpPr>
        <p:spPr bwMode="auto">
          <a:xfrm>
            <a:off x="6648776" y="5226251"/>
            <a:ext cx="5130781"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6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base" latinLnBrk="0" hangingPunct="1">
              <a:lnSpc>
                <a:spcPct val="13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62023391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 calcmode="lin" valueType="num">
                                      <p:cBhvr>
                                        <p:cTn id="2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anim calcmode="lin" valueType="num">
                                      <p:cBhvr>
                                        <p:cTn id="3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2"/>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3"/>
                                        </p:tgtEl>
                                        <p:attrNameLst>
                                          <p:attrName>ppt_y</p:attrName>
                                        </p:attrNameLst>
                                      </p:cBhvr>
                                      <p:tavLst>
                                        <p:tav tm="0">
                                          <p:val>
                                            <p:strVal val="#ppt_y"/>
                                          </p:val>
                                        </p:tav>
                                        <p:tav tm="100000">
                                          <p:val>
                                            <p:strVal val="#ppt_y"/>
                                          </p:val>
                                        </p:tav>
                                      </p:tavLst>
                                    </p:anim>
                                    <p:anim calcmode="lin" valueType="num">
                                      <p:cBhvr>
                                        <p:cTn id="3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3"/>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anim calcmode="lin" valueType="num">
                                      <p:cBhvr>
                                        <p:cTn id="4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autoUpdateAnimBg="0"/>
      <p:bldP spid="9" grpId="0" animBg="1" autoUpdateAnimBg="0"/>
      <p:bldP spid="10" grpId="0" animBg="1" autoUpdateAnimBg="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5"/>
          <p:cNvSpPr/>
          <p:nvPr/>
        </p:nvSpPr>
        <p:spPr>
          <a:xfrm>
            <a:off x="422029" y="3756075"/>
            <a:ext cx="11035963" cy="240405"/>
          </a:xfrm>
          <a:prstGeom prst="roundRect">
            <a:avLst>
              <a:gd name="adj" fmla="val 49359"/>
            </a:avLst>
          </a:prstGeom>
          <a:solidFill>
            <a:sysClr val="window" lastClr="FFFFFF">
              <a:lumMod val="50000"/>
            </a:sysClr>
          </a:solidFill>
          <a:ln w="25400" cap="flat" cmpd="sng" algn="ctr">
            <a:noFill/>
            <a:prstDash val="solid"/>
          </a:ln>
          <a:effectLst/>
        </p:spPr>
        <p:txBody>
          <a:bodyPr wrap="none" lIns="91440" tIns="45720" rIns="91440" bIns="45720"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3" name="组合 2"/>
          <p:cNvGrpSpPr/>
          <p:nvPr/>
        </p:nvGrpSpPr>
        <p:grpSpPr>
          <a:xfrm>
            <a:off x="494867" y="2883879"/>
            <a:ext cx="703384" cy="703384"/>
            <a:chOff x="2250831" y="2560320"/>
            <a:chExt cx="745587" cy="745587"/>
          </a:xfrm>
        </p:grpSpPr>
        <p:sp>
          <p:nvSpPr>
            <p:cNvPr id="4" name="泪滴形 3"/>
            <p:cNvSpPr/>
            <p:nvPr/>
          </p:nvSpPr>
          <p:spPr>
            <a:xfrm rot="8100000">
              <a:off x="2250831" y="2560320"/>
              <a:ext cx="745587" cy="745587"/>
            </a:xfrm>
            <a:prstGeom prst="teardrop">
              <a:avLst/>
            </a:prstGeom>
            <a:solidFill>
              <a:srgbClr val="92D050"/>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 name="同心圆 47"/>
            <p:cNvSpPr/>
            <p:nvPr/>
          </p:nvSpPr>
          <p:spPr>
            <a:xfrm>
              <a:off x="2391507" y="2686929"/>
              <a:ext cx="450166" cy="450166"/>
            </a:xfrm>
            <a:prstGeom prst="donut">
              <a:avLst>
                <a:gd name="adj" fmla="val 15625"/>
              </a:avLst>
            </a:prstGeom>
            <a:solidFill>
              <a:sysClr val="window" lastClr="FFFFFF"/>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6" name="文本框 9"/>
          <p:cNvSpPr txBox="1"/>
          <p:nvPr/>
        </p:nvSpPr>
        <p:spPr>
          <a:xfrm>
            <a:off x="1313400" y="1988840"/>
            <a:ext cx="1902280" cy="1467389"/>
          </a:xfrm>
          <a:prstGeom prst="rect">
            <a:avLst/>
          </a:prstGeom>
          <a:noFill/>
        </p:spPr>
        <p:txBody>
          <a:bodyPr wrap="square" lIns="91440" tIns="45720" rIns="91440" bIns="45720" rtlCol="0">
            <a:spAutoFit/>
          </a:bodyPr>
          <a:lstStyle/>
          <a:p>
            <a:pPr fontAlgn="base">
              <a:spcBef>
                <a:spcPct val="0"/>
              </a:spcBef>
              <a:spcAft>
                <a:spcPct val="0"/>
              </a:spcAft>
            </a:pPr>
            <a:r>
              <a:rPr lang="zh-CN" altLang="en-US" sz="1600" b="1" dirty="0">
                <a:solidFill>
                  <a:srgbClr val="08A810"/>
                </a:solidFill>
                <a:latin typeface="微软雅黑"/>
                <a:ea typeface="微软雅黑"/>
              </a:rPr>
              <a:t>添加标题</a:t>
            </a:r>
            <a:endParaRPr lang="en-GB" altLang="zh-CN" sz="1600" b="1" dirty="0">
              <a:solidFill>
                <a:srgbClr val="08A810"/>
              </a:solidFill>
              <a:latin typeface="微软雅黑"/>
              <a:ea typeface="微软雅黑"/>
            </a:endParaRPr>
          </a:p>
          <a:p>
            <a:pPr fontAlgn="base">
              <a:spcBef>
                <a:spcPct val="0"/>
              </a:spcBef>
              <a:spcAft>
                <a:spcPct val="0"/>
              </a:spcAft>
            </a:pPr>
            <a:r>
              <a:rPr lang="zh-CN" altLang="en-US" sz="1467" dirty="0">
                <a:solidFill>
                  <a:srgbClr val="474747"/>
                </a:solidFill>
                <a:latin typeface="微软雅黑"/>
                <a:ea typeface="微软雅黑"/>
              </a:rPr>
              <a:t>此处添加详细文本描述，建议与标题相关并符合整体语言风格，语言描述尽量简洁生动</a:t>
            </a:r>
            <a:endParaRPr lang="en-GB" altLang="zh-CN" sz="1467" dirty="0">
              <a:solidFill>
                <a:srgbClr val="474747"/>
              </a:solidFill>
              <a:latin typeface="微软雅黑"/>
              <a:ea typeface="微软雅黑"/>
            </a:endParaRPr>
          </a:p>
        </p:txBody>
      </p:sp>
      <p:grpSp>
        <p:nvGrpSpPr>
          <p:cNvPr id="7" name="组合 6"/>
          <p:cNvGrpSpPr/>
          <p:nvPr/>
        </p:nvGrpSpPr>
        <p:grpSpPr>
          <a:xfrm>
            <a:off x="4543424" y="2117789"/>
            <a:ext cx="1310216" cy="1310216"/>
            <a:chOff x="2250831" y="2560320"/>
            <a:chExt cx="745587" cy="745587"/>
          </a:xfrm>
        </p:grpSpPr>
        <p:sp>
          <p:nvSpPr>
            <p:cNvPr id="8" name="泪滴形 7"/>
            <p:cNvSpPr/>
            <p:nvPr/>
          </p:nvSpPr>
          <p:spPr>
            <a:xfrm rot="8100000">
              <a:off x="2250831" y="2560320"/>
              <a:ext cx="745587" cy="745587"/>
            </a:xfrm>
            <a:prstGeom prst="teardrop">
              <a:avLst/>
            </a:prstGeom>
            <a:solidFill>
              <a:srgbClr val="00B050"/>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同心圆 51"/>
            <p:cNvSpPr/>
            <p:nvPr/>
          </p:nvSpPr>
          <p:spPr>
            <a:xfrm>
              <a:off x="2391507" y="2686929"/>
              <a:ext cx="450166" cy="450166"/>
            </a:xfrm>
            <a:prstGeom prst="donut">
              <a:avLst>
                <a:gd name="adj" fmla="val 15625"/>
              </a:avLst>
            </a:prstGeom>
            <a:solidFill>
              <a:sysClr val="window" lastClr="FFFFFF"/>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0" name="文本框 13"/>
          <p:cNvSpPr txBox="1"/>
          <p:nvPr/>
        </p:nvSpPr>
        <p:spPr>
          <a:xfrm>
            <a:off x="6030623" y="2059451"/>
            <a:ext cx="1902280" cy="1467389"/>
          </a:xfrm>
          <a:prstGeom prst="rect">
            <a:avLst/>
          </a:prstGeom>
          <a:noFill/>
        </p:spPr>
        <p:txBody>
          <a:bodyPr wrap="square" lIns="91440" tIns="45720" rIns="91440" bIns="45720" rtlCol="0">
            <a:spAutoFit/>
          </a:bodyPr>
          <a:lstStyle/>
          <a:p>
            <a:pPr fontAlgn="base">
              <a:spcBef>
                <a:spcPct val="0"/>
              </a:spcBef>
              <a:spcAft>
                <a:spcPct val="0"/>
              </a:spcAft>
            </a:pPr>
            <a:r>
              <a:rPr lang="zh-CN" altLang="en-US" sz="1600" b="1" dirty="0">
                <a:solidFill>
                  <a:srgbClr val="08A810"/>
                </a:solidFill>
                <a:latin typeface="微软雅黑"/>
                <a:ea typeface="微软雅黑"/>
              </a:rPr>
              <a:t>添加标题</a:t>
            </a:r>
            <a:endParaRPr lang="en-GB" altLang="zh-CN" sz="1600" b="1" dirty="0">
              <a:solidFill>
                <a:srgbClr val="08A810"/>
              </a:solidFill>
              <a:latin typeface="微软雅黑"/>
              <a:ea typeface="微软雅黑"/>
            </a:endParaRPr>
          </a:p>
          <a:p>
            <a:pPr fontAlgn="base">
              <a:spcBef>
                <a:spcPct val="0"/>
              </a:spcBef>
              <a:spcAft>
                <a:spcPct val="0"/>
              </a:spcAft>
            </a:pPr>
            <a:r>
              <a:rPr lang="zh-CN" altLang="en-US" sz="1467" dirty="0">
                <a:solidFill>
                  <a:srgbClr val="474747"/>
                </a:solidFill>
                <a:latin typeface="微软雅黑"/>
                <a:ea typeface="微软雅黑"/>
              </a:rPr>
              <a:t>此处添加详细文本描述，建议与标题相关并符合整体语言风格，语言描述尽量简洁生动</a:t>
            </a:r>
            <a:endParaRPr lang="en-GB" altLang="zh-CN" sz="1467" dirty="0">
              <a:solidFill>
                <a:srgbClr val="474747"/>
              </a:solidFill>
              <a:latin typeface="微软雅黑"/>
              <a:ea typeface="微软雅黑"/>
            </a:endParaRPr>
          </a:p>
        </p:txBody>
      </p:sp>
      <p:grpSp>
        <p:nvGrpSpPr>
          <p:cNvPr id="11" name="组合 10"/>
          <p:cNvGrpSpPr/>
          <p:nvPr/>
        </p:nvGrpSpPr>
        <p:grpSpPr>
          <a:xfrm rot="10800000">
            <a:off x="2619561" y="4266473"/>
            <a:ext cx="1029799" cy="1029799"/>
            <a:chOff x="2250831" y="2560320"/>
            <a:chExt cx="745587" cy="745587"/>
          </a:xfrm>
        </p:grpSpPr>
        <p:sp>
          <p:nvSpPr>
            <p:cNvPr id="12" name="泪滴形 11"/>
            <p:cNvSpPr/>
            <p:nvPr/>
          </p:nvSpPr>
          <p:spPr>
            <a:xfrm rot="8100000">
              <a:off x="2250831" y="2560320"/>
              <a:ext cx="745587" cy="745587"/>
            </a:xfrm>
            <a:prstGeom prst="teardrop">
              <a:avLst/>
            </a:prstGeom>
            <a:solidFill>
              <a:srgbClr val="00B050"/>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同心圆 55"/>
            <p:cNvSpPr/>
            <p:nvPr/>
          </p:nvSpPr>
          <p:spPr>
            <a:xfrm>
              <a:off x="2391507" y="2686929"/>
              <a:ext cx="450166" cy="450166"/>
            </a:xfrm>
            <a:prstGeom prst="donut">
              <a:avLst>
                <a:gd name="adj" fmla="val 15625"/>
              </a:avLst>
            </a:prstGeom>
            <a:solidFill>
              <a:sysClr val="window" lastClr="FFFFFF"/>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4" name="文本框 17"/>
          <p:cNvSpPr txBox="1"/>
          <p:nvPr/>
        </p:nvSpPr>
        <p:spPr>
          <a:xfrm>
            <a:off x="3732779" y="4261148"/>
            <a:ext cx="1902280" cy="1467389"/>
          </a:xfrm>
          <a:prstGeom prst="rect">
            <a:avLst/>
          </a:prstGeom>
          <a:noFill/>
        </p:spPr>
        <p:txBody>
          <a:bodyPr wrap="square" lIns="91440" tIns="45720" rIns="91440" bIns="45720" rtlCol="0">
            <a:spAutoFit/>
          </a:bodyPr>
          <a:lstStyle/>
          <a:p>
            <a:pPr fontAlgn="base">
              <a:spcBef>
                <a:spcPct val="0"/>
              </a:spcBef>
              <a:spcAft>
                <a:spcPct val="0"/>
              </a:spcAft>
            </a:pPr>
            <a:r>
              <a:rPr lang="zh-CN" altLang="en-US" sz="1600" b="1" dirty="0">
                <a:solidFill>
                  <a:srgbClr val="08A810"/>
                </a:solidFill>
                <a:latin typeface="微软雅黑"/>
                <a:ea typeface="微软雅黑"/>
              </a:rPr>
              <a:t>添加标题</a:t>
            </a:r>
            <a:endParaRPr lang="en-GB" altLang="zh-CN" sz="1600" b="1" dirty="0">
              <a:solidFill>
                <a:srgbClr val="08A810"/>
              </a:solidFill>
              <a:latin typeface="微软雅黑"/>
              <a:ea typeface="微软雅黑"/>
            </a:endParaRPr>
          </a:p>
          <a:p>
            <a:pPr fontAlgn="base">
              <a:spcBef>
                <a:spcPct val="0"/>
              </a:spcBef>
              <a:spcAft>
                <a:spcPct val="0"/>
              </a:spcAft>
            </a:pPr>
            <a:r>
              <a:rPr lang="zh-CN" altLang="en-US" sz="1467" dirty="0">
                <a:solidFill>
                  <a:srgbClr val="474747"/>
                </a:solidFill>
                <a:latin typeface="微软雅黑"/>
                <a:ea typeface="微软雅黑"/>
              </a:rPr>
              <a:t>此处添加详细文本描述，建议与标题相关并符合整体语言风格，语言描述尽量简洁生动</a:t>
            </a:r>
            <a:endParaRPr lang="en-GB" altLang="zh-CN" sz="1467" dirty="0">
              <a:solidFill>
                <a:srgbClr val="474747"/>
              </a:solidFill>
              <a:latin typeface="微软雅黑"/>
              <a:ea typeface="微软雅黑"/>
            </a:endParaRPr>
          </a:p>
        </p:txBody>
      </p:sp>
      <p:grpSp>
        <p:nvGrpSpPr>
          <p:cNvPr id="15" name="组合 14"/>
          <p:cNvGrpSpPr/>
          <p:nvPr/>
        </p:nvGrpSpPr>
        <p:grpSpPr>
          <a:xfrm rot="10800000">
            <a:off x="6743988" y="4229638"/>
            <a:ext cx="435133" cy="435133"/>
            <a:chOff x="2250831" y="2560320"/>
            <a:chExt cx="745587" cy="745587"/>
          </a:xfrm>
        </p:grpSpPr>
        <p:sp>
          <p:nvSpPr>
            <p:cNvPr id="16" name="泪滴形 15"/>
            <p:cNvSpPr/>
            <p:nvPr/>
          </p:nvSpPr>
          <p:spPr>
            <a:xfrm rot="8100000">
              <a:off x="2250831" y="2560320"/>
              <a:ext cx="745587" cy="745587"/>
            </a:xfrm>
            <a:prstGeom prst="teardrop">
              <a:avLst/>
            </a:prstGeom>
            <a:solidFill>
              <a:srgbClr val="92D050"/>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同心圆 65"/>
            <p:cNvSpPr/>
            <p:nvPr/>
          </p:nvSpPr>
          <p:spPr>
            <a:xfrm>
              <a:off x="2391507" y="2686929"/>
              <a:ext cx="450166" cy="450166"/>
            </a:xfrm>
            <a:prstGeom prst="donut">
              <a:avLst>
                <a:gd name="adj" fmla="val 15625"/>
              </a:avLst>
            </a:prstGeom>
            <a:solidFill>
              <a:sysClr val="window" lastClr="FFFFFF"/>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8" name="文本框 21"/>
          <p:cNvSpPr txBox="1"/>
          <p:nvPr/>
        </p:nvSpPr>
        <p:spPr>
          <a:xfrm>
            <a:off x="7344139" y="4266188"/>
            <a:ext cx="1902280" cy="1467389"/>
          </a:xfrm>
          <a:prstGeom prst="rect">
            <a:avLst/>
          </a:prstGeom>
          <a:noFill/>
        </p:spPr>
        <p:txBody>
          <a:bodyPr wrap="square" lIns="91440" tIns="45720" rIns="91440" bIns="45720" rtlCol="0">
            <a:spAutoFit/>
          </a:bodyPr>
          <a:lstStyle/>
          <a:p>
            <a:pPr fontAlgn="base">
              <a:spcBef>
                <a:spcPct val="0"/>
              </a:spcBef>
              <a:spcAft>
                <a:spcPct val="0"/>
              </a:spcAft>
            </a:pPr>
            <a:r>
              <a:rPr lang="zh-CN" altLang="en-US" sz="1600" b="1" dirty="0">
                <a:solidFill>
                  <a:srgbClr val="08A810"/>
                </a:solidFill>
                <a:latin typeface="微软雅黑"/>
                <a:ea typeface="微软雅黑"/>
              </a:rPr>
              <a:t>添加标题</a:t>
            </a:r>
            <a:endParaRPr lang="en-GB" altLang="zh-CN" sz="1600" b="1" dirty="0">
              <a:solidFill>
                <a:srgbClr val="08A810"/>
              </a:solidFill>
              <a:latin typeface="微软雅黑"/>
              <a:ea typeface="微软雅黑"/>
            </a:endParaRPr>
          </a:p>
          <a:p>
            <a:pPr fontAlgn="base">
              <a:spcBef>
                <a:spcPct val="0"/>
              </a:spcBef>
              <a:spcAft>
                <a:spcPct val="0"/>
              </a:spcAft>
            </a:pPr>
            <a:r>
              <a:rPr lang="zh-CN" altLang="en-US" sz="1467" dirty="0">
                <a:solidFill>
                  <a:srgbClr val="474747"/>
                </a:solidFill>
                <a:latin typeface="微软雅黑"/>
                <a:ea typeface="微软雅黑"/>
              </a:rPr>
              <a:t>此处添加详细文本描述，建议与标题相关并符合整体语言风格，语言描述尽量简洁生动</a:t>
            </a:r>
            <a:endParaRPr lang="en-GB" altLang="zh-CN" sz="1467" dirty="0">
              <a:solidFill>
                <a:srgbClr val="474747"/>
              </a:solidFill>
              <a:latin typeface="微软雅黑"/>
              <a:ea typeface="微软雅黑"/>
            </a:endParaRPr>
          </a:p>
        </p:txBody>
      </p:sp>
      <p:grpSp>
        <p:nvGrpSpPr>
          <p:cNvPr id="19" name="组合 18"/>
          <p:cNvGrpSpPr/>
          <p:nvPr/>
        </p:nvGrpSpPr>
        <p:grpSpPr>
          <a:xfrm>
            <a:off x="8880309" y="2883879"/>
            <a:ext cx="703384" cy="703384"/>
            <a:chOff x="2250831" y="2560320"/>
            <a:chExt cx="745587" cy="745587"/>
          </a:xfrm>
        </p:grpSpPr>
        <p:sp>
          <p:nvSpPr>
            <p:cNvPr id="20" name="泪滴形 19"/>
            <p:cNvSpPr/>
            <p:nvPr/>
          </p:nvSpPr>
          <p:spPr>
            <a:xfrm rot="8100000">
              <a:off x="2250831" y="2560320"/>
              <a:ext cx="745587" cy="745587"/>
            </a:xfrm>
            <a:prstGeom prst="teardrop">
              <a:avLst/>
            </a:prstGeom>
            <a:solidFill>
              <a:srgbClr val="92D050"/>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1" name="同心圆 69"/>
            <p:cNvSpPr/>
            <p:nvPr/>
          </p:nvSpPr>
          <p:spPr>
            <a:xfrm>
              <a:off x="2391507" y="2686929"/>
              <a:ext cx="450166" cy="450166"/>
            </a:xfrm>
            <a:prstGeom prst="donut">
              <a:avLst>
                <a:gd name="adj" fmla="val 15625"/>
              </a:avLst>
            </a:prstGeom>
            <a:solidFill>
              <a:sysClr val="window" lastClr="FFFFFF"/>
            </a:solidFill>
            <a:ln w="25400" cap="flat" cmpd="sng" algn="ctr">
              <a:noFill/>
              <a:prstDash val="solid"/>
            </a:ln>
            <a:effectLst/>
          </p:spPr>
          <p:txBody>
            <a:bodyPr wrap="none"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22" name="文本框 25"/>
          <p:cNvSpPr txBox="1"/>
          <p:nvPr/>
        </p:nvSpPr>
        <p:spPr>
          <a:xfrm>
            <a:off x="9660329" y="2104661"/>
            <a:ext cx="1902280" cy="1467389"/>
          </a:xfrm>
          <a:prstGeom prst="rect">
            <a:avLst/>
          </a:prstGeom>
          <a:noFill/>
        </p:spPr>
        <p:txBody>
          <a:bodyPr wrap="square" lIns="91440" tIns="45720" rIns="91440" bIns="45720" rtlCol="0">
            <a:spAutoFit/>
          </a:bodyPr>
          <a:lstStyle/>
          <a:p>
            <a:pPr fontAlgn="base">
              <a:spcBef>
                <a:spcPct val="0"/>
              </a:spcBef>
              <a:spcAft>
                <a:spcPct val="0"/>
              </a:spcAft>
            </a:pPr>
            <a:r>
              <a:rPr lang="zh-CN" altLang="en-US" sz="1600" b="1" dirty="0">
                <a:solidFill>
                  <a:srgbClr val="08A810"/>
                </a:solidFill>
                <a:latin typeface="微软雅黑"/>
                <a:ea typeface="微软雅黑"/>
              </a:rPr>
              <a:t>添加标题</a:t>
            </a:r>
            <a:endParaRPr lang="en-GB" altLang="zh-CN" sz="1600" b="1" dirty="0">
              <a:solidFill>
                <a:srgbClr val="08A810"/>
              </a:solidFill>
              <a:latin typeface="微软雅黑"/>
              <a:ea typeface="微软雅黑"/>
            </a:endParaRPr>
          </a:p>
          <a:p>
            <a:pPr fontAlgn="base">
              <a:spcBef>
                <a:spcPct val="0"/>
              </a:spcBef>
              <a:spcAft>
                <a:spcPct val="0"/>
              </a:spcAft>
            </a:pPr>
            <a:r>
              <a:rPr lang="zh-CN" altLang="en-US" sz="1467" dirty="0">
                <a:solidFill>
                  <a:srgbClr val="474747"/>
                </a:solidFill>
                <a:latin typeface="微软雅黑"/>
                <a:ea typeface="微软雅黑"/>
              </a:rPr>
              <a:t>此处添加详细文本描述，建议与标题相关并符合整体语言风格，语言描述尽量简洁生动</a:t>
            </a:r>
            <a:endParaRPr lang="en-GB" altLang="zh-CN" sz="1467" dirty="0">
              <a:solidFill>
                <a:srgbClr val="474747"/>
              </a:solidFill>
              <a:latin typeface="微软雅黑"/>
              <a:ea typeface="微软雅黑"/>
            </a:endParaRPr>
          </a:p>
        </p:txBody>
      </p:sp>
    </p:spTree>
    <p:extLst>
      <p:ext uri="{BB962C8B-B14F-4D97-AF65-F5344CB8AC3E}">
        <p14:creationId xmlns:p14="http://schemas.microsoft.com/office/powerpoint/2010/main" val="35001541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1000"/>
                                        <p:tgtEl>
                                          <p:spTgt spid="18"/>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P spid="14" grpId="0"/>
      <p:bldP spid="18"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8931140" y="3228115"/>
            <a:ext cx="2101029" cy="2101851"/>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rgbClr val="92D050"/>
          </a:solidFill>
          <a:ln>
            <a:noFill/>
          </a:ln>
        </p:spPr>
        <p:txBody>
          <a:bodyPr lIns="91416" tIns="45708" rIns="91416" bIns="45708"/>
          <a:lstStyle/>
          <a:p>
            <a:pPr fontAlgn="base">
              <a:spcBef>
                <a:spcPct val="0"/>
              </a:spcBef>
              <a:spcAft>
                <a:spcPct val="0"/>
              </a:spcAft>
            </a:pPr>
            <a:endParaRPr lang="zh-CN" altLang="en-US" sz="2133">
              <a:solidFill>
                <a:prstClr val="black"/>
              </a:solidFill>
              <a:latin typeface="Arial" charset="0"/>
              <a:ea typeface="华文细黑" pitchFamily="2" charset="-122"/>
            </a:endParaRPr>
          </a:p>
        </p:txBody>
      </p:sp>
      <p:sp>
        <p:nvSpPr>
          <p:cNvPr id="3" name="Freeform 7"/>
          <p:cNvSpPr>
            <a:spLocks noEditPoints="1"/>
          </p:cNvSpPr>
          <p:nvPr/>
        </p:nvSpPr>
        <p:spPr bwMode="auto">
          <a:xfrm>
            <a:off x="6744419" y="2204179"/>
            <a:ext cx="2492989" cy="2492375"/>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00B050"/>
          </a:solidFill>
          <a:ln>
            <a:noFill/>
          </a:ln>
        </p:spPr>
        <p:txBody>
          <a:bodyPr lIns="91416" tIns="45708" rIns="91416" bIns="45708"/>
          <a:lstStyle/>
          <a:p>
            <a:pPr fontAlgn="base">
              <a:spcBef>
                <a:spcPct val="0"/>
              </a:spcBef>
              <a:spcAft>
                <a:spcPct val="0"/>
              </a:spcAft>
            </a:pPr>
            <a:endParaRPr lang="zh-CN" altLang="en-US" sz="2133">
              <a:solidFill>
                <a:prstClr val="black"/>
              </a:solidFill>
              <a:latin typeface="Arial" charset="0"/>
              <a:ea typeface="华文细黑" pitchFamily="2" charset="-122"/>
            </a:endParaRPr>
          </a:p>
        </p:txBody>
      </p:sp>
      <p:sp>
        <p:nvSpPr>
          <p:cNvPr id="4" name="Freeform 8"/>
          <p:cNvSpPr>
            <a:spLocks noEditPoints="1"/>
          </p:cNvSpPr>
          <p:nvPr/>
        </p:nvSpPr>
        <p:spPr bwMode="auto">
          <a:xfrm>
            <a:off x="1802875" y="2197827"/>
            <a:ext cx="2492989" cy="2493963"/>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rgbClr val="00B050"/>
          </a:solidFill>
          <a:ln>
            <a:noFill/>
          </a:ln>
        </p:spPr>
        <p:txBody>
          <a:bodyPr lIns="91416" tIns="45708" rIns="91416" bIns="45708"/>
          <a:lstStyle/>
          <a:p>
            <a:pPr fontAlgn="base">
              <a:spcBef>
                <a:spcPct val="0"/>
              </a:spcBef>
              <a:spcAft>
                <a:spcPct val="0"/>
              </a:spcAft>
            </a:pPr>
            <a:endParaRPr lang="zh-CN" altLang="en-US" sz="2133">
              <a:solidFill>
                <a:prstClr val="black"/>
              </a:solidFill>
              <a:latin typeface="Arial" charset="0"/>
              <a:ea typeface="华文细黑" pitchFamily="2" charset="-122"/>
            </a:endParaRPr>
          </a:p>
        </p:txBody>
      </p:sp>
      <p:sp>
        <p:nvSpPr>
          <p:cNvPr id="5" name="Freeform 9"/>
          <p:cNvSpPr>
            <a:spLocks noEditPoints="1"/>
          </p:cNvSpPr>
          <p:nvPr/>
        </p:nvSpPr>
        <p:spPr bwMode="auto">
          <a:xfrm>
            <a:off x="3994356" y="2924903"/>
            <a:ext cx="3116632" cy="3116263"/>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92D050"/>
          </a:solidFill>
          <a:ln>
            <a:noFill/>
          </a:ln>
        </p:spPr>
        <p:txBody>
          <a:bodyPr lIns="91416" tIns="45708" rIns="91416" bIns="45708"/>
          <a:lstStyle/>
          <a:p>
            <a:pPr fontAlgn="base">
              <a:spcBef>
                <a:spcPct val="0"/>
              </a:spcBef>
              <a:spcAft>
                <a:spcPct val="0"/>
              </a:spcAft>
            </a:pPr>
            <a:endParaRPr lang="zh-CN" altLang="en-US" sz="2133">
              <a:solidFill>
                <a:prstClr val="black"/>
              </a:solidFill>
              <a:latin typeface="Arial" charset="0"/>
              <a:ea typeface="华文细黑" pitchFamily="2" charset="-122"/>
            </a:endParaRPr>
          </a:p>
        </p:txBody>
      </p:sp>
      <p:sp>
        <p:nvSpPr>
          <p:cNvPr id="6" name="TextBox 30"/>
          <p:cNvSpPr txBox="1">
            <a:spLocks noChangeArrowheads="1"/>
          </p:cNvSpPr>
          <p:nvPr/>
        </p:nvSpPr>
        <p:spPr bwMode="auto">
          <a:xfrm>
            <a:off x="4717974" y="4104617"/>
            <a:ext cx="1669397" cy="74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2133">
                <a:solidFill>
                  <a:prstClr val="black"/>
                </a:solidFill>
                <a:latin typeface="微软雅黑" pitchFamily="34" charset="-122"/>
                <a:ea typeface="微软雅黑" pitchFamily="34" charset="-122"/>
              </a:rPr>
              <a:t>这里输入您的文本</a:t>
            </a:r>
            <a:endParaRPr lang="en-US" altLang="zh-CN" sz="2133">
              <a:solidFill>
                <a:prstClr val="black"/>
              </a:solidFill>
              <a:latin typeface="微软雅黑" pitchFamily="34" charset="-122"/>
              <a:ea typeface="微软雅黑" pitchFamily="34" charset="-122"/>
            </a:endParaRPr>
          </a:p>
        </p:txBody>
      </p:sp>
      <p:sp>
        <p:nvSpPr>
          <p:cNvPr id="7" name="TextBox 31"/>
          <p:cNvSpPr txBox="1">
            <a:spLocks noChangeArrowheads="1"/>
          </p:cNvSpPr>
          <p:nvPr/>
        </p:nvSpPr>
        <p:spPr bwMode="auto">
          <a:xfrm>
            <a:off x="2297981" y="3071154"/>
            <a:ext cx="1502776" cy="74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2133">
                <a:solidFill>
                  <a:prstClr val="black"/>
                </a:solidFill>
                <a:latin typeface="微软雅黑" pitchFamily="34" charset="-122"/>
                <a:ea typeface="微软雅黑" pitchFamily="34" charset="-122"/>
              </a:rPr>
              <a:t>这里输入您的文本</a:t>
            </a:r>
            <a:endParaRPr lang="en-US" altLang="zh-CN" sz="2133">
              <a:solidFill>
                <a:prstClr val="black"/>
              </a:solidFill>
              <a:latin typeface="微软雅黑" pitchFamily="34" charset="-122"/>
              <a:ea typeface="微软雅黑" pitchFamily="34" charset="-122"/>
            </a:endParaRPr>
          </a:p>
        </p:txBody>
      </p:sp>
      <p:sp>
        <p:nvSpPr>
          <p:cNvPr id="8" name="TextBox 32"/>
          <p:cNvSpPr txBox="1">
            <a:spLocks noChangeArrowheads="1"/>
          </p:cNvSpPr>
          <p:nvPr/>
        </p:nvSpPr>
        <p:spPr bwMode="auto">
          <a:xfrm>
            <a:off x="7263330" y="3099729"/>
            <a:ext cx="1502775" cy="74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2133">
                <a:solidFill>
                  <a:prstClr val="black"/>
                </a:solidFill>
                <a:latin typeface="微软雅黑" pitchFamily="34" charset="-122"/>
                <a:ea typeface="微软雅黑" pitchFamily="34" charset="-122"/>
              </a:rPr>
              <a:t>这里输入您的文本</a:t>
            </a:r>
            <a:endParaRPr lang="en-US" altLang="zh-CN" sz="2133">
              <a:solidFill>
                <a:prstClr val="black"/>
              </a:solidFill>
              <a:latin typeface="微软雅黑" pitchFamily="34" charset="-122"/>
              <a:ea typeface="微软雅黑" pitchFamily="34" charset="-122"/>
            </a:endParaRPr>
          </a:p>
        </p:txBody>
      </p:sp>
      <p:sp>
        <p:nvSpPr>
          <p:cNvPr id="9" name="TextBox 33"/>
          <p:cNvSpPr txBox="1">
            <a:spLocks noChangeArrowheads="1"/>
          </p:cNvSpPr>
          <p:nvPr/>
        </p:nvSpPr>
        <p:spPr bwMode="auto">
          <a:xfrm>
            <a:off x="9227887" y="3904592"/>
            <a:ext cx="1502775" cy="74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2133">
                <a:solidFill>
                  <a:prstClr val="black"/>
                </a:solidFill>
                <a:latin typeface="微软雅黑" pitchFamily="34" charset="-122"/>
                <a:ea typeface="微软雅黑" pitchFamily="34" charset="-122"/>
              </a:rPr>
              <a:t>这里输入您的文本</a:t>
            </a:r>
            <a:endParaRPr lang="en-US" altLang="zh-CN" sz="2133">
              <a:solidFill>
                <a:prstClr val="black"/>
              </a:solidFill>
              <a:latin typeface="微软雅黑" pitchFamily="34" charset="-122"/>
              <a:ea typeface="微软雅黑" pitchFamily="34" charset="-122"/>
            </a:endParaRPr>
          </a:p>
        </p:txBody>
      </p:sp>
      <p:sp>
        <p:nvSpPr>
          <p:cNvPr id="10" name="TextBox 34"/>
          <p:cNvSpPr txBox="1">
            <a:spLocks noChangeArrowheads="1"/>
          </p:cNvSpPr>
          <p:nvPr/>
        </p:nvSpPr>
        <p:spPr bwMode="auto">
          <a:xfrm>
            <a:off x="2251964" y="1566204"/>
            <a:ext cx="175984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dirty="0">
                <a:solidFill>
                  <a:prstClr val="black"/>
                </a:solidFill>
                <a:latin typeface="微软雅黑" pitchFamily="34" charset="-122"/>
                <a:ea typeface="微软雅黑" pitchFamily="34" charset="-122"/>
              </a:rPr>
              <a:t>添加标题一</a:t>
            </a:r>
            <a:endParaRPr lang="en-US" altLang="zh-CN" sz="1867" dirty="0">
              <a:solidFill>
                <a:prstClr val="black"/>
              </a:solidFill>
              <a:latin typeface="微软雅黑" pitchFamily="34" charset="-122"/>
              <a:ea typeface="微软雅黑" pitchFamily="34" charset="-122"/>
            </a:endParaRPr>
          </a:p>
        </p:txBody>
      </p:sp>
      <p:sp>
        <p:nvSpPr>
          <p:cNvPr id="11" name="TextBox 35"/>
          <p:cNvSpPr txBox="1">
            <a:spLocks noChangeArrowheads="1"/>
          </p:cNvSpPr>
          <p:nvPr/>
        </p:nvSpPr>
        <p:spPr bwMode="auto">
          <a:xfrm>
            <a:off x="4571982" y="2275816"/>
            <a:ext cx="175984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添加标题二</a:t>
            </a:r>
            <a:endParaRPr lang="en-US" altLang="zh-CN" sz="1867">
              <a:solidFill>
                <a:prstClr val="black"/>
              </a:solidFill>
              <a:latin typeface="微软雅黑" pitchFamily="34" charset="-122"/>
              <a:ea typeface="微软雅黑" pitchFamily="34" charset="-122"/>
            </a:endParaRPr>
          </a:p>
        </p:txBody>
      </p:sp>
      <p:sp>
        <p:nvSpPr>
          <p:cNvPr id="12" name="TextBox 36"/>
          <p:cNvSpPr txBox="1">
            <a:spLocks noChangeArrowheads="1"/>
          </p:cNvSpPr>
          <p:nvPr/>
        </p:nvSpPr>
        <p:spPr bwMode="auto">
          <a:xfrm>
            <a:off x="7014188" y="1620179"/>
            <a:ext cx="1759851"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添加标题三</a:t>
            </a:r>
            <a:endParaRPr lang="en-US" altLang="zh-CN" sz="1867">
              <a:solidFill>
                <a:prstClr val="black"/>
              </a:solidFill>
              <a:latin typeface="微软雅黑" pitchFamily="34" charset="-122"/>
              <a:ea typeface="微软雅黑" pitchFamily="34" charset="-122"/>
            </a:endParaRPr>
          </a:p>
        </p:txBody>
      </p:sp>
      <p:sp>
        <p:nvSpPr>
          <p:cNvPr id="13" name="TextBox 37"/>
          <p:cNvSpPr txBox="1">
            <a:spLocks noChangeArrowheads="1"/>
          </p:cNvSpPr>
          <p:nvPr/>
        </p:nvSpPr>
        <p:spPr bwMode="auto">
          <a:xfrm>
            <a:off x="9142197" y="2589940"/>
            <a:ext cx="175984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添加标题四</a:t>
            </a:r>
            <a:endParaRPr lang="en-US" altLang="zh-CN" sz="1867">
              <a:solidFill>
                <a:prstClr val="black"/>
              </a:solidFill>
              <a:latin typeface="微软雅黑" pitchFamily="34" charset="-122"/>
              <a:ea typeface="微软雅黑" pitchFamily="34" charset="-122"/>
            </a:endParaRPr>
          </a:p>
        </p:txBody>
      </p:sp>
      <p:sp>
        <p:nvSpPr>
          <p:cNvPr id="14" name="Freeform 6"/>
          <p:cNvSpPr>
            <a:spLocks/>
          </p:cNvSpPr>
          <p:nvPr/>
        </p:nvSpPr>
        <p:spPr bwMode="auto">
          <a:xfrm>
            <a:off x="3719826" y="5871303"/>
            <a:ext cx="4295685" cy="608012"/>
          </a:xfrm>
          <a:custGeom>
            <a:avLst/>
            <a:gdLst>
              <a:gd name="T0" fmla="*/ 190044 w 4297504"/>
              <a:gd name="T1" fmla="*/ 0 h 607261"/>
              <a:gd name="T2" fmla="*/ 327915 w 4297504"/>
              <a:gd name="T3" fmla="*/ 6348 h 607261"/>
              <a:gd name="T4" fmla="*/ 356106 w 4297504"/>
              <a:gd name="T5" fmla="*/ 257434 h 607261"/>
              <a:gd name="T6" fmla="*/ 388526 w 4297504"/>
              <a:gd name="T7" fmla="*/ 313152 h 607261"/>
              <a:gd name="T8" fmla="*/ 647176 w 4297504"/>
              <a:gd name="T9" fmla="*/ 313152 h 607261"/>
              <a:gd name="T10" fmla="*/ 676072 w 4297504"/>
              <a:gd name="T11" fmla="*/ 257434 h 607261"/>
              <a:gd name="T12" fmla="*/ 705672 w 4297504"/>
              <a:gd name="T13" fmla="*/ 6348 h 607261"/>
              <a:gd name="T14" fmla="*/ 981942 w 4297504"/>
              <a:gd name="T15" fmla="*/ 6348 h 607261"/>
              <a:gd name="T16" fmla="*/ 1010133 w 4297504"/>
              <a:gd name="T17" fmla="*/ 257434 h 607261"/>
              <a:gd name="T18" fmla="*/ 1042552 w 4297504"/>
              <a:gd name="T19" fmla="*/ 313152 h 607261"/>
              <a:gd name="T20" fmla="*/ 1301203 w 4297504"/>
              <a:gd name="T21" fmla="*/ 313152 h 607261"/>
              <a:gd name="T22" fmla="*/ 1330098 w 4297504"/>
              <a:gd name="T23" fmla="*/ 257434 h 607261"/>
              <a:gd name="T24" fmla="*/ 1359699 w 4297504"/>
              <a:gd name="T25" fmla="*/ 6348 h 607261"/>
              <a:gd name="T26" fmla="*/ 1635968 w 4297504"/>
              <a:gd name="T27" fmla="*/ 6348 h 607261"/>
              <a:gd name="T28" fmla="*/ 1664159 w 4297504"/>
              <a:gd name="T29" fmla="*/ 257434 h 607261"/>
              <a:gd name="T30" fmla="*/ 1696579 w 4297504"/>
              <a:gd name="T31" fmla="*/ 313152 h 607261"/>
              <a:gd name="T32" fmla="*/ 1955229 w 4297504"/>
              <a:gd name="T33" fmla="*/ 313152 h 607261"/>
              <a:gd name="T34" fmla="*/ 1984125 w 4297504"/>
              <a:gd name="T35" fmla="*/ 257434 h 607261"/>
              <a:gd name="T36" fmla="*/ 2013725 w 4297504"/>
              <a:gd name="T37" fmla="*/ 6348 h 607261"/>
              <a:gd name="T38" fmla="*/ 2289995 w 4297504"/>
              <a:gd name="T39" fmla="*/ 6348 h 607261"/>
              <a:gd name="T40" fmla="*/ 2318186 w 4297504"/>
              <a:gd name="T41" fmla="*/ 257434 h 607261"/>
              <a:gd name="T42" fmla="*/ 2350605 w 4297504"/>
              <a:gd name="T43" fmla="*/ 313152 h 607261"/>
              <a:gd name="T44" fmla="*/ 2609256 w 4297504"/>
              <a:gd name="T45" fmla="*/ 313152 h 607261"/>
              <a:gd name="T46" fmla="*/ 2638151 w 4297504"/>
              <a:gd name="T47" fmla="*/ 257434 h 607261"/>
              <a:gd name="T48" fmla="*/ 2667752 w 4297504"/>
              <a:gd name="T49" fmla="*/ 6348 h 607261"/>
              <a:gd name="T50" fmla="*/ 2944022 w 4297504"/>
              <a:gd name="T51" fmla="*/ 6348 h 607261"/>
              <a:gd name="T52" fmla="*/ 2972213 w 4297504"/>
              <a:gd name="T53" fmla="*/ 257434 h 607261"/>
              <a:gd name="T54" fmla="*/ 3004632 w 4297504"/>
              <a:gd name="T55" fmla="*/ 313152 h 607261"/>
              <a:gd name="T56" fmla="*/ 3263283 w 4297504"/>
              <a:gd name="T57" fmla="*/ 313152 h 607261"/>
              <a:gd name="T58" fmla="*/ 3292178 w 4297504"/>
              <a:gd name="T59" fmla="*/ 257434 h 607261"/>
              <a:gd name="T60" fmla="*/ 3321074 w 4297504"/>
              <a:gd name="T61" fmla="*/ 6348 h 607261"/>
              <a:gd name="T62" fmla="*/ 3598048 w 4297504"/>
              <a:gd name="T63" fmla="*/ 6348 h 607261"/>
              <a:gd name="T64" fmla="*/ 3626239 w 4297504"/>
              <a:gd name="T65" fmla="*/ 257434 h 607261"/>
              <a:gd name="T66" fmla="*/ 3658659 w 4297504"/>
              <a:gd name="T67" fmla="*/ 313152 h 607261"/>
              <a:gd name="T68" fmla="*/ 3917309 w 4297504"/>
              <a:gd name="T69" fmla="*/ 313152 h 607261"/>
              <a:gd name="T70" fmla="*/ 3946205 w 4297504"/>
              <a:gd name="T71" fmla="*/ 257434 h 607261"/>
              <a:gd name="T72" fmla="*/ 3975100 w 4297504"/>
              <a:gd name="T73" fmla="*/ 6348 h 607261"/>
              <a:gd name="T74" fmla="*/ 4252075 w 4297504"/>
              <a:gd name="T75" fmla="*/ 6348 h 607261"/>
              <a:gd name="T76" fmla="*/ 4280266 w 4297504"/>
              <a:gd name="T77" fmla="*/ 257434 h 607261"/>
              <a:gd name="T78" fmla="*/ 4297504 w 4297504"/>
              <a:gd name="T79" fmla="*/ 297378 h 607261"/>
              <a:gd name="T80" fmla="*/ 4297504 w 4297504"/>
              <a:gd name="T81" fmla="*/ 607261 h 607261"/>
              <a:gd name="T82" fmla="*/ 0 w 4297504"/>
              <a:gd name="T83" fmla="*/ 607261 h 607261"/>
              <a:gd name="T84" fmla="*/ 0 w 4297504"/>
              <a:gd name="T85" fmla="*/ 303943 h 607261"/>
              <a:gd name="T86" fmla="*/ 22045 w 4297504"/>
              <a:gd name="T87" fmla="*/ 257434 h 607261"/>
              <a:gd name="T88" fmla="*/ 51645 w 4297504"/>
              <a:gd name="T89" fmla="*/ 6348 h 607261"/>
              <a:gd name="T90" fmla="*/ 190044 w 4297504"/>
              <a:gd name="T91" fmla="*/ 0 h 607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rgbClr val="00B050"/>
          </a:solidFill>
          <a:ln>
            <a:noFill/>
          </a:ln>
          <a:extLst/>
        </p:spPr>
        <p:txBody>
          <a:bodyPr lIns="91416" tIns="45708" rIns="91416" bIns="45708"/>
          <a:lstStyle/>
          <a:p>
            <a:pPr fontAlgn="base">
              <a:spcBef>
                <a:spcPct val="0"/>
              </a:spcBef>
              <a:spcAft>
                <a:spcPct val="0"/>
              </a:spcAft>
            </a:pPr>
            <a:endParaRPr lang="zh-CN" altLang="en-US" sz="2133">
              <a:solidFill>
                <a:prstClr val="black"/>
              </a:solidFill>
              <a:latin typeface="Arial" charset="0"/>
              <a:ea typeface="华文细黑" pitchFamily="2" charset="-122"/>
            </a:endParaRPr>
          </a:p>
        </p:txBody>
      </p:sp>
    </p:spTree>
    <p:extLst>
      <p:ext uri="{BB962C8B-B14F-4D97-AF65-F5344CB8AC3E}">
        <p14:creationId xmlns:p14="http://schemas.microsoft.com/office/powerpoint/2010/main" val="29786304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6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2100"/>
                            </p:stCondLst>
                            <p:childTnLst>
                              <p:par>
                                <p:cTn id="31" presetID="2" presetClass="exit" presetSubtype="2" fill="hold" grpId="1" nodeType="afterEffect">
                                  <p:stCondLst>
                                    <p:cond delay="0"/>
                                  </p:stCondLst>
                                  <p:childTnLst>
                                    <p:anim calcmode="lin" valueType="num">
                                      <p:cBhvr additive="base">
                                        <p:cTn id="32" dur="1000"/>
                                        <p:tgtEl>
                                          <p:spTgt spid="14"/>
                                        </p:tgtEl>
                                        <p:attrNameLst>
                                          <p:attrName>ppt_x</p:attrName>
                                        </p:attrNameLst>
                                      </p:cBhvr>
                                      <p:tavLst>
                                        <p:tav tm="0">
                                          <p:val>
                                            <p:strVal val="ppt_x"/>
                                          </p:val>
                                        </p:tav>
                                        <p:tav tm="100000">
                                          <p:val>
                                            <p:strVal val="1+ppt_w/2"/>
                                          </p:val>
                                        </p:tav>
                                      </p:tavLst>
                                    </p:anim>
                                    <p:anim calcmode="lin" valueType="num">
                                      <p:cBhvr additive="base">
                                        <p:cTn id="33" dur="1000"/>
                                        <p:tgtEl>
                                          <p:spTgt spid="14"/>
                                        </p:tgtEl>
                                        <p:attrNameLst>
                                          <p:attrName>ppt_y</p:attrName>
                                        </p:attrNameLst>
                                      </p:cBhvr>
                                      <p:tavLst>
                                        <p:tav tm="0">
                                          <p:val>
                                            <p:strVal val="ppt_y"/>
                                          </p:val>
                                        </p:tav>
                                        <p:tav tm="100000">
                                          <p:val>
                                            <p:strVal val="ppt_y"/>
                                          </p:val>
                                        </p:tav>
                                      </p:tavLst>
                                    </p:anim>
                                    <p:set>
                                      <p:cBhvr>
                                        <p:cTn id="34" dur="1" fill="hold">
                                          <p:stCondLst>
                                            <p:cond delay="999"/>
                                          </p:stCondLst>
                                        </p:cTn>
                                        <p:tgtEl>
                                          <p:spTgt spid="14"/>
                                        </p:tgtEl>
                                        <p:attrNameLst>
                                          <p:attrName>style.visibility</p:attrName>
                                        </p:attrNameLst>
                                      </p:cBhvr>
                                      <p:to>
                                        <p:strVal val="hidden"/>
                                      </p:to>
                                    </p:set>
                                  </p:childTnLst>
                                </p:cTn>
                              </p:par>
                              <p:par>
                                <p:cTn id="35" presetID="8" presetClass="emph" presetSubtype="0" fill="hold" grpId="1" nodeType="withEffect">
                                  <p:stCondLst>
                                    <p:cond delay="300"/>
                                  </p:stCondLst>
                                  <p:childTnLst>
                                    <p:animRot by="-21599940">
                                      <p:cBhvr>
                                        <p:cTn id="36" dur="2000" fill="hold"/>
                                        <p:tgtEl>
                                          <p:spTgt spid="5"/>
                                        </p:tgtEl>
                                        <p:attrNameLst>
                                          <p:attrName>r</p:attrName>
                                        </p:attrNameLst>
                                      </p:cBhvr>
                                    </p:animRot>
                                  </p:childTnLst>
                                </p:cTn>
                              </p:par>
                              <p:par>
                                <p:cTn id="37" presetID="8" presetClass="emph" presetSubtype="0" fill="hold" grpId="1" nodeType="withEffect">
                                  <p:stCondLst>
                                    <p:cond delay="500"/>
                                  </p:stCondLst>
                                  <p:childTnLst>
                                    <p:animRot by="-21599940">
                                      <p:cBhvr>
                                        <p:cTn id="38" dur="2000" fill="hold"/>
                                        <p:tgtEl>
                                          <p:spTgt spid="3"/>
                                        </p:tgtEl>
                                        <p:attrNameLst>
                                          <p:attrName>r</p:attrName>
                                        </p:attrNameLst>
                                      </p:cBhvr>
                                    </p:animRot>
                                  </p:childTnLst>
                                </p:cTn>
                              </p:par>
                              <p:par>
                                <p:cTn id="39" presetID="8" presetClass="emph" presetSubtype="0" fill="hold" grpId="1" nodeType="withEffect">
                                  <p:stCondLst>
                                    <p:cond delay="500"/>
                                  </p:stCondLst>
                                  <p:childTnLst>
                                    <p:animRot by="-21599940">
                                      <p:cBhvr>
                                        <p:cTn id="40" dur="2000" fill="hold"/>
                                        <p:tgtEl>
                                          <p:spTgt spid="4"/>
                                        </p:tgtEl>
                                        <p:attrNameLst>
                                          <p:attrName>r</p:attrName>
                                        </p:attrNameLst>
                                      </p:cBhvr>
                                    </p:animRot>
                                  </p:childTnLst>
                                </p:cTn>
                              </p:par>
                              <p:par>
                                <p:cTn id="41" presetID="8" presetClass="emph" presetSubtype="0" fill="hold" grpId="1" nodeType="withEffect">
                                  <p:stCondLst>
                                    <p:cond delay="500"/>
                                  </p:stCondLst>
                                  <p:childTnLst>
                                    <p:animRot by="-21599940">
                                      <p:cBhvr>
                                        <p:cTn id="42" dur="2000" fill="hold"/>
                                        <p:tgtEl>
                                          <p:spTgt spid="2"/>
                                        </p:tgtEl>
                                        <p:attrNameLst>
                                          <p:attrName>r</p:attrName>
                                        </p:attrNameLst>
                                      </p:cBhvr>
                                    </p:animRot>
                                  </p:childTnLst>
                                </p:cTn>
                              </p:par>
                            </p:childTnLst>
                          </p:cTn>
                        </p:par>
                        <p:par>
                          <p:cTn id="43" fill="hold">
                            <p:stCondLst>
                              <p:cond delay="460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10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5600"/>
                            </p:stCondLst>
                            <p:childTnLst>
                              <p:par>
                                <p:cTn id="65" presetID="31"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 calcmode="lin" valueType="num">
                                      <p:cBhvr>
                                        <p:cTn id="69" dur="500" fill="hold"/>
                                        <p:tgtEl>
                                          <p:spTgt spid="7"/>
                                        </p:tgtEl>
                                        <p:attrNameLst>
                                          <p:attrName>style.rotation</p:attrName>
                                        </p:attrNameLst>
                                      </p:cBhvr>
                                      <p:tavLst>
                                        <p:tav tm="0">
                                          <p:val>
                                            <p:fltVal val="90"/>
                                          </p:val>
                                        </p:tav>
                                        <p:tav tm="100000">
                                          <p:val>
                                            <p:fltVal val="0"/>
                                          </p:val>
                                        </p:tav>
                                      </p:tavLst>
                                    </p:anim>
                                    <p:animEffect transition="in" filter="fade">
                                      <p:cBhvr>
                                        <p:cTn id="70" dur="500"/>
                                        <p:tgtEl>
                                          <p:spTgt spid="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 calcmode="lin" valueType="num">
                                      <p:cBhvr>
                                        <p:cTn id="75" dur="500" fill="hold"/>
                                        <p:tgtEl>
                                          <p:spTgt spid="6"/>
                                        </p:tgtEl>
                                        <p:attrNameLst>
                                          <p:attrName>style.rotation</p:attrName>
                                        </p:attrNameLst>
                                      </p:cBhvr>
                                      <p:tavLst>
                                        <p:tav tm="0">
                                          <p:val>
                                            <p:fltVal val="90"/>
                                          </p:val>
                                        </p:tav>
                                        <p:tav tm="100000">
                                          <p:val>
                                            <p:fltVal val="0"/>
                                          </p:val>
                                        </p:tav>
                                      </p:tavLst>
                                    </p:anim>
                                    <p:animEffect transition="in" filter="fade">
                                      <p:cBhvr>
                                        <p:cTn id="76" dur="500"/>
                                        <p:tgtEl>
                                          <p:spTgt spid="6"/>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500" fill="hold"/>
                                        <p:tgtEl>
                                          <p:spTgt spid="8"/>
                                        </p:tgtEl>
                                        <p:attrNameLst>
                                          <p:attrName>ppt_w</p:attrName>
                                        </p:attrNameLst>
                                      </p:cBhvr>
                                      <p:tavLst>
                                        <p:tav tm="0">
                                          <p:val>
                                            <p:fltVal val="0"/>
                                          </p:val>
                                        </p:tav>
                                        <p:tav tm="100000">
                                          <p:val>
                                            <p:strVal val="#ppt_w"/>
                                          </p:val>
                                        </p:tav>
                                      </p:tavLst>
                                    </p:anim>
                                    <p:anim calcmode="lin" valueType="num">
                                      <p:cBhvr>
                                        <p:cTn id="80" dur="500" fill="hold"/>
                                        <p:tgtEl>
                                          <p:spTgt spid="8"/>
                                        </p:tgtEl>
                                        <p:attrNameLst>
                                          <p:attrName>ppt_h</p:attrName>
                                        </p:attrNameLst>
                                      </p:cBhvr>
                                      <p:tavLst>
                                        <p:tav tm="0">
                                          <p:val>
                                            <p:fltVal val="0"/>
                                          </p:val>
                                        </p:tav>
                                        <p:tav tm="100000">
                                          <p:val>
                                            <p:strVal val="#ppt_h"/>
                                          </p:val>
                                        </p:tav>
                                      </p:tavLst>
                                    </p:anim>
                                    <p:anim calcmode="lin" valueType="num">
                                      <p:cBhvr>
                                        <p:cTn id="81" dur="500" fill="hold"/>
                                        <p:tgtEl>
                                          <p:spTgt spid="8"/>
                                        </p:tgtEl>
                                        <p:attrNameLst>
                                          <p:attrName>style.rotation</p:attrName>
                                        </p:attrNameLst>
                                      </p:cBhvr>
                                      <p:tavLst>
                                        <p:tav tm="0">
                                          <p:val>
                                            <p:fltVal val="90"/>
                                          </p:val>
                                        </p:tav>
                                        <p:tav tm="100000">
                                          <p:val>
                                            <p:fltVal val="0"/>
                                          </p:val>
                                        </p:tav>
                                      </p:tavLst>
                                    </p:anim>
                                    <p:animEffect transition="in" filter="fade">
                                      <p:cBhvr>
                                        <p:cTn id="82" dur="500"/>
                                        <p:tgtEl>
                                          <p:spTgt spid="8"/>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fill="hold"/>
                                        <p:tgtEl>
                                          <p:spTgt spid="9"/>
                                        </p:tgtEl>
                                        <p:attrNameLst>
                                          <p:attrName>ppt_w</p:attrName>
                                        </p:attrNameLst>
                                      </p:cBhvr>
                                      <p:tavLst>
                                        <p:tav tm="0">
                                          <p:val>
                                            <p:fltVal val="0"/>
                                          </p:val>
                                        </p:tav>
                                        <p:tav tm="100000">
                                          <p:val>
                                            <p:strVal val="#ppt_w"/>
                                          </p:val>
                                        </p:tav>
                                      </p:tavLst>
                                    </p:anim>
                                    <p:anim calcmode="lin" valueType="num">
                                      <p:cBhvr>
                                        <p:cTn id="86" dur="500" fill="hold"/>
                                        <p:tgtEl>
                                          <p:spTgt spid="9"/>
                                        </p:tgtEl>
                                        <p:attrNameLst>
                                          <p:attrName>ppt_h</p:attrName>
                                        </p:attrNameLst>
                                      </p:cBhvr>
                                      <p:tavLst>
                                        <p:tav tm="0">
                                          <p:val>
                                            <p:fltVal val="0"/>
                                          </p:val>
                                        </p:tav>
                                        <p:tav tm="100000">
                                          <p:val>
                                            <p:strVal val="#ppt_h"/>
                                          </p:val>
                                        </p:tav>
                                      </p:tavLst>
                                    </p:anim>
                                    <p:anim calcmode="lin" valueType="num">
                                      <p:cBhvr>
                                        <p:cTn id="87" dur="500" fill="hold"/>
                                        <p:tgtEl>
                                          <p:spTgt spid="9"/>
                                        </p:tgtEl>
                                        <p:attrNameLst>
                                          <p:attrName>style.rotation</p:attrName>
                                        </p:attrNameLst>
                                      </p:cBhvr>
                                      <p:tavLst>
                                        <p:tav tm="0">
                                          <p:val>
                                            <p:fltVal val="90"/>
                                          </p:val>
                                        </p:tav>
                                        <p:tav tm="100000">
                                          <p:val>
                                            <p:fltVal val="0"/>
                                          </p:val>
                                        </p:tav>
                                      </p:tavLst>
                                    </p:anim>
                                    <p:animEffect transition="in" filter="fade">
                                      <p:cBhvr>
                                        <p:cTn id="8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nimBg="1"/>
      <p:bldP spid="1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
          <p:cNvSpPr>
            <a:spLocks noChangeArrowheads="1"/>
          </p:cNvSpPr>
          <p:nvPr/>
        </p:nvSpPr>
        <p:spPr bwMode="auto">
          <a:xfrm>
            <a:off x="2057814" y="2595973"/>
            <a:ext cx="2576757" cy="2577503"/>
          </a:xfrm>
          <a:prstGeom prst="ellipse">
            <a:avLst/>
          </a:prstGeom>
          <a:solidFill>
            <a:srgbClr val="00B050"/>
          </a:solidFill>
          <a:ln>
            <a:noFill/>
          </a:ln>
        </p:spPr>
        <p:txBody>
          <a:bodyPr lIns="91391" tIns="45696" rIns="91391" bIns="45696"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3" name="椭圆 4"/>
          <p:cNvSpPr>
            <a:spLocks noChangeArrowheads="1"/>
          </p:cNvSpPr>
          <p:nvPr/>
        </p:nvSpPr>
        <p:spPr bwMode="auto">
          <a:xfrm>
            <a:off x="1800772" y="2340445"/>
            <a:ext cx="3090840" cy="3091735"/>
          </a:xfrm>
          <a:prstGeom prst="ellipse">
            <a:avLst/>
          </a:prstGeom>
          <a:noFill/>
          <a:ln w="25400" cap="flat" cmpd="sng">
            <a:solidFill>
              <a:srgbClr val="00B050"/>
            </a:solidFill>
            <a:bevel/>
            <a:headEnd/>
            <a:tailEnd/>
          </a:ln>
          <a:extLst>
            <a:ext uri="{909E8E84-426E-40DD-AFC4-6F175D3DCCD1}">
              <a14:hiddenFill xmlns:a14="http://schemas.microsoft.com/office/drawing/2010/main">
                <a:solidFill>
                  <a:srgbClr val="FFFFFF"/>
                </a:solidFill>
              </a14:hiddenFill>
            </a:ext>
          </a:extLst>
        </p:spPr>
        <p:txBody>
          <a:bodyPr lIns="91391" tIns="45696" rIns="91391" bIns="45696"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4" name="椭圆 5"/>
          <p:cNvSpPr>
            <a:spLocks noChangeArrowheads="1"/>
          </p:cNvSpPr>
          <p:nvPr/>
        </p:nvSpPr>
        <p:spPr bwMode="auto">
          <a:xfrm>
            <a:off x="1584984" y="2123005"/>
            <a:ext cx="3522416" cy="3523435"/>
          </a:xfrm>
          <a:prstGeom prst="ellipse">
            <a:avLst/>
          </a:prstGeom>
          <a:noFill/>
          <a:ln w="25400" cap="flat" cmpd="sng">
            <a:solidFill>
              <a:srgbClr val="08A810"/>
            </a:solidFill>
            <a:bevel/>
            <a:headEnd/>
            <a:tailEnd/>
          </a:ln>
          <a:extLst>
            <a:ext uri="{909E8E84-426E-40DD-AFC4-6F175D3DCCD1}">
              <a14:hiddenFill xmlns:a14="http://schemas.microsoft.com/office/drawing/2010/main">
                <a:solidFill>
                  <a:srgbClr val="FFFFFF"/>
                </a:solidFill>
              </a14:hiddenFill>
            </a:ext>
          </a:extLst>
        </p:spPr>
        <p:txBody>
          <a:bodyPr lIns="91391" tIns="45696" rIns="91391" bIns="45696"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5" name="椭圆 10"/>
          <p:cNvSpPr>
            <a:spLocks noChangeArrowheads="1"/>
          </p:cNvSpPr>
          <p:nvPr/>
        </p:nvSpPr>
        <p:spPr bwMode="auto">
          <a:xfrm>
            <a:off x="10059086" y="1582366"/>
            <a:ext cx="783817" cy="784044"/>
          </a:xfrm>
          <a:prstGeom prst="ellipse">
            <a:avLst/>
          </a:prstGeom>
          <a:solidFill>
            <a:srgbClr val="00B050"/>
          </a:solidFill>
          <a:ln>
            <a:noFill/>
          </a:ln>
          <a:extLst/>
        </p:spPr>
        <p:txBody>
          <a:bodyPr lIns="91391" tIns="45696" rIns="91391" bIns="45696"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6" name="椭圆 11"/>
          <p:cNvSpPr>
            <a:spLocks noChangeArrowheads="1"/>
          </p:cNvSpPr>
          <p:nvPr/>
        </p:nvSpPr>
        <p:spPr bwMode="auto">
          <a:xfrm>
            <a:off x="10059086" y="2814081"/>
            <a:ext cx="783817" cy="784044"/>
          </a:xfrm>
          <a:prstGeom prst="ellipse">
            <a:avLst/>
          </a:prstGeom>
          <a:solidFill>
            <a:srgbClr val="00B050"/>
          </a:solidFill>
          <a:ln>
            <a:noFill/>
          </a:ln>
          <a:extLst/>
        </p:spPr>
        <p:txBody>
          <a:bodyPr lIns="91391" tIns="45696" rIns="91391" bIns="45696"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7" name="椭圆 12"/>
          <p:cNvSpPr>
            <a:spLocks noChangeArrowheads="1"/>
          </p:cNvSpPr>
          <p:nvPr/>
        </p:nvSpPr>
        <p:spPr bwMode="auto">
          <a:xfrm>
            <a:off x="10059086" y="3965942"/>
            <a:ext cx="783817" cy="784044"/>
          </a:xfrm>
          <a:prstGeom prst="ellipse">
            <a:avLst/>
          </a:prstGeom>
          <a:solidFill>
            <a:srgbClr val="00B050"/>
          </a:solidFill>
          <a:ln>
            <a:noFill/>
          </a:ln>
          <a:extLst/>
        </p:spPr>
        <p:txBody>
          <a:bodyPr lIns="91391" tIns="45696" rIns="91391" bIns="45696"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8" name="椭圆 13"/>
          <p:cNvSpPr>
            <a:spLocks noChangeArrowheads="1"/>
          </p:cNvSpPr>
          <p:nvPr/>
        </p:nvSpPr>
        <p:spPr bwMode="auto">
          <a:xfrm>
            <a:off x="10059086" y="5117802"/>
            <a:ext cx="783817" cy="784044"/>
          </a:xfrm>
          <a:prstGeom prst="ellipse">
            <a:avLst/>
          </a:prstGeom>
          <a:solidFill>
            <a:srgbClr val="00B050"/>
          </a:solidFill>
          <a:ln>
            <a:noFill/>
          </a:ln>
          <a:extLst/>
        </p:spPr>
        <p:txBody>
          <a:bodyPr lIns="91391" tIns="45696" rIns="91391" bIns="45696"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9" name="Freeform 145"/>
          <p:cNvSpPr>
            <a:spLocks noEditPoints="1" noChangeArrowheads="1"/>
          </p:cNvSpPr>
          <p:nvPr/>
        </p:nvSpPr>
        <p:spPr bwMode="auto">
          <a:xfrm>
            <a:off x="10227272" y="4172269"/>
            <a:ext cx="476003" cy="441223"/>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lIns="91391" tIns="45696" rIns="91391" bIns="45696"/>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grpSp>
        <p:nvGrpSpPr>
          <p:cNvPr id="10" name="Group 32"/>
          <p:cNvGrpSpPr>
            <a:grpSpLocks/>
          </p:cNvGrpSpPr>
          <p:nvPr/>
        </p:nvGrpSpPr>
        <p:grpSpPr bwMode="auto">
          <a:xfrm>
            <a:off x="10319301" y="1755365"/>
            <a:ext cx="263388" cy="477727"/>
            <a:chOff x="0" y="0"/>
            <a:chExt cx="409575" cy="742950"/>
          </a:xfrm>
        </p:grpSpPr>
        <p:sp>
          <p:nvSpPr>
            <p:cNvPr id="11"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12"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grpSp>
      <p:sp>
        <p:nvSpPr>
          <p:cNvPr id="13" name="Freeform 755"/>
          <p:cNvSpPr>
            <a:spLocks noChangeArrowheads="1"/>
          </p:cNvSpPr>
          <p:nvPr/>
        </p:nvSpPr>
        <p:spPr bwMode="auto">
          <a:xfrm>
            <a:off x="10338341" y="5259057"/>
            <a:ext cx="242761" cy="474552"/>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lIns="91391" tIns="45696" rIns="91391" bIns="45696"/>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grpSp>
        <p:nvGrpSpPr>
          <p:cNvPr id="14" name="Group 36"/>
          <p:cNvGrpSpPr>
            <a:grpSpLocks/>
          </p:cNvGrpSpPr>
          <p:nvPr/>
        </p:nvGrpSpPr>
        <p:grpSpPr bwMode="auto">
          <a:xfrm>
            <a:off x="10222513" y="3031516"/>
            <a:ext cx="476003" cy="444397"/>
            <a:chOff x="0" y="0"/>
            <a:chExt cx="739775" cy="690562"/>
          </a:xfrm>
        </p:grpSpPr>
        <p:sp>
          <p:nvSpPr>
            <p:cNvPr id="15"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16"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17"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18"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19"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20"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21"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sp>
          <p:nvSpPr>
            <p:cNvPr id="22"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ysClr val="window" lastClr="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zh-CN" sz="1800" b="1" i="0" u="none" strike="noStrike" kern="0" cap="none" spc="0" normalizeH="0" baseline="0" noProof="0">
                <a:ln>
                  <a:noFill/>
                </a:ln>
                <a:solidFill>
                  <a:srgbClr val="000000"/>
                </a:solidFill>
                <a:effectLst/>
                <a:uLnTx/>
                <a:uFillTx/>
                <a:latin typeface="Calibri" pitchFamily="34" charset="0"/>
                <a:ea typeface="华文细黑" pitchFamily="2" charset="-122"/>
                <a:sym typeface="宋体" pitchFamily="2" charset="-122"/>
              </a:endParaRPr>
            </a:p>
          </p:txBody>
        </p:sp>
      </p:grpSp>
      <p:sp>
        <p:nvSpPr>
          <p:cNvPr id="23" name="矩形 22"/>
          <p:cNvSpPr>
            <a:spLocks noChangeArrowheads="1"/>
          </p:cNvSpPr>
          <p:nvPr/>
        </p:nvSpPr>
        <p:spPr bwMode="auto">
          <a:xfrm>
            <a:off x="5732996" y="1700830"/>
            <a:ext cx="4264656" cy="58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fontAlgn="base">
              <a:spcBef>
                <a:spcPct val="0"/>
              </a:spcBef>
              <a:spcAft>
                <a:spcPct val="0"/>
              </a:spcAft>
            </a:pPr>
            <a:r>
              <a:rPr lang="zh-CN" altLang="en-US" sz="1600" dirty="0">
                <a:solidFill>
                  <a:prstClr val="black"/>
                </a:solidFill>
                <a:latin typeface="微软雅黑"/>
                <a:ea typeface="微软雅黑"/>
              </a:rPr>
              <a:t>请在此处输入您的文本或者复制您的文本粘贴到此处，请在此处输入您的文本或者复制</a:t>
            </a:r>
            <a:endParaRPr lang="zh-CN" altLang="en-US" sz="2400" dirty="0">
              <a:solidFill>
                <a:prstClr val="black"/>
              </a:solidFill>
              <a:latin typeface="微软雅黑"/>
              <a:ea typeface="微软雅黑"/>
            </a:endParaRPr>
          </a:p>
        </p:txBody>
      </p:sp>
      <p:sp>
        <p:nvSpPr>
          <p:cNvPr id="24" name="矩形 23"/>
          <p:cNvSpPr>
            <a:spLocks noChangeArrowheads="1"/>
          </p:cNvSpPr>
          <p:nvPr/>
        </p:nvSpPr>
        <p:spPr bwMode="auto">
          <a:xfrm>
            <a:off x="5732996" y="2894354"/>
            <a:ext cx="4264656" cy="58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fontAlgn="base">
              <a:spcBef>
                <a:spcPct val="0"/>
              </a:spcBef>
              <a:spcAft>
                <a:spcPct val="0"/>
              </a:spcAft>
            </a:pPr>
            <a:r>
              <a:rPr lang="zh-CN" altLang="en-US" sz="1600" dirty="0">
                <a:solidFill>
                  <a:prstClr val="black"/>
                </a:solidFill>
                <a:latin typeface="微软雅黑"/>
                <a:ea typeface="微软雅黑"/>
              </a:rPr>
              <a:t>在此处输入您的文本或者复制您的文本粘贴到此处，请在此处输入您的文本或者复制</a:t>
            </a:r>
          </a:p>
        </p:txBody>
      </p:sp>
      <p:sp>
        <p:nvSpPr>
          <p:cNvPr id="25" name="矩形 24"/>
          <p:cNvSpPr>
            <a:spLocks noChangeArrowheads="1"/>
          </p:cNvSpPr>
          <p:nvPr/>
        </p:nvSpPr>
        <p:spPr bwMode="auto">
          <a:xfrm>
            <a:off x="5732996" y="4075181"/>
            <a:ext cx="4264656" cy="58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fontAlgn="base">
              <a:spcBef>
                <a:spcPct val="0"/>
              </a:spcBef>
              <a:spcAft>
                <a:spcPct val="0"/>
              </a:spcAft>
            </a:pPr>
            <a:r>
              <a:rPr lang="zh-CN" altLang="en-US" sz="1600" dirty="0">
                <a:solidFill>
                  <a:prstClr val="black"/>
                </a:solidFill>
                <a:latin typeface="微软雅黑"/>
                <a:ea typeface="微软雅黑"/>
              </a:rPr>
              <a:t>在此处输入您的文本或者复制您的文本粘贴到此处，请在此处输入您的文本或者复制</a:t>
            </a:r>
          </a:p>
        </p:txBody>
      </p:sp>
      <p:sp>
        <p:nvSpPr>
          <p:cNvPr id="26" name="矩形 25"/>
          <p:cNvSpPr>
            <a:spLocks noChangeArrowheads="1"/>
          </p:cNvSpPr>
          <p:nvPr/>
        </p:nvSpPr>
        <p:spPr bwMode="auto">
          <a:xfrm>
            <a:off x="5732996" y="5203633"/>
            <a:ext cx="4264656" cy="58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fontAlgn="base">
              <a:spcBef>
                <a:spcPct val="0"/>
              </a:spcBef>
              <a:spcAft>
                <a:spcPct val="0"/>
              </a:spcAft>
            </a:pPr>
            <a:r>
              <a:rPr lang="zh-CN" altLang="en-US" sz="1600" dirty="0">
                <a:solidFill>
                  <a:prstClr val="black"/>
                </a:solidFill>
                <a:latin typeface="微软雅黑"/>
                <a:ea typeface="微软雅黑"/>
              </a:rPr>
              <a:t>在此处输入您的文本或者复制您的文本粘贴到此处，请在此处输入您的文本或者复制</a:t>
            </a:r>
          </a:p>
        </p:txBody>
      </p:sp>
      <p:sp>
        <p:nvSpPr>
          <p:cNvPr id="27" name="TextBox 88"/>
          <p:cNvSpPr txBox="1"/>
          <p:nvPr/>
        </p:nvSpPr>
        <p:spPr>
          <a:xfrm>
            <a:off x="2799546" y="3094184"/>
            <a:ext cx="1277815" cy="1405593"/>
          </a:xfrm>
          <a:prstGeom prst="rect">
            <a:avLst/>
          </a:prstGeom>
          <a:noFill/>
        </p:spPr>
        <p:txBody>
          <a:bodyPr wrap="none" lIns="91391" tIns="45696" rIns="91391" bIns="45696" rtlCol="0">
            <a:spAutoFit/>
          </a:bodyPr>
          <a:lstStyle/>
          <a:p>
            <a:pPr algn="ctr" fontAlgn="base">
              <a:spcBef>
                <a:spcPct val="0"/>
              </a:spcBef>
              <a:spcAft>
                <a:spcPct val="0"/>
              </a:spcAft>
            </a:pPr>
            <a:r>
              <a:rPr lang="zh-CN" altLang="en-US" sz="4267" dirty="0">
                <a:solidFill>
                  <a:prstClr val="white"/>
                </a:solidFill>
                <a:latin typeface="微软雅黑" panose="020B0503020204020204" pitchFamily="34" charset="-122"/>
                <a:ea typeface="微软雅黑" panose="020B0503020204020204" pitchFamily="34" charset="-122"/>
              </a:rPr>
              <a:t>输入</a:t>
            </a:r>
            <a:endParaRPr lang="en-US" altLang="zh-CN" sz="4267" dirty="0">
              <a:solidFill>
                <a:prstClr val="white"/>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4267" dirty="0">
                <a:solidFill>
                  <a:prstClr val="white"/>
                </a:solidFill>
                <a:latin typeface="微软雅黑" panose="020B0503020204020204" pitchFamily="34" charset="-122"/>
                <a:ea typeface="微软雅黑" panose="020B0503020204020204" pitchFamily="34" charset="-122"/>
              </a:rPr>
              <a:t>标题</a:t>
            </a:r>
          </a:p>
        </p:txBody>
      </p:sp>
      <p:grpSp>
        <p:nvGrpSpPr>
          <p:cNvPr id="28" name="组合 27"/>
          <p:cNvGrpSpPr/>
          <p:nvPr/>
        </p:nvGrpSpPr>
        <p:grpSpPr>
          <a:xfrm>
            <a:off x="1007434" y="1508788"/>
            <a:ext cx="4699727" cy="4609033"/>
            <a:chOff x="1083121" y="1628006"/>
            <a:chExt cx="4702175" cy="4610100"/>
          </a:xfrm>
        </p:grpSpPr>
        <p:sp>
          <p:nvSpPr>
            <p:cNvPr id="29" name="椭圆 6"/>
            <p:cNvSpPr>
              <a:spLocks noChangeArrowheads="1"/>
            </p:cNvSpPr>
            <p:nvPr/>
          </p:nvSpPr>
          <p:spPr bwMode="auto">
            <a:xfrm>
              <a:off x="1083121" y="3318693"/>
              <a:ext cx="1373188" cy="1373188"/>
            </a:xfrm>
            <a:prstGeom prst="ellipse">
              <a:avLst/>
            </a:prstGeom>
            <a:solidFill>
              <a:srgbClr val="92D05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30" name="椭圆 7"/>
            <p:cNvSpPr>
              <a:spLocks noChangeArrowheads="1"/>
            </p:cNvSpPr>
            <p:nvPr/>
          </p:nvSpPr>
          <p:spPr bwMode="auto">
            <a:xfrm>
              <a:off x="2737296" y="1628006"/>
              <a:ext cx="1373188" cy="1373187"/>
            </a:xfrm>
            <a:prstGeom prst="ellipse">
              <a:avLst/>
            </a:prstGeom>
            <a:solidFill>
              <a:srgbClr val="92D05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31" name="椭圆 8"/>
            <p:cNvSpPr>
              <a:spLocks noChangeArrowheads="1"/>
            </p:cNvSpPr>
            <p:nvPr/>
          </p:nvSpPr>
          <p:spPr bwMode="auto">
            <a:xfrm>
              <a:off x="4410521" y="3318693"/>
              <a:ext cx="1374775" cy="1373188"/>
            </a:xfrm>
            <a:prstGeom prst="ellipse">
              <a:avLst/>
            </a:prstGeom>
            <a:solidFill>
              <a:srgbClr val="92D05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32" name="椭圆 9"/>
            <p:cNvSpPr>
              <a:spLocks noChangeArrowheads="1"/>
            </p:cNvSpPr>
            <p:nvPr/>
          </p:nvSpPr>
          <p:spPr bwMode="auto">
            <a:xfrm>
              <a:off x="2772221" y="4864918"/>
              <a:ext cx="1373188" cy="1373188"/>
            </a:xfrm>
            <a:prstGeom prst="ellipse">
              <a:avLst/>
            </a:prstGeom>
            <a:solidFill>
              <a:srgbClr val="92D05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fontAlgn="base">
                <a:spcBef>
                  <a:spcPct val="0"/>
                </a:spcBef>
                <a:spcAft>
                  <a:spcPct val="0"/>
                </a:spcAft>
              </a:pPr>
              <a:endParaRPr lang="zh-CN" altLang="zh-CN" sz="2133">
                <a:solidFill>
                  <a:srgbClr val="FFFFFF"/>
                </a:solidFill>
                <a:latin typeface="宋体" pitchFamily="2" charset="-122"/>
                <a:ea typeface="华文细黑" pitchFamily="2" charset="-122"/>
                <a:sym typeface="宋体" pitchFamily="2" charset="-122"/>
              </a:endParaRPr>
            </a:p>
          </p:txBody>
        </p:sp>
        <p:sp>
          <p:nvSpPr>
            <p:cNvPr id="33" name="矩形 32"/>
            <p:cNvSpPr>
              <a:spLocks noChangeArrowheads="1"/>
            </p:cNvSpPr>
            <p:nvPr/>
          </p:nvSpPr>
          <p:spPr bwMode="auto">
            <a:xfrm>
              <a:off x="1394926" y="3573810"/>
              <a:ext cx="733275"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输入</a:t>
              </a:r>
              <a:endParaRPr lang="en-US" altLang="zh-CN" sz="2133" dirty="0">
                <a:solidFill>
                  <a:prstClr val="white"/>
                </a:solidFill>
                <a:latin typeface="微软雅黑" panose="020B0503020204020204" pitchFamily="34" charset="-122"/>
                <a:ea typeface="微软雅黑" panose="020B0503020204020204" pitchFamily="34" charset="-122"/>
                <a:sym typeface="宋体" pitchFamily="2" charset="-122"/>
              </a:endParaRPr>
            </a:p>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文字</a:t>
              </a:r>
            </a:p>
          </p:txBody>
        </p:sp>
        <p:sp>
          <p:nvSpPr>
            <p:cNvPr id="34" name="矩形 33"/>
            <p:cNvSpPr>
              <a:spLocks noChangeArrowheads="1"/>
            </p:cNvSpPr>
            <p:nvPr/>
          </p:nvSpPr>
          <p:spPr bwMode="auto">
            <a:xfrm>
              <a:off x="4731271" y="3573810"/>
              <a:ext cx="733275"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输入</a:t>
              </a:r>
              <a:endParaRPr lang="en-US" altLang="zh-CN" sz="2133" dirty="0">
                <a:solidFill>
                  <a:prstClr val="white"/>
                </a:solidFill>
                <a:latin typeface="微软雅黑" panose="020B0503020204020204" pitchFamily="34" charset="-122"/>
                <a:ea typeface="微软雅黑" panose="020B0503020204020204" pitchFamily="34" charset="-122"/>
                <a:sym typeface="宋体" pitchFamily="2" charset="-122"/>
              </a:endParaRPr>
            </a:p>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文字</a:t>
              </a:r>
            </a:p>
          </p:txBody>
        </p:sp>
        <p:sp>
          <p:nvSpPr>
            <p:cNvPr id="35" name="矩形 34"/>
            <p:cNvSpPr>
              <a:spLocks noChangeArrowheads="1"/>
            </p:cNvSpPr>
            <p:nvPr/>
          </p:nvSpPr>
          <p:spPr bwMode="auto">
            <a:xfrm>
              <a:off x="3085371" y="1917626"/>
              <a:ext cx="733275"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输入</a:t>
              </a:r>
              <a:endParaRPr lang="en-US" altLang="zh-CN" sz="2133" dirty="0">
                <a:solidFill>
                  <a:prstClr val="white"/>
                </a:solidFill>
                <a:latin typeface="微软雅黑" panose="020B0503020204020204" pitchFamily="34" charset="-122"/>
                <a:ea typeface="微软雅黑" panose="020B0503020204020204" pitchFamily="34" charset="-122"/>
                <a:sym typeface="宋体" pitchFamily="2" charset="-122"/>
              </a:endParaRPr>
            </a:p>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文字</a:t>
              </a:r>
            </a:p>
          </p:txBody>
        </p:sp>
        <p:sp>
          <p:nvSpPr>
            <p:cNvPr id="36" name="矩形 35"/>
            <p:cNvSpPr>
              <a:spLocks noChangeArrowheads="1"/>
            </p:cNvSpPr>
            <p:nvPr/>
          </p:nvSpPr>
          <p:spPr bwMode="auto">
            <a:xfrm>
              <a:off x="3085370" y="5182180"/>
              <a:ext cx="733275"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输入</a:t>
              </a:r>
              <a:endParaRPr lang="en-US" altLang="zh-CN" sz="2133" dirty="0">
                <a:solidFill>
                  <a:prstClr val="white"/>
                </a:solidFill>
                <a:latin typeface="微软雅黑" panose="020B0503020204020204" pitchFamily="34" charset="-122"/>
                <a:ea typeface="微软雅黑" panose="020B0503020204020204" pitchFamily="34" charset="-122"/>
                <a:sym typeface="宋体" pitchFamily="2" charset="-122"/>
              </a:endParaRPr>
            </a:p>
            <a:p>
              <a:pPr algn="ctr" fontAlgn="base">
                <a:spcBef>
                  <a:spcPct val="0"/>
                </a:spcBef>
                <a:spcAft>
                  <a:spcPct val="0"/>
                </a:spcAft>
              </a:pPr>
              <a:r>
                <a:rPr lang="zh-CN" altLang="en-US" sz="2133" dirty="0">
                  <a:solidFill>
                    <a:prstClr val="white"/>
                  </a:solidFill>
                  <a:latin typeface="微软雅黑" panose="020B0503020204020204" pitchFamily="34" charset="-122"/>
                  <a:ea typeface="微软雅黑" panose="020B0503020204020204" pitchFamily="34" charset="-122"/>
                  <a:sym typeface="宋体" pitchFamily="2" charset="-122"/>
                </a:rPr>
                <a:t>文字</a:t>
              </a:r>
            </a:p>
          </p:txBody>
        </p:sp>
      </p:grpSp>
    </p:spTree>
    <p:extLst>
      <p:ext uri="{BB962C8B-B14F-4D97-AF65-F5344CB8AC3E}">
        <p14:creationId xmlns:p14="http://schemas.microsoft.com/office/powerpoint/2010/main" val="76663470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Effect transition="in" filter="fade">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fltVal val="0"/>
                                          </p:val>
                                        </p:tav>
                                        <p:tav tm="100000">
                                          <p:val>
                                            <p:strVal val="#ppt_w"/>
                                          </p:val>
                                        </p:tav>
                                      </p:tavLst>
                                    </p:anim>
                                    <p:anim calcmode="lin" valueType="num">
                                      <p:cBhvr>
                                        <p:cTn id="29" dur="1000" fill="hold"/>
                                        <p:tgtEl>
                                          <p:spTgt spid="4"/>
                                        </p:tgtEl>
                                        <p:attrNameLst>
                                          <p:attrName>ppt_h</p:attrName>
                                        </p:attrNameLst>
                                      </p:cBhvr>
                                      <p:tavLst>
                                        <p:tav tm="0">
                                          <p:val>
                                            <p:fltVal val="0"/>
                                          </p:val>
                                        </p:tav>
                                        <p:tav tm="100000">
                                          <p:val>
                                            <p:strVal val="#ppt_h"/>
                                          </p:val>
                                        </p:tav>
                                      </p:tavLst>
                                    </p:anim>
                                    <p:animEffect transition="in" filter="fade">
                                      <p:cBhvr>
                                        <p:cTn id="30" dur="1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1000" fill="hold"/>
                                        <p:tgtEl>
                                          <p:spTgt spid="28"/>
                                        </p:tgtEl>
                                        <p:attrNameLst>
                                          <p:attrName>ppt_w</p:attrName>
                                        </p:attrNameLst>
                                      </p:cBhvr>
                                      <p:tavLst>
                                        <p:tav tm="0">
                                          <p:val>
                                            <p:fltVal val="0"/>
                                          </p:val>
                                        </p:tav>
                                        <p:tav tm="100000">
                                          <p:val>
                                            <p:strVal val="#ppt_w"/>
                                          </p:val>
                                        </p:tav>
                                      </p:tavLst>
                                    </p:anim>
                                    <p:anim calcmode="lin" valueType="num">
                                      <p:cBhvr>
                                        <p:cTn id="36" dur="1000" fill="hold"/>
                                        <p:tgtEl>
                                          <p:spTgt spid="28"/>
                                        </p:tgtEl>
                                        <p:attrNameLst>
                                          <p:attrName>ppt_h</p:attrName>
                                        </p:attrNameLst>
                                      </p:cBhvr>
                                      <p:tavLst>
                                        <p:tav tm="0">
                                          <p:val>
                                            <p:fltVal val="0"/>
                                          </p:val>
                                        </p:tav>
                                        <p:tav tm="100000">
                                          <p:val>
                                            <p:strVal val="#ppt_h"/>
                                          </p:val>
                                        </p:tav>
                                      </p:tavLst>
                                    </p:anim>
                                    <p:animEffect transition="in" filter="fade">
                                      <p:cBhvr>
                                        <p:cTn id="37" dur="10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1+#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1+#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1+#ppt_w/2"/>
                                          </p:val>
                                        </p:tav>
                                        <p:tav tm="100000">
                                          <p:val>
                                            <p:strVal val="#ppt_x"/>
                                          </p:val>
                                        </p:tav>
                                      </p:tavLst>
                                    </p:anim>
                                    <p:anim calcmode="lin" valueType="num">
                                      <p:cBhvr additive="base">
                                        <p:cTn id="55" dur="500" fill="hold"/>
                                        <p:tgtEl>
                                          <p:spTgt spid="8"/>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1+#ppt_w/2"/>
                                          </p:val>
                                        </p:tav>
                                        <p:tav tm="100000">
                                          <p:val>
                                            <p:strVal val="#ppt_x"/>
                                          </p:val>
                                        </p:tav>
                                      </p:tavLst>
                                    </p:anim>
                                    <p:anim calcmode="lin" valueType="num">
                                      <p:cBhvr additive="base">
                                        <p:cTn id="67" dur="500" fill="hold"/>
                                        <p:tgtEl>
                                          <p:spTgt spid="13"/>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500" fill="hold"/>
                                        <p:tgtEl>
                                          <p:spTgt spid="14"/>
                                        </p:tgtEl>
                                        <p:attrNameLst>
                                          <p:attrName>ppt_x</p:attrName>
                                        </p:attrNameLst>
                                      </p:cBhvr>
                                      <p:tavLst>
                                        <p:tav tm="0">
                                          <p:val>
                                            <p:strVal val="1+#ppt_w/2"/>
                                          </p:val>
                                        </p:tav>
                                        <p:tav tm="100000">
                                          <p:val>
                                            <p:strVal val="#ppt_x"/>
                                          </p:val>
                                        </p:tav>
                                      </p:tavLst>
                                    </p:anim>
                                    <p:anim calcmode="lin" valueType="num">
                                      <p:cBhvr additive="base">
                                        <p:cTn id="7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iterate type="lt">
                                    <p:tmPct val="10000"/>
                                  </p:iterate>
                                  <p:childTnLst>
                                    <p:set>
                                      <p:cBhvr>
                                        <p:cTn id="75" dur="1" fill="hold">
                                          <p:stCondLst>
                                            <p:cond delay="0"/>
                                          </p:stCondLst>
                                        </p:cTn>
                                        <p:tgtEl>
                                          <p:spTgt spid="23"/>
                                        </p:tgtEl>
                                        <p:attrNameLst>
                                          <p:attrName>style.visibility</p:attrName>
                                        </p:attrNameLst>
                                      </p:cBhvr>
                                      <p:to>
                                        <p:strVal val="visible"/>
                                      </p:to>
                                    </p:set>
                                    <p:animEffect transition="in" filter="fade">
                                      <p:cBhvr>
                                        <p:cTn id="76" dur="500"/>
                                        <p:tgtEl>
                                          <p:spTgt spid="23"/>
                                        </p:tgtEl>
                                      </p:cBhvr>
                                    </p:animEffect>
                                    <p:anim calcmode="lin" valueType="num">
                                      <p:cBhvr>
                                        <p:cTn id="77" dur="500" fill="hold"/>
                                        <p:tgtEl>
                                          <p:spTgt spid="23"/>
                                        </p:tgtEl>
                                        <p:attrNameLst>
                                          <p:attrName>ppt_x</p:attrName>
                                        </p:attrNameLst>
                                      </p:cBhvr>
                                      <p:tavLst>
                                        <p:tav tm="0">
                                          <p:val>
                                            <p:strVal val="#ppt_x"/>
                                          </p:val>
                                        </p:tav>
                                        <p:tav tm="100000">
                                          <p:val>
                                            <p:strVal val="#ppt_x"/>
                                          </p:val>
                                        </p:tav>
                                      </p:tavLst>
                                    </p:anim>
                                    <p:anim calcmode="lin" valueType="num">
                                      <p:cBhvr>
                                        <p:cTn id="78" dur="5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iterate type="lt">
                                    <p:tmPct val="10000"/>
                                  </p:iterate>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anim calcmode="lin" valueType="num">
                                      <p:cBhvr>
                                        <p:cTn id="82" dur="500" fill="hold"/>
                                        <p:tgtEl>
                                          <p:spTgt spid="24"/>
                                        </p:tgtEl>
                                        <p:attrNameLst>
                                          <p:attrName>ppt_x</p:attrName>
                                        </p:attrNameLst>
                                      </p:cBhvr>
                                      <p:tavLst>
                                        <p:tav tm="0">
                                          <p:val>
                                            <p:strVal val="#ppt_x"/>
                                          </p:val>
                                        </p:tav>
                                        <p:tav tm="100000">
                                          <p:val>
                                            <p:strVal val="#ppt_x"/>
                                          </p:val>
                                        </p:tav>
                                      </p:tavLst>
                                    </p:anim>
                                    <p:anim calcmode="lin" valueType="num">
                                      <p:cBhvr>
                                        <p:cTn id="83" dur="500" fill="hold"/>
                                        <p:tgtEl>
                                          <p:spTgt spid="2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iterate type="lt">
                                    <p:tmPct val="10000"/>
                                  </p:iterate>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anim calcmode="lin" valueType="num">
                                      <p:cBhvr>
                                        <p:cTn id="87" dur="500" fill="hold"/>
                                        <p:tgtEl>
                                          <p:spTgt spid="25"/>
                                        </p:tgtEl>
                                        <p:attrNameLst>
                                          <p:attrName>ppt_x</p:attrName>
                                        </p:attrNameLst>
                                      </p:cBhvr>
                                      <p:tavLst>
                                        <p:tav tm="0">
                                          <p:val>
                                            <p:strVal val="#ppt_x"/>
                                          </p:val>
                                        </p:tav>
                                        <p:tav tm="100000">
                                          <p:val>
                                            <p:strVal val="#ppt_x"/>
                                          </p:val>
                                        </p:tav>
                                      </p:tavLst>
                                    </p:anim>
                                    <p:anim calcmode="lin" valueType="num">
                                      <p:cBhvr>
                                        <p:cTn id="88" dur="500" fill="hold"/>
                                        <p:tgtEl>
                                          <p:spTgt spid="2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iterate type="lt">
                                    <p:tmPct val="10000"/>
                                  </p:iterate>
                                  <p:childTnLst>
                                    <p:set>
                                      <p:cBhvr>
                                        <p:cTn id="90" dur="1" fill="hold">
                                          <p:stCondLst>
                                            <p:cond delay="0"/>
                                          </p:stCondLst>
                                        </p:cTn>
                                        <p:tgtEl>
                                          <p:spTgt spid="26"/>
                                        </p:tgtEl>
                                        <p:attrNameLst>
                                          <p:attrName>style.visibility</p:attrName>
                                        </p:attrNameLst>
                                      </p:cBhvr>
                                      <p:to>
                                        <p:strVal val="visible"/>
                                      </p:to>
                                    </p:set>
                                    <p:animEffect transition="in" filter="fade">
                                      <p:cBhvr>
                                        <p:cTn id="91" dur="500"/>
                                        <p:tgtEl>
                                          <p:spTgt spid="26"/>
                                        </p:tgtEl>
                                      </p:cBhvr>
                                    </p:animEffect>
                                    <p:anim calcmode="lin" valueType="num">
                                      <p:cBhvr>
                                        <p:cTn id="92" dur="500" fill="hold"/>
                                        <p:tgtEl>
                                          <p:spTgt spid="26"/>
                                        </p:tgtEl>
                                        <p:attrNameLst>
                                          <p:attrName>ppt_x</p:attrName>
                                        </p:attrNameLst>
                                      </p:cBhvr>
                                      <p:tavLst>
                                        <p:tav tm="0">
                                          <p:val>
                                            <p:strVal val="#ppt_x"/>
                                          </p:val>
                                        </p:tav>
                                        <p:tav tm="100000">
                                          <p:val>
                                            <p:strVal val="#ppt_x"/>
                                          </p:val>
                                        </p:tav>
                                      </p:tavLst>
                                    </p:anim>
                                    <p:anim calcmode="lin" valueType="num">
                                      <p:cBhvr>
                                        <p:cTn id="9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3" grpId="0" animBg="1"/>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0"/>
          <p:cNvCxnSpPr>
            <a:cxnSpLocks noChangeShapeType="1"/>
          </p:cNvCxnSpPr>
          <p:nvPr/>
        </p:nvCxnSpPr>
        <p:spPr bwMode="auto">
          <a:xfrm>
            <a:off x="25401" y="6102351"/>
            <a:ext cx="12069763" cy="1588"/>
          </a:xfrm>
          <a:prstGeom prst="line">
            <a:avLst/>
          </a:prstGeom>
          <a:noFill/>
          <a:ln w="12700" cmpd="sng">
            <a:solidFill>
              <a:srgbClr val="045408"/>
            </a:solidFill>
            <a:prstDash val="sysDot"/>
            <a:round/>
            <a:headEnd/>
            <a:tailEnd/>
          </a:ln>
          <a:extLst>
            <a:ext uri="{909E8E84-426E-40DD-AFC4-6F175D3DCCD1}">
              <a14:hiddenFill xmlns:a14="http://schemas.microsoft.com/office/drawing/2010/main">
                <a:noFill/>
              </a14:hiddenFill>
            </a:ext>
          </a:extLst>
        </p:spPr>
      </p:cxnSp>
      <p:grpSp>
        <p:nvGrpSpPr>
          <p:cNvPr id="3" name="组合 2"/>
          <p:cNvGrpSpPr/>
          <p:nvPr/>
        </p:nvGrpSpPr>
        <p:grpSpPr>
          <a:xfrm>
            <a:off x="968375" y="2576514"/>
            <a:ext cx="2338388" cy="3660775"/>
            <a:chOff x="726281" y="1932385"/>
            <a:chExt cx="1753791" cy="2745581"/>
          </a:xfrm>
        </p:grpSpPr>
        <p:sp>
          <p:nvSpPr>
            <p:cNvPr id="4" name="Oval 25"/>
            <p:cNvSpPr>
              <a:spLocks noChangeArrowheads="1"/>
            </p:cNvSpPr>
            <p:nvPr/>
          </p:nvSpPr>
          <p:spPr bwMode="auto">
            <a:xfrm>
              <a:off x="806054" y="1932385"/>
              <a:ext cx="1551384" cy="1551384"/>
            </a:xfrm>
            <a:prstGeom prst="ellipse">
              <a:avLst/>
            </a:prstGeom>
            <a:noFill/>
            <a:ln w="25400" cmpd="sng">
              <a:solidFill>
                <a:srgbClr val="08A81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endParaRPr lang="en-US" altLang="zh-CN" sz="3467">
                <a:solidFill>
                  <a:srgbClr val="FFFFFF"/>
                </a:solidFill>
                <a:latin typeface="Arial" pitchFamily="34" charset="0"/>
                <a:ea typeface="微软雅黑" pitchFamily="34" charset="-122"/>
                <a:sym typeface="Arial" pitchFamily="34" charset="0"/>
              </a:endParaRPr>
            </a:p>
          </p:txBody>
        </p:sp>
        <p:sp>
          <p:nvSpPr>
            <p:cNvPr id="5" name="任意多边形 10"/>
            <p:cNvSpPr>
              <a:spLocks/>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6" name="TextBox 13"/>
            <p:cNvSpPr txBox="1">
              <a:spLocks noChangeArrowheads="1"/>
            </p:cNvSpPr>
            <p:nvPr/>
          </p:nvSpPr>
          <p:spPr bwMode="auto">
            <a:xfrm>
              <a:off x="726281" y="2364582"/>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600" dirty="0">
                  <a:solidFill>
                    <a:srgbClr val="445469"/>
                  </a:solidFill>
                  <a:latin typeface="Arial" pitchFamily="34" charset="0"/>
                  <a:ea typeface="微软雅黑" pitchFamily="34" charset="-122"/>
                  <a:sym typeface="Arial" pitchFamily="34" charset="0"/>
                </a:rPr>
                <a:t>单击编辑标题</a:t>
              </a:r>
              <a:endParaRPr lang="en-US" altLang="zh-CN" sz="1600" dirty="0">
                <a:solidFill>
                  <a:srgbClr val="445469"/>
                </a:solidFill>
                <a:latin typeface="Arial" pitchFamily="34" charset="0"/>
                <a:ea typeface="微软雅黑" pitchFamily="34" charset="-122"/>
                <a:sym typeface="Arial" pitchFamily="34" charset="0"/>
              </a:endParaRPr>
            </a:p>
          </p:txBody>
        </p:sp>
        <p:sp>
          <p:nvSpPr>
            <p:cNvPr id="7" name="TextBox 13"/>
            <p:cNvSpPr txBox="1">
              <a:spLocks noChangeArrowheads="1"/>
            </p:cNvSpPr>
            <p:nvPr/>
          </p:nvSpPr>
          <p:spPr bwMode="auto">
            <a:xfrm>
              <a:off x="987029" y="2578894"/>
              <a:ext cx="1235869" cy="6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467"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67" dirty="0">
                <a:solidFill>
                  <a:srgbClr val="445469"/>
                </a:solidFill>
                <a:latin typeface="Arial" pitchFamily="34" charset="0"/>
                <a:ea typeface="微软雅黑" pitchFamily="34" charset="-122"/>
                <a:sym typeface="Arial" pitchFamily="34" charset="0"/>
              </a:endParaRPr>
            </a:p>
          </p:txBody>
        </p:sp>
        <p:sp>
          <p:nvSpPr>
            <p:cNvPr id="8" name="TextBox 13"/>
            <p:cNvSpPr txBox="1">
              <a:spLocks noChangeArrowheads="1"/>
            </p:cNvSpPr>
            <p:nvPr/>
          </p:nvSpPr>
          <p:spPr bwMode="auto">
            <a:xfrm>
              <a:off x="1220391" y="3481388"/>
              <a:ext cx="722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en-US" altLang="zh-CN" sz="2400" dirty="0">
                  <a:solidFill>
                    <a:srgbClr val="FFFFFF"/>
                  </a:solidFill>
                  <a:latin typeface="Arial" pitchFamily="34" charset="0"/>
                  <a:ea typeface="微软雅黑" pitchFamily="34" charset="-122"/>
                  <a:sym typeface="Arial" pitchFamily="34" charset="0"/>
                </a:rPr>
                <a:t>01</a:t>
              </a:r>
            </a:p>
          </p:txBody>
        </p:sp>
      </p:grpSp>
      <p:grpSp>
        <p:nvGrpSpPr>
          <p:cNvPr id="9" name="组合 8"/>
          <p:cNvGrpSpPr/>
          <p:nvPr/>
        </p:nvGrpSpPr>
        <p:grpSpPr>
          <a:xfrm>
            <a:off x="4910139" y="2278064"/>
            <a:ext cx="2338387" cy="3959225"/>
            <a:chOff x="3682604" y="1708547"/>
            <a:chExt cx="1753790" cy="2969419"/>
          </a:xfrm>
        </p:grpSpPr>
        <p:sp>
          <p:nvSpPr>
            <p:cNvPr id="10" name="Oval 15"/>
            <p:cNvSpPr>
              <a:spLocks noChangeArrowheads="1"/>
            </p:cNvSpPr>
            <p:nvPr/>
          </p:nvSpPr>
          <p:spPr bwMode="auto">
            <a:xfrm>
              <a:off x="3714750" y="1708547"/>
              <a:ext cx="1551385" cy="1551384"/>
            </a:xfrm>
            <a:prstGeom prst="ellipse">
              <a:avLst/>
            </a:prstGeom>
            <a:noFill/>
            <a:ln w="25400" cmpd="sng">
              <a:solidFill>
                <a:srgbClr val="08A81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endParaRPr lang="en-US" altLang="zh-CN" sz="3467">
                <a:solidFill>
                  <a:srgbClr val="FFFFFF"/>
                </a:solidFill>
                <a:latin typeface="Arial" pitchFamily="34" charset="0"/>
                <a:ea typeface="微软雅黑" pitchFamily="34" charset="-122"/>
                <a:sym typeface="Arial" pitchFamily="34" charset="0"/>
              </a:endParaRPr>
            </a:p>
          </p:txBody>
        </p:sp>
        <p:sp>
          <p:nvSpPr>
            <p:cNvPr id="11" name="任意多边形 58"/>
            <p:cNvSpPr>
              <a:spLocks/>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12" name="TextBox 13"/>
            <p:cNvSpPr txBox="1">
              <a:spLocks noChangeArrowheads="1"/>
            </p:cNvSpPr>
            <p:nvPr/>
          </p:nvSpPr>
          <p:spPr bwMode="auto">
            <a:xfrm>
              <a:off x="3682604" y="2165747"/>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600">
                  <a:solidFill>
                    <a:srgbClr val="445469"/>
                  </a:solidFill>
                  <a:latin typeface="Arial" pitchFamily="34" charset="0"/>
                  <a:ea typeface="微软雅黑" pitchFamily="34" charset="-122"/>
                  <a:sym typeface="Arial" pitchFamily="34" charset="0"/>
                </a:rPr>
                <a:t>单击编辑标题</a:t>
              </a:r>
              <a:endParaRPr lang="en-US" altLang="zh-CN" sz="1600">
                <a:solidFill>
                  <a:srgbClr val="445469"/>
                </a:solidFill>
                <a:latin typeface="Arial" pitchFamily="34" charset="0"/>
                <a:ea typeface="微软雅黑" pitchFamily="34" charset="-122"/>
                <a:sym typeface="Arial" pitchFamily="34" charset="0"/>
              </a:endParaRPr>
            </a:p>
          </p:txBody>
        </p:sp>
        <p:sp>
          <p:nvSpPr>
            <p:cNvPr id="13" name="TextBox 63"/>
            <p:cNvSpPr txBox="1">
              <a:spLocks noChangeArrowheads="1"/>
            </p:cNvSpPr>
            <p:nvPr/>
          </p:nvSpPr>
          <p:spPr bwMode="auto">
            <a:xfrm>
              <a:off x="3943350" y="2380060"/>
              <a:ext cx="1235869" cy="6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467">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67">
                <a:solidFill>
                  <a:srgbClr val="445469"/>
                </a:solidFill>
                <a:latin typeface="Arial" pitchFamily="34" charset="0"/>
                <a:ea typeface="微软雅黑" pitchFamily="34" charset="-122"/>
                <a:sym typeface="Arial" pitchFamily="34" charset="0"/>
              </a:endParaRPr>
            </a:p>
          </p:txBody>
        </p:sp>
        <p:sp>
          <p:nvSpPr>
            <p:cNvPr id="14" name="TextBox 13"/>
            <p:cNvSpPr txBox="1">
              <a:spLocks noChangeArrowheads="1"/>
            </p:cNvSpPr>
            <p:nvPr/>
          </p:nvSpPr>
          <p:spPr bwMode="auto">
            <a:xfrm>
              <a:off x="4152900" y="3280172"/>
              <a:ext cx="72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en-US" altLang="zh-CN" sz="2400">
                  <a:solidFill>
                    <a:srgbClr val="FFFFFF"/>
                  </a:solidFill>
                  <a:latin typeface="Arial" pitchFamily="34" charset="0"/>
                  <a:ea typeface="微软雅黑" pitchFamily="34" charset="-122"/>
                  <a:sym typeface="Arial" pitchFamily="34" charset="0"/>
                </a:rPr>
                <a:t>03</a:t>
              </a:r>
            </a:p>
          </p:txBody>
        </p:sp>
      </p:grpSp>
      <p:grpSp>
        <p:nvGrpSpPr>
          <p:cNvPr id="15" name="组合 14"/>
          <p:cNvGrpSpPr/>
          <p:nvPr/>
        </p:nvGrpSpPr>
        <p:grpSpPr>
          <a:xfrm>
            <a:off x="8961439" y="2325688"/>
            <a:ext cx="2338387" cy="3911600"/>
            <a:chOff x="6721079" y="1744266"/>
            <a:chExt cx="1753790" cy="2933700"/>
          </a:xfrm>
        </p:grpSpPr>
        <p:sp>
          <p:nvSpPr>
            <p:cNvPr id="16" name="Oval 5"/>
            <p:cNvSpPr>
              <a:spLocks noChangeArrowheads="1"/>
            </p:cNvSpPr>
            <p:nvPr/>
          </p:nvSpPr>
          <p:spPr bwMode="auto">
            <a:xfrm>
              <a:off x="6728222" y="1744266"/>
              <a:ext cx="1551384" cy="1551384"/>
            </a:xfrm>
            <a:prstGeom prst="ellipse">
              <a:avLst/>
            </a:prstGeom>
            <a:noFill/>
            <a:ln w="25400" cmpd="sng">
              <a:solidFill>
                <a:srgbClr val="08A81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endParaRPr lang="en-US" altLang="zh-CN" sz="3467">
                <a:solidFill>
                  <a:srgbClr val="FFFFFF"/>
                </a:solidFill>
                <a:latin typeface="Arial" pitchFamily="34" charset="0"/>
                <a:ea typeface="微软雅黑" pitchFamily="34" charset="-122"/>
                <a:sym typeface="Arial" pitchFamily="34" charset="0"/>
              </a:endParaRPr>
            </a:p>
          </p:txBody>
        </p:sp>
        <p:sp>
          <p:nvSpPr>
            <p:cNvPr id="17" name="任意多边形 13"/>
            <p:cNvSpPr>
              <a:spLocks/>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18" name="TextBox 13"/>
            <p:cNvSpPr txBox="1">
              <a:spLocks noChangeArrowheads="1"/>
            </p:cNvSpPr>
            <p:nvPr/>
          </p:nvSpPr>
          <p:spPr bwMode="auto">
            <a:xfrm>
              <a:off x="6721079" y="2165747"/>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600">
                  <a:solidFill>
                    <a:srgbClr val="445469"/>
                  </a:solidFill>
                  <a:latin typeface="Arial" pitchFamily="34" charset="0"/>
                  <a:ea typeface="微软雅黑" pitchFamily="34" charset="-122"/>
                  <a:sym typeface="Arial" pitchFamily="34" charset="0"/>
                </a:rPr>
                <a:t>单击编辑标题</a:t>
              </a:r>
              <a:endParaRPr lang="en-US" altLang="zh-CN" sz="1600">
                <a:solidFill>
                  <a:srgbClr val="445469"/>
                </a:solidFill>
                <a:latin typeface="Arial" pitchFamily="34" charset="0"/>
                <a:ea typeface="微软雅黑" pitchFamily="34" charset="-122"/>
                <a:sym typeface="Arial" pitchFamily="34" charset="0"/>
              </a:endParaRPr>
            </a:p>
          </p:txBody>
        </p:sp>
        <p:sp>
          <p:nvSpPr>
            <p:cNvPr id="19" name="TextBox 13"/>
            <p:cNvSpPr txBox="1">
              <a:spLocks noChangeArrowheads="1"/>
            </p:cNvSpPr>
            <p:nvPr/>
          </p:nvSpPr>
          <p:spPr bwMode="auto">
            <a:xfrm>
              <a:off x="6981825" y="2380060"/>
              <a:ext cx="1235869" cy="6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467"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67" dirty="0">
                <a:solidFill>
                  <a:srgbClr val="445469"/>
                </a:solidFill>
                <a:latin typeface="Arial" pitchFamily="34" charset="0"/>
                <a:ea typeface="微软雅黑" pitchFamily="34" charset="-122"/>
                <a:sym typeface="Arial" pitchFamily="34" charset="0"/>
              </a:endParaRPr>
            </a:p>
          </p:txBody>
        </p:sp>
        <p:sp>
          <p:nvSpPr>
            <p:cNvPr id="20" name="TextBox 13"/>
            <p:cNvSpPr txBox="1">
              <a:spLocks noChangeArrowheads="1"/>
            </p:cNvSpPr>
            <p:nvPr/>
          </p:nvSpPr>
          <p:spPr bwMode="auto">
            <a:xfrm>
              <a:off x="7152085" y="3298031"/>
              <a:ext cx="72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en-US" altLang="zh-CN" sz="2400">
                  <a:solidFill>
                    <a:srgbClr val="FFFFFF"/>
                  </a:solidFill>
                  <a:latin typeface="Arial" pitchFamily="34" charset="0"/>
                  <a:ea typeface="微软雅黑" pitchFamily="34" charset="-122"/>
                  <a:sym typeface="Arial" pitchFamily="34" charset="0"/>
                </a:rPr>
                <a:t>05</a:t>
              </a:r>
            </a:p>
          </p:txBody>
        </p:sp>
      </p:grpSp>
      <p:grpSp>
        <p:nvGrpSpPr>
          <p:cNvPr id="21" name="组合 20"/>
          <p:cNvGrpSpPr/>
          <p:nvPr/>
        </p:nvGrpSpPr>
        <p:grpSpPr>
          <a:xfrm>
            <a:off x="6819901" y="1563688"/>
            <a:ext cx="2338388" cy="4673600"/>
            <a:chOff x="5114925" y="1172766"/>
            <a:chExt cx="1753791" cy="3505200"/>
          </a:xfrm>
        </p:grpSpPr>
        <p:sp>
          <p:nvSpPr>
            <p:cNvPr id="22" name="Oval 10"/>
            <p:cNvSpPr>
              <a:spLocks noChangeArrowheads="1"/>
            </p:cNvSpPr>
            <p:nvPr/>
          </p:nvSpPr>
          <p:spPr bwMode="auto">
            <a:xfrm>
              <a:off x="5224463" y="1172766"/>
              <a:ext cx="1551385" cy="1551384"/>
            </a:xfrm>
            <a:prstGeom prst="ellipse">
              <a:avLst/>
            </a:prstGeom>
            <a:noFill/>
            <a:ln w="25400" cmpd="sng">
              <a:solidFill>
                <a:srgbClr val="08A81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endParaRPr lang="en-US" altLang="zh-CN" sz="3467">
                <a:solidFill>
                  <a:srgbClr val="FFFFFF"/>
                </a:solidFill>
                <a:latin typeface="Arial" pitchFamily="34" charset="0"/>
                <a:ea typeface="微软雅黑" pitchFamily="34" charset="-122"/>
                <a:sym typeface="Arial" pitchFamily="34" charset="0"/>
              </a:endParaRPr>
            </a:p>
          </p:txBody>
        </p:sp>
        <p:sp>
          <p:nvSpPr>
            <p:cNvPr id="23" name="任意多边形 12"/>
            <p:cNvSpPr>
              <a:spLocks/>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24" name="TextBox 13"/>
            <p:cNvSpPr txBox="1">
              <a:spLocks noChangeArrowheads="1"/>
            </p:cNvSpPr>
            <p:nvPr/>
          </p:nvSpPr>
          <p:spPr bwMode="auto">
            <a:xfrm>
              <a:off x="5114925" y="155852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600">
                  <a:solidFill>
                    <a:srgbClr val="445469"/>
                  </a:solidFill>
                  <a:latin typeface="Arial" pitchFamily="34" charset="0"/>
                  <a:ea typeface="微软雅黑" pitchFamily="34" charset="-122"/>
                  <a:sym typeface="Arial" pitchFamily="34" charset="0"/>
                </a:rPr>
                <a:t>单击编辑标题</a:t>
              </a:r>
              <a:endParaRPr lang="en-US" altLang="zh-CN" sz="1600">
                <a:solidFill>
                  <a:srgbClr val="445469"/>
                </a:solidFill>
                <a:latin typeface="Arial" pitchFamily="34" charset="0"/>
                <a:ea typeface="微软雅黑" pitchFamily="34" charset="-122"/>
                <a:sym typeface="Arial" pitchFamily="34" charset="0"/>
              </a:endParaRPr>
            </a:p>
          </p:txBody>
        </p:sp>
        <p:sp>
          <p:nvSpPr>
            <p:cNvPr id="25" name="TextBox 13"/>
            <p:cNvSpPr txBox="1">
              <a:spLocks noChangeArrowheads="1"/>
            </p:cNvSpPr>
            <p:nvPr/>
          </p:nvSpPr>
          <p:spPr bwMode="auto">
            <a:xfrm>
              <a:off x="5375673" y="1772841"/>
              <a:ext cx="1235869" cy="6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467">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67">
                <a:solidFill>
                  <a:srgbClr val="445469"/>
                </a:solidFill>
                <a:latin typeface="Arial" pitchFamily="34" charset="0"/>
                <a:ea typeface="微软雅黑" pitchFamily="34" charset="-122"/>
                <a:sym typeface="Arial" pitchFamily="34" charset="0"/>
              </a:endParaRPr>
            </a:p>
          </p:txBody>
        </p:sp>
        <p:sp>
          <p:nvSpPr>
            <p:cNvPr id="26" name="TextBox 13"/>
            <p:cNvSpPr txBox="1">
              <a:spLocks noChangeArrowheads="1"/>
            </p:cNvSpPr>
            <p:nvPr/>
          </p:nvSpPr>
          <p:spPr bwMode="auto">
            <a:xfrm>
              <a:off x="5643563" y="2653904"/>
              <a:ext cx="722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en-US" altLang="zh-CN" sz="2400">
                  <a:solidFill>
                    <a:srgbClr val="FFFFFF"/>
                  </a:solidFill>
                  <a:latin typeface="Arial" pitchFamily="34" charset="0"/>
                  <a:ea typeface="微软雅黑" pitchFamily="34" charset="-122"/>
                  <a:sym typeface="Arial" pitchFamily="34" charset="0"/>
                </a:rPr>
                <a:t>04</a:t>
              </a:r>
            </a:p>
          </p:txBody>
        </p:sp>
      </p:grpSp>
      <p:grpSp>
        <p:nvGrpSpPr>
          <p:cNvPr id="27" name="组合 26"/>
          <p:cNvGrpSpPr/>
          <p:nvPr/>
        </p:nvGrpSpPr>
        <p:grpSpPr>
          <a:xfrm>
            <a:off x="2822575" y="1528763"/>
            <a:ext cx="2338388" cy="4708525"/>
            <a:chOff x="2116931" y="1146572"/>
            <a:chExt cx="1753791" cy="3531394"/>
          </a:xfrm>
        </p:grpSpPr>
        <p:sp>
          <p:nvSpPr>
            <p:cNvPr id="28" name="Oval 20"/>
            <p:cNvSpPr>
              <a:spLocks noChangeArrowheads="1"/>
            </p:cNvSpPr>
            <p:nvPr/>
          </p:nvSpPr>
          <p:spPr bwMode="auto">
            <a:xfrm>
              <a:off x="2213372" y="1146572"/>
              <a:ext cx="1551384" cy="1551384"/>
            </a:xfrm>
            <a:prstGeom prst="ellipse">
              <a:avLst/>
            </a:prstGeom>
            <a:noFill/>
            <a:ln w="25400" cmpd="sng">
              <a:solidFill>
                <a:srgbClr val="08A81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endParaRPr lang="en-US" altLang="zh-CN" sz="3467">
                <a:solidFill>
                  <a:srgbClr val="FFFFFF"/>
                </a:solidFill>
                <a:latin typeface="Arial" pitchFamily="34" charset="0"/>
                <a:ea typeface="微软雅黑" pitchFamily="34" charset="-122"/>
                <a:sym typeface="Arial" pitchFamily="34" charset="0"/>
              </a:endParaRPr>
            </a:p>
          </p:txBody>
        </p:sp>
        <p:sp>
          <p:nvSpPr>
            <p:cNvPr id="29" name="任意多边形 9"/>
            <p:cNvSpPr>
              <a:spLocks/>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30" name="TextBox 13"/>
            <p:cNvSpPr txBox="1">
              <a:spLocks noChangeArrowheads="1"/>
            </p:cNvSpPr>
            <p:nvPr/>
          </p:nvSpPr>
          <p:spPr bwMode="auto">
            <a:xfrm>
              <a:off x="2116931" y="1554957"/>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600">
                  <a:solidFill>
                    <a:srgbClr val="445469"/>
                  </a:solidFill>
                  <a:latin typeface="Arial" pitchFamily="34" charset="0"/>
                  <a:ea typeface="微软雅黑" pitchFamily="34" charset="-122"/>
                  <a:sym typeface="Arial" pitchFamily="34" charset="0"/>
                </a:rPr>
                <a:t>单击编辑标题</a:t>
              </a:r>
              <a:endParaRPr lang="en-US" altLang="zh-CN" sz="1600">
                <a:solidFill>
                  <a:srgbClr val="445469"/>
                </a:solidFill>
                <a:latin typeface="Arial" pitchFamily="34" charset="0"/>
                <a:ea typeface="微软雅黑" pitchFamily="34" charset="-122"/>
                <a:sym typeface="Arial" pitchFamily="34" charset="0"/>
              </a:endParaRPr>
            </a:p>
          </p:txBody>
        </p:sp>
        <p:sp>
          <p:nvSpPr>
            <p:cNvPr id="31" name="TextBox 13"/>
            <p:cNvSpPr txBox="1">
              <a:spLocks noChangeArrowheads="1"/>
            </p:cNvSpPr>
            <p:nvPr/>
          </p:nvSpPr>
          <p:spPr bwMode="auto">
            <a:xfrm>
              <a:off x="2377679" y="1769269"/>
              <a:ext cx="1235869" cy="67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zh-CN" altLang="en-US" sz="1467"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67" dirty="0">
                <a:solidFill>
                  <a:srgbClr val="445469"/>
                </a:solidFill>
                <a:latin typeface="Arial" pitchFamily="34" charset="0"/>
                <a:ea typeface="微软雅黑" pitchFamily="34" charset="-122"/>
                <a:sym typeface="Arial" pitchFamily="34" charset="0"/>
              </a:endParaRPr>
            </a:p>
          </p:txBody>
        </p:sp>
        <p:sp>
          <p:nvSpPr>
            <p:cNvPr id="32" name="TextBox 13"/>
            <p:cNvSpPr txBox="1">
              <a:spLocks noChangeArrowheads="1"/>
            </p:cNvSpPr>
            <p:nvPr/>
          </p:nvSpPr>
          <p:spPr bwMode="auto">
            <a:xfrm>
              <a:off x="2622947" y="2653904"/>
              <a:ext cx="722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fontAlgn="base">
                <a:lnSpc>
                  <a:spcPct val="100000"/>
                </a:lnSpc>
                <a:spcBef>
                  <a:spcPct val="20000"/>
                </a:spcBef>
                <a:spcAft>
                  <a:spcPct val="0"/>
                </a:spcAft>
                <a:buFont typeface="Arial" pitchFamily="34" charset="0"/>
                <a:buNone/>
              </a:pPr>
              <a:r>
                <a:rPr lang="en-US" altLang="zh-CN" sz="2400">
                  <a:solidFill>
                    <a:srgbClr val="FFFFFF"/>
                  </a:solidFill>
                  <a:latin typeface="Arial" pitchFamily="34" charset="0"/>
                  <a:ea typeface="微软雅黑" pitchFamily="34" charset="-122"/>
                  <a:sym typeface="Arial" pitchFamily="34" charset="0"/>
                </a:rPr>
                <a:t>02</a:t>
              </a:r>
            </a:p>
          </p:txBody>
        </p:sp>
      </p:grpSp>
    </p:spTree>
    <p:extLst>
      <p:ext uri="{BB962C8B-B14F-4D97-AF65-F5344CB8AC3E}">
        <p14:creationId xmlns:p14="http://schemas.microsoft.com/office/powerpoint/2010/main" val="348420132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par>
                                <p:cTn id="25" presetID="26" presetClass="entr" presetSubtype="0" fill="hold" nodeType="withEffect">
                                  <p:stCondLst>
                                    <p:cond delay="20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par>
                                <p:cTn id="41" presetID="26" presetClass="entr" presetSubtype="0" fill="hold" nodeType="withEffect">
                                  <p:stCondLst>
                                    <p:cond delay="40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80">
                                          <p:stCondLst>
                                            <p:cond delay="0"/>
                                          </p:stCondLst>
                                        </p:cTn>
                                        <p:tgtEl>
                                          <p:spTgt spid="9"/>
                                        </p:tgtEl>
                                      </p:cBhvr>
                                    </p:animEffect>
                                    <p:anim calcmode="lin" valueType="num">
                                      <p:cBhvr>
                                        <p:cTn id="4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gtEl>
                                      </p:cBhvr>
                                      <p:to x="100000" y="60000"/>
                                    </p:animScale>
                                    <p:animScale>
                                      <p:cBhvr>
                                        <p:cTn id="50" dur="166" decel="50000">
                                          <p:stCondLst>
                                            <p:cond delay="676"/>
                                          </p:stCondLst>
                                        </p:cTn>
                                        <p:tgtEl>
                                          <p:spTgt spid="9"/>
                                        </p:tgtEl>
                                      </p:cBhvr>
                                      <p:to x="100000" y="100000"/>
                                    </p:animScale>
                                    <p:animScale>
                                      <p:cBhvr>
                                        <p:cTn id="51" dur="26">
                                          <p:stCondLst>
                                            <p:cond delay="1312"/>
                                          </p:stCondLst>
                                        </p:cTn>
                                        <p:tgtEl>
                                          <p:spTgt spid="9"/>
                                        </p:tgtEl>
                                      </p:cBhvr>
                                      <p:to x="100000" y="80000"/>
                                    </p:animScale>
                                    <p:animScale>
                                      <p:cBhvr>
                                        <p:cTn id="52" dur="166" decel="50000">
                                          <p:stCondLst>
                                            <p:cond delay="1338"/>
                                          </p:stCondLst>
                                        </p:cTn>
                                        <p:tgtEl>
                                          <p:spTgt spid="9"/>
                                        </p:tgtEl>
                                      </p:cBhvr>
                                      <p:to x="100000" y="100000"/>
                                    </p:animScale>
                                    <p:animScale>
                                      <p:cBhvr>
                                        <p:cTn id="53" dur="26">
                                          <p:stCondLst>
                                            <p:cond delay="1642"/>
                                          </p:stCondLst>
                                        </p:cTn>
                                        <p:tgtEl>
                                          <p:spTgt spid="9"/>
                                        </p:tgtEl>
                                      </p:cBhvr>
                                      <p:to x="100000" y="90000"/>
                                    </p:animScale>
                                    <p:animScale>
                                      <p:cBhvr>
                                        <p:cTn id="54" dur="166" decel="50000">
                                          <p:stCondLst>
                                            <p:cond delay="1668"/>
                                          </p:stCondLst>
                                        </p:cTn>
                                        <p:tgtEl>
                                          <p:spTgt spid="9"/>
                                        </p:tgtEl>
                                      </p:cBhvr>
                                      <p:to x="100000" y="100000"/>
                                    </p:animScale>
                                    <p:animScale>
                                      <p:cBhvr>
                                        <p:cTn id="55" dur="26">
                                          <p:stCondLst>
                                            <p:cond delay="1808"/>
                                          </p:stCondLst>
                                        </p:cTn>
                                        <p:tgtEl>
                                          <p:spTgt spid="9"/>
                                        </p:tgtEl>
                                      </p:cBhvr>
                                      <p:to x="100000" y="95000"/>
                                    </p:animScale>
                                    <p:animScale>
                                      <p:cBhvr>
                                        <p:cTn id="56" dur="166" decel="50000">
                                          <p:stCondLst>
                                            <p:cond delay="1834"/>
                                          </p:stCondLst>
                                        </p:cTn>
                                        <p:tgtEl>
                                          <p:spTgt spid="9"/>
                                        </p:tgtEl>
                                      </p:cBhvr>
                                      <p:to x="100000" y="100000"/>
                                    </p:animScale>
                                  </p:childTnLst>
                                </p:cTn>
                              </p:par>
                              <p:par>
                                <p:cTn id="57" presetID="26" presetClass="entr" presetSubtype="0" fill="hold" nodeType="withEffect">
                                  <p:stCondLst>
                                    <p:cond delay="60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80">
                                          <p:stCondLst>
                                            <p:cond delay="0"/>
                                          </p:stCondLst>
                                        </p:cTn>
                                        <p:tgtEl>
                                          <p:spTgt spid="21"/>
                                        </p:tgtEl>
                                      </p:cBhvr>
                                    </p:animEffect>
                                    <p:anim calcmode="lin" valueType="num">
                                      <p:cBhvr>
                                        <p:cTn id="60"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5" dur="26">
                                          <p:stCondLst>
                                            <p:cond delay="650"/>
                                          </p:stCondLst>
                                        </p:cTn>
                                        <p:tgtEl>
                                          <p:spTgt spid="21"/>
                                        </p:tgtEl>
                                      </p:cBhvr>
                                      <p:to x="100000" y="60000"/>
                                    </p:animScale>
                                    <p:animScale>
                                      <p:cBhvr>
                                        <p:cTn id="66" dur="166" decel="50000">
                                          <p:stCondLst>
                                            <p:cond delay="676"/>
                                          </p:stCondLst>
                                        </p:cTn>
                                        <p:tgtEl>
                                          <p:spTgt spid="21"/>
                                        </p:tgtEl>
                                      </p:cBhvr>
                                      <p:to x="100000" y="100000"/>
                                    </p:animScale>
                                    <p:animScale>
                                      <p:cBhvr>
                                        <p:cTn id="67" dur="26">
                                          <p:stCondLst>
                                            <p:cond delay="1312"/>
                                          </p:stCondLst>
                                        </p:cTn>
                                        <p:tgtEl>
                                          <p:spTgt spid="21"/>
                                        </p:tgtEl>
                                      </p:cBhvr>
                                      <p:to x="100000" y="80000"/>
                                    </p:animScale>
                                    <p:animScale>
                                      <p:cBhvr>
                                        <p:cTn id="68" dur="166" decel="50000">
                                          <p:stCondLst>
                                            <p:cond delay="1338"/>
                                          </p:stCondLst>
                                        </p:cTn>
                                        <p:tgtEl>
                                          <p:spTgt spid="21"/>
                                        </p:tgtEl>
                                      </p:cBhvr>
                                      <p:to x="100000" y="100000"/>
                                    </p:animScale>
                                    <p:animScale>
                                      <p:cBhvr>
                                        <p:cTn id="69" dur="26">
                                          <p:stCondLst>
                                            <p:cond delay="1642"/>
                                          </p:stCondLst>
                                        </p:cTn>
                                        <p:tgtEl>
                                          <p:spTgt spid="21"/>
                                        </p:tgtEl>
                                      </p:cBhvr>
                                      <p:to x="100000" y="90000"/>
                                    </p:animScale>
                                    <p:animScale>
                                      <p:cBhvr>
                                        <p:cTn id="70" dur="166" decel="50000">
                                          <p:stCondLst>
                                            <p:cond delay="1668"/>
                                          </p:stCondLst>
                                        </p:cTn>
                                        <p:tgtEl>
                                          <p:spTgt spid="21"/>
                                        </p:tgtEl>
                                      </p:cBhvr>
                                      <p:to x="100000" y="100000"/>
                                    </p:animScale>
                                    <p:animScale>
                                      <p:cBhvr>
                                        <p:cTn id="71" dur="26">
                                          <p:stCondLst>
                                            <p:cond delay="1808"/>
                                          </p:stCondLst>
                                        </p:cTn>
                                        <p:tgtEl>
                                          <p:spTgt spid="21"/>
                                        </p:tgtEl>
                                      </p:cBhvr>
                                      <p:to x="100000" y="95000"/>
                                    </p:animScale>
                                    <p:animScale>
                                      <p:cBhvr>
                                        <p:cTn id="72" dur="166" decel="50000">
                                          <p:stCondLst>
                                            <p:cond delay="1834"/>
                                          </p:stCondLst>
                                        </p:cTn>
                                        <p:tgtEl>
                                          <p:spTgt spid="21"/>
                                        </p:tgtEl>
                                      </p:cBhvr>
                                      <p:to x="100000" y="100000"/>
                                    </p:animScale>
                                  </p:childTnLst>
                                </p:cTn>
                              </p:par>
                              <p:par>
                                <p:cTn id="73" presetID="26" presetClass="entr" presetSubtype="0" fill="hold" nodeType="withEffect">
                                  <p:stCondLst>
                                    <p:cond delay="80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80">
                                          <p:stCondLst>
                                            <p:cond delay="0"/>
                                          </p:stCondLst>
                                        </p:cTn>
                                        <p:tgtEl>
                                          <p:spTgt spid="15"/>
                                        </p:tgtEl>
                                      </p:cBhvr>
                                    </p:animEffect>
                                    <p:anim calcmode="lin" valueType="num">
                                      <p:cBhvr>
                                        <p:cTn id="7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1" dur="26">
                                          <p:stCondLst>
                                            <p:cond delay="650"/>
                                          </p:stCondLst>
                                        </p:cTn>
                                        <p:tgtEl>
                                          <p:spTgt spid="15"/>
                                        </p:tgtEl>
                                      </p:cBhvr>
                                      <p:to x="100000" y="60000"/>
                                    </p:animScale>
                                    <p:animScale>
                                      <p:cBhvr>
                                        <p:cTn id="82" dur="166" decel="50000">
                                          <p:stCondLst>
                                            <p:cond delay="676"/>
                                          </p:stCondLst>
                                        </p:cTn>
                                        <p:tgtEl>
                                          <p:spTgt spid="15"/>
                                        </p:tgtEl>
                                      </p:cBhvr>
                                      <p:to x="100000" y="100000"/>
                                    </p:animScale>
                                    <p:animScale>
                                      <p:cBhvr>
                                        <p:cTn id="83" dur="26">
                                          <p:stCondLst>
                                            <p:cond delay="1312"/>
                                          </p:stCondLst>
                                        </p:cTn>
                                        <p:tgtEl>
                                          <p:spTgt spid="15"/>
                                        </p:tgtEl>
                                      </p:cBhvr>
                                      <p:to x="100000" y="80000"/>
                                    </p:animScale>
                                    <p:animScale>
                                      <p:cBhvr>
                                        <p:cTn id="84" dur="166" decel="50000">
                                          <p:stCondLst>
                                            <p:cond delay="1338"/>
                                          </p:stCondLst>
                                        </p:cTn>
                                        <p:tgtEl>
                                          <p:spTgt spid="15"/>
                                        </p:tgtEl>
                                      </p:cBhvr>
                                      <p:to x="100000" y="100000"/>
                                    </p:animScale>
                                    <p:animScale>
                                      <p:cBhvr>
                                        <p:cTn id="85" dur="26">
                                          <p:stCondLst>
                                            <p:cond delay="1642"/>
                                          </p:stCondLst>
                                        </p:cTn>
                                        <p:tgtEl>
                                          <p:spTgt spid="15"/>
                                        </p:tgtEl>
                                      </p:cBhvr>
                                      <p:to x="100000" y="90000"/>
                                    </p:animScale>
                                    <p:animScale>
                                      <p:cBhvr>
                                        <p:cTn id="86" dur="166" decel="50000">
                                          <p:stCondLst>
                                            <p:cond delay="1668"/>
                                          </p:stCondLst>
                                        </p:cTn>
                                        <p:tgtEl>
                                          <p:spTgt spid="15"/>
                                        </p:tgtEl>
                                      </p:cBhvr>
                                      <p:to x="100000" y="100000"/>
                                    </p:animScale>
                                    <p:animScale>
                                      <p:cBhvr>
                                        <p:cTn id="87" dur="26">
                                          <p:stCondLst>
                                            <p:cond delay="1808"/>
                                          </p:stCondLst>
                                        </p:cTn>
                                        <p:tgtEl>
                                          <p:spTgt spid="15"/>
                                        </p:tgtEl>
                                      </p:cBhvr>
                                      <p:to x="100000" y="95000"/>
                                    </p:animScale>
                                    <p:animScale>
                                      <p:cBhvr>
                                        <p:cTn id="88"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3068168" y="3221651"/>
            <a:ext cx="538315" cy="1249388"/>
          </a:xfrm>
          <a:custGeom>
            <a:avLst/>
            <a:gdLst>
              <a:gd name="T0" fmla="*/ 118 w 168"/>
              <a:gd name="T1" fmla="*/ 41 h 508"/>
              <a:gd name="T2" fmla="*/ 108 w 168"/>
              <a:gd name="T3" fmla="*/ 73 h 508"/>
              <a:gd name="T4" fmla="*/ 84 w 168"/>
              <a:gd name="T5" fmla="*/ 86 h 508"/>
              <a:gd name="T6" fmla="*/ 59 w 168"/>
              <a:gd name="T7" fmla="*/ 73 h 508"/>
              <a:gd name="T8" fmla="*/ 49 w 168"/>
              <a:gd name="T9" fmla="*/ 41 h 508"/>
              <a:gd name="T10" fmla="*/ 59 w 168"/>
              <a:gd name="T11" fmla="*/ 12 h 508"/>
              <a:gd name="T12" fmla="*/ 84 w 168"/>
              <a:gd name="T13" fmla="*/ 0 h 508"/>
              <a:gd name="T14" fmla="*/ 108 w 168"/>
              <a:gd name="T15" fmla="*/ 12 h 508"/>
              <a:gd name="T16" fmla="*/ 118 w 168"/>
              <a:gd name="T17" fmla="*/ 41 h 508"/>
              <a:gd name="T18" fmla="*/ 168 w 168"/>
              <a:gd name="T19" fmla="*/ 290 h 508"/>
              <a:gd name="T20" fmla="*/ 152 w 168"/>
              <a:gd name="T21" fmla="*/ 311 h 508"/>
              <a:gd name="T22" fmla="*/ 136 w 168"/>
              <a:gd name="T23" fmla="*/ 290 h 508"/>
              <a:gd name="T24" fmla="*/ 136 w 168"/>
              <a:gd name="T25" fmla="*/ 150 h 508"/>
              <a:gd name="T26" fmla="*/ 128 w 168"/>
              <a:gd name="T27" fmla="*/ 150 h 508"/>
              <a:gd name="T28" fmla="*/ 128 w 168"/>
              <a:gd name="T29" fmla="*/ 487 h 508"/>
              <a:gd name="T30" fmla="*/ 109 w 168"/>
              <a:gd name="T31" fmla="*/ 508 h 508"/>
              <a:gd name="T32" fmla="*/ 89 w 168"/>
              <a:gd name="T33" fmla="*/ 487 h 508"/>
              <a:gd name="T34" fmla="*/ 89 w 168"/>
              <a:gd name="T35" fmla="*/ 288 h 508"/>
              <a:gd name="T36" fmla="*/ 79 w 168"/>
              <a:gd name="T37" fmla="*/ 288 h 508"/>
              <a:gd name="T38" fmla="*/ 79 w 168"/>
              <a:gd name="T39" fmla="*/ 487 h 508"/>
              <a:gd name="T40" fmla="*/ 59 w 168"/>
              <a:gd name="T41" fmla="*/ 508 h 508"/>
              <a:gd name="T42" fmla="*/ 40 w 168"/>
              <a:gd name="T43" fmla="*/ 487 h 508"/>
              <a:gd name="T44" fmla="*/ 40 w 168"/>
              <a:gd name="T45" fmla="*/ 150 h 508"/>
              <a:gd name="T46" fmla="*/ 32 w 168"/>
              <a:gd name="T47" fmla="*/ 150 h 508"/>
              <a:gd name="T48" fmla="*/ 32 w 168"/>
              <a:gd name="T49" fmla="*/ 290 h 508"/>
              <a:gd name="T50" fmla="*/ 16 w 168"/>
              <a:gd name="T51" fmla="*/ 311 h 508"/>
              <a:gd name="T52" fmla="*/ 0 w 168"/>
              <a:gd name="T53" fmla="*/ 290 h 508"/>
              <a:gd name="T54" fmla="*/ 0 w 168"/>
              <a:gd name="T55" fmla="*/ 130 h 508"/>
              <a:gd name="T56" fmla="*/ 44 w 168"/>
              <a:gd name="T57" fmla="*/ 91 h 508"/>
              <a:gd name="T58" fmla="*/ 125 w 168"/>
              <a:gd name="T59" fmla="*/ 91 h 508"/>
              <a:gd name="T60" fmla="*/ 168 w 168"/>
              <a:gd name="T61" fmla="*/ 130 h 508"/>
              <a:gd name="T62" fmla="*/ 168 w 168"/>
              <a:gd name="T63" fmla="*/ 2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508">
                <a:moveTo>
                  <a:pt x="118" y="41"/>
                </a:moveTo>
                <a:cubicBezTo>
                  <a:pt x="118" y="53"/>
                  <a:pt x="115" y="63"/>
                  <a:pt x="108" y="73"/>
                </a:cubicBezTo>
                <a:cubicBezTo>
                  <a:pt x="101" y="82"/>
                  <a:pt x="93" y="86"/>
                  <a:pt x="84" y="86"/>
                </a:cubicBezTo>
                <a:cubicBezTo>
                  <a:pt x="74" y="86"/>
                  <a:pt x="66" y="82"/>
                  <a:pt x="59" y="73"/>
                </a:cubicBezTo>
                <a:cubicBezTo>
                  <a:pt x="52" y="63"/>
                  <a:pt x="49" y="53"/>
                  <a:pt x="49" y="41"/>
                </a:cubicBezTo>
                <a:cubicBezTo>
                  <a:pt x="49" y="30"/>
                  <a:pt x="52" y="20"/>
                  <a:pt x="59" y="12"/>
                </a:cubicBezTo>
                <a:cubicBezTo>
                  <a:pt x="66" y="4"/>
                  <a:pt x="74" y="0"/>
                  <a:pt x="84" y="0"/>
                </a:cubicBezTo>
                <a:cubicBezTo>
                  <a:pt x="93" y="0"/>
                  <a:pt x="101" y="4"/>
                  <a:pt x="108" y="12"/>
                </a:cubicBezTo>
                <a:cubicBezTo>
                  <a:pt x="115" y="20"/>
                  <a:pt x="118" y="30"/>
                  <a:pt x="118" y="41"/>
                </a:cubicBezTo>
                <a:close/>
                <a:moveTo>
                  <a:pt x="168" y="290"/>
                </a:moveTo>
                <a:cubicBezTo>
                  <a:pt x="168" y="304"/>
                  <a:pt x="163" y="311"/>
                  <a:pt x="152" y="311"/>
                </a:cubicBezTo>
                <a:cubicBezTo>
                  <a:pt x="141" y="311"/>
                  <a:pt x="136" y="304"/>
                  <a:pt x="136" y="290"/>
                </a:cubicBezTo>
                <a:cubicBezTo>
                  <a:pt x="136" y="150"/>
                  <a:pt x="136" y="150"/>
                  <a:pt x="136" y="150"/>
                </a:cubicBezTo>
                <a:cubicBezTo>
                  <a:pt x="128" y="150"/>
                  <a:pt x="128" y="150"/>
                  <a:pt x="128" y="150"/>
                </a:cubicBezTo>
                <a:cubicBezTo>
                  <a:pt x="128" y="487"/>
                  <a:pt x="128" y="487"/>
                  <a:pt x="128" y="487"/>
                </a:cubicBezTo>
                <a:cubicBezTo>
                  <a:pt x="128" y="501"/>
                  <a:pt x="122" y="508"/>
                  <a:pt x="109" y="508"/>
                </a:cubicBezTo>
                <a:cubicBezTo>
                  <a:pt x="96" y="508"/>
                  <a:pt x="89" y="501"/>
                  <a:pt x="89" y="487"/>
                </a:cubicBezTo>
                <a:cubicBezTo>
                  <a:pt x="89" y="288"/>
                  <a:pt x="89" y="288"/>
                  <a:pt x="89" y="288"/>
                </a:cubicBezTo>
                <a:cubicBezTo>
                  <a:pt x="79" y="288"/>
                  <a:pt x="79" y="288"/>
                  <a:pt x="79" y="288"/>
                </a:cubicBezTo>
                <a:cubicBezTo>
                  <a:pt x="79" y="487"/>
                  <a:pt x="79" y="487"/>
                  <a:pt x="79" y="487"/>
                </a:cubicBezTo>
                <a:cubicBezTo>
                  <a:pt x="79" y="501"/>
                  <a:pt x="72" y="508"/>
                  <a:pt x="59" y="508"/>
                </a:cubicBezTo>
                <a:cubicBezTo>
                  <a:pt x="46" y="508"/>
                  <a:pt x="40" y="501"/>
                  <a:pt x="40" y="487"/>
                </a:cubicBezTo>
                <a:cubicBezTo>
                  <a:pt x="40" y="150"/>
                  <a:pt x="40" y="150"/>
                  <a:pt x="40" y="150"/>
                </a:cubicBezTo>
                <a:cubicBezTo>
                  <a:pt x="32" y="150"/>
                  <a:pt x="32" y="150"/>
                  <a:pt x="32" y="150"/>
                </a:cubicBezTo>
                <a:cubicBezTo>
                  <a:pt x="32" y="290"/>
                  <a:pt x="32" y="290"/>
                  <a:pt x="32" y="290"/>
                </a:cubicBezTo>
                <a:cubicBezTo>
                  <a:pt x="32" y="304"/>
                  <a:pt x="27" y="311"/>
                  <a:pt x="16" y="311"/>
                </a:cubicBezTo>
                <a:cubicBezTo>
                  <a:pt x="5" y="311"/>
                  <a:pt x="0" y="304"/>
                  <a:pt x="0" y="290"/>
                </a:cubicBezTo>
                <a:cubicBezTo>
                  <a:pt x="0" y="130"/>
                  <a:pt x="0" y="130"/>
                  <a:pt x="0" y="130"/>
                </a:cubicBezTo>
                <a:cubicBezTo>
                  <a:pt x="0" y="104"/>
                  <a:pt x="15" y="91"/>
                  <a:pt x="44" y="91"/>
                </a:cubicBezTo>
                <a:cubicBezTo>
                  <a:pt x="125" y="91"/>
                  <a:pt x="125" y="91"/>
                  <a:pt x="125" y="91"/>
                </a:cubicBezTo>
                <a:cubicBezTo>
                  <a:pt x="153" y="91"/>
                  <a:pt x="168" y="104"/>
                  <a:pt x="168" y="130"/>
                </a:cubicBezTo>
                <a:lnTo>
                  <a:pt x="168" y="290"/>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3" name="Freeform 6"/>
          <p:cNvSpPr>
            <a:spLocks noEditPoints="1"/>
          </p:cNvSpPr>
          <p:nvPr/>
        </p:nvSpPr>
        <p:spPr bwMode="auto">
          <a:xfrm>
            <a:off x="3602613" y="2649185"/>
            <a:ext cx="409364" cy="952739"/>
          </a:xfrm>
          <a:custGeom>
            <a:avLst/>
            <a:gdLst>
              <a:gd name="T0" fmla="*/ 90 w 128"/>
              <a:gd name="T1" fmla="*/ 32 h 388"/>
              <a:gd name="T2" fmla="*/ 82 w 128"/>
              <a:gd name="T3" fmla="*/ 56 h 388"/>
              <a:gd name="T4" fmla="*/ 63 w 128"/>
              <a:gd name="T5" fmla="*/ 66 h 388"/>
              <a:gd name="T6" fmla="*/ 45 w 128"/>
              <a:gd name="T7" fmla="*/ 56 h 388"/>
              <a:gd name="T8" fmla="*/ 37 w 128"/>
              <a:gd name="T9" fmla="*/ 32 h 388"/>
              <a:gd name="T10" fmla="*/ 45 w 128"/>
              <a:gd name="T11" fmla="*/ 9 h 388"/>
              <a:gd name="T12" fmla="*/ 63 w 128"/>
              <a:gd name="T13" fmla="*/ 0 h 388"/>
              <a:gd name="T14" fmla="*/ 82 w 128"/>
              <a:gd name="T15" fmla="*/ 9 h 388"/>
              <a:gd name="T16" fmla="*/ 90 w 128"/>
              <a:gd name="T17" fmla="*/ 32 h 388"/>
              <a:gd name="T18" fmla="*/ 128 w 128"/>
              <a:gd name="T19" fmla="*/ 222 h 388"/>
              <a:gd name="T20" fmla="*/ 116 w 128"/>
              <a:gd name="T21" fmla="*/ 238 h 388"/>
              <a:gd name="T22" fmla="*/ 103 w 128"/>
              <a:gd name="T23" fmla="*/ 222 h 388"/>
              <a:gd name="T24" fmla="*/ 103 w 128"/>
              <a:gd name="T25" fmla="*/ 115 h 388"/>
              <a:gd name="T26" fmla="*/ 97 w 128"/>
              <a:gd name="T27" fmla="*/ 115 h 388"/>
              <a:gd name="T28" fmla="*/ 97 w 128"/>
              <a:gd name="T29" fmla="*/ 372 h 388"/>
              <a:gd name="T30" fmla="*/ 82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7" y="49"/>
                  <a:pt x="82" y="56"/>
                </a:cubicBezTo>
                <a:cubicBezTo>
                  <a:pt x="77" y="63"/>
                  <a:pt x="71" y="66"/>
                  <a:pt x="63" y="66"/>
                </a:cubicBezTo>
                <a:cubicBezTo>
                  <a:pt x="56" y="66"/>
                  <a:pt x="50" y="63"/>
                  <a:pt x="45" y="56"/>
                </a:cubicBezTo>
                <a:cubicBezTo>
                  <a:pt x="40" y="49"/>
                  <a:pt x="37" y="41"/>
                  <a:pt x="37" y="32"/>
                </a:cubicBezTo>
                <a:cubicBezTo>
                  <a:pt x="37" y="23"/>
                  <a:pt x="40" y="16"/>
                  <a:pt x="45" y="9"/>
                </a:cubicBezTo>
                <a:cubicBezTo>
                  <a:pt x="50" y="3"/>
                  <a:pt x="56" y="0"/>
                  <a:pt x="63" y="0"/>
                </a:cubicBezTo>
                <a:cubicBezTo>
                  <a:pt x="71" y="0"/>
                  <a:pt x="77" y="3"/>
                  <a:pt x="82" y="9"/>
                </a:cubicBezTo>
                <a:cubicBezTo>
                  <a:pt x="87" y="16"/>
                  <a:pt x="90" y="23"/>
                  <a:pt x="90" y="32"/>
                </a:cubicBezTo>
                <a:close/>
                <a:moveTo>
                  <a:pt x="128" y="222"/>
                </a:moveTo>
                <a:cubicBezTo>
                  <a:pt x="128" y="232"/>
                  <a:pt x="124" y="238"/>
                  <a:pt x="116" y="238"/>
                </a:cubicBezTo>
                <a:cubicBezTo>
                  <a:pt x="107" y="238"/>
                  <a:pt x="103" y="232"/>
                  <a:pt x="103" y="222"/>
                </a:cubicBezTo>
                <a:cubicBezTo>
                  <a:pt x="103" y="115"/>
                  <a:pt x="103" y="115"/>
                  <a:pt x="103" y="115"/>
                </a:cubicBezTo>
                <a:cubicBezTo>
                  <a:pt x="97" y="115"/>
                  <a:pt x="97" y="115"/>
                  <a:pt x="97" y="115"/>
                </a:cubicBezTo>
                <a:cubicBezTo>
                  <a:pt x="97" y="372"/>
                  <a:pt x="97" y="372"/>
                  <a:pt x="97" y="372"/>
                </a:cubicBezTo>
                <a:cubicBezTo>
                  <a:pt x="97" y="383"/>
                  <a:pt x="92" y="388"/>
                  <a:pt x="82" y="388"/>
                </a:cubicBezTo>
                <a:cubicBezTo>
                  <a:pt x="72"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4" name="Freeform 7"/>
          <p:cNvSpPr>
            <a:spLocks noEditPoints="1"/>
          </p:cNvSpPr>
          <p:nvPr/>
        </p:nvSpPr>
        <p:spPr bwMode="auto">
          <a:xfrm>
            <a:off x="2631239" y="2649185"/>
            <a:ext cx="409364" cy="952739"/>
          </a:xfrm>
          <a:custGeom>
            <a:avLst/>
            <a:gdLst>
              <a:gd name="T0" fmla="*/ 90 w 128"/>
              <a:gd name="T1" fmla="*/ 32 h 388"/>
              <a:gd name="T2" fmla="*/ 82 w 128"/>
              <a:gd name="T3" fmla="*/ 56 h 388"/>
              <a:gd name="T4" fmla="*/ 64 w 128"/>
              <a:gd name="T5" fmla="*/ 66 h 388"/>
              <a:gd name="T6" fmla="*/ 45 w 128"/>
              <a:gd name="T7" fmla="*/ 56 h 388"/>
              <a:gd name="T8" fmla="*/ 37 w 128"/>
              <a:gd name="T9" fmla="*/ 32 h 388"/>
              <a:gd name="T10" fmla="*/ 45 w 128"/>
              <a:gd name="T11" fmla="*/ 9 h 388"/>
              <a:gd name="T12" fmla="*/ 64 w 128"/>
              <a:gd name="T13" fmla="*/ 0 h 388"/>
              <a:gd name="T14" fmla="*/ 82 w 128"/>
              <a:gd name="T15" fmla="*/ 9 h 388"/>
              <a:gd name="T16" fmla="*/ 90 w 128"/>
              <a:gd name="T17" fmla="*/ 32 h 388"/>
              <a:gd name="T18" fmla="*/ 128 w 128"/>
              <a:gd name="T19" fmla="*/ 222 h 388"/>
              <a:gd name="T20" fmla="*/ 116 w 128"/>
              <a:gd name="T21" fmla="*/ 238 h 388"/>
              <a:gd name="T22" fmla="*/ 104 w 128"/>
              <a:gd name="T23" fmla="*/ 222 h 388"/>
              <a:gd name="T24" fmla="*/ 104 w 128"/>
              <a:gd name="T25" fmla="*/ 115 h 388"/>
              <a:gd name="T26" fmla="*/ 98 w 128"/>
              <a:gd name="T27" fmla="*/ 115 h 388"/>
              <a:gd name="T28" fmla="*/ 98 w 128"/>
              <a:gd name="T29" fmla="*/ 372 h 388"/>
              <a:gd name="T30" fmla="*/ 83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8" y="49"/>
                  <a:pt x="82" y="56"/>
                </a:cubicBezTo>
                <a:cubicBezTo>
                  <a:pt x="77" y="63"/>
                  <a:pt x="71" y="66"/>
                  <a:pt x="64" y="66"/>
                </a:cubicBezTo>
                <a:cubicBezTo>
                  <a:pt x="57" y="66"/>
                  <a:pt x="50" y="63"/>
                  <a:pt x="45" y="56"/>
                </a:cubicBezTo>
                <a:cubicBezTo>
                  <a:pt x="40" y="49"/>
                  <a:pt x="37" y="41"/>
                  <a:pt x="37" y="32"/>
                </a:cubicBezTo>
                <a:cubicBezTo>
                  <a:pt x="37" y="23"/>
                  <a:pt x="40" y="16"/>
                  <a:pt x="45" y="9"/>
                </a:cubicBezTo>
                <a:cubicBezTo>
                  <a:pt x="50" y="3"/>
                  <a:pt x="56" y="0"/>
                  <a:pt x="64" y="0"/>
                </a:cubicBezTo>
                <a:cubicBezTo>
                  <a:pt x="71" y="0"/>
                  <a:pt x="77" y="3"/>
                  <a:pt x="82" y="9"/>
                </a:cubicBezTo>
                <a:cubicBezTo>
                  <a:pt x="88" y="16"/>
                  <a:pt x="90" y="23"/>
                  <a:pt x="90" y="32"/>
                </a:cubicBezTo>
                <a:close/>
                <a:moveTo>
                  <a:pt x="128" y="222"/>
                </a:moveTo>
                <a:cubicBezTo>
                  <a:pt x="128" y="232"/>
                  <a:pt x="124" y="238"/>
                  <a:pt x="116" y="238"/>
                </a:cubicBezTo>
                <a:cubicBezTo>
                  <a:pt x="108" y="238"/>
                  <a:pt x="104" y="232"/>
                  <a:pt x="104" y="222"/>
                </a:cubicBezTo>
                <a:cubicBezTo>
                  <a:pt x="104" y="115"/>
                  <a:pt x="104" y="115"/>
                  <a:pt x="104" y="115"/>
                </a:cubicBezTo>
                <a:cubicBezTo>
                  <a:pt x="98" y="115"/>
                  <a:pt x="98" y="115"/>
                  <a:pt x="98" y="115"/>
                </a:cubicBezTo>
                <a:cubicBezTo>
                  <a:pt x="98" y="372"/>
                  <a:pt x="98" y="372"/>
                  <a:pt x="98" y="372"/>
                </a:cubicBezTo>
                <a:cubicBezTo>
                  <a:pt x="98" y="383"/>
                  <a:pt x="93" y="388"/>
                  <a:pt x="83" y="388"/>
                </a:cubicBezTo>
                <a:cubicBezTo>
                  <a:pt x="73"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5" name="Freeform 8"/>
          <p:cNvSpPr>
            <a:spLocks noEditPoints="1"/>
          </p:cNvSpPr>
          <p:nvPr/>
        </p:nvSpPr>
        <p:spPr bwMode="auto">
          <a:xfrm>
            <a:off x="3182559" y="2282658"/>
            <a:ext cx="313165" cy="729857"/>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4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79 w 98"/>
              <a:gd name="T23" fmla="*/ 169 h 297"/>
              <a:gd name="T24" fmla="*/ 79 w 98"/>
              <a:gd name="T25" fmla="*/ 88 h 297"/>
              <a:gd name="T26" fmla="*/ 75 w 98"/>
              <a:gd name="T27" fmla="*/ 88 h 297"/>
              <a:gd name="T28" fmla="*/ 75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3 w 98"/>
              <a:gd name="T43" fmla="*/ 284 h 297"/>
              <a:gd name="T44" fmla="*/ 23 w 98"/>
              <a:gd name="T45" fmla="*/ 88 h 297"/>
              <a:gd name="T46" fmla="*/ 19 w 98"/>
              <a:gd name="T47" fmla="*/ 88 h 297"/>
              <a:gd name="T48" fmla="*/ 19 w 98"/>
              <a:gd name="T49" fmla="*/ 169 h 297"/>
              <a:gd name="T50" fmla="*/ 9 w 98"/>
              <a:gd name="T51" fmla="*/ 182 h 297"/>
              <a:gd name="T52" fmla="*/ 0 w 98"/>
              <a:gd name="T53" fmla="*/ 169 h 297"/>
              <a:gd name="T54" fmla="*/ 0 w 98"/>
              <a:gd name="T55" fmla="*/ 76 h 297"/>
              <a:gd name="T56" fmla="*/ 25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9" y="51"/>
                </a:cubicBezTo>
                <a:cubicBezTo>
                  <a:pt x="43" y="51"/>
                  <a:pt x="39" y="48"/>
                  <a:pt x="35" y="43"/>
                </a:cubicBezTo>
                <a:cubicBezTo>
                  <a:pt x="31" y="37"/>
                  <a:pt x="29" y="31"/>
                  <a:pt x="29" y="24"/>
                </a:cubicBezTo>
                <a:cubicBezTo>
                  <a:pt x="29" y="18"/>
                  <a:pt x="31" y="12"/>
                  <a:pt x="34" y="7"/>
                </a:cubicBezTo>
                <a:cubicBezTo>
                  <a:pt x="38" y="3"/>
                  <a:pt x="43" y="0"/>
                  <a:pt x="49" y="0"/>
                </a:cubicBezTo>
                <a:cubicBezTo>
                  <a:pt x="54" y="0"/>
                  <a:pt x="59" y="3"/>
                  <a:pt x="63" y="7"/>
                </a:cubicBezTo>
                <a:cubicBezTo>
                  <a:pt x="67" y="12"/>
                  <a:pt x="69" y="18"/>
                  <a:pt x="69" y="24"/>
                </a:cubicBezTo>
                <a:close/>
                <a:moveTo>
                  <a:pt x="98" y="169"/>
                </a:moveTo>
                <a:cubicBezTo>
                  <a:pt x="98" y="178"/>
                  <a:pt x="95" y="182"/>
                  <a:pt x="89" y="182"/>
                </a:cubicBezTo>
                <a:cubicBezTo>
                  <a:pt x="82" y="182"/>
                  <a:pt x="79" y="178"/>
                  <a:pt x="79" y="169"/>
                </a:cubicBezTo>
                <a:cubicBezTo>
                  <a:pt x="79" y="88"/>
                  <a:pt x="79" y="88"/>
                  <a:pt x="79" y="88"/>
                </a:cubicBezTo>
                <a:cubicBezTo>
                  <a:pt x="75" y="88"/>
                  <a:pt x="75" y="88"/>
                  <a:pt x="75" y="88"/>
                </a:cubicBezTo>
                <a:cubicBezTo>
                  <a:pt x="75" y="284"/>
                  <a:pt x="75" y="284"/>
                  <a:pt x="75" y="284"/>
                </a:cubicBezTo>
                <a:cubicBezTo>
                  <a:pt x="75" y="292"/>
                  <a:pt x="71" y="297"/>
                  <a:pt x="63"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2" y="297"/>
                  <a:pt x="35" y="297"/>
                </a:cubicBezTo>
                <a:cubicBezTo>
                  <a:pt x="27" y="297"/>
                  <a:pt x="23" y="292"/>
                  <a:pt x="23" y="284"/>
                </a:cubicBezTo>
                <a:cubicBezTo>
                  <a:pt x="23" y="88"/>
                  <a:pt x="23" y="88"/>
                  <a:pt x="23" y="88"/>
                </a:cubicBezTo>
                <a:cubicBezTo>
                  <a:pt x="19" y="88"/>
                  <a:pt x="19" y="88"/>
                  <a:pt x="19" y="88"/>
                </a:cubicBezTo>
                <a:cubicBezTo>
                  <a:pt x="19" y="169"/>
                  <a:pt x="19" y="169"/>
                  <a:pt x="19" y="169"/>
                </a:cubicBezTo>
                <a:cubicBezTo>
                  <a:pt x="19" y="178"/>
                  <a:pt x="16" y="182"/>
                  <a:pt x="9" y="182"/>
                </a:cubicBezTo>
                <a:cubicBezTo>
                  <a:pt x="3" y="182"/>
                  <a:pt x="0" y="178"/>
                  <a:pt x="0" y="169"/>
                </a:cubicBezTo>
                <a:cubicBezTo>
                  <a:pt x="0" y="76"/>
                  <a:pt x="0" y="76"/>
                  <a:pt x="0" y="76"/>
                </a:cubicBezTo>
                <a:cubicBezTo>
                  <a:pt x="0" y="61"/>
                  <a:pt x="9" y="53"/>
                  <a:pt x="25" y="53"/>
                </a:cubicBezTo>
                <a:cubicBezTo>
                  <a:pt x="73" y="53"/>
                  <a:pt x="73" y="53"/>
                  <a:pt x="73" y="53"/>
                </a:cubicBezTo>
                <a:cubicBezTo>
                  <a:pt x="90" y="53"/>
                  <a:pt x="98" y="61"/>
                  <a:pt x="98" y="76"/>
                </a:cubicBezTo>
                <a:lnTo>
                  <a:pt x="98" y="169"/>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6" name="Freeform 9"/>
          <p:cNvSpPr>
            <a:spLocks noEditPoints="1"/>
          </p:cNvSpPr>
          <p:nvPr/>
        </p:nvSpPr>
        <p:spPr bwMode="auto">
          <a:xfrm>
            <a:off x="4039540" y="2282658"/>
            <a:ext cx="313165" cy="729857"/>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5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80 w 98"/>
              <a:gd name="T23" fmla="*/ 169 h 297"/>
              <a:gd name="T24" fmla="*/ 80 w 98"/>
              <a:gd name="T25" fmla="*/ 88 h 297"/>
              <a:gd name="T26" fmla="*/ 75 w 98"/>
              <a:gd name="T27" fmla="*/ 88 h 297"/>
              <a:gd name="T28" fmla="*/ 75 w 98"/>
              <a:gd name="T29" fmla="*/ 284 h 297"/>
              <a:gd name="T30" fmla="*/ 64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4 w 98"/>
              <a:gd name="T43" fmla="*/ 284 h 297"/>
              <a:gd name="T44" fmla="*/ 24 w 98"/>
              <a:gd name="T45" fmla="*/ 88 h 297"/>
              <a:gd name="T46" fmla="*/ 19 w 98"/>
              <a:gd name="T47" fmla="*/ 88 h 297"/>
              <a:gd name="T48" fmla="*/ 19 w 98"/>
              <a:gd name="T49" fmla="*/ 169 h 297"/>
              <a:gd name="T50" fmla="*/ 10 w 98"/>
              <a:gd name="T51" fmla="*/ 182 h 297"/>
              <a:gd name="T52" fmla="*/ 0 w 98"/>
              <a:gd name="T53" fmla="*/ 169 h 297"/>
              <a:gd name="T54" fmla="*/ 0 w 98"/>
              <a:gd name="T55" fmla="*/ 76 h 297"/>
              <a:gd name="T56" fmla="*/ 26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5" y="51"/>
                  <a:pt x="49" y="51"/>
                </a:cubicBezTo>
                <a:cubicBezTo>
                  <a:pt x="44" y="51"/>
                  <a:pt x="39" y="48"/>
                  <a:pt x="35" y="43"/>
                </a:cubicBezTo>
                <a:cubicBezTo>
                  <a:pt x="31" y="37"/>
                  <a:pt x="29" y="31"/>
                  <a:pt x="29" y="24"/>
                </a:cubicBezTo>
                <a:cubicBezTo>
                  <a:pt x="29" y="18"/>
                  <a:pt x="31" y="12"/>
                  <a:pt x="35" y="7"/>
                </a:cubicBezTo>
                <a:cubicBezTo>
                  <a:pt x="39" y="3"/>
                  <a:pt x="44" y="0"/>
                  <a:pt x="49" y="0"/>
                </a:cubicBezTo>
                <a:cubicBezTo>
                  <a:pt x="55" y="0"/>
                  <a:pt x="59" y="3"/>
                  <a:pt x="63" y="7"/>
                </a:cubicBezTo>
                <a:cubicBezTo>
                  <a:pt x="67" y="12"/>
                  <a:pt x="69" y="18"/>
                  <a:pt x="69" y="24"/>
                </a:cubicBezTo>
                <a:close/>
                <a:moveTo>
                  <a:pt x="98" y="169"/>
                </a:moveTo>
                <a:cubicBezTo>
                  <a:pt x="98" y="178"/>
                  <a:pt x="95" y="182"/>
                  <a:pt x="89" y="182"/>
                </a:cubicBezTo>
                <a:cubicBezTo>
                  <a:pt x="83" y="182"/>
                  <a:pt x="80" y="178"/>
                  <a:pt x="80" y="169"/>
                </a:cubicBezTo>
                <a:cubicBezTo>
                  <a:pt x="80" y="88"/>
                  <a:pt x="80" y="88"/>
                  <a:pt x="80" y="88"/>
                </a:cubicBezTo>
                <a:cubicBezTo>
                  <a:pt x="75" y="88"/>
                  <a:pt x="75" y="88"/>
                  <a:pt x="75" y="88"/>
                </a:cubicBezTo>
                <a:cubicBezTo>
                  <a:pt x="75" y="284"/>
                  <a:pt x="75" y="284"/>
                  <a:pt x="75" y="284"/>
                </a:cubicBezTo>
                <a:cubicBezTo>
                  <a:pt x="75" y="292"/>
                  <a:pt x="71" y="297"/>
                  <a:pt x="64"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3" y="297"/>
                  <a:pt x="35" y="297"/>
                </a:cubicBezTo>
                <a:cubicBezTo>
                  <a:pt x="27" y="297"/>
                  <a:pt x="24" y="292"/>
                  <a:pt x="24" y="284"/>
                </a:cubicBezTo>
                <a:cubicBezTo>
                  <a:pt x="24" y="88"/>
                  <a:pt x="24" y="88"/>
                  <a:pt x="24" y="88"/>
                </a:cubicBezTo>
                <a:cubicBezTo>
                  <a:pt x="19" y="88"/>
                  <a:pt x="19" y="88"/>
                  <a:pt x="19" y="88"/>
                </a:cubicBezTo>
                <a:cubicBezTo>
                  <a:pt x="19" y="169"/>
                  <a:pt x="19" y="169"/>
                  <a:pt x="19" y="169"/>
                </a:cubicBezTo>
                <a:cubicBezTo>
                  <a:pt x="19" y="178"/>
                  <a:pt x="16" y="182"/>
                  <a:pt x="10" y="182"/>
                </a:cubicBezTo>
                <a:cubicBezTo>
                  <a:pt x="3" y="182"/>
                  <a:pt x="0" y="178"/>
                  <a:pt x="0" y="169"/>
                </a:cubicBezTo>
                <a:cubicBezTo>
                  <a:pt x="0" y="76"/>
                  <a:pt x="0" y="76"/>
                  <a:pt x="0" y="76"/>
                </a:cubicBezTo>
                <a:cubicBezTo>
                  <a:pt x="0" y="61"/>
                  <a:pt x="9" y="53"/>
                  <a:pt x="26" y="53"/>
                </a:cubicBezTo>
                <a:cubicBezTo>
                  <a:pt x="73" y="53"/>
                  <a:pt x="73" y="53"/>
                  <a:pt x="73" y="53"/>
                </a:cubicBezTo>
                <a:cubicBezTo>
                  <a:pt x="90" y="53"/>
                  <a:pt x="98" y="61"/>
                  <a:pt x="98" y="76"/>
                </a:cubicBezTo>
                <a:lnTo>
                  <a:pt x="98" y="169"/>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7" name="Freeform 10"/>
          <p:cNvSpPr>
            <a:spLocks noEditPoints="1"/>
          </p:cNvSpPr>
          <p:nvPr/>
        </p:nvSpPr>
        <p:spPr bwMode="auto">
          <a:xfrm>
            <a:off x="2338704" y="2282658"/>
            <a:ext cx="313165" cy="729857"/>
          </a:xfrm>
          <a:custGeom>
            <a:avLst/>
            <a:gdLst>
              <a:gd name="T0" fmla="*/ 69 w 98"/>
              <a:gd name="T1" fmla="*/ 24 h 297"/>
              <a:gd name="T2" fmla="*/ 63 w 98"/>
              <a:gd name="T3" fmla="*/ 43 h 297"/>
              <a:gd name="T4" fmla="*/ 48 w 98"/>
              <a:gd name="T5" fmla="*/ 51 h 297"/>
              <a:gd name="T6" fmla="*/ 34 w 98"/>
              <a:gd name="T7" fmla="*/ 43 h 297"/>
              <a:gd name="T8" fmla="*/ 28 w 98"/>
              <a:gd name="T9" fmla="*/ 24 h 297"/>
              <a:gd name="T10" fmla="*/ 34 w 98"/>
              <a:gd name="T11" fmla="*/ 7 h 297"/>
              <a:gd name="T12" fmla="*/ 48 w 98"/>
              <a:gd name="T13" fmla="*/ 0 h 297"/>
              <a:gd name="T14" fmla="*/ 63 w 98"/>
              <a:gd name="T15" fmla="*/ 7 h 297"/>
              <a:gd name="T16" fmla="*/ 69 w 98"/>
              <a:gd name="T17" fmla="*/ 24 h 297"/>
              <a:gd name="T18" fmla="*/ 98 w 98"/>
              <a:gd name="T19" fmla="*/ 169 h 297"/>
              <a:gd name="T20" fmla="*/ 88 w 98"/>
              <a:gd name="T21" fmla="*/ 182 h 297"/>
              <a:gd name="T22" fmla="*/ 79 w 98"/>
              <a:gd name="T23" fmla="*/ 169 h 297"/>
              <a:gd name="T24" fmla="*/ 79 w 98"/>
              <a:gd name="T25" fmla="*/ 88 h 297"/>
              <a:gd name="T26" fmla="*/ 74 w 98"/>
              <a:gd name="T27" fmla="*/ 88 h 297"/>
              <a:gd name="T28" fmla="*/ 74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4 w 98"/>
              <a:gd name="T41" fmla="*/ 297 h 297"/>
              <a:gd name="T42" fmla="*/ 23 w 98"/>
              <a:gd name="T43" fmla="*/ 284 h 297"/>
              <a:gd name="T44" fmla="*/ 23 w 98"/>
              <a:gd name="T45" fmla="*/ 88 h 297"/>
              <a:gd name="T46" fmla="*/ 18 w 98"/>
              <a:gd name="T47" fmla="*/ 88 h 297"/>
              <a:gd name="T48" fmla="*/ 18 w 98"/>
              <a:gd name="T49" fmla="*/ 169 h 297"/>
              <a:gd name="T50" fmla="*/ 9 w 98"/>
              <a:gd name="T51" fmla="*/ 182 h 297"/>
              <a:gd name="T52" fmla="*/ 0 w 98"/>
              <a:gd name="T53" fmla="*/ 169 h 297"/>
              <a:gd name="T54" fmla="*/ 0 w 98"/>
              <a:gd name="T55" fmla="*/ 76 h 297"/>
              <a:gd name="T56" fmla="*/ 25 w 98"/>
              <a:gd name="T57" fmla="*/ 53 h 297"/>
              <a:gd name="T58" fmla="*/ 72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8" y="51"/>
                </a:cubicBezTo>
                <a:cubicBezTo>
                  <a:pt x="43" y="51"/>
                  <a:pt x="38" y="48"/>
                  <a:pt x="34" y="43"/>
                </a:cubicBezTo>
                <a:cubicBezTo>
                  <a:pt x="30" y="37"/>
                  <a:pt x="28" y="31"/>
                  <a:pt x="28" y="24"/>
                </a:cubicBezTo>
                <a:cubicBezTo>
                  <a:pt x="28" y="18"/>
                  <a:pt x="30" y="12"/>
                  <a:pt x="34" y="7"/>
                </a:cubicBezTo>
                <a:cubicBezTo>
                  <a:pt x="38" y="3"/>
                  <a:pt x="43" y="0"/>
                  <a:pt x="48" y="0"/>
                </a:cubicBezTo>
                <a:cubicBezTo>
                  <a:pt x="54" y="0"/>
                  <a:pt x="59" y="3"/>
                  <a:pt x="63" y="7"/>
                </a:cubicBezTo>
                <a:cubicBezTo>
                  <a:pt x="67" y="12"/>
                  <a:pt x="69" y="18"/>
                  <a:pt x="69" y="24"/>
                </a:cubicBezTo>
                <a:close/>
                <a:moveTo>
                  <a:pt x="98" y="169"/>
                </a:moveTo>
                <a:cubicBezTo>
                  <a:pt x="98" y="178"/>
                  <a:pt x="95" y="182"/>
                  <a:pt x="88" y="182"/>
                </a:cubicBezTo>
                <a:cubicBezTo>
                  <a:pt x="82" y="182"/>
                  <a:pt x="79" y="178"/>
                  <a:pt x="79" y="169"/>
                </a:cubicBezTo>
                <a:cubicBezTo>
                  <a:pt x="79" y="88"/>
                  <a:pt x="79" y="88"/>
                  <a:pt x="79" y="88"/>
                </a:cubicBezTo>
                <a:cubicBezTo>
                  <a:pt x="74" y="88"/>
                  <a:pt x="74" y="88"/>
                  <a:pt x="74" y="88"/>
                </a:cubicBezTo>
                <a:cubicBezTo>
                  <a:pt x="74" y="284"/>
                  <a:pt x="74" y="284"/>
                  <a:pt x="74" y="284"/>
                </a:cubicBezTo>
                <a:cubicBezTo>
                  <a:pt x="74" y="292"/>
                  <a:pt x="71" y="297"/>
                  <a:pt x="63" y="297"/>
                </a:cubicBezTo>
                <a:cubicBezTo>
                  <a:pt x="55" y="297"/>
                  <a:pt x="52" y="292"/>
                  <a:pt x="52" y="284"/>
                </a:cubicBezTo>
                <a:cubicBezTo>
                  <a:pt x="52" y="168"/>
                  <a:pt x="52" y="168"/>
                  <a:pt x="52" y="168"/>
                </a:cubicBezTo>
                <a:cubicBezTo>
                  <a:pt x="46" y="168"/>
                  <a:pt x="46" y="168"/>
                  <a:pt x="46" y="168"/>
                </a:cubicBezTo>
                <a:cubicBezTo>
                  <a:pt x="46" y="284"/>
                  <a:pt x="46" y="284"/>
                  <a:pt x="46" y="284"/>
                </a:cubicBezTo>
                <a:cubicBezTo>
                  <a:pt x="46" y="292"/>
                  <a:pt x="42" y="297"/>
                  <a:pt x="34" y="297"/>
                </a:cubicBezTo>
                <a:cubicBezTo>
                  <a:pt x="27" y="297"/>
                  <a:pt x="23" y="292"/>
                  <a:pt x="23" y="284"/>
                </a:cubicBezTo>
                <a:cubicBezTo>
                  <a:pt x="23" y="88"/>
                  <a:pt x="23" y="88"/>
                  <a:pt x="23" y="88"/>
                </a:cubicBezTo>
                <a:cubicBezTo>
                  <a:pt x="18" y="88"/>
                  <a:pt x="18" y="88"/>
                  <a:pt x="18" y="88"/>
                </a:cubicBezTo>
                <a:cubicBezTo>
                  <a:pt x="18" y="169"/>
                  <a:pt x="18" y="169"/>
                  <a:pt x="18" y="169"/>
                </a:cubicBezTo>
                <a:cubicBezTo>
                  <a:pt x="18" y="178"/>
                  <a:pt x="15" y="182"/>
                  <a:pt x="9" y="182"/>
                </a:cubicBezTo>
                <a:cubicBezTo>
                  <a:pt x="3" y="182"/>
                  <a:pt x="0" y="178"/>
                  <a:pt x="0" y="169"/>
                </a:cubicBezTo>
                <a:cubicBezTo>
                  <a:pt x="0" y="76"/>
                  <a:pt x="0" y="76"/>
                  <a:pt x="0" y="76"/>
                </a:cubicBezTo>
                <a:cubicBezTo>
                  <a:pt x="0" y="61"/>
                  <a:pt x="8" y="53"/>
                  <a:pt x="25" y="53"/>
                </a:cubicBezTo>
                <a:cubicBezTo>
                  <a:pt x="72" y="53"/>
                  <a:pt x="72" y="53"/>
                  <a:pt x="72" y="53"/>
                </a:cubicBezTo>
                <a:cubicBezTo>
                  <a:pt x="89" y="53"/>
                  <a:pt x="98" y="61"/>
                  <a:pt x="98" y="76"/>
                </a:cubicBezTo>
                <a:lnTo>
                  <a:pt x="98" y="169"/>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8" name="Freeform 11"/>
          <p:cNvSpPr>
            <a:spLocks noEditPoints="1"/>
          </p:cNvSpPr>
          <p:nvPr/>
        </p:nvSpPr>
        <p:spPr bwMode="auto">
          <a:xfrm>
            <a:off x="2891896"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9" name="Freeform 12"/>
          <p:cNvSpPr>
            <a:spLocks noEditPoints="1"/>
          </p:cNvSpPr>
          <p:nvPr/>
        </p:nvSpPr>
        <p:spPr bwMode="auto">
          <a:xfrm>
            <a:off x="3617612"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0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2" y="152"/>
                  <a:pt x="7" y="152"/>
                </a:cubicBezTo>
                <a:cubicBezTo>
                  <a:pt x="2" y="152"/>
                  <a:pt x="0" y="149"/>
                  <a:pt x="0" y="142"/>
                </a:cubicBezTo>
                <a:cubicBezTo>
                  <a:pt x="0" y="64"/>
                  <a:pt x="0" y="64"/>
                  <a:pt x="0" y="64"/>
                </a:cubicBezTo>
                <a:cubicBezTo>
                  <a:pt x="0" y="51"/>
                  <a:pt x="7" y="45"/>
                  <a:pt x="21" y="45"/>
                </a:cubicBezTo>
                <a:cubicBezTo>
                  <a:pt x="60" y="45"/>
                  <a:pt x="60" y="45"/>
                  <a:pt x="60" y="45"/>
                </a:cubicBezTo>
                <a:cubicBezTo>
                  <a:pt x="75" y="45"/>
                  <a:pt x="82" y="51"/>
                  <a:pt x="82" y="64"/>
                </a:cubicBezTo>
                <a:lnTo>
                  <a:pt x="82" y="142"/>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10" name="Freeform 13"/>
          <p:cNvSpPr>
            <a:spLocks noEditPoints="1"/>
          </p:cNvSpPr>
          <p:nvPr/>
        </p:nvSpPr>
        <p:spPr bwMode="auto">
          <a:xfrm>
            <a:off x="2034917" y="1901012"/>
            <a:ext cx="264041" cy="610568"/>
          </a:xfrm>
          <a:custGeom>
            <a:avLst/>
            <a:gdLst>
              <a:gd name="T0" fmla="*/ 58 w 82"/>
              <a:gd name="T1" fmla="*/ 20 h 249"/>
              <a:gd name="T2" fmla="*/ 53 w 82"/>
              <a:gd name="T3" fmla="*/ 36 h 249"/>
              <a:gd name="T4" fmla="*/ 41 w 82"/>
              <a:gd name="T5" fmla="*/ 42 h 249"/>
              <a:gd name="T6" fmla="*/ 29 w 82"/>
              <a:gd name="T7" fmla="*/ 36 h 249"/>
              <a:gd name="T8" fmla="*/ 24 w 82"/>
              <a:gd name="T9" fmla="*/ 20 h 249"/>
              <a:gd name="T10" fmla="*/ 29 w 82"/>
              <a:gd name="T11" fmla="*/ 6 h 249"/>
              <a:gd name="T12" fmla="*/ 41 w 82"/>
              <a:gd name="T13" fmla="*/ 0 h 249"/>
              <a:gd name="T14" fmla="*/ 53 w 82"/>
              <a:gd name="T15" fmla="*/ 6 h 249"/>
              <a:gd name="T16" fmla="*/ 58 w 82"/>
              <a:gd name="T17" fmla="*/ 20 h 249"/>
              <a:gd name="T18" fmla="*/ 82 w 82"/>
              <a:gd name="T19" fmla="*/ 142 h 249"/>
              <a:gd name="T20" fmla="*/ 75 w 82"/>
              <a:gd name="T21" fmla="*/ 152 h 249"/>
              <a:gd name="T22" fmla="*/ 67 w 82"/>
              <a:gd name="T23" fmla="*/ 142 h 249"/>
              <a:gd name="T24" fmla="*/ 67 w 82"/>
              <a:gd name="T25" fmla="*/ 74 h 249"/>
              <a:gd name="T26" fmla="*/ 63 w 82"/>
              <a:gd name="T27" fmla="*/ 74 h 249"/>
              <a:gd name="T28" fmla="*/ 63 w 82"/>
              <a:gd name="T29" fmla="*/ 239 h 249"/>
              <a:gd name="T30" fmla="*/ 53 w 82"/>
              <a:gd name="T31" fmla="*/ 249 h 249"/>
              <a:gd name="T32" fmla="*/ 44 w 82"/>
              <a:gd name="T33" fmla="*/ 239 h 249"/>
              <a:gd name="T34" fmla="*/ 44 w 82"/>
              <a:gd name="T35" fmla="*/ 141 h 249"/>
              <a:gd name="T36" fmla="*/ 39 w 82"/>
              <a:gd name="T37" fmla="*/ 141 h 249"/>
              <a:gd name="T38" fmla="*/ 39 w 82"/>
              <a:gd name="T39" fmla="*/ 239 h 249"/>
              <a:gd name="T40" fmla="*/ 29 w 82"/>
              <a:gd name="T41" fmla="*/ 249 h 249"/>
              <a:gd name="T42" fmla="*/ 20 w 82"/>
              <a:gd name="T43" fmla="*/ 239 h 249"/>
              <a:gd name="T44" fmla="*/ 20 w 82"/>
              <a:gd name="T45" fmla="*/ 74 h 249"/>
              <a:gd name="T46" fmla="*/ 16 w 82"/>
              <a:gd name="T47" fmla="*/ 74 h 249"/>
              <a:gd name="T48" fmla="*/ 16 w 82"/>
              <a:gd name="T49" fmla="*/ 142 h 249"/>
              <a:gd name="T50" fmla="*/ 8 w 82"/>
              <a:gd name="T51" fmla="*/ 152 h 249"/>
              <a:gd name="T52" fmla="*/ 0 w 82"/>
              <a:gd name="T53" fmla="*/ 142 h 249"/>
              <a:gd name="T54" fmla="*/ 0 w 82"/>
              <a:gd name="T55" fmla="*/ 64 h 249"/>
              <a:gd name="T56" fmla="*/ 22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8" y="20"/>
                </a:moveTo>
                <a:cubicBezTo>
                  <a:pt x="58" y="26"/>
                  <a:pt x="56" y="31"/>
                  <a:pt x="53" y="36"/>
                </a:cubicBezTo>
                <a:cubicBezTo>
                  <a:pt x="50" y="40"/>
                  <a:pt x="46" y="42"/>
                  <a:pt x="41" y="42"/>
                </a:cubicBezTo>
                <a:cubicBezTo>
                  <a:pt x="36" y="42"/>
                  <a:pt x="32" y="40"/>
                  <a:pt x="29" y="36"/>
                </a:cubicBezTo>
                <a:cubicBezTo>
                  <a:pt x="26" y="31"/>
                  <a:pt x="24" y="26"/>
                  <a:pt x="24" y="20"/>
                </a:cubicBezTo>
                <a:cubicBezTo>
                  <a:pt x="24" y="15"/>
                  <a:pt x="26" y="10"/>
                  <a:pt x="29" y="6"/>
                </a:cubicBezTo>
                <a:cubicBezTo>
                  <a:pt x="32" y="2"/>
                  <a:pt x="36" y="0"/>
                  <a:pt x="41" y="0"/>
                </a:cubicBezTo>
                <a:cubicBezTo>
                  <a:pt x="46" y="0"/>
                  <a:pt x="50" y="2"/>
                  <a:pt x="53" y="6"/>
                </a:cubicBezTo>
                <a:cubicBezTo>
                  <a:pt x="56" y="10"/>
                  <a:pt x="58" y="15"/>
                  <a:pt x="58" y="20"/>
                </a:cubicBezTo>
                <a:close/>
                <a:moveTo>
                  <a:pt x="82" y="142"/>
                </a:moveTo>
                <a:cubicBezTo>
                  <a:pt x="82" y="149"/>
                  <a:pt x="80" y="152"/>
                  <a:pt x="75" y="152"/>
                </a:cubicBezTo>
                <a:cubicBezTo>
                  <a:pt x="69" y="152"/>
                  <a:pt x="67" y="149"/>
                  <a:pt x="67" y="142"/>
                </a:cubicBezTo>
                <a:cubicBezTo>
                  <a:pt x="67" y="74"/>
                  <a:pt x="67" y="74"/>
                  <a:pt x="67" y="74"/>
                </a:cubicBezTo>
                <a:cubicBezTo>
                  <a:pt x="63" y="74"/>
                  <a:pt x="63" y="74"/>
                  <a:pt x="63" y="74"/>
                </a:cubicBezTo>
                <a:cubicBezTo>
                  <a:pt x="63" y="239"/>
                  <a:pt x="63" y="239"/>
                  <a:pt x="63" y="239"/>
                </a:cubicBezTo>
                <a:cubicBezTo>
                  <a:pt x="63" y="245"/>
                  <a:pt x="60" y="249"/>
                  <a:pt x="53" y="249"/>
                </a:cubicBezTo>
                <a:cubicBezTo>
                  <a:pt x="47" y="249"/>
                  <a:pt x="44" y="245"/>
                  <a:pt x="44" y="239"/>
                </a:cubicBezTo>
                <a:cubicBezTo>
                  <a:pt x="44" y="141"/>
                  <a:pt x="44" y="141"/>
                  <a:pt x="44" y="141"/>
                </a:cubicBezTo>
                <a:cubicBezTo>
                  <a:pt x="39" y="141"/>
                  <a:pt x="39" y="141"/>
                  <a:pt x="39" y="141"/>
                </a:cubicBezTo>
                <a:cubicBezTo>
                  <a:pt x="39" y="239"/>
                  <a:pt x="39" y="239"/>
                  <a:pt x="39" y="239"/>
                </a:cubicBezTo>
                <a:cubicBezTo>
                  <a:pt x="39" y="245"/>
                  <a:pt x="36" y="249"/>
                  <a:pt x="29" y="249"/>
                </a:cubicBezTo>
                <a:cubicBezTo>
                  <a:pt x="23" y="249"/>
                  <a:pt x="20" y="245"/>
                  <a:pt x="20" y="239"/>
                </a:cubicBezTo>
                <a:cubicBezTo>
                  <a:pt x="20" y="74"/>
                  <a:pt x="20" y="74"/>
                  <a:pt x="20" y="74"/>
                </a:cubicBezTo>
                <a:cubicBezTo>
                  <a:pt x="16" y="74"/>
                  <a:pt x="16" y="74"/>
                  <a:pt x="16" y="74"/>
                </a:cubicBezTo>
                <a:cubicBezTo>
                  <a:pt x="16" y="142"/>
                  <a:pt x="16" y="142"/>
                  <a:pt x="16" y="142"/>
                </a:cubicBezTo>
                <a:cubicBezTo>
                  <a:pt x="16" y="149"/>
                  <a:pt x="13" y="152"/>
                  <a:pt x="8" y="152"/>
                </a:cubicBezTo>
                <a:cubicBezTo>
                  <a:pt x="3" y="152"/>
                  <a:pt x="0" y="149"/>
                  <a:pt x="0" y="142"/>
                </a:cubicBezTo>
                <a:cubicBezTo>
                  <a:pt x="0" y="64"/>
                  <a:pt x="0" y="64"/>
                  <a:pt x="0" y="64"/>
                </a:cubicBezTo>
                <a:cubicBezTo>
                  <a:pt x="0" y="51"/>
                  <a:pt x="7" y="45"/>
                  <a:pt x="22" y="45"/>
                </a:cubicBezTo>
                <a:cubicBezTo>
                  <a:pt x="61" y="45"/>
                  <a:pt x="61" y="45"/>
                  <a:pt x="61" y="45"/>
                </a:cubicBezTo>
                <a:cubicBezTo>
                  <a:pt x="75" y="45"/>
                  <a:pt x="82" y="51"/>
                  <a:pt x="82" y="64"/>
                </a:cubicBezTo>
                <a:lnTo>
                  <a:pt x="82" y="142"/>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1" name="Freeform 14"/>
          <p:cNvSpPr>
            <a:spLocks noEditPoints="1"/>
          </p:cNvSpPr>
          <p:nvPr/>
        </p:nvSpPr>
        <p:spPr bwMode="auto">
          <a:xfrm>
            <a:off x="4352704" y="1901012"/>
            <a:ext cx="261995" cy="61056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08A810"/>
          </a:solidFill>
          <a:ln>
            <a:noFill/>
          </a:ln>
        </p:spPr>
        <p:txBody>
          <a:bodyPr vert="horz" wrap="square" lIns="103693" tIns="51847" rIns="103693" bIns="51847" numCol="1" anchor="t" anchorCtr="0" compatLnSpc="1">
            <a:prstTxWarp prst="textNoShape">
              <a:avLst/>
            </a:prstTxWarp>
          </a:bodyPr>
          <a:lstStyle/>
          <a:p>
            <a:pPr fontAlgn="base">
              <a:spcBef>
                <a:spcPct val="0"/>
              </a:spcBef>
              <a:spcAft>
                <a:spcPct val="0"/>
              </a:spcAft>
            </a:pPr>
            <a:endParaRPr lang="en-US" b="1">
              <a:solidFill>
                <a:prstClr val="black"/>
              </a:solidFill>
              <a:latin typeface="Arial" charset="0"/>
              <a:ea typeface="华文细黑" pitchFamily="2" charset="-122"/>
            </a:endParaRPr>
          </a:p>
        </p:txBody>
      </p:sp>
      <p:sp>
        <p:nvSpPr>
          <p:cNvPr id="12" name="Freeform 15"/>
          <p:cNvSpPr>
            <a:spLocks noEditPoints="1"/>
          </p:cNvSpPr>
          <p:nvPr/>
        </p:nvSpPr>
        <p:spPr bwMode="auto">
          <a:xfrm>
            <a:off x="3227566" y="1587389"/>
            <a:ext cx="212868"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3" name="Freeform 16"/>
          <p:cNvSpPr>
            <a:spLocks noEditPoints="1"/>
          </p:cNvSpPr>
          <p:nvPr/>
        </p:nvSpPr>
        <p:spPr bwMode="auto">
          <a:xfrm>
            <a:off x="3947655"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4" name="Freeform 17"/>
          <p:cNvSpPr>
            <a:spLocks noEditPoints="1"/>
          </p:cNvSpPr>
          <p:nvPr/>
        </p:nvSpPr>
        <p:spPr bwMode="auto">
          <a:xfrm>
            <a:off x="4658367"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5" name="Freeform 18"/>
          <p:cNvSpPr>
            <a:spLocks noEditPoints="1"/>
          </p:cNvSpPr>
          <p:nvPr/>
        </p:nvSpPr>
        <p:spPr bwMode="auto">
          <a:xfrm>
            <a:off x="2496223" y="1587389"/>
            <a:ext cx="214919" cy="497559"/>
          </a:xfrm>
          <a:custGeom>
            <a:avLst/>
            <a:gdLst>
              <a:gd name="T0" fmla="*/ 47 w 67"/>
              <a:gd name="T1" fmla="*/ 17 h 203"/>
              <a:gd name="T2" fmla="*/ 43 w 67"/>
              <a:gd name="T3" fmla="*/ 29 h 203"/>
              <a:gd name="T4" fmla="*/ 33 w 67"/>
              <a:gd name="T5" fmla="*/ 35 h 203"/>
              <a:gd name="T6" fmla="*/ 24 w 67"/>
              <a:gd name="T7" fmla="*/ 29 h 203"/>
              <a:gd name="T8" fmla="*/ 20 w 67"/>
              <a:gd name="T9" fmla="*/ 17 h 203"/>
              <a:gd name="T10" fmla="*/ 24 w 67"/>
              <a:gd name="T11" fmla="*/ 5 h 203"/>
              <a:gd name="T12" fmla="*/ 33 w 67"/>
              <a:gd name="T13" fmla="*/ 0 h 203"/>
              <a:gd name="T14" fmla="*/ 43 w 67"/>
              <a:gd name="T15" fmla="*/ 5 h 203"/>
              <a:gd name="T16" fmla="*/ 47 w 67"/>
              <a:gd name="T17" fmla="*/ 17 h 203"/>
              <a:gd name="T18" fmla="*/ 67 w 67"/>
              <a:gd name="T19" fmla="*/ 116 h 203"/>
              <a:gd name="T20" fmla="*/ 60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1 w 67"/>
              <a:gd name="T37" fmla="*/ 115 h 203"/>
              <a:gd name="T38" fmla="*/ 31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6 w 67"/>
              <a:gd name="T51" fmla="*/ 124 h 203"/>
              <a:gd name="T52" fmla="*/ 0 w 67"/>
              <a:gd name="T53" fmla="*/ 116 h 203"/>
              <a:gd name="T54" fmla="*/ 0 w 67"/>
              <a:gd name="T55" fmla="*/ 52 h 203"/>
              <a:gd name="T56" fmla="*/ 17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0" y="33"/>
                  <a:pt x="37" y="35"/>
                  <a:pt x="33" y="35"/>
                </a:cubicBezTo>
                <a:cubicBezTo>
                  <a:pt x="30" y="35"/>
                  <a:pt x="26" y="33"/>
                  <a:pt x="24" y="29"/>
                </a:cubicBezTo>
                <a:cubicBezTo>
                  <a:pt x="21" y="26"/>
                  <a:pt x="20" y="21"/>
                  <a:pt x="20" y="17"/>
                </a:cubicBezTo>
                <a:cubicBezTo>
                  <a:pt x="20" y="12"/>
                  <a:pt x="21" y="8"/>
                  <a:pt x="24" y="5"/>
                </a:cubicBezTo>
                <a:cubicBezTo>
                  <a:pt x="26" y="2"/>
                  <a:pt x="29" y="0"/>
                  <a:pt x="33" y="0"/>
                </a:cubicBezTo>
                <a:cubicBezTo>
                  <a:pt x="37" y="0"/>
                  <a:pt x="40" y="2"/>
                  <a:pt x="43" y="5"/>
                </a:cubicBezTo>
                <a:cubicBezTo>
                  <a:pt x="46" y="8"/>
                  <a:pt x="47" y="12"/>
                  <a:pt x="47" y="17"/>
                </a:cubicBezTo>
                <a:close/>
                <a:moveTo>
                  <a:pt x="67" y="116"/>
                </a:moveTo>
                <a:cubicBezTo>
                  <a:pt x="67" y="121"/>
                  <a:pt x="65" y="124"/>
                  <a:pt x="60" y="124"/>
                </a:cubicBezTo>
                <a:cubicBezTo>
                  <a:pt x="56" y="124"/>
                  <a:pt x="54" y="121"/>
                  <a:pt x="54" y="116"/>
                </a:cubicBezTo>
                <a:cubicBezTo>
                  <a:pt x="54" y="60"/>
                  <a:pt x="54" y="60"/>
                  <a:pt x="54" y="60"/>
                </a:cubicBezTo>
                <a:cubicBezTo>
                  <a:pt x="51" y="60"/>
                  <a:pt x="51" y="60"/>
                  <a:pt x="51" y="60"/>
                </a:cubicBezTo>
                <a:cubicBezTo>
                  <a:pt x="51" y="194"/>
                  <a:pt x="51" y="194"/>
                  <a:pt x="51" y="194"/>
                </a:cubicBezTo>
                <a:cubicBezTo>
                  <a:pt x="51" y="200"/>
                  <a:pt x="48" y="203"/>
                  <a:pt x="43" y="203"/>
                </a:cubicBezTo>
                <a:cubicBezTo>
                  <a:pt x="38" y="203"/>
                  <a:pt x="36" y="200"/>
                  <a:pt x="36" y="194"/>
                </a:cubicBezTo>
                <a:cubicBezTo>
                  <a:pt x="36" y="115"/>
                  <a:pt x="36" y="115"/>
                  <a:pt x="36" y="115"/>
                </a:cubicBezTo>
                <a:cubicBezTo>
                  <a:pt x="31" y="115"/>
                  <a:pt x="31" y="115"/>
                  <a:pt x="31" y="115"/>
                </a:cubicBezTo>
                <a:cubicBezTo>
                  <a:pt x="31" y="194"/>
                  <a:pt x="31" y="194"/>
                  <a:pt x="31" y="194"/>
                </a:cubicBezTo>
                <a:cubicBezTo>
                  <a:pt x="31" y="200"/>
                  <a:pt x="29" y="203"/>
                  <a:pt x="24" y="203"/>
                </a:cubicBezTo>
                <a:cubicBezTo>
                  <a:pt x="18" y="203"/>
                  <a:pt x="16" y="200"/>
                  <a:pt x="16" y="194"/>
                </a:cubicBezTo>
                <a:cubicBezTo>
                  <a:pt x="16" y="60"/>
                  <a:pt x="16" y="60"/>
                  <a:pt x="16" y="60"/>
                </a:cubicBezTo>
                <a:cubicBezTo>
                  <a:pt x="13" y="60"/>
                  <a:pt x="13" y="60"/>
                  <a:pt x="13" y="60"/>
                </a:cubicBezTo>
                <a:cubicBezTo>
                  <a:pt x="13" y="116"/>
                  <a:pt x="13" y="116"/>
                  <a:pt x="13" y="116"/>
                </a:cubicBezTo>
                <a:cubicBezTo>
                  <a:pt x="13" y="121"/>
                  <a:pt x="11" y="124"/>
                  <a:pt x="6" y="124"/>
                </a:cubicBezTo>
                <a:cubicBezTo>
                  <a:pt x="2" y="124"/>
                  <a:pt x="0" y="121"/>
                  <a:pt x="0" y="116"/>
                </a:cubicBezTo>
                <a:cubicBezTo>
                  <a:pt x="0" y="52"/>
                  <a:pt x="0" y="52"/>
                  <a:pt x="0" y="52"/>
                </a:cubicBezTo>
                <a:cubicBezTo>
                  <a:pt x="0" y="42"/>
                  <a:pt x="6" y="36"/>
                  <a:pt x="17" y="36"/>
                </a:cubicBezTo>
                <a:cubicBezTo>
                  <a:pt x="50" y="36"/>
                  <a:pt x="50" y="36"/>
                  <a:pt x="50" y="36"/>
                </a:cubicBezTo>
                <a:cubicBezTo>
                  <a:pt x="61" y="36"/>
                  <a:pt x="67" y="42"/>
                  <a:pt x="67" y="52"/>
                </a:cubicBezTo>
                <a:lnTo>
                  <a:pt x="67" y="116"/>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6" name="Freeform 19"/>
          <p:cNvSpPr>
            <a:spLocks noEditPoints="1"/>
          </p:cNvSpPr>
          <p:nvPr/>
        </p:nvSpPr>
        <p:spPr bwMode="auto">
          <a:xfrm>
            <a:off x="1785510" y="1587389"/>
            <a:ext cx="214919" cy="497559"/>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5 w 67"/>
              <a:gd name="T23" fmla="*/ 116 h 203"/>
              <a:gd name="T24" fmla="*/ 55 w 67"/>
              <a:gd name="T25" fmla="*/ 60 h 203"/>
              <a:gd name="T26" fmla="*/ 51 w 67"/>
              <a:gd name="T27" fmla="*/ 60 h 203"/>
              <a:gd name="T28" fmla="*/ 51 w 67"/>
              <a:gd name="T29" fmla="*/ 194 h 203"/>
              <a:gd name="T30" fmla="*/ 44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5" y="121"/>
                  <a:pt x="55" y="116"/>
                </a:cubicBezTo>
                <a:cubicBezTo>
                  <a:pt x="55" y="60"/>
                  <a:pt x="55" y="60"/>
                  <a:pt x="55" y="60"/>
                </a:cubicBezTo>
                <a:cubicBezTo>
                  <a:pt x="51" y="60"/>
                  <a:pt x="51" y="60"/>
                  <a:pt x="51" y="60"/>
                </a:cubicBezTo>
                <a:cubicBezTo>
                  <a:pt x="51" y="194"/>
                  <a:pt x="51" y="194"/>
                  <a:pt x="51" y="194"/>
                </a:cubicBezTo>
                <a:cubicBezTo>
                  <a:pt x="51" y="200"/>
                  <a:pt x="49" y="203"/>
                  <a:pt x="44"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7" name="Freeform 20"/>
          <p:cNvSpPr>
            <a:spLocks noEditPoints="1"/>
          </p:cNvSpPr>
          <p:nvPr/>
        </p:nvSpPr>
        <p:spPr bwMode="auto">
          <a:xfrm>
            <a:off x="1507974" y="1313434"/>
            <a:ext cx="198543" cy="464597"/>
          </a:xfrm>
          <a:custGeom>
            <a:avLst/>
            <a:gdLst>
              <a:gd name="T0" fmla="*/ 44 w 62"/>
              <a:gd name="T1" fmla="*/ 15 h 189"/>
              <a:gd name="T2" fmla="*/ 40 w 62"/>
              <a:gd name="T3" fmla="*/ 27 h 189"/>
              <a:gd name="T4" fmla="*/ 31 w 62"/>
              <a:gd name="T5" fmla="*/ 32 h 189"/>
              <a:gd name="T6" fmla="*/ 22 w 62"/>
              <a:gd name="T7" fmla="*/ 27 h 189"/>
              <a:gd name="T8" fmla="*/ 18 w 62"/>
              <a:gd name="T9" fmla="*/ 15 h 189"/>
              <a:gd name="T10" fmla="*/ 22 w 62"/>
              <a:gd name="T11" fmla="*/ 4 h 189"/>
              <a:gd name="T12" fmla="*/ 31 w 62"/>
              <a:gd name="T13" fmla="*/ 0 h 189"/>
              <a:gd name="T14" fmla="*/ 40 w 62"/>
              <a:gd name="T15" fmla="*/ 4 h 189"/>
              <a:gd name="T16" fmla="*/ 44 w 62"/>
              <a:gd name="T17" fmla="*/ 15 h 189"/>
              <a:gd name="T18" fmla="*/ 62 w 62"/>
              <a:gd name="T19" fmla="*/ 108 h 189"/>
              <a:gd name="T20" fmla="*/ 56 w 62"/>
              <a:gd name="T21" fmla="*/ 116 h 189"/>
              <a:gd name="T22" fmla="*/ 51 w 62"/>
              <a:gd name="T23" fmla="*/ 108 h 189"/>
              <a:gd name="T24" fmla="*/ 51 w 62"/>
              <a:gd name="T25" fmla="*/ 56 h 189"/>
              <a:gd name="T26" fmla="*/ 48 w 62"/>
              <a:gd name="T27" fmla="*/ 56 h 189"/>
              <a:gd name="T28" fmla="*/ 48 w 62"/>
              <a:gd name="T29" fmla="*/ 181 h 189"/>
              <a:gd name="T30" fmla="*/ 40 w 62"/>
              <a:gd name="T31" fmla="*/ 189 h 189"/>
              <a:gd name="T32" fmla="*/ 33 w 62"/>
              <a:gd name="T33" fmla="*/ 181 h 189"/>
              <a:gd name="T34" fmla="*/ 33 w 62"/>
              <a:gd name="T35" fmla="*/ 107 h 189"/>
              <a:gd name="T36" fmla="*/ 29 w 62"/>
              <a:gd name="T37" fmla="*/ 107 h 189"/>
              <a:gd name="T38" fmla="*/ 29 w 62"/>
              <a:gd name="T39" fmla="*/ 181 h 189"/>
              <a:gd name="T40" fmla="*/ 22 w 62"/>
              <a:gd name="T41" fmla="*/ 189 h 189"/>
              <a:gd name="T42" fmla="*/ 15 w 62"/>
              <a:gd name="T43" fmla="*/ 181 h 189"/>
              <a:gd name="T44" fmla="*/ 15 w 62"/>
              <a:gd name="T45" fmla="*/ 56 h 189"/>
              <a:gd name="T46" fmla="*/ 12 w 62"/>
              <a:gd name="T47" fmla="*/ 56 h 189"/>
              <a:gd name="T48" fmla="*/ 12 w 62"/>
              <a:gd name="T49" fmla="*/ 108 h 189"/>
              <a:gd name="T50" fmla="*/ 6 w 62"/>
              <a:gd name="T51" fmla="*/ 116 h 189"/>
              <a:gd name="T52" fmla="*/ 0 w 62"/>
              <a:gd name="T53" fmla="*/ 108 h 189"/>
              <a:gd name="T54" fmla="*/ 0 w 62"/>
              <a:gd name="T55" fmla="*/ 48 h 189"/>
              <a:gd name="T56" fmla="*/ 16 w 62"/>
              <a:gd name="T57" fmla="*/ 33 h 189"/>
              <a:gd name="T58" fmla="*/ 46 w 62"/>
              <a:gd name="T59" fmla="*/ 33 h 189"/>
              <a:gd name="T60" fmla="*/ 62 w 62"/>
              <a:gd name="T61" fmla="*/ 48 h 189"/>
              <a:gd name="T62" fmla="*/ 62 w 62"/>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189">
                <a:moveTo>
                  <a:pt x="44" y="15"/>
                </a:moveTo>
                <a:cubicBezTo>
                  <a:pt x="44" y="19"/>
                  <a:pt x="43" y="23"/>
                  <a:pt x="40" y="27"/>
                </a:cubicBezTo>
                <a:cubicBezTo>
                  <a:pt x="37" y="30"/>
                  <a:pt x="35" y="32"/>
                  <a:pt x="31" y="32"/>
                </a:cubicBezTo>
                <a:cubicBezTo>
                  <a:pt x="27" y="32"/>
                  <a:pt x="24" y="30"/>
                  <a:pt x="22" y="27"/>
                </a:cubicBezTo>
                <a:cubicBezTo>
                  <a:pt x="19" y="23"/>
                  <a:pt x="18" y="19"/>
                  <a:pt x="18" y="15"/>
                </a:cubicBezTo>
                <a:cubicBezTo>
                  <a:pt x="18" y="11"/>
                  <a:pt x="19" y="7"/>
                  <a:pt x="22" y="4"/>
                </a:cubicBezTo>
                <a:cubicBezTo>
                  <a:pt x="24" y="1"/>
                  <a:pt x="27" y="0"/>
                  <a:pt x="31" y="0"/>
                </a:cubicBezTo>
                <a:cubicBezTo>
                  <a:pt x="35" y="0"/>
                  <a:pt x="37" y="1"/>
                  <a:pt x="40" y="4"/>
                </a:cubicBezTo>
                <a:cubicBezTo>
                  <a:pt x="43" y="7"/>
                  <a:pt x="44" y="11"/>
                  <a:pt x="44" y="15"/>
                </a:cubicBezTo>
                <a:close/>
                <a:moveTo>
                  <a:pt x="62" y="108"/>
                </a:moveTo>
                <a:cubicBezTo>
                  <a:pt x="62" y="113"/>
                  <a:pt x="60" y="116"/>
                  <a:pt x="56" y="116"/>
                </a:cubicBezTo>
                <a:cubicBezTo>
                  <a:pt x="52" y="116"/>
                  <a:pt x="51" y="113"/>
                  <a:pt x="51" y="108"/>
                </a:cubicBezTo>
                <a:cubicBezTo>
                  <a:pt x="51" y="56"/>
                  <a:pt x="51" y="56"/>
                  <a:pt x="51" y="56"/>
                </a:cubicBezTo>
                <a:cubicBezTo>
                  <a:pt x="48" y="56"/>
                  <a:pt x="48" y="56"/>
                  <a:pt x="48" y="56"/>
                </a:cubicBezTo>
                <a:cubicBezTo>
                  <a:pt x="48" y="181"/>
                  <a:pt x="48" y="181"/>
                  <a:pt x="48" y="181"/>
                </a:cubicBezTo>
                <a:cubicBezTo>
                  <a:pt x="48" y="186"/>
                  <a:pt x="45" y="189"/>
                  <a:pt x="40" y="189"/>
                </a:cubicBezTo>
                <a:cubicBezTo>
                  <a:pt x="35" y="189"/>
                  <a:pt x="33" y="186"/>
                  <a:pt x="33" y="181"/>
                </a:cubicBezTo>
                <a:cubicBezTo>
                  <a:pt x="33" y="107"/>
                  <a:pt x="33" y="107"/>
                  <a:pt x="33" y="107"/>
                </a:cubicBezTo>
                <a:cubicBezTo>
                  <a:pt x="29" y="107"/>
                  <a:pt x="29" y="107"/>
                  <a:pt x="29" y="107"/>
                </a:cubicBezTo>
                <a:cubicBezTo>
                  <a:pt x="29" y="181"/>
                  <a:pt x="29" y="181"/>
                  <a:pt x="29" y="181"/>
                </a:cubicBezTo>
                <a:cubicBezTo>
                  <a:pt x="29"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5" y="33"/>
                  <a:pt x="16" y="33"/>
                </a:cubicBezTo>
                <a:cubicBezTo>
                  <a:pt x="46" y="33"/>
                  <a:pt x="46" y="33"/>
                  <a:pt x="46" y="33"/>
                </a:cubicBezTo>
                <a:cubicBezTo>
                  <a:pt x="57" y="33"/>
                  <a:pt x="62" y="38"/>
                  <a:pt x="62" y="48"/>
                </a:cubicBezTo>
                <a:lnTo>
                  <a:pt x="62"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8" name="Freeform 21"/>
          <p:cNvSpPr>
            <a:spLocks noEditPoints="1"/>
          </p:cNvSpPr>
          <p:nvPr/>
        </p:nvSpPr>
        <p:spPr bwMode="auto">
          <a:xfrm>
            <a:off x="2199940" y="1313434"/>
            <a:ext cx="202633" cy="464597"/>
          </a:xfrm>
          <a:custGeom>
            <a:avLst/>
            <a:gdLst>
              <a:gd name="T0" fmla="*/ 45 w 63"/>
              <a:gd name="T1" fmla="*/ 15 h 189"/>
              <a:gd name="T2" fmla="*/ 41 w 63"/>
              <a:gd name="T3" fmla="*/ 27 h 189"/>
              <a:gd name="T4" fmla="*/ 32 w 63"/>
              <a:gd name="T5" fmla="*/ 32 h 189"/>
              <a:gd name="T6" fmla="*/ 23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3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3"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3"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9" name="Freeform 22"/>
          <p:cNvSpPr>
            <a:spLocks noEditPoints="1"/>
          </p:cNvSpPr>
          <p:nvPr/>
        </p:nvSpPr>
        <p:spPr bwMode="auto">
          <a:xfrm>
            <a:off x="2903153" y="1313434"/>
            <a:ext cx="202633" cy="464597"/>
          </a:xfrm>
          <a:custGeom>
            <a:avLst/>
            <a:gdLst>
              <a:gd name="T0" fmla="*/ 44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20" name="Freeform 23"/>
          <p:cNvSpPr>
            <a:spLocks noEditPoints="1"/>
          </p:cNvSpPr>
          <p:nvPr/>
        </p:nvSpPr>
        <p:spPr bwMode="auto">
          <a:xfrm>
            <a:off x="3576358" y="1313434"/>
            <a:ext cx="200588" cy="464597"/>
          </a:xfrm>
          <a:custGeom>
            <a:avLst/>
            <a:gdLst>
              <a:gd name="T0" fmla="*/ 44 w 63"/>
              <a:gd name="T1" fmla="*/ 15 h 189"/>
              <a:gd name="T2" fmla="*/ 41 w 63"/>
              <a:gd name="T3" fmla="*/ 27 h 189"/>
              <a:gd name="T4" fmla="*/ 31 w 63"/>
              <a:gd name="T5" fmla="*/ 32 h 189"/>
              <a:gd name="T6" fmla="*/ 22 w 63"/>
              <a:gd name="T7" fmla="*/ 27 h 189"/>
              <a:gd name="T8" fmla="*/ 19 w 63"/>
              <a:gd name="T9" fmla="*/ 15 h 189"/>
              <a:gd name="T10" fmla="*/ 22 w 63"/>
              <a:gd name="T11" fmla="*/ 4 h 189"/>
              <a:gd name="T12" fmla="*/ 31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1" y="32"/>
                </a:cubicBezTo>
                <a:cubicBezTo>
                  <a:pt x="28" y="32"/>
                  <a:pt x="25" y="30"/>
                  <a:pt x="22" y="27"/>
                </a:cubicBezTo>
                <a:cubicBezTo>
                  <a:pt x="20" y="23"/>
                  <a:pt x="19" y="19"/>
                  <a:pt x="19" y="15"/>
                </a:cubicBezTo>
                <a:cubicBezTo>
                  <a:pt x="19" y="11"/>
                  <a:pt x="20" y="7"/>
                  <a:pt x="22" y="4"/>
                </a:cubicBezTo>
                <a:cubicBezTo>
                  <a:pt x="25" y="1"/>
                  <a:pt x="28" y="0"/>
                  <a:pt x="31"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7" y="33"/>
                  <a:pt x="63" y="38"/>
                  <a:pt x="63" y="48"/>
                </a:cubicBezTo>
                <a:lnTo>
                  <a:pt x="63"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21" name="Freeform 24"/>
          <p:cNvSpPr>
            <a:spLocks noEditPoints="1"/>
          </p:cNvSpPr>
          <p:nvPr/>
        </p:nvSpPr>
        <p:spPr bwMode="auto">
          <a:xfrm>
            <a:off x="4270198" y="1313434"/>
            <a:ext cx="202633" cy="464597"/>
          </a:xfrm>
          <a:custGeom>
            <a:avLst/>
            <a:gdLst>
              <a:gd name="T0" fmla="*/ 44 w 63"/>
              <a:gd name="T1" fmla="*/ 15 h 189"/>
              <a:gd name="T2" fmla="*/ 40 w 63"/>
              <a:gd name="T3" fmla="*/ 27 h 189"/>
              <a:gd name="T4" fmla="*/ 31 w 63"/>
              <a:gd name="T5" fmla="*/ 32 h 189"/>
              <a:gd name="T6" fmla="*/ 22 w 63"/>
              <a:gd name="T7" fmla="*/ 27 h 189"/>
              <a:gd name="T8" fmla="*/ 18 w 63"/>
              <a:gd name="T9" fmla="*/ 15 h 189"/>
              <a:gd name="T10" fmla="*/ 22 w 63"/>
              <a:gd name="T11" fmla="*/ 4 h 189"/>
              <a:gd name="T12" fmla="*/ 31 w 63"/>
              <a:gd name="T13" fmla="*/ 0 h 189"/>
              <a:gd name="T14" fmla="*/ 40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6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0" y="27"/>
                </a:cubicBezTo>
                <a:cubicBezTo>
                  <a:pt x="38" y="30"/>
                  <a:pt x="35" y="32"/>
                  <a:pt x="31" y="32"/>
                </a:cubicBezTo>
                <a:cubicBezTo>
                  <a:pt x="28" y="32"/>
                  <a:pt x="25" y="30"/>
                  <a:pt x="22" y="27"/>
                </a:cubicBezTo>
                <a:cubicBezTo>
                  <a:pt x="20" y="23"/>
                  <a:pt x="18" y="19"/>
                  <a:pt x="18" y="15"/>
                </a:cubicBezTo>
                <a:cubicBezTo>
                  <a:pt x="18" y="11"/>
                  <a:pt x="20" y="7"/>
                  <a:pt x="22" y="4"/>
                </a:cubicBezTo>
                <a:cubicBezTo>
                  <a:pt x="25" y="1"/>
                  <a:pt x="28" y="0"/>
                  <a:pt x="31" y="0"/>
                </a:cubicBezTo>
                <a:cubicBezTo>
                  <a:pt x="35" y="0"/>
                  <a:pt x="38" y="1"/>
                  <a:pt x="40"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6" y="33"/>
                </a:cubicBezTo>
                <a:cubicBezTo>
                  <a:pt x="47" y="33"/>
                  <a:pt x="47" y="33"/>
                  <a:pt x="47" y="33"/>
                </a:cubicBezTo>
                <a:cubicBezTo>
                  <a:pt x="57" y="33"/>
                  <a:pt x="63" y="38"/>
                  <a:pt x="63" y="48"/>
                </a:cubicBezTo>
                <a:lnTo>
                  <a:pt x="63"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22" name="Freeform 25"/>
          <p:cNvSpPr>
            <a:spLocks noEditPoints="1"/>
          </p:cNvSpPr>
          <p:nvPr/>
        </p:nvSpPr>
        <p:spPr bwMode="auto">
          <a:xfrm>
            <a:off x="4960285" y="1313434"/>
            <a:ext cx="202633" cy="464597"/>
          </a:xfrm>
          <a:custGeom>
            <a:avLst/>
            <a:gdLst>
              <a:gd name="T0" fmla="*/ 45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ysClr val="window" lastClr="FFFFFF">
              <a:lumMod val="75000"/>
            </a:sysClr>
          </a:solidFill>
          <a:ln>
            <a:noFill/>
          </a:ln>
        </p:spPr>
        <p:txBody>
          <a:bodyPr vert="horz" wrap="square" lIns="103693" tIns="51847" rIns="103693" bIns="51847"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23" name="Text Box 10"/>
          <p:cNvSpPr txBox="1">
            <a:spLocks noChangeArrowheads="1"/>
          </p:cNvSpPr>
          <p:nvPr/>
        </p:nvSpPr>
        <p:spPr bwMode="auto">
          <a:xfrm>
            <a:off x="2076154" y="4766696"/>
            <a:ext cx="4025329" cy="1706203"/>
          </a:xfrm>
          <a:prstGeom prst="rect">
            <a:avLst/>
          </a:prstGeom>
          <a:noFill/>
          <a:ln w="9525">
            <a:noFill/>
            <a:miter lim="800000"/>
            <a:headEnd/>
            <a:tailEnd/>
          </a:ln>
        </p:spPr>
        <p:txBody>
          <a:bodyPr wrap="square" lIns="51847" tIns="25923" rIns="51847" bIns="25923">
            <a:spAutoFit/>
          </a:bodyPr>
          <a:lstStyle/>
          <a:p>
            <a:pPr defTabSz="1234024" fontAlgn="base">
              <a:lnSpc>
                <a:spcPct val="130000"/>
              </a:lnSpc>
              <a:spcBef>
                <a:spcPct val="0"/>
              </a:spcBef>
              <a:spcAft>
                <a:spcPct val="0"/>
              </a:spcAft>
            </a:pPr>
            <a:r>
              <a:rPr lang="zh-CN" altLang="en-US" sz="1867" b="1" dirty="0">
                <a:solidFill>
                  <a:srgbClr val="08A810"/>
                </a:solidFill>
                <a:latin typeface="微软雅黑" pitchFamily="34" charset="-122"/>
                <a:ea typeface="微软雅黑" pitchFamily="34" charset="-122"/>
                <a:cs typeface="Open Sans" pitchFamily="34" charset="0"/>
              </a:rPr>
              <a:t>输入文字</a:t>
            </a:r>
            <a:endParaRPr lang="en-US" sz="1600" b="1" dirty="0">
              <a:solidFill>
                <a:srgbClr val="08A810"/>
              </a:solidFill>
              <a:latin typeface="微软雅黑" pitchFamily="34" charset="-122"/>
              <a:ea typeface="微软雅黑" pitchFamily="34" charset="-122"/>
              <a:cs typeface="Open Sans" pitchFamily="34" charset="0"/>
            </a:endParaRPr>
          </a:p>
          <a:p>
            <a:pPr defTabSz="1234024" fontAlgn="base">
              <a:lnSpc>
                <a:spcPct val="130000"/>
              </a:lnSpc>
              <a:spcBef>
                <a:spcPct val="0"/>
              </a:spcBef>
              <a:spcAft>
                <a:spcPct val="0"/>
              </a:spcAft>
            </a:pPr>
            <a:r>
              <a:rPr lang="zh-CN" altLang="en-US" sz="1600" b="1" dirty="0">
                <a:solidFill>
                  <a:prstClr val="black"/>
                </a:solidFill>
                <a:latin typeface="微软雅黑" pitchFamily="34" charset="-122"/>
                <a:ea typeface="微软雅黑" pitchFamily="34" charset="-122"/>
                <a:cs typeface="Open Sans" pitchFamily="34" charset="0"/>
              </a:rPr>
              <a:t>您的内容打在这里，或者通过复制您的文本后，在此框中选择粘贴，并选择只保留文字。在此录入上述图表的综合描述说明，在此录入上述图表。</a:t>
            </a:r>
            <a:endParaRPr lang="en-US" sz="1600" b="1" dirty="0">
              <a:solidFill>
                <a:prstClr val="black"/>
              </a:solidFill>
              <a:latin typeface="微软雅黑" pitchFamily="34" charset="-122"/>
              <a:ea typeface="微软雅黑" pitchFamily="34" charset="-122"/>
              <a:cs typeface="Open Sans" pitchFamily="34" charset="0"/>
            </a:endParaRPr>
          </a:p>
        </p:txBody>
      </p:sp>
      <p:sp>
        <p:nvSpPr>
          <p:cNvPr id="24" name="Text Box 10"/>
          <p:cNvSpPr txBox="1">
            <a:spLocks noChangeArrowheads="1"/>
          </p:cNvSpPr>
          <p:nvPr/>
        </p:nvSpPr>
        <p:spPr bwMode="auto">
          <a:xfrm>
            <a:off x="815414" y="5354263"/>
            <a:ext cx="2160269" cy="585896"/>
          </a:xfrm>
          <a:prstGeom prst="rect">
            <a:avLst/>
          </a:prstGeom>
          <a:noFill/>
          <a:ln w="9525">
            <a:noFill/>
            <a:miter lim="800000"/>
            <a:headEnd/>
            <a:tailEnd/>
          </a:ln>
        </p:spPr>
        <p:txBody>
          <a:bodyPr wrap="square" lIns="51847" tIns="25923" rIns="51847" bIns="25923">
            <a:spAutoFit/>
          </a:bodyPr>
          <a:lstStyle/>
          <a:p>
            <a:pPr defTabSz="1234024" fontAlgn="base">
              <a:spcBef>
                <a:spcPct val="0"/>
              </a:spcBef>
              <a:spcAft>
                <a:spcPct val="0"/>
              </a:spcAft>
            </a:pPr>
            <a:r>
              <a:rPr lang="en-US" sz="3467" b="1" dirty="0">
                <a:solidFill>
                  <a:srgbClr val="08A810"/>
                </a:solidFill>
                <a:latin typeface="微软雅黑" pitchFamily="34" charset="-122"/>
                <a:ea typeface="微软雅黑" pitchFamily="34" charset="-122"/>
                <a:cs typeface="Open Sans" pitchFamily="34" charset="0"/>
              </a:rPr>
              <a:t>69%</a:t>
            </a:r>
          </a:p>
        </p:txBody>
      </p:sp>
      <p:sp>
        <p:nvSpPr>
          <p:cNvPr id="25" name="Right Brace 31"/>
          <p:cNvSpPr/>
          <p:nvPr/>
        </p:nvSpPr>
        <p:spPr>
          <a:xfrm>
            <a:off x="6107997" y="1316766"/>
            <a:ext cx="180024" cy="5255116"/>
          </a:xfrm>
          <a:prstGeom prst="rightBrace">
            <a:avLst/>
          </a:prstGeom>
          <a:noFill/>
          <a:ln w="9525" cap="flat" cmpd="sng" algn="ctr">
            <a:solidFill>
              <a:sysClr val="window" lastClr="FFFFFF">
                <a:lumMod val="65000"/>
              </a:sysClr>
            </a:solidFill>
            <a:prstDash val="solid"/>
          </a:ln>
          <a:effectLst/>
        </p:spPr>
        <p:txBody>
          <a:bodyPr lIns="103693" tIns="51847" rIns="103693" bIns="51847"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a:ea typeface="微软雅黑"/>
            </a:endParaRPr>
          </a:p>
        </p:txBody>
      </p:sp>
      <p:sp>
        <p:nvSpPr>
          <p:cNvPr id="26" name="Rounded Rectangle 37"/>
          <p:cNvSpPr/>
          <p:nvPr/>
        </p:nvSpPr>
        <p:spPr>
          <a:xfrm>
            <a:off x="6707036" y="1486861"/>
            <a:ext cx="4444693" cy="1521391"/>
          </a:xfrm>
          <a:prstGeom prst="roundRect">
            <a:avLst>
              <a:gd name="adj" fmla="val 5186"/>
            </a:avLst>
          </a:prstGeom>
          <a:solidFill>
            <a:srgbClr val="00B050"/>
          </a:solidFill>
          <a:ln w="9525" cap="flat" cmpd="sng" algn="ctr">
            <a:noFill/>
            <a:prstDash val="solid"/>
          </a:ln>
          <a:effectLst/>
        </p:spPr>
        <p:txBody>
          <a:bodyPr lIns="103693" tIns="51847" rIns="103693" bIns="51847"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Arial"/>
              <a:ea typeface="微软雅黑"/>
            </a:endParaRPr>
          </a:p>
        </p:txBody>
      </p:sp>
      <p:sp>
        <p:nvSpPr>
          <p:cNvPr id="27" name="Text Box 10"/>
          <p:cNvSpPr txBox="1">
            <a:spLocks noChangeArrowheads="1"/>
          </p:cNvSpPr>
          <p:nvPr/>
        </p:nvSpPr>
        <p:spPr bwMode="auto">
          <a:xfrm>
            <a:off x="6967758" y="1567001"/>
            <a:ext cx="4034989" cy="1037237"/>
          </a:xfrm>
          <a:prstGeom prst="rect">
            <a:avLst/>
          </a:prstGeom>
          <a:noFill/>
          <a:ln w="9525">
            <a:noFill/>
            <a:miter lim="800000"/>
            <a:headEnd/>
            <a:tailEnd/>
          </a:ln>
        </p:spPr>
        <p:txBody>
          <a:bodyPr wrap="square" lIns="51847" tIns="25923" rIns="51847" bIns="25923">
            <a:spAutoFit/>
          </a:bodyPr>
          <a:lstStyle/>
          <a:p>
            <a:pPr defTabSz="1234024" fontAlgn="base">
              <a:spcBef>
                <a:spcPct val="0"/>
              </a:spcBef>
              <a:spcAft>
                <a:spcPct val="0"/>
              </a:spcAft>
            </a:pPr>
            <a:r>
              <a:rPr lang="en-US" altLang="zh-CN" sz="1867" b="1" dirty="0">
                <a:solidFill>
                  <a:prstClr val="white"/>
                </a:solidFill>
                <a:latin typeface="微软雅黑" pitchFamily="34" charset="-122"/>
                <a:ea typeface="微软雅黑" pitchFamily="34" charset="-122"/>
                <a:cs typeface="Open Sans" pitchFamily="34" charset="0"/>
              </a:rPr>
              <a:t>1</a:t>
            </a:r>
            <a:r>
              <a:rPr lang="zh-CN" altLang="en-US" sz="1867" b="1" dirty="0">
                <a:solidFill>
                  <a:prstClr val="white"/>
                </a:solidFill>
                <a:latin typeface="微软雅黑" pitchFamily="34" charset="-122"/>
                <a:ea typeface="微软雅黑" pitchFamily="34" charset="-122"/>
                <a:cs typeface="Open Sans" pitchFamily="34" charset="0"/>
              </a:rPr>
              <a:t>、单击此处添加标题</a:t>
            </a:r>
            <a:endParaRPr lang="en-US" altLang="zh-CN" sz="1867"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endParaRPr lang="en-US" altLang="zh-CN" sz="1333"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r>
              <a:rPr lang="zh-CN" altLang="en-US" sz="1600" b="1" dirty="0">
                <a:solidFill>
                  <a:prstClr val="white"/>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600" b="1" dirty="0">
              <a:solidFill>
                <a:prstClr val="white"/>
              </a:solidFill>
              <a:latin typeface="微软雅黑" pitchFamily="34" charset="-122"/>
              <a:ea typeface="微软雅黑" pitchFamily="34" charset="-122"/>
              <a:cs typeface="Open Sans" pitchFamily="34" charset="0"/>
            </a:endParaRPr>
          </a:p>
        </p:txBody>
      </p:sp>
      <p:sp>
        <p:nvSpPr>
          <p:cNvPr id="28" name="Rounded Rectangle 45"/>
          <p:cNvSpPr/>
          <p:nvPr/>
        </p:nvSpPr>
        <p:spPr>
          <a:xfrm>
            <a:off x="6707036" y="3192783"/>
            <a:ext cx="4444693" cy="1604571"/>
          </a:xfrm>
          <a:prstGeom prst="roundRect">
            <a:avLst>
              <a:gd name="adj" fmla="val 5186"/>
            </a:avLst>
          </a:prstGeom>
          <a:solidFill>
            <a:srgbClr val="92D050"/>
          </a:solidFill>
          <a:ln w="9525" cap="flat" cmpd="sng" algn="ctr">
            <a:noFill/>
            <a:prstDash val="solid"/>
          </a:ln>
          <a:effectLst/>
        </p:spPr>
        <p:txBody>
          <a:bodyPr lIns="103693" tIns="51847" rIns="103693" bIns="51847"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Arial"/>
              <a:ea typeface="微软雅黑"/>
            </a:endParaRPr>
          </a:p>
        </p:txBody>
      </p:sp>
      <p:sp>
        <p:nvSpPr>
          <p:cNvPr id="29" name="Text Box 10"/>
          <p:cNvSpPr txBox="1">
            <a:spLocks noChangeArrowheads="1"/>
          </p:cNvSpPr>
          <p:nvPr/>
        </p:nvSpPr>
        <p:spPr bwMode="auto">
          <a:xfrm>
            <a:off x="6967762" y="3360997"/>
            <a:ext cx="4034985" cy="1037237"/>
          </a:xfrm>
          <a:prstGeom prst="rect">
            <a:avLst/>
          </a:prstGeom>
          <a:noFill/>
          <a:ln w="9525">
            <a:noFill/>
            <a:miter lim="800000"/>
            <a:headEnd/>
            <a:tailEnd/>
          </a:ln>
        </p:spPr>
        <p:txBody>
          <a:bodyPr wrap="square" lIns="51847" tIns="25923" rIns="51847" bIns="25923">
            <a:spAutoFit/>
          </a:bodyPr>
          <a:lstStyle/>
          <a:p>
            <a:pPr defTabSz="1234024" fontAlgn="base">
              <a:spcBef>
                <a:spcPct val="0"/>
              </a:spcBef>
              <a:spcAft>
                <a:spcPct val="0"/>
              </a:spcAft>
            </a:pPr>
            <a:r>
              <a:rPr lang="en-US" altLang="zh-CN" sz="1867" b="1" dirty="0">
                <a:solidFill>
                  <a:prstClr val="white"/>
                </a:solidFill>
                <a:latin typeface="微软雅黑" pitchFamily="34" charset="-122"/>
                <a:ea typeface="微软雅黑" pitchFamily="34" charset="-122"/>
                <a:cs typeface="Open Sans" pitchFamily="34" charset="0"/>
              </a:rPr>
              <a:t>2</a:t>
            </a:r>
            <a:r>
              <a:rPr lang="zh-CN" altLang="en-US" sz="1867" b="1" dirty="0">
                <a:solidFill>
                  <a:prstClr val="white"/>
                </a:solidFill>
                <a:latin typeface="微软雅黑" pitchFamily="34" charset="-122"/>
                <a:ea typeface="微软雅黑" pitchFamily="34" charset="-122"/>
                <a:cs typeface="Open Sans" pitchFamily="34" charset="0"/>
              </a:rPr>
              <a:t>、单击此处添加标题</a:t>
            </a:r>
            <a:endParaRPr lang="en-US" altLang="zh-CN" sz="1867"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endParaRPr lang="en-US" altLang="zh-CN" sz="1333"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r>
              <a:rPr lang="zh-CN" altLang="en-US" sz="1600" b="1" dirty="0">
                <a:solidFill>
                  <a:prstClr val="white"/>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600" b="1" dirty="0">
              <a:solidFill>
                <a:prstClr val="white"/>
              </a:solidFill>
              <a:latin typeface="微软雅黑" pitchFamily="34" charset="-122"/>
              <a:ea typeface="微软雅黑" pitchFamily="34" charset="-122"/>
              <a:cs typeface="Open Sans" pitchFamily="34" charset="0"/>
            </a:endParaRPr>
          </a:p>
        </p:txBody>
      </p:sp>
      <p:sp>
        <p:nvSpPr>
          <p:cNvPr id="30" name="Rounded Rectangle 47"/>
          <p:cNvSpPr/>
          <p:nvPr/>
        </p:nvSpPr>
        <p:spPr>
          <a:xfrm>
            <a:off x="6707036" y="4981730"/>
            <a:ext cx="4444693" cy="1485428"/>
          </a:xfrm>
          <a:prstGeom prst="roundRect">
            <a:avLst>
              <a:gd name="adj" fmla="val 5186"/>
            </a:avLst>
          </a:prstGeom>
          <a:solidFill>
            <a:srgbClr val="00B050"/>
          </a:solidFill>
          <a:ln w="9525" cap="flat" cmpd="sng" algn="ctr">
            <a:noFill/>
            <a:prstDash val="solid"/>
          </a:ln>
          <a:effectLst/>
        </p:spPr>
        <p:txBody>
          <a:bodyPr lIns="103693" tIns="51847" rIns="103693" bIns="51847"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Arial"/>
              <a:ea typeface="微软雅黑"/>
            </a:endParaRPr>
          </a:p>
        </p:txBody>
      </p:sp>
      <p:sp>
        <p:nvSpPr>
          <p:cNvPr id="31" name="Text Box 10"/>
          <p:cNvSpPr txBox="1">
            <a:spLocks noChangeArrowheads="1"/>
          </p:cNvSpPr>
          <p:nvPr/>
        </p:nvSpPr>
        <p:spPr bwMode="auto">
          <a:xfrm>
            <a:off x="6967761" y="5055959"/>
            <a:ext cx="3988023" cy="1037237"/>
          </a:xfrm>
          <a:prstGeom prst="rect">
            <a:avLst/>
          </a:prstGeom>
          <a:noFill/>
          <a:ln w="9525">
            <a:noFill/>
            <a:miter lim="800000"/>
            <a:headEnd/>
            <a:tailEnd/>
          </a:ln>
        </p:spPr>
        <p:txBody>
          <a:bodyPr wrap="square" lIns="51847" tIns="25923" rIns="51847" bIns="25923">
            <a:spAutoFit/>
          </a:bodyPr>
          <a:lstStyle/>
          <a:p>
            <a:pPr defTabSz="1234024" fontAlgn="base">
              <a:spcBef>
                <a:spcPct val="0"/>
              </a:spcBef>
              <a:spcAft>
                <a:spcPct val="0"/>
              </a:spcAft>
            </a:pPr>
            <a:r>
              <a:rPr lang="en-US" altLang="zh-CN" sz="1867" b="1" dirty="0">
                <a:solidFill>
                  <a:prstClr val="white"/>
                </a:solidFill>
                <a:latin typeface="微软雅黑" pitchFamily="34" charset="-122"/>
                <a:ea typeface="微软雅黑" pitchFamily="34" charset="-122"/>
                <a:cs typeface="Open Sans" pitchFamily="34" charset="0"/>
              </a:rPr>
              <a:t>3</a:t>
            </a:r>
            <a:r>
              <a:rPr lang="zh-CN" altLang="en-US" sz="1867" b="1" dirty="0">
                <a:solidFill>
                  <a:prstClr val="white"/>
                </a:solidFill>
                <a:latin typeface="微软雅黑" pitchFamily="34" charset="-122"/>
                <a:ea typeface="微软雅黑" pitchFamily="34" charset="-122"/>
                <a:cs typeface="Open Sans" pitchFamily="34" charset="0"/>
              </a:rPr>
              <a:t>、单击此处添加标题</a:t>
            </a:r>
            <a:endParaRPr lang="en-US" altLang="zh-CN" sz="1867"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endParaRPr lang="en-US" altLang="zh-CN" sz="1333" b="1" dirty="0">
              <a:solidFill>
                <a:prstClr val="white"/>
              </a:solidFill>
              <a:latin typeface="微软雅黑" pitchFamily="34" charset="-122"/>
              <a:ea typeface="微软雅黑" pitchFamily="34" charset="-122"/>
              <a:cs typeface="Open Sans" pitchFamily="34" charset="0"/>
            </a:endParaRPr>
          </a:p>
          <a:p>
            <a:pPr defTabSz="1234024" fontAlgn="base">
              <a:spcBef>
                <a:spcPct val="0"/>
              </a:spcBef>
              <a:spcAft>
                <a:spcPct val="0"/>
              </a:spcAft>
            </a:pPr>
            <a:r>
              <a:rPr lang="zh-CN" altLang="en-US" sz="1600" b="1" dirty="0">
                <a:solidFill>
                  <a:prstClr val="white"/>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600" b="1" dirty="0">
              <a:solidFill>
                <a:prstClr val="white"/>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56269696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70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8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9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0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10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20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30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40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1000"/>
                                        <p:tgtEl>
                                          <p:spTgt spid="14"/>
                                        </p:tgtEl>
                                      </p:cBhvr>
                                    </p:animEffect>
                                    <p:anim calcmode="lin" valueType="num">
                                      <p:cBhvr>
                                        <p:cTn id="78" dur="1000" fill="hold"/>
                                        <p:tgtEl>
                                          <p:spTgt spid="14"/>
                                        </p:tgtEl>
                                        <p:attrNameLst>
                                          <p:attrName>ppt_x</p:attrName>
                                        </p:attrNameLst>
                                      </p:cBhvr>
                                      <p:tavLst>
                                        <p:tav tm="0">
                                          <p:val>
                                            <p:strVal val="#ppt_x"/>
                                          </p:val>
                                        </p:tav>
                                        <p:tav tm="100000">
                                          <p:val>
                                            <p:strVal val="#ppt_x"/>
                                          </p:val>
                                        </p:tav>
                                      </p:tavLst>
                                    </p:anim>
                                    <p:anim calcmode="lin" valueType="num">
                                      <p:cBhvr>
                                        <p:cTn id="79" dur="1000" fill="hold"/>
                                        <p:tgtEl>
                                          <p:spTgt spid="14"/>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160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170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180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1000"/>
                                        <p:tgtEl>
                                          <p:spTgt spid="20"/>
                                        </p:tgtEl>
                                      </p:cBhvr>
                                    </p:animEffect>
                                    <p:anim calcmode="lin" valueType="num">
                                      <p:cBhvr>
                                        <p:cTn id="98" dur="1000" fill="hold"/>
                                        <p:tgtEl>
                                          <p:spTgt spid="20"/>
                                        </p:tgtEl>
                                        <p:attrNameLst>
                                          <p:attrName>ppt_x</p:attrName>
                                        </p:attrNameLst>
                                      </p:cBhvr>
                                      <p:tavLst>
                                        <p:tav tm="0">
                                          <p:val>
                                            <p:strVal val="#ppt_x"/>
                                          </p:val>
                                        </p:tav>
                                        <p:tav tm="100000">
                                          <p:val>
                                            <p:strVal val="#ppt_x"/>
                                          </p:val>
                                        </p:tav>
                                      </p:tavLst>
                                    </p:anim>
                                    <p:anim calcmode="lin" valueType="num">
                                      <p:cBhvr>
                                        <p:cTn id="99" dur="1000" fill="hold"/>
                                        <p:tgtEl>
                                          <p:spTgt spid="20"/>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190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1000"/>
                                        <p:tgtEl>
                                          <p:spTgt spid="21"/>
                                        </p:tgtEl>
                                      </p:cBhvr>
                                    </p:animEffect>
                                    <p:anim calcmode="lin" valueType="num">
                                      <p:cBhvr>
                                        <p:cTn id="103" dur="1000" fill="hold"/>
                                        <p:tgtEl>
                                          <p:spTgt spid="21"/>
                                        </p:tgtEl>
                                        <p:attrNameLst>
                                          <p:attrName>ppt_x</p:attrName>
                                        </p:attrNameLst>
                                      </p:cBhvr>
                                      <p:tavLst>
                                        <p:tav tm="0">
                                          <p:val>
                                            <p:strVal val="#ppt_x"/>
                                          </p:val>
                                        </p:tav>
                                        <p:tav tm="100000">
                                          <p:val>
                                            <p:strVal val="#ppt_x"/>
                                          </p:val>
                                        </p:tav>
                                      </p:tavLst>
                                    </p:anim>
                                    <p:anim calcmode="lin" valueType="num">
                                      <p:cBhvr>
                                        <p:cTn id="104" dur="1000" fill="hold"/>
                                        <p:tgtEl>
                                          <p:spTgt spid="21"/>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200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childTnLst>
                          </p:cTn>
                        </p:par>
                        <p:par>
                          <p:cTn id="110" fill="hold">
                            <p:stCondLst>
                              <p:cond delay="3000"/>
                            </p:stCondLst>
                            <p:childTnLst>
                              <p:par>
                                <p:cTn id="111" presetID="53" presetClass="entr" presetSubtype="16" fill="hold" grpId="0" nodeType="after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par>
                          <p:cTn id="116" fill="hold">
                            <p:stCondLst>
                              <p:cond delay="3500"/>
                            </p:stCondLst>
                            <p:childTnLst>
                              <p:par>
                                <p:cTn id="117" presetID="22" presetClass="entr" presetSubtype="8"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wipe(left)">
                                      <p:cBhvr>
                                        <p:cTn id="119" dur="500"/>
                                        <p:tgtEl>
                                          <p:spTgt spid="23"/>
                                        </p:tgtEl>
                                      </p:cBhvr>
                                    </p:animEffect>
                                  </p:childTnLst>
                                </p:cTn>
                              </p:par>
                            </p:childTnLst>
                          </p:cTn>
                        </p:par>
                        <p:par>
                          <p:cTn id="120" fill="hold">
                            <p:stCondLst>
                              <p:cond delay="4000"/>
                            </p:stCondLst>
                            <p:childTnLst>
                              <p:par>
                                <p:cTn id="121" presetID="22" presetClass="entr" presetSubtype="1" fill="hold" grpId="0" nodeType="after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wipe(up)">
                                      <p:cBhvr>
                                        <p:cTn id="123" dur="500"/>
                                        <p:tgtEl>
                                          <p:spTgt spid="25"/>
                                        </p:tgtEl>
                                      </p:cBhvr>
                                    </p:animEffect>
                                  </p:childTnLst>
                                </p:cTn>
                              </p:par>
                            </p:childTnLst>
                          </p:cTn>
                        </p:par>
                        <p:par>
                          <p:cTn id="124" fill="hold">
                            <p:stCondLst>
                              <p:cond delay="4500"/>
                            </p:stCondLst>
                            <p:childTnLst>
                              <p:par>
                                <p:cTn id="125" presetID="2" presetClass="entr" presetSubtype="2"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50" fill="hold"/>
                                        <p:tgtEl>
                                          <p:spTgt spid="26"/>
                                        </p:tgtEl>
                                        <p:attrNameLst>
                                          <p:attrName>ppt_x</p:attrName>
                                        </p:attrNameLst>
                                      </p:cBhvr>
                                      <p:tavLst>
                                        <p:tav tm="0">
                                          <p:val>
                                            <p:strVal val="1+#ppt_w/2"/>
                                          </p:val>
                                        </p:tav>
                                        <p:tav tm="100000">
                                          <p:val>
                                            <p:strVal val="#ppt_x"/>
                                          </p:val>
                                        </p:tav>
                                      </p:tavLst>
                                    </p:anim>
                                    <p:anim calcmode="lin" valueType="num">
                                      <p:cBhvr additive="base">
                                        <p:cTn id="128" dur="25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4750"/>
                            </p:stCondLst>
                            <p:childTnLst>
                              <p:par>
                                <p:cTn id="130" presetID="2" presetClass="entr" presetSubtype="2"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50" fill="hold"/>
                                        <p:tgtEl>
                                          <p:spTgt spid="27"/>
                                        </p:tgtEl>
                                        <p:attrNameLst>
                                          <p:attrName>ppt_x</p:attrName>
                                        </p:attrNameLst>
                                      </p:cBhvr>
                                      <p:tavLst>
                                        <p:tav tm="0">
                                          <p:val>
                                            <p:strVal val="1+#ppt_w/2"/>
                                          </p:val>
                                        </p:tav>
                                        <p:tav tm="100000">
                                          <p:val>
                                            <p:strVal val="#ppt_x"/>
                                          </p:val>
                                        </p:tav>
                                      </p:tavLst>
                                    </p:anim>
                                    <p:anim calcmode="lin" valueType="num">
                                      <p:cBhvr additive="base">
                                        <p:cTn id="133" dur="25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5000"/>
                            </p:stCondLst>
                            <p:childTnLst>
                              <p:par>
                                <p:cTn id="135" presetID="2" presetClass="entr" presetSubtype="2"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50" fill="hold"/>
                                        <p:tgtEl>
                                          <p:spTgt spid="28"/>
                                        </p:tgtEl>
                                        <p:attrNameLst>
                                          <p:attrName>ppt_x</p:attrName>
                                        </p:attrNameLst>
                                      </p:cBhvr>
                                      <p:tavLst>
                                        <p:tav tm="0">
                                          <p:val>
                                            <p:strVal val="1+#ppt_w/2"/>
                                          </p:val>
                                        </p:tav>
                                        <p:tav tm="100000">
                                          <p:val>
                                            <p:strVal val="#ppt_x"/>
                                          </p:val>
                                        </p:tav>
                                      </p:tavLst>
                                    </p:anim>
                                    <p:anim calcmode="lin" valueType="num">
                                      <p:cBhvr additive="base">
                                        <p:cTn id="138" dur="25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5250"/>
                            </p:stCondLst>
                            <p:childTnLst>
                              <p:par>
                                <p:cTn id="140" presetID="2" presetClass="entr" presetSubtype="2"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50" fill="hold"/>
                                        <p:tgtEl>
                                          <p:spTgt spid="29"/>
                                        </p:tgtEl>
                                        <p:attrNameLst>
                                          <p:attrName>ppt_x</p:attrName>
                                        </p:attrNameLst>
                                      </p:cBhvr>
                                      <p:tavLst>
                                        <p:tav tm="0">
                                          <p:val>
                                            <p:strVal val="1+#ppt_w/2"/>
                                          </p:val>
                                        </p:tav>
                                        <p:tav tm="100000">
                                          <p:val>
                                            <p:strVal val="#ppt_x"/>
                                          </p:val>
                                        </p:tav>
                                      </p:tavLst>
                                    </p:anim>
                                    <p:anim calcmode="lin" valueType="num">
                                      <p:cBhvr additive="base">
                                        <p:cTn id="143" dur="25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5500"/>
                            </p:stCondLst>
                            <p:childTnLst>
                              <p:par>
                                <p:cTn id="145" presetID="2" presetClass="entr" presetSubtype="2"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50" fill="hold"/>
                                        <p:tgtEl>
                                          <p:spTgt spid="30"/>
                                        </p:tgtEl>
                                        <p:attrNameLst>
                                          <p:attrName>ppt_x</p:attrName>
                                        </p:attrNameLst>
                                      </p:cBhvr>
                                      <p:tavLst>
                                        <p:tav tm="0">
                                          <p:val>
                                            <p:strVal val="1+#ppt_w/2"/>
                                          </p:val>
                                        </p:tav>
                                        <p:tav tm="100000">
                                          <p:val>
                                            <p:strVal val="#ppt_x"/>
                                          </p:val>
                                        </p:tav>
                                      </p:tavLst>
                                    </p:anim>
                                    <p:anim calcmode="lin" valueType="num">
                                      <p:cBhvr additive="base">
                                        <p:cTn id="148" dur="25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5750"/>
                            </p:stCondLst>
                            <p:childTnLst>
                              <p:par>
                                <p:cTn id="150" presetID="2" presetClass="entr" presetSubtype="2"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50" fill="hold"/>
                                        <p:tgtEl>
                                          <p:spTgt spid="31"/>
                                        </p:tgtEl>
                                        <p:attrNameLst>
                                          <p:attrName>ppt_x</p:attrName>
                                        </p:attrNameLst>
                                      </p:cBhvr>
                                      <p:tavLst>
                                        <p:tav tm="0">
                                          <p:val>
                                            <p:strVal val="1+#ppt_w/2"/>
                                          </p:val>
                                        </p:tav>
                                        <p:tav tm="100000">
                                          <p:val>
                                            <p:strVal val="#ppt_x"/>
                                          </p:val>
                                        </p:tav>
                                      </p:tavLst>
                                    </p:anim>
                                    <p:anim calcmode="lin" valueType="num">
                                      <p:cBhvr additive="base">
                                        <p:cTn id="153" dur="25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animBg="1"/>
      <p:bldP spid="26" grpId="0" animBg="1"/>
      <p:bldP spid="27" grpId="0"/>
      <p:bldP spid="28" grpId="0" animBg="1"/>
      <p:bldP spid="29" grpId="0"/>
      <p:bldP spid="30" grpId="0" animBg="1"/>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15440" y="2595348"/>
            <a:ext cx="6160396" cy="1226257"/>
          </a:xfrm>
          <a:prstGeom prst="rect">
            <a:avLst/>
          </a:prstGeom>
          <a:noFill/>
          <a:ln w="28575">
            <a:solidFill>
              <a:srgbClr val="C30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1283223"/>
            <a:ext cx="1408972" cy="126499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1370641"/>
            <a:ext cx="4751424" cy="1090154"/>
          </a:xfrm>
          <a:prstGeom prst="rect">
            <a:avLst/>
          </a:prstGeom>
        </p:spPr>
      </p:pic>
      <p:sp>
        <p:nvSpPr>
          <p:cNvPr id="5" name="文本框 4"/>
          <p:cNvSpPr txBox="1"/>
          <p:nvPr/>
        </p:nvSpPr>
        <p:spPr>
          <a:xfrm>
            <a:off x="3420306" y="1417776"/>
            <a:ext cx="1036949" cy="923330"/>
          </a:xfrm>
          <a:prstGeom prst="rect">
            <a:avLst/>
          </a:prstGeom>
          <a:noFill/>
        </p:spPr>
        <p:txBody>
          <a:bodyPr wrap="square" rtlCol="0">
            <a:spAutoFit/>
          </a:bodyPr>
          <a:lstStyle/>
          <a:p>
            <a:r>
              <a:rPr lang="en-US" altLang="zh-CN" sz="5400" b="1" dirty="0"/>
              <a:t>01</a:t>
            </a:r>
            <a:endParaRPr lang="zh-CN" altLang="en-US" sz="5400" b="1" dirty="0"/>
          </a:p>
        </p:txBody>
      </p:sp>
      <p:sp>
        <p:nvSpPr>
          <p:cNvPr id="6" name="文本框 5"/>
          <p:cNvSpPr txBox="1"/>
          <p:nvPr/>
        </p:nvSpPr>
        <p:spPr>
          <a:xfrm>
            <a:off x="5603850" y="1654108"/>
            <a:ext cx="2792547" cy="523220"/>
          </a:xfrm>
          <a:prstGeom prst="rect">
            <a:avLst/>
          </a:prstGeom>
          <a:noFill/>
        </p:spPr>
        <p:txBody>
          <a:bodyPr wrap="square" rtlCol="0">
            <a:spAutoFit/>
          </a:bodyPr>
          <a:lstStyle/>
          <a:p>
            <a:r>
              <a:rPr lang="zh-CN" altLang="en-US" sz="2800" dirty="0"/>
              <a:t>万水千山粽是情</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2620268"/>
            <a:ext cx="1408972" cy="126499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2707686"/>
            <a:ext cx="4751424" cy="1090154"/>
          </a:xfrm>
          <a:prstGeom prst="rect">
            <a:avLst/>
          </a:prstGeom>
        </p:spPr>
      </p:pic>
      <p:sp>
        <p:nvSpPr>
          <p:cNvPr id="9" name="文本框 8"/>
          <p:cNvSpPr txBox="1"/>
          <p:nvPr/>
        </p:nvSpPr>
        <p:spPr>
          <a:xfrm>
            <a:off x="3420306" y="2754821"/>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10" name="文本框 9"/>
          <p:cNvSpPr txBox="1"/>
          <p:nvPr/>
        </p:nvSpPr>
        <p:spPr>
          <a:xfrm>
            <a:off x="5603850" y="2991153"/>
            <a:ext cx="2792547" cy="523220"/>
          </a:xfrm>
          <a:prstGeom prst="rect">
            <a:avLst/>
          </a:prstGeom>
          <a:noFill/>
        </p:spPr>
        <p:txBody>
          <a:bodyPr wrap="square" rtlCol="0">
            <a:spAutoFit/>
          </a:bodyPr>
          <a:lstStyle/>
          <a:p>
            <a:r>
              <a:rPr lang="zh-CN" altLang="en-US" sz="2800" dirty="0"/>
              <a:t>万水千山粽是情</a:t>
            </a: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3978097"/>
            <a:ext cx="1408972" cy="126499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4065515"/>
            <a:ext cx="4751424" cy="1090154"/>
          </a:xfrm>
          <a:prstGeom prst="rect">
            <a:avLst/>
          </a:prstGeom>
        </p:spPr>
      </p:pic>
      <p:sp>
        <p:nvSpPr>
          <p:cNvPr id="13" name="文本框 12"/>
          <p:cNvSpPr txBox="1"/>
          <p:nvPr/>
        </p:nvSpPr>
        <p:spPr>
          <a:xfrm>
            <a:off x="3420306" y="4112650"/>
            <a:ext cx="1036949" cy="923330"/>
          </a:xfrm>
          <a:prstGeom prst="rect">
            <a:avLst/>
          </a:prstGeom>
          <a:noFill/>
        </p:spPr>
        <p:txBody>
          <a:bodyPr wrap="square" rtlCol="0">
            <a:spAutoFit/>
          </a:bodyPr>
          <a:lstStyle/>
          <a:p>
            <a:r>
              <a:rPr lang="en-US" altLang="zh-CN" sz="5400" b="1" dirty="0"/>
              <a:t>03</a:t>
            </a:r>
            <a:endParaRPr lang="zh-CN" altLang="en-US" sz="5400" b="1" dirty="0"/>
          </a:p>
        </p:txBody>
      </p:sp>
      <p:sp>
        <p:nvSpPr>
          <p:cNvPr id="14" name="文本框 13"/>
          <p:cNvSpPr txBox="1"/>
          <p:nvPr/>
        </p:nvSpPr>
        <p:spPr>
          <a:xfrm>
            <a:off x="5603850" y="4348982"/>
            <a:ext cx="2792547" cy="523220"/>
          </a:xfrm>
          <a:prstGeom prst="rect">
            <a:avLst/>
          </a:prstGeom>
          <a:noFill/>
        </p:spPr>
        <p:txBody>
          <a:bodyPr wrap="square" rtlCol="0">
            <a:spAutoFit/>
          </a:bodyPr>
          <a:lstStyle/>
          <a:p>
            <a:r>
              <a:rPr lang="zh-CN" altLang="en-US" sz="2800" dirty="0"/>
              <a:t>万水千山粽是情</a:t>
            </a: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5351718"/>
            <a:ext cx="1408972" cy="1264990"/>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5439136"/>
            <a:ext cx="4751424" cy="1090154"/>
          </a:xfrm>
          <a:prstGeom prst="rect">
            <a:avLst/>
          </a:prstGeom>
        </p:spPr>
      </p:pic>
      <p:sp>
        <p:nvSpPr>
          <p:cNvPr id="17" name="文本框 16"/>
          <p:cNvSpPr txBox="1"/>
          <p:nvPr/>
        </p:nvSpPr>
        <p:spPr>
          <a:xfrm>
            <a:off x="3420306" y="5486271"/>
            <a:ext cx="1036949" cy="923330"/>
          </a:xfrm>
          <a:prstGeom prst="rect">
            <a:avLst/>
          </a:prstGeom>
          <a:noFill/>
        </p:spPr>
        <p:txBody>
          <a:bodyPr wrap="square" rtlCol="0">
            <a:spAutoFit/>
          </a:bodyPr>
          <a:lstStyle/>
          <a:p>
            <a:r>
              <a:rPr lang="en-US" altLang="zh-CN" sz="5400" b="1" dirty="0"/>
              <a:t>04</a:t>
            </a:r>
            <a:endParaRPr lang="zh-CN" altLang="en-US" sz="5400" b="1" dirty="0"/>
          </a:p>
        </p:txBody>
      </p:sp>
      <p:sp>
        <p:nvSpPr>
          <p:cNvPr id="18" name="文本框 17"/>
          <p:cNvSpPr txBox="1"/>
          <p:nvPr/>
        </p:nvSpPr>
        <p:spPr>
          <a:xfrm>
            <a:off x="5603850" y="5722603"/>
            <a:ext cx="2792547" cy="523220"/>
          </a:xfrm>
          <a:prstGeom prst="rect">
            <a:avLst/>
          </a:prstGeom>
          <a:noFill/>
        </p:spPr>
        <p:txBody>
          <a:bodyPr wrap="square" rtlCol="0">
            <a:spAutoFit/>
          </a:bodyPr>
          <a:lstStyle/>
          <a:p>
            <a:r>
              <a:rPr lang="zh-CN" altLang="en-US" sz="2800" dirty="0"/>
              <a:t>万水千山粽是情</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640673" y="3850045"/>
            <a:ext cx="6096008" cy="2371871"/>
          </a:xfrm>
          <a:prstGeom prst="rect">
            <a:avLst/>
          </a:prstGeom>
        </p:spPr>
      </p:pic>
      <p:sp>
        <p:nvSpPr>
          <p:cNvPr id="20" name="文本框 19"/>
          <p:cNvSpPr txBox="1"/>
          <p:nvPr/>
        </p:nvSpPr>
        <p:spPr>
          <a:xfrm>
            <a:off x="876301" y="3411621"/>
            <a:ext cx="794634" cy="2800767"/>
          </a:xfrm>
          <a:prstGeom prst="rect">
            <a:avLst/>
          </a:prstGeom>
          <a:noFill/>
        </p:spPr>
        <p:txBody>
          <a:bodyPr wrap="square" rtlCol="0">
            <a:spAutoFit/>
          </a:bodyPr>
          <a:lstStyle/>
          <a:p>
            <a:r>
              <a:rPr lang="zh-CN" altLang="en-US" sz="8800" b="1" dirty="0"/>
              <a:t>目</a:t>
            </a:r>
            <a:endParaRPr lang="en-US" altLang="zh-CN" sz="8800" b="1" dirty="0"/>
          </a:p>
          <a:p>
            <a:r>
              <a:rPr lang="zh-CN" altLang="en-US" sz="8800" b="1" dirty="0"/>
              <a:t>录</a:t>
            </a:r>
          </a:p>
        </p:txBody>
      </p:sp>
    </p:spTree>
    <p:extLst>
      <p:ext uri="{BB962C8B-B14F-4D97-AF65-F5344CB8AC3E}">
        <p14:creationId xmlns:p14="http://schemas.microsoft.com/office/powerpoint/2010/main" val="236729185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anim calcmode="lin" valueType="num">
                                      <p:cBhvr>
                                        <p:cTn id="86" dur="1000" fill="hold"/>
                                        <p:tgtEl>
                                          <p:spTgt spid="15"/>
                                        </p:tgtEl>
                                        <p:attrNameLst>
                                          <p:attrName>ppt_x</p:attrName>
                                        </p:attrNameLst>
                                      </p:cBhvr>
                                      <p:tavLst>
                                        <p:tav tm="0">
                                          <p:val>
                                            <p:strVal val="#ppt_x"/>
                                          </p:val>
                                        </p:tav>
                                        <p:tav tm="100000">
                                          <p:val>
                                            <p:strVal val="#ppt_x"/>
                                          </p:val>
                                        </p:tav>
                                      </p:tavLst>
                                    </p:anim>
                                    <p:anim calcmode="lin" valueType="num">
                                      <p:cBhvr>
                                        <p:cTn id="87" dur="1000" fill="hold"/>
                                        <p:tgtEl>
                                          <p:spTgt spid="1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1000"/>
                                        <p:tgtEl>
                                          <p:spTgt spid="16"/>
                                        </p:tgtEl>
                                      </p:cBhvr>
                                    </p:animEffect>
                                    <p:anim calcmode="lin" valueType="num">
                                      <p:cBhvr>
                                        <p:cTn id="91" dur="1000" fill="hold"/>
                                        <p:tgtEl>
                                          <p:spTgt spid="16"/>
                                        </p:tgtEl>
                                        <p:attrNameLst>
                                          <p:attrName>ppt_x</p:attrName>
                                        </p:attrNameLst>
                                      </p:cBhvr>
                                      <p:tavLst>
                                        <p:tav tm="0">
                                          <p:val>
                                            <p:strVal val="#ppt_x"/>
                                          </p:val>
                                        </p:tav>
                                        <p:tav tm="100000">
                                          <p:val>
                                            <p:strVal val="#ppt_x"/>
                                          </p:val>
                                        </p:tav>
                                      </p:tavLst>
                                    </p:anim>
                                    <p:anim calcmode="lin" valueType="num">
                                      <p:cBhvr>
                                        <p:cTn id="92" dur="1000" fill="hold"/>
                                        <p:tgtEl>
                                          <p:spTgt spid="1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1000"/>
                                        <p:tgtEl>
                                          <p:spTgt spid="17"/>
                                        </p:tgtEl>
                                      </p:cBhvr>
                                    </p:animEffect>
                                    <p:anim calcmode="lin" valueType="num">
                                      <p:cBhvr>
                                        <p:cTn id="96" dur="1000" fill="hold"/>
                                        <p:tgtEl>
                                          <p:spTgt spid="17"/>
                                        </p:tgtEl>
                                        <p:attrNameLst>
                                          <p:attrName>ppt_x</p:attrName>
                                        </p:attrNameLst>
                                      </p:cBhvr>
                                      <p:tavLst>
                                        <p:tav tm="0">
                                          <p:val>
                                            <p:strVal val="#ppt_x"/>
                                          </p:val>
                                        </p:tav>
                                        <p:tav tm="100000">
                                          <p:val>
                                            <p:strVal val="#ppt_x"/>
                                          </p:val>
                                        </p:tav>
                                      </p:tavLst>
                                    </p:anim>
                                    <p:anim calcmode="lin" valueType="num">
                                      <p:cBhvr>
                                        <p:cTn id="97" dur="1000" fill="hold"/>
                                        <p:tgtEl>
                                          <p:spTgt spid="1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anim calcmode="lin" valueType="num">
                                      <p:cBhvr>
                                        <p:cTn id="101" dur="1000" fill="hold"/>
                                        <p:tgtEl>
                                          <p:spTgt spid="18"/>
                                        </p:tgtEl>
                                        <p:attrNameLst>
                                          <p:attrName>ppt_x</p:attrName>
                                        </p:attrNameLst>
                                      </p:cBhvr>
                                      <p:tavLst>
                                        <p:tav tm="0">
                                          <p:val>
                                            <p:strVal val="#ppt_x"/>
                                          </p:val>
                                        </p:tav>
                                        <p:tav tm="100000">
                                          <p:val>
                                            <p:strVal val="#ppt_x"/>
                                          </p:val>
                                        </p:tav>
                                      </p:tavLst>
                                    </p:anim>
                                    <p:anim calcmode="lin" valueType="num">
                                      <p:cBhvr>
                                        <p:cTn id="10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9" grpId="0"/>
      <p:bldP spid="10" grpId="0"/>
      <p:bldP spid="13" grpId="0"/>
      <p:bldP spid="14" grpId="0"/>
      <p:bldP spid="17"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7488" y="1370572"/>
            <a:ext cx="3317011" cy="2810008"/>
            <a:chOff x="4892554" y="1179176"/>
            <a:chExt cx="2088232" cy="1769047"/>
          </a:xfrm>
          <a:solidFill>
            <a:srgbClr val="00B050"/>
          </a:solidFill>
        </p:grpSpPr>
        <p:sp>
          <p:nvSpPr>
            <p:cNvPr id="3" name="矩形 2"/>
            <p:cNvSpPr/>
            <p:nvPr/>
          </p:nvSpPr>
          <p:spPr>
            <a:xfrm>
              <a:off x="4892554" y="1611224"/>
              <a:ext cx="2088232" cy="1336999"/>
            </a:xfrm>
            <a:prstGeom prst="rect">
              <a:avLst/>
            </a:prstGeom>
            <a:grp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Bodoni MT"/>
                <a:ea typeface="微软雅黑"/>
              </a:endParaRPr>
            </a:p>
          </p:txBody>
        </p:sp>
        <p:sp>
          <p:nvSpPr>
            <p:cNvPr id="4" name="等腰三角形 3"/>
            <p:cNvSpPr/>
            <p:nvPr/>
          </p:nvSpPr>
          <p:spPr>
            <a:xfrm>
              <a:off x="4892554" y="1179176"/>
              <a:ext cx="2088232" cy="432048"/>
            </a:xfrm>
            <a:prstGeom prst="triangle">
              <a:avLst/>
            </a:prstGeom>
            <a:grp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Bodoni MT"/>
                <a:ea typeface="微软雅黑"/>
              </a:endParaRPr>
            </a:p>
          </p:txBody>
        </p:sp>
      </p:grpSp>
      <p:grpSp>
        <p:nvGrpSpPr>
          <p:cNvPr id="5" name="组合 4"/>
          <p:cNvGrpSpPr/>
          <p:nvPr/>
        </p:nvGrpSpPr>
        <p:grpSpPr>
          <a:xfrm>
            <a:off x="1487488" y="4383237"/>
            <a:ext cx="3317011" cy="1830073"/>
            <a:chOff x="4892554" y="3147815"/>
            <a:chExt cx="2088232" cy="1152127"/>
          </a:xfrm>
          <a:solidFill>
            <a:srgbClr val="92D050"/>
          </a:solidFill>
        </p:grpSpPr>
        <p:sp>
          <p:nvSpPr>
            <p:cNvPr id="6" name="矩形 5"/>
            <p:cNvSpPr/>
            <p:nvPr/>
          </p:nvSpPr>
          <p:spPr>
            <a:xfrm>
              <a:off x="4892554" y="3147815"/>
              <a:ext cx="2088232" cy="720080"/>
            </a:xfrm>
            <a:prstGeom prst="rect">
              <a:avLst/>
            </a:prstGeom>
            <a:grp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Bodoni MT"/>
                <a:ea typeface="微软雅黑"/>
              </a:endParaRPr>
            </a:p>
          </p:txBody>
        </p:sp>
        <p:sp>
          <p:nvSpPr>
            <p:cNvPr id="7" name="等腰三角形 6"/>
            <p:cNvSpPr/>
            <p:nvPr/>
          </p:nvSpPr>
          <p:spPr>
            <a:xfrm flipV="1">
              <a:off x="4892554" y="3867894"/>
              <a:ext cx="2088232" cy="432048"/>
            </a:xfrm>
            <a:prstGeom prst="triangle">
              <a:avLst/>
            </a:prstGeom>
            <a:grp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Bodoni MT"/>
                <a:ea typeface="微软雅黑"/>
              </a:endParaRPr>
            </a:p>
          </p:txBody>
        </p:sp>
      </p:grpSp>
      <p:sp>
        <p:nvSpPr>
          <p:cNvPr id="8" name="TextBox 26"/>
          <p:cNvSpPr txBox="1"/>
          <p:nvPr/>
        </p:nvSpPr>
        <p:spPr>
          <a:xfrm>
            <a:off x="2231742" y="1713711"/>
            <a:ext cx="1828503" cy="1446550"/>
          </a:xfrm>
          <a:prstGeom prst="rect">
            <a:avLst/>
          </a:prstGeom>
          <a:noFill/>
        </p:spPr>
        <p:txBody>
          <a:bodyPr wrap="square" rtlCol="0">
            <a:spAutoFit/>
          </a:bodyPr>
          <a:lstStyle/>
          <a:p>
            <a:pPr algn="ctr" defTabSz="1219170">
              <a:defRPr/>
            </a:pPr>
            <a:r>
              <a:rPr lang="en-US" altLang="zh-CN" sz="8800" kern="0" dirty="0">
                <a:solidFill>
                  <a:sysClr val="window" lastClr="FFFFFF"/>
                </a:solidFill>
                <a:latin typeface="Impact" panose="020B0806030902050204" pitchFamily="34" charset="0"/>
                <a:ea typeface="华文细黑" pitchFamily="2" charset="-122"/>
              </a:rPr>
              <a:t>75</a:t>
            </a:r>
            <a:endParaRPr lang="zh-CN" altLang="en-US" sz="8800" kern="0" dirty="0">
              <a:solidFill>
                <a:sysClr val="window" lastClr="FFFFFF"/>
              </a:solidFill>
              <a:latin typeface="Impact" panose="020B0806030902050204" pitchFamily="34" charset="0"/>
              <a:ea typeface="华文细黑" pitchFamily="2" charset="-122"/>
            </a:endParaRPr>
          </a:p>
        </p:txBody>
      </p:sp>
      <p:sp>
        <p:nvSpPr>
          <p:cNvPr id="9" name="TextBox 37"/>
          <p:cNvSpPr txBox="1"/>
          <p:nvPr/>
        </p:nvSpPr>
        <p:spPr>
          <a:xfrm>
            <a:off x="3410195" y="1907147"/>
            <a:ext cx="914251" cy="584775"/>
          </a:xfrm>
          <a:prstGeom prst="rect">
            <a:avLst/>
          </a:prstGeom>
          <a:noFill/>
        </p:spPr>
        <p:txBody>
          <a:bodyPr wrap="square" rtlCol="0">
            <a:spAutoFit/>
          </a:bodyPr>
          <a:lstStyle/>
          <a:p>
            <a:pPr algn="ctr" defTabSz="1219170">
              <a:defRPr/>
            </a:pPr>
            <a:r>
              <a:rPr lang="en-US" altLang="zh-CN" sz="3200" kern="0" dirty="0">
                <a:solidFill>
                  <a:sysClr val="window" lastClr="FFFFFF"/>
                </a:solidFill>
                <a:latin typeface="Impact" panose="020B0806030902050204" pitchFamily="34" charset="0"/>
                <a:ea typeface="华文细黑" pitchFamily="2" charset="-122"/>
              </a:rPr>
              <a:t>%</a:t>
            </a:r>
            <a:endParaRPr lang="zh-CN" altLang="en-US" sz="3200" kern="0" dirty="0">
              <a:solidFill>
                <a:sysClr val="window" lastClr="FFFFFF"/>
              </a:solidFill>
              <a:latin typeface="Impact" panose="020B0806030902050204" pitchFamily="34" charset="0"/>
              <a:ea typeface="华文细黑" pitchFamily="2" charset="-122"/>
            </a:endParaRPr>
          </a:p>
        </p:txBody>
      </p:sp>
      <p:sp>
        <p:nvSpPr>
          <p:cNvPr id="10" name="TextBox 38"/>
          <p:cNvSpPr txBox="1"/>
          <p:nvPr/>
        </p:nvSpPr>
        <p:spPr>
          <a:xfrm>
            <a:off x="2231742" y="4426939"/>
            <a:ext cx="1828503" cy="1446550"/>
          </a:xfrm>
          <a:prstGeom prst="rect">
            <a:avLst/>
          </a:prstGeom>
          <a:noFill/>
        </p:spPr>
        <p:txBody>
          <a:bodyPr wrap="square" rtlCol="0">
            <a:spAutoFit/>
          </a:bodyPr>
          <a:lstStyle/>
          <a:p>
            <a:pPr algn="ctr" defTabSz="1219170">
              <a:defRPr/>
            </a:pPr>
            <a:r>
              <a:rPr lang="en-US" altLang="zh-CN" sz="8800" kern="0" dirty="0">
                <a:solidFill>
                  <a:sysClr val="window" lastClr="FFFFFF"/>
                </a:solidFill>
                <a:latin typeface="Impact" panose="020B0806030902050204" pitchFamily="34" charset="0"/>
                <a:ea typeface="华文细黑" pitchFamily="2" charset="-122"/>
              </a:rPr>
              <a:t>25</a:t>
            </a:r>
            <a:endParaRPr lang="zh-CN" altLang="en-US" sz="8800" kern="0" dirty="0">
              <a:solidFill>
                <a:sysClr val="window" lastClr="FFFFFF"/>
              </a:solidFill>
              <a:latin typeface="Impact" panose="020B0806030902050204" pitchFamily="34" charset="0"/>
              <a:ea typeface="华文细黑" pitchFamily="2" charset="-122"/>
            </a:endParaRPr>
          </a:p>
        </p:txBody>
      </p:sp>
      <p:sp>
        <p:nvSpPr>
          <p:cNvPr id="11" name="TextBox 39"/>
          <p:cNvSpPr txBox="1"/>
          <p:nvPr/>
        </p:nvSpPr>
        <p:spPr>
          <a:xfrm>
            <a:off x="3460349" y="4620375"/>
            <a:ext cx="914251" cy="584775"/>
          </a:xfrm>
          <a:prstGeom prst="rect">
            <a:avLst/>
          </a:prstGeom>
          <a:noFill/>
        </p:spPr>
        <p:txBody>
          <a:bodyPr wrap="square" rtlCol="0">
            <a:spAutoFit/>
          </a:bodyPr>
          <a:lstStyle/>
          <a:p>
            <a:pPr algn="ctr" defTabSz="1219170">
              <a:defRPr/>
            </a:pPr>
            <a:r>
              <a:rPr lang="en-US" altLang="zh-CN" sz="3200" kern="0" dirty="0">
                <a:solidFill>
                  <a:sysClr val="window" lastClr="FFFFFF"/>
                </a:solidFill>
                <a:latin typeface="Impact" panose="020B0806030902050204" pitchFamily="34" charset="0"/>
                <a:ea typeface="华文细黑" pitchFamily="2" charset="-122"/>
              </a:rPr>
              <a:t>%</a:t>
            </a:r>
            <a:endParaRPr lang="zh-CN" altLang="en-US" sz="3200" kern="0" dirty="0">
              <a:solidFill>
                <a:sysClr val="window" lastClr="FFFFFF"/>
              </a:solidFill>
              <a:latin typeface="Impact" panose="020B0806030902050204" pitchFamily="34" charset="0"/>
              <a:ea typeface="华文细黑" pitchFamily="2" charset="-122"/>
            </a:endParaRPr>
          </a:p>
        </p:txBody>
      </p:sp>
      <p:sp>
        <p:nvSpPr>
          <p:cNvPr id="12" name="矩形 11"/>
          <p:cNvSpPr/>
          <p:nvPr/>
        </p:nvSpPr>
        <p:spPr>
          <a:xfrm>
            <a:off x="1732158" y="3005075"/>
            <a:ext cx="2784309" cy="830997"/>
          </a:xfrm>
          <a:prstGeom prst="rect">
            <a:avLst/>
          </a:prstGeom>
        </p:spPr>
        <p:txBody>
          <a:bodyPr wrap="square">
            <a:spAutoFit/>
          </a:bodyPr>
          <a:lstStyle/>
          <a:p>
            <a:pPr algn="ctr" defTabSz="1219170">
              <a:defRPr/>
            </a:pPr>
            <a:r>
              <a:rPr lang="zh-CN" altLang="en-US" sz="2400" kern="0" dirty="0">
                <a:solidFill>
                  <a:sysClr val="window" lastClr="FFFFFF"/>
                </a:solidFill>
                <a:latin typeface="微软雅黑" pitchFamily="34" charset="-122"/>
                <a:ea typeface="微软雅黑" pitchFamily="34" charset="-122"/>
              </a:rPr>
              <a:t>请输入相关内容</a:t>
            </a:r>
            <a:endParaRPr lang="en-US" altLang="zh-CN" sz="2400" kern="0" dirty="0">
              <a:solidFill>
                <a:sysClr val="window" lastClr="FFFFFF"/>
              </a:solidFill>
              <a:latin typeface="微软雅黑" pitchFamily="34" charset="-122"/>
              <a:ea typeface="微软雅黑" pitchFamily="34" charset="-122"/>
            </a:endParaRPr>
          </a:p>
          <a:p>
            <a:pPr algn="ctr" defTabSz="1219170">
              <a:defRPr/>
            </a:pPr>
            <a:r>
              <a:rPr lang="zh-CN" altLang="en-US" sz="2400" kern="0" dirty="0">
                <a:solidFill>
                  <a:sysClr val="window" lastClr="FFFFFF"/>
                </a:solidFill>
                <a:latin typeface="微软雅黑" pitchFamily="34" charset="-122"/>
                <a:ea typeface="微软雅黑" pitchFamily="34" charset="-122"/>
              </a:rPr>
              <a:t>请输入相关内容</a:t>
            </a:r>
          </a:p>
        </p:txBody>
      </p:sp>
      <p:cxnSp>
        <p:nvCxnSpPr>
          <p:cNvPr id="13" name="Straight Connector 57"/>
          <p:cNvCxnSpPr/>
          <p:nvPr/>
        </p:nvCxnSpPr>
        <p:spPr bwMode="auto">
          <a:xfrm>
            <a:off x="4516467" y="2426689"/>
            <a:ext cx="6572088" cy="0"/>
          </a:xfrm>
          <a:prstGeom prst="line">
            <a:avLst/>
          </a:prstGeom>
          <a:solidFill>
            <a:srgbClr val="ECB100"/>
          </a:solidFill>
          <a:ln w="6350" cap="flat" cmpd="sng" algn="ctr">
            <a:solidFill>
              <a:sysClr val="windowText" lastClr="000000">
                <a:lumMod val="50000"/>
                <a:lumOff val="50000"/>
              </a:sysClr>
            </a:solidFill>
            <a:prstDash val="dashDot"/>
            <a:round/>
            <a:headEnd type="oval" w="sm" len="sm"/>
            <a:tailEnd type="oval" w="sm" len="sm"/>
          </a:ln>
          <a:effectLst/>
          <a:extLst/>
        </p:spPr>
      </p:cxnSp>
      <p:sp>
        <p:nvSpPr>
          <p:cNvPr id="14" name="矩形 13"/>
          <p:cNvSpPr/>
          <p:nvPr/>
        </p:nvSpPr>
        <p:spPr>
          <a:xfrm>
            <a:off x="6288022" y="2488044"/>
            <a:ext cx="4800533" cy="1615955"/>
          </a:xfrm>
          <a:prstGeom prst="rect">
            <a:avLst/>
          </a:prstGeom>
        </p:spPr>
        <p:txBody>
          <a:bodyPr wrap="square">
            <a:spAutoFit/>
          </a:bodyPr>
          <a:lstStyle/>
          <a:p>
            <a:pPr algn="just" fontAlgn="base">
              <a:lnSpc>
                <a:spcPts val="2000"/>
              </a:lnSpc>
              <a:spcBef>
                <a:spcPct val="0"/>
              </a:spcBef>
              <a:spcAft>
                <a:spcPct val="0"/>
              </a:spcAft>
            </a:pPr>
            <a:r>
              <a:rPr lang="zh-CN" altLang="en-US" sz="1600" dirty="0">
                <a:solidFill>
                  <a:prstClr val="black"/>
                </a:solidFill>
                <a:latin typeface="微软雅黑" pitchFamily="34" charset="-122"/>
                <a:ea typeface="微软雅黑" pitchFamily="34" charset="-122"/>
              </a:rPr>
              <a:t>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a:t>
            </a:r>
          </a:p>
          <a:p>
            <a:pPr algn="just" fontAlgn="base">
              <a:lnSpc>
                <a:spcPts val="2000"/>
              </a:lnSpc>
              <a:spcBef>
                <a:spcPct val="0"/>
              </a:spcBef>
              <a:spcAft>
                <a:spcPct val="0"/>
              </a:spcAft>
            </a:pPr>
            <a:endParaRPr lang="zh-CN" altLang="en-US" sz="1600" dirty="0">
              <a:solidFill>
                <a:prstClr val="black"/>
              </a:solidFill>
              <a:latin typeface="微软雅黑" pitchFamily="34" charset="-122"/>
              <a:ea typeface="微软雅黑" pitchFamily="34" charset="-122"/>
            </a:endParaRPr>
          </a:p>
        </p:txBody>
      </p:sp>
      <p:sp>
        <p:nvSpPr>
          <p:cNvPr id="15" name="TextBox 43"/>
          <p:cNvSpPr txBox="1"/>
          <p:nvPr/>
        </p:nvSpPr>
        <p:spPr>
          <a:xfrm>
            <a:off x="6272484" y="1882120"/>
            <a:ext cx="3049065" cy="369332"/>
          </a:xfrm>
          <a:prstGeom prst="rect">
            <a:avLst/>
          </a:prstGeom>
          <a:noFill/>
        </p:spPr>
        <p:txBody>
          <a:bodyPr wrap="square" rtlCol="0">
            <a:spAutoFit/>
          </a:bodyPr>
          <a:lstStyle/>
          <a:p>
            <a:pPr fontAlgn="base">
              <a:spcBef>
                <a:spcPct val="0"/>
              </a:spcBef>
              <a:spcAft>
                <a:spcPct val="0"/>
              </a:spcAft>
            </a:pPr>
            <a:r>
              <a:rPr lang="zh-CN" altLang="en-US" dirty="0">
                <a:solidFill>
                  <a:prstClr val="black"/>
                </a:solidFill>
                <a:latin typeface="微软雅黑" pitchFamily="34" charset="-122"/>
                <a:ea typeface="微软雅黑" pitchFamily="34" charset="-122"/>
              </a:rPr>
              <a:t>在这里填写项目标题</a:t>
            </a:r>
          </a:p>
        </p:txBody>
      </p:sp>
      <p:cxnSp>
        <p:nvCxnSpPr>
          <p:cNvPr id="16" name="Straight Connector 57"/>
          <p:cNvCxnSpPr/>
          <p:nvPr/>
        </p:nvCxnSpPr>
        <p:spPr bwMode="auto">
          <a:xfrm>
            <a:off x="4516467" y="4703089"/>
            <a:ext cx="6534772" cy="0"/>
          </a:xfrm>
          <a:prstGeom prst="line">
            <a:avLst/>
          </a:prstGeom>
          <a:solidFill>
            <a:srgbClr val="ECB100"/>
          </a:solidFill>
          <a:ln w="6350" cap="flat" cmpd="sng" algn="ctr">
            <a:solidFill>
              <a:sysClr val="windowText" lastClr="000000">
                <a:lumMod val="50000"/>
                <a:lumOff val="50000"/>
              </a:sysClr>
            </a:solidFill>
            <a:prstDash val="dashDot"/>
            <a:round/>
            <a:headEnd type="oval" w="sm" len="sm"/>
            <a:tailEnd type="oval" w="sm" len="sm"/>
          </a:ln>
          <a:effectLst/>
          <a:extLst/>
        </p:spPr>
      </p:cxnSp>
      <p:sp>
        <p:nvSpPr>
          <p:cNvPr id="17" name="矩形 16"/>
          <p:cNvSpPr/>
          <p:nvPr/>
        </p:nvSpPr>
        <p:spPr>
          <a:xfrm>
            <a:off x="6250706" y="4764444"/>
            <a:ext cx="4800533" cy="1615955"/>
          </a:xfrm>
          <a:prstGeom prst="rect">
            <a:avLst/>
          </a:prstGeom>
        </p:spPr>
        <p:txBody>
          <a:bodyPr wrap="square">
            <a:spAutoFit/>
          </a:bodyPr>
          <a:lstStyle/>
          <a:p>
            <a:pPr algn="just" fontAlgn="base">
              <a:lnSpc>
                <a:spcPts val="2000"/>
              </a:lnSpc>
              <a:spcBef>
                <a:spcPct val="0"/>
              </a:spcBef>
              <a:spcAft>
                <a:spcPct val="0"/>
              </a:spcAft>
            </a:pPr>
            <a:r>
              <a:rPr lang="zh-CN" altLang="en-US" sz="1600" dirty="0">
                <a:solidFill>
                  <a:prstClr val="black"/>
                </a:solidFill>
                <a:latin typeface="微软雅黑" pitchFamily="34" charset="-122"/>
                <a:ea typeface="微软雅黑" pitchFamily="34" charset="-122"/>
              </a:rPr>
              <a:t>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a:t>
            </a:r>
          </a:p>
          <a:p>
            <a:pPr algn="just" fontAlgn="base">
              <a:lnSpc>
                <a:spcPts val="2000"/>
              </a:lnSpc>
              <a:spcBef>
                <a:spcPct val="0"/>
              </a:spcBef>
              <a:spcAft>
                <a:spcPct val="0"/>
              </a:spcAft>
            </a:pPr>
            <a:endParaRPr lang="zh-CN" altLang="en-US" sz="1600" dirty="0">
              <a:solidFill>
                <a:prstClr val="black"/>
              </a:solidFill>
              <a:latin typeface="微软雅黑" pitchFamily="34" charset="-122"/>
              <a:ea typeface="微软雅黑" pitchFamily="34" charset="-122"/>
            </a:endParaRPr>
          </a:p>
        </p:txBody>
      </p:sp>
      <p:sp>
        <p:nvSpPr>
          <p:cNvPr id="18" name="TextBox 46"/>
          <p:cNvSpPr txBox="1"/>
          <p:nvPr/>
        </p:nvSpPr>
        <p:spPr>
          <a:xfrm>
            <a:off x="6235168" y="4158520"/>
            <a:ext cx="3049065" cy="369332"/>
          </a:xfrm>
          <a:prstGeom prst="rect">
            <a:avLst/>
          </a:prstGeom>
          <a:noFill/>
        </p:spPr>
        <p:txBody>
          <a:bodyPr wrap="square" rtlCol="0">
            <a:spAutoFit/>
          </a:bodyPr>
          <a:lstStyle/>
          <a:p>
            <a:pPr fontAlgn="base">
              <a:spcBef>
                <a:spcPct val="0"/>
              </a:spcBef>
              <a:spcAft>
                <a:spcPct val="0"/>
              </a:spcAft>
            </a:pPr>
            <a:r>
              <a:rPr lang="zh-CN" altLang="en-US" dirty="0">
                <a:solidFill>
                  <a:prstClr val="black"/>
                </a:solidFill>
                <a:latin typeface="微软雅黑" pitchFamily="34" charset="-122"/>
                <a:ea typeface="微软雅黑" pitchFamily="34" charset="-122"/>
              </a:rPr>
              <a:t>在这里填写项目标题</a:t>
            </a:r>
          </a:p>
        </p:txBody>
      </p:sp>
    </p:spTree>
    <p:extLst>
      <p:ext uri="{BB962C8B-B14F-4D97-AF65-F5344CB8AC3E}">
        <p14:creationId xmlns:p14="http://schemas.microsoft.com/office/powerpoint/2010/main" val="27738192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1500"/>
                            </p:stCondLst>
                            <p:childTnLst>
                              <p:par>
                                <p:cTn id="45" presetID="1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300"/>
                                        <p:tgtEl>
                                          <p:spTgt spid="15"/>
                                        </p:tgtEl>
                                        <p:attrNameLst>
                                          <p:attrName>ppt_y</p:attrName>
                                        </p:attrNameLst>
                                      </p:cBhvr>
                                      <p:tavLst>
                                        <p:tav tm="0">
                                          <p:val>
                                            <p:strVal val="#ppt_y+#ppt_h*1.125000"/>
                                          </p:val>
                                        </p:tav>
                                        <p:tav tm="100000">
                                          <p:val>
                                            <p:strVal val="#ppt_y"/>
                                          </p:val>
                                        </p:tav>
                                      </p:tavLst>
                                    </p:anim>
                                    <p:animEffect transition="in" filter="wipe(up)">
                                      <p:cBhvr>
                                        <p:cTn id="48" dur="300"/>
                                        <p:tgtEl>
                                          <p:spTgt spid="15"/>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300"/>
                                        <p:tgtEl>
                                          <p:spTgt spid="14"/>
                                        </p:tgtEl>
                                        <p:attrNameLst>
                                          <p:attrName>ppt_y</p:attrName>
                                        </p:attrNameLst>
                                      </p:cBhvr>
                                      <p:tavLst>
                                        <p:tav tm="0">
                                          <p:val>
                                            <p:strVal val="#ppt_y-#ppt_h*1.125000"/>
                                          </p:val>
                                        </p:tav>
                                        <p:tav tm="100000">
                                          <p:val>
                                            <p:strVal val="#ppt_y"/>
                                          </p:val>
                                        </p:tav>
                                      </p:tavLst>
                                    </p:anim>
                                    <p:animEffect transition="in" filter="wipe(down)">
                                      <p:cBhvr>
                                        <p:cTn id="52" dur="300"/>
                                        <p:tgtEl>
                                          <p:spTgt spid="14"/>
                                        </p:tgtEl>
                                      </p:cBhvr>
                                    </p:animEffect>
                                  </p:childTnLst>
                                </p:cTn>
                              </p:par>
                            </p:childTnLst>
                          </p:cTn>
                        </p:par>
                        <p:par>
                          <p:cTn id="53" fill="hold">
                            <p:stCondLst>
                              <p:cond delay="1800"/>
                            </p:stCondLst>
                            <p:childTnLst>
                              <p:par>
                                <p:cTn id="54" presetID="22" presetClass="entr" presetSubtype="8"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2300"/>
                            </p:stCondLst>
                            <p:childTnLst>
                              <p:par>
                                <p:cTn id="58" presetID="12" presetClass="entr" presetSubtype="4"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300"/>
                                        <p:tgtEl>
                                          <p:spTgt spid="18"/>
                                        </p:tgtEl>
                                        <p:attrNameLst>
                                          <p:attrName>ppt_y</p:attrName>
                                        </p:attrNameLst>
                                      </p:cBhvr>
                                      <p:tavLst>
                                        <p:tav tm="0">
                                          <p:val>
                                            <p:strVal val="#ppt_y+#ppt_h*1.125000"/>
                                          </p:val>
                                        </p:tav>
                                        <p:tav tm="100000">
                                          <p:val>
                                            <p:strVal val="#ppt_y"/>
                                          </p:val>
                                        </p:tav>
                                      </p:tavLst>
                                    </p:anim>
                                    <p:animEffect transition="in" filter="wipe(up)">
                                      <p:cBhvr>
                                        <p:cTn id="61" dur="300"/>
                                        <p:tgtEl>
                                          <p:spTgt spid="18"/>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300"/>
                                        <p:tgtEl>
                                          <p:spTgt spid="17"/>
                                        </p:tgtEl>
                                        <p:attrNameLst>
                                          <p:attrName>ppt_y</p:attrName>
                                        </p:attrNameLst>
                                      </p:cBhvr>
                                      <p:tavLst>
                                        <p:tav tm="0">
                                          <p:val>
                                            <p:strVal val="#ppt_y-#ppt_h*1.125000"/>
                                          </p:val>
                                        </p:tav>
                                        <p:tav tm="100000">
                                          <p:val>
                                            <p:strVal val="#ppt_y"/>
                                          </p:val>
                                        </p:tav>
                                      </p:tavLst>
                                    </p:anim>
                                    <p:animEffect transition="in" filter="wipe(down)">
                                      <p:cBhvr>
                                        <p:cTn id="6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p:bldP spid="15"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6782402" y="5441222"/>
            <a:ext cx="218989" cy="525463"/>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4" name="Freeform 7"/>
          <p:cNvSpPr>
            <a:spLocks/>
          </p:cNvSpPr>
          <p:nvPr/>
        </p:nvSpPr>
        <p:spPr bwMode="auto">
          <a:xfrm>
            <a:off x="5187587" y="6279423"/>
            <a:ext cx="338005" cy="268287"/>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5" name="Freeform 8"/>
          <p:cNvSpPr>
            <a:spLocks/>
          </p:cNvSpPr>
          <p:nvPr/>
        </p:nvSpPr>
        <p:spPr bwMode="auto">
          <a:xfrm>
            <a:off x="3659348" y="4791935"/>
            <a:ext cx="1164769" cy="1282700"/>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6" name="Freeform 9"/>
          <p:cNvSpPr>
            <a:spLocks/>
          </p:cNvSpPr>
          <p:nvPr/>
        </p:nvSpPr>
        <p:spPr bwMode="auto">
          <a:xfrm>
            <a:off x="4667090" y="5296760"/>
            <a:ext cx="990213" cy="752475"/>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7" name="Freeform 10"/>
          <p:cNvSpPr>
            <a:spLocks/>
          </p:cNvSpPr>
          <p:nvPr/>
        </p:nvSpPr>
        <p:spPr bwMode="auto">
          <a:xfrm>
            <a:off x="6211126" y="4915759"/>
            <a:ext cx="553820" cy="730251"/>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8" name="Freeform 11"/>
          <p:cNvSpPr>
            <a:spLocks/>
          </p:cNvSpPr>
          <p:nvPr/>
        </p:nvSpPr>
        <p:spPr bwMode="auto">
          <a:xfrm>
            <a:off x="4535379" y="4812573"/>
            <a:ext cx="798200" cy="717551"/>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9" name="Freeform 12"/>
          <p:cNvSpPr>
            <a:spLocks/>
          </p:cNvSpPr>
          <p:nvPr/>
        </p:nvSpPr>
        <p:spPr bwMode="auto">
          <a:xfrm>
            <a:off x="5216151" y="4661761"/>
            <a:ext cx="709336" cy="88106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0" name="Freeform 13"/>
          <p:cNvSpPr>
            <a:spLocks/>
          </p:cNvSpPr>
          <p:nvPr/>
        </p:nvSpPr>
        <p:spPr bwMode="auto">
          <a:xfrm>
            <a:off x="5857250" y="4641123"/>
            <a:ext cx="623644" cy="900112"/>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1" name="Freeform 14"/>
          <p:cNvSpPr>
            <a:spLocks/>
          </p:cNvSpPr>
          <p:nvPr/>
        </p:nvSpPr>
        <p:spPr bwMode="auto">
          <a:xfrm>
            <a:off x="3751397" y="4010885"/>
            <a:ext cx="1286960" cy="1308100"/>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ysClr val="window" lastClr="FFFFFF">
              <a:lumMod val="50000"/>
            </a:sysClr>
          </a:solidFill>
          <a:ln w="8" cap="flat" cmpd="sng">
            <a:solidFill>
              <a:srgbClr val="FFFFFF"/>
            </a:solidFill>
            <a:round/>
            <a:headEnd/>
            <a:tailEnd/>
          </a:ln>
        </p:spPr>
        <p:txBody>
          <a:bodyPr lIns="91416" tIns="45708" rIns="91416" bIns="45708"/>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12" name="Freeform 15"/>
          <p:cNvSpPr>
            <a:spLocks/>
          </p:cNvSpPr>
          <p:nvPr/>
        </p:nvSpPr>
        <p:spPr bwMode="auto">
          <a:xfrm>
            <a:off x="1348925" y="3396523"/>
            <a:ext cx="2589788" cy="1654175"/>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3" name="Freeform 16"/>
          <p:cNvSpPr>
            <a:spLocks/>
          </p:cNvSpPr>
          <p:nvPr/>
        </p:nvSpPr>
        <p:spPr bwMode="auto">
          <a:xfrm>
            <a:off x="6428527" y="4547460"/>
            <a:ext cx="487173" cy="498475"/>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4" name="Freeform 17"/>
          <p:cNvSpPr>
            <a:spLocks/>
          </p:cNvSpPr>
          <p:nvPr/>
        </p:nvSpPr>
        <p:spPr bwMode="auto">
          <a:xfrm>
            <a:off x="4773411" y="4329974"/>
            <a:ext cx="612536" cy="66357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5" name="Freeform 18"/>
          <p:cNvSpPr>
            <a:spLocks/>
          </p:cNvSpPr>
          <p:nvPr/>
        </p:nvSpPr>
        <p:spPr bwMode="auto">
          <a:xfrm>
            <a:off x="5160610" y="4198210"/>
            <a:ext cx="996561" cy="631825"/>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6" name="Freeform 19"/>
          <p:cNvSpPr>
            <a:spLocks/>
          </p:cNvSpPr>
          <p:nvPr/>
        </p:nvSpPr>
        <p:spPr bwMode="auto">
          <a:xfrm>
            <a:off x="5985787" y="3926747"/>
            <a:ext cx="614123" cy="78263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7" name="Freeform 20"/>
          <p:cNvSpPr>
            <a:spLocks/>
          </p:cNvSpPr>
          <p:nvPr/>
        </p:nvSpPr>
        <p:spPr bwMode="auto">
          <a:xfrm>
            <a:off x="6139714" y="3826735"/>
            <a:ext cx="725205" cy="735013"/>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8" name="Freeform 21"/>
          <p:cNvSpPr>
            <a:spLocks/>
          </p:cNvSpPr>
          <p:nvPr/>
        </p:nvSpPr>
        <p:spPr bwMode="auto">
          <a:xfrm>
            <a:off x="5406577" y="3685447"/>
            <a:ext cx="739487" cy="741363"/>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9" name="Freeform 22"/>
          <p:cNvSpPr>
            <a:spLocks/>
          </p:cNvSpPr>
          <p:nvPr/>
        </p:nvSpPr>
        <p:spPr bwMode="auto">
          <a:xfrm>
            <a:off x="4817844" y="3202847"/>
            <a:ext cx="650621" cy="120015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0" name="Freeform 23"/>
          <p:cNvSpPr>
            <a:spLocks/>
          </p:cNvSpPr>
          <p:nvPr/>
        </p:nvSpPr>
        <p:spPr bwMode="auto">
          <a:xfrm>
            <a:off x="2823135" y="3128233"/>
            <a:ext cx="1647181" cy="1227139"/>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1" name="Freeform 24"/>
          <p:cNvSpPr>
            <a:spLocks/>
          </p:cNvSpPr>
          <p:nvPr/>
        </p:nvSpPr>
        <p:spPr bwMode="auto">
          <a:xfrm>
            <a:off x="5365316" y="3026635"/>
            <a:ext cx="452261" cy="917575"/>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2" name="Freeform 25"/>
          <p:cNvSpPr>
            <a:spLocks/>
          </p:cNvSpPr>
          <p:nvPr/>
        </p:nvSpPr>
        <p:spPr bwMode="auto">
          <a:xfrm>
            <a:off x="5954052" y="3367947"/>
            <a:ext cx="847393" cy="576263"/>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ysClr val="window" lastClr="FFFFFF">
              <a:lumMod val="65000"/>
            </a:sysClr>
          </a:solidFill>
          <a:ln w="8" cap="flat" cmpd="sng">
            <a:solidFill>
              <a:srgbClr val="FFFFFF"/>
            </a:solidFill>
            <a:round/>
            <a:headEnd/>
            <a:tailEnd/>
          </a:ln>
        </p:spPr>
        <p:txBody>
          <a:bodyPr lIns="91416" tIns="45708" rIns="91416" bIns="45708"/>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prstClr val="black"/>
              </a:solidFill>
              <a:effectLst/>
              <a:uLnTx/>
              <a:uFillTx/>
              <a:latin typeface="Arial" charset="0"/>
              <a:ea typeface="华文细黑" pitchFamily="2" charset="-122"/>
            </a:endParaRPr>
          </a:p>
        </p:txBody>
      </p:sp>
      <p:sp>
        <p:nvSpPr>
          <p:cNvPr id="23" name="Freeform 26"/>
          <p:cNvSpPr>
            <a:spLocks/>
          </p:cNvSpPr>
          <p:nvPr/>
        </p:nvSpPr>
        <p:spPr bwMode="auto">
          <a:xfrm>
            <a:off x="4641701" y="3233009"/>
            <a:ext cx="364983" cy="60960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4" name="Freeform 27"/>
          <p:cNvSpPr>
            <a:spLocks/>
          </p:cNvSpPr>
          <p:nvPr/>
        </p:nvSpPr>
        <p:spPr bwMode="auto">
          <a:xfrm>
            <a:off x="5735000" y="2655161"/>
            <a:ext cx="706163" cy="1058863"/>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5" name="Freeform 28"/>
          <p:cNvSpPr>
            <a:spLocks/>
          </p:cNvSpPr>
          <p:nvPr/>
        </p:nvSpPr>
        <p:spPr bwMode="auto">
          <a:xfrm>
            <a:off x="1104544" y="1516923"/>
            <a:ext cx="2621525" cy="2055812"/>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6" name="Freeform 30"/>
          <p:cNvSpPr>
            <a:spLocks/>
          </p:cNvSpPr>
          <p:nvPr/>
        </p:nvSpPr>
        <p:spPr bwMode="auto">
          <a:xfrm>
            <a:off x="5922313" y="2932973"/>
            <a:ext cx="311028" cy="361951"/>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7" name="Freeform 31"/>
          <p:cNvSpPr>
            <a:spLocks/>
          </p:cNvSpPr>
          <p:nvPr/>
        </p:nvSpPr>
        <p:spPr bwMode="auto">
          <a:xfrm>
            <a:off x="6309511" y="2475773"/>
            <a:ext cx="782332" cy="744537"/>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8" name="Freeform 32"/>
          <p:cNvSpPr>
            <a:spLocks/>
          </p:cNvSpPr>
          <p:nvPr/>
        </p:nvSpPr>
        <p:spPr bwMode="auto">
          <a:xfrm>
            <a:off x="6466612" y="2036035"/>
            <a:ext cx="1128272" cy="75088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9" name="Freeform 34"/>
          <p:cNvSpPr>
            <a:spLocks/>
          </p:cNvSpPr>
          <p:nvPr/>
        </p:nvSpPr>
        <p:spPr bwMode="auto">
          <a:xfrm>
            <a:off x="3278572" y="2599598"/>
            <a:ext cx="1874105" cy="167163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30" name="Freeform 35"/>
          <p:cNvSpPr>
            <a:spLocks/>
          </p:cNvSpPr>
          <p:nvPr/>
        </p:nvSpPr>
        <p:spPr bwMode="auto">
          <a:xfrm>
            <a:off x="5338341" y="5417409"/>
            <a:ext cx="1037820" cy="803275"/>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rgbClr val="00B050"/>
          </a:solidFill>
          <a:ln w="8" cap="flat" cmpd="sng">
            <a:solidFill>
              <a:srgbClr val="FFFFFF"/>
            </a:solidFill>
            <a:round/>
            <a:headEnd/>
            <a:tailEnd/>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pic>
        <p:nvPicPr>
          <p:cNvPr id="31" name="组合 3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0625" y="3333023"/>
            <a:ext cx="372282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2" name="文本框 180"/>
          <p:cNvSpPr txBox="1">
            <a:spLocks noChangeArrowheads="1"/>
          </p:cNvSpPr>
          <p:nvPr/>
        </p:nvSpPr>
        <p:spPr bwMode="auto">
          <a:xfrm>
            <a:off x="7298061" y="2588484"/>
            <a:ext cx="251361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请输入您想要的文字</a:t>
            </a:r>
          </a:p>
        </p:txBody>
      </p:sp>
      <p:sp>
        <p:nvSpPr>
          <p:cNvPr id="33" name="文本框 181"/>
          <p:cNvSpPr txBox="1">
            <a:spLocks noChangeArrowheads="1"/>
          </p:cNvSpPr>
          <p:nvPr/>
        </p:nvSpPr>
        <p:spPr bwMode="auto">
          <a:xfrm>
            <a:off x="7298061" y="2909159"/>
            <a:ext cx="251361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请输入您想要的文字</a:t>
            </a:r>
          </a:p>
        </p:txBody>
      </p:sp>
      <p:sp>
        <p:nvSpPr>
          <p:cNvPr id="34" name="文本框 180"/>
          <p:cNvSpPr txBox="1">
            <a:spLocks noChangeArrowheads="1"/>
          </p:cNvSpPr>
          <p:nvPr/>
        </p:nvSpPr>
        <p:spPr bwMode="auto">
          <a:xfrm>
            <a:off x="655381" y="5209447"/>
            <a:ext cx="251361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请输入您想要的文字</a:t>
            </a:r>
          </a:p>
        </p:txBody>
      </p:sp>
      <p:sp>
        <p:nvSpPr>
          <p:cNvPr id="35" name="文本框 181"/>
          <p:cNvSpPr txBox="1">
            <a:spLocks noChangeArrowheads="1"/>
          </p:cNvSpPr>
          <p:nvPr/>
        </p:nvSpPr>
        <p:spPr bwMode="auto">
          <a:xfrm>
            <a:off x="655381" y="5530123"/>
            <a:ext cx="251361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请输入您想要的文字</a:t>
            </a:r>
          </a:p>
        </p:txBody>
      </p:sp>
      <p:pic>
        <p:nvPicPr>
          <p:cNvPr id="36" name="组合 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209" y="4644298"/>
            <a:ext cx="371647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7" name="矩形 47"/>
          <p:cNvSpPr>
            <a:spLocks noChangeArrowheads="1"/>
          </p:cNvSpPr>
          <p:nvPr/>
        </p:nvSpPr>
        <p:spPr bwMode="auto">
          <a:xfrm>
            <a:off x="10127470" y="1467788"/>
            <a:ext cx="236445" cy="238125"/>
          </a:xfrm>
          <a:prstGeom prst="rect">
            <a:avLst/>
          </a:prstGeom>
          <a:solidFill>
            <a:srgbClr val="00B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38" name="矩形 48"/>
          <p:cNvSpPr>
            <a:spLocks noChangeArrowheads="1"/>
          </p:cNvSpPr>
          <p:nvPr/>
        </p:nvSpPr>
        <p:spPr bwMode="auto">
          <a:xfrm>
            <a:off x="10127470" y="1878952"/>
            <a:ext cx="236445" cy="236537"/>
          </a:xfrm>
          <a:prstGeom prst="rect">
            <a:avLst/>
          </a:prstGeom>
          <a:solidFill>
            <a:sysClr val="window" lastClr="FFFFFF">
              <a:lumMod val="65000"/>
            </a:sysClr>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39" name="矩形 49"/>
          <p:cNvSpPr>
            <a:spLocks noChangeArrowheads="1"/>
          </p:cNvSpPr>
          <p:nvPr/>
        </p:nvSpPr>
        <p:spPr bwMode="auto">
          <a:xfrm>
            <a:off x="10127470" y="2272652"/>
            <a:ext cx="236445" cy="236537"/>
          </a:xfrm>
          <a:prstGeom prst="rect">
            <a:avLst/>
          </a:prstGeom>
          <a:solidFill>
            <a:sysClr val="window" lastClr="FFFFFF">
              <a:lumMod val="50000"/>
            </a:sysClr>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40" name="文本框 180"/>
          <p:cNvSpPr txBox="1">
            <a:spLocks noChangeArrowheads="1"/>
          </p:cNvSpPr>
          <p:nvPr/>
        </p:nvSpPr>
        <p:spPr bwMode="auto">
          <a:xfrm>
            <a:off x="10365502" y="1364602"/>
            <a:ext cx="137899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您的文字</a:t>
            </a:r>
          </a:p>
        </p:txBody>
      </p:sp>
      <p:sp>
        <p:nvSpPr>
          <p:cNvPr id="41" name="文本框 180"/>
          <p:cNvSpPr txBox="1">
            <a:spLocks noChangeArrowheads="1"/>
          </p:cNvSpPr>
          <p:nvPr/>
        </p:nvSpPr>
        <p:spPr bwMode="auto">
          <a:xfrm>
            <a:off x="10365502" y="1791638"/>
            <a:ext cx="137899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您的文字</a:t>
            </a:r>
          </a:p>
        </p:txBody>
      </p:sp>
      <p:sp>
        <p:nvSpPr>
          <p:cNvPr id="42" name="文本框 180"/>
          <p:cNvSpPr txBox="1">
            <a:spLocks noChangeArrowheads="1"/>
          </p:cNvSpPr>
          <p:nvPr/>
        </p:nvSpPr>
        <p:spPr bwMode="auto">
          <a:xfrm>
            <a:off x="10365502" y="2185338"/>
            <a:ext cx="1378999"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srgbClr val="2B2E30"/>
                </a:solidFill>
                <a:latin typeface="微软雅黑" pitchFamily="34" charset="-122"/>
                <a:ea typeface="微软雅黑" pitchFamily="34" charset="-122"/>
              </a:rPr>
              <a:t>您的文字</a:t>
            </a:r>
          </a:p>
        </p:txBody>
      </p:sp>
      <p:sp>
        <p:nvSpPr>
          <p:cNvPr id="43" name="TextBox 55"/>
          <p:cNvSpPr txBox="1">
            <a:spLocks noChangeArrowheads="1"/>
          </p:cNvSpPr>
          <p:nvPr/>
        </p:nvSpPr>
        <p:spPr bwMode="auto">
          <a:xfrm>
            <a:off x="7991529" y="4512535"/>
            <a:ext cx="3638716" cy="95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a:solidFill>
                  <a:srgbClr val="4D4D4D"/>
                </a:solidFill>
                <a:latin typeface="微软雅黑" pitchFamily="34" charset="-122"/>
                <a:ea typeface="微软雅黑" pitchFamily="34" charset="-122"/>
              </a:rPr>
              <a:t>这里输入说明文字这里输入说明文字</a:t>
            </a:r>
          </a:p>
          <a:p>
            <a:pPr eaLnBrk="1" fontAlgn="base" hangingPunct="1">
              <a:spcBef>
                <a:spcPct val="0"/>
              </a:spcBef>
              <a:spcAft>
                <a:spcPct val="0"/>
              </a:spcAft>
            </a:pPr>
            <a:r>
              <a:rPr lang="zh-CN" altLang="en-US" sz="1400">
                <a:solidFill>
                  <a:srgbClr val="4D4D4D"/>
                </a:solidFill>
                <a:latin typeface="微软雅黑" pitchFamily="34" charset="-122"/>
                <a:ea typeface="微软雅黑" pitchFamily="34" charset="-122"/>
              </a:rPr>
              <a:t>这里输入说明文字这里输入说明文字</a:t>
            </a:r>
          </a:p>
          <a:p>
            <a:pPr eaLnBrk="1" fontAlgn="base" hangingPunct="1">
              <a:spcBef>
                <a:spcPct val="0"/>
              </a:spcBef>
              <a:spcAft>
                <a:spcPct val="0"/>
              </a:spcAft>
            </a:pPr>
            <a:r>
              <a:rPr lang="zh-CN" altLang="en-US" sz="1400">
                <a:solidFill>
                  <a:srgbClr val="4D4D4D"/>
                </a:solidFill>
                <a:latin typeface="微软雅黑" pitchFamily="34" charset="-122"/>
                <a:ea typeface="微软雅黑" pitchFamily="34" charset="-122"/>
              </a:rPr>
              <a:t>这里输入说明文字这里输入说明文字</a:t>
            </a:r>
          </a:p>
          <a:p>
            <a:pPr eaLnBrk="1" fontAlgn="base" hangingPunct="1">
              <a:spcBef>
                <a:spcPct val="0"/>
              </a:spcBef>
              <a:spcAft>
                <a:spcPct val="0"/>
              </a:spcAft>
            </a:pPr>
            <a:r>
              <a:rPr lang="zh-CN" altLang="en-US" sz="1400">
                <a:solidFill>
                  <a:srgbClr val="4D4D4D"/>
                </a:solidFill>
                <a:latin typeface="微软雅黑" pitchFamily="34" charset="-122"/>
                <a:ea typeface="微软雅黑" pitchFamily="34" charset="-122"/>
              </a:rPr>
              <a:t>这里输入说明文字这里输入说明文字</a:t>
            </a:r>
          </a:p>
        </p:txBody>
      </p:sp>
    </p:spTree>
    <p:extLst>
      <p:ext uri="{BB962C8B-B14F-4D97-AF65-F5344CB8AC3E}">
        <p14:creationId xmlns:p14="http://schemas.microsoft.com/office/powerpoint/2010/main" val="394710892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 calcmode="lin" valueType="num">
                                      <p:cBhvr>
                                        <p:cTn id="9" dur="300" fill="hold"/>
                                        <p:tgtEl>
                                          <p:spTgt spid="3"/>
                                        </p:tgtEl>
                                        <p:attrNameLst>
                                          <p:attrName>style.rotation</p:attrName>
                                        </p:attrNameLst>
                                      </p:cBhvr>
                                      <p:tavLst>
                                        <p:tav tm="0">
                                          <p:val>
                                            <p:fltVal val="90"/>
                                          </p:val>
                                        </p:tav>
                                        <p:tav tm="100000">
                                          <p:val>
                                            <p:fltVal val="0"/>
                                          </p:val>
                                        </p:tav>
                                      </p:tavLst>
                                    </p:anim>
                                    <p:animEffect transition="in" filter="fade">
                                      <p:cBhvr>
                                        <p:cTn id="10" dur="3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300" fill="hold"/>
                                        <p:tgtEl>
                                          <p:spTgt spid="4"/>
                                        </p:tgtEl>
                                        <p:attrNameLst>
                                          <p:attrName>ppt_w</p:attrName>
                                        </p:attrNameLst>
                                      </p:cBhvr>
                                      <p:tavLst>
                                        <p:tav tm="0">
                                          <p:val>
                                            <p:fltVal val="0"/>
                                          </p:val>
                                        </p:tav>
                                        <p:tav tm="100000">
                                          <p:val>
                                            <p:strVal val="#ppt_w"/>
                                          </p:val>
                                        </p:tav>
                                      </p:tavLst>
                                    </p:anim>
                                    <p:anim calcmode="lin" valueType="num">
                                      <p:cBhvr>
                                        <p:cTn id="14" dur="300" fill="hold"/>
                                        <p:tgtEl>
                                          <p:spTgt spid="4"/>
                                        </p:tgtEl>
                                        <p:attrNameLst>
                                          <p:attrName>ppt_h</p:attrName>
                                        </p:attrNameLst>
                                      </p:cBhvr>
                                      <p:tavLst>
                                        <p:tav tm="0">
                                          <p:val>
                                            <p:fltVal val="0"/>
                                          </p:val>
                                        </p:tav>
                                        <p:tav tm="100000">
                                          <p:val>
                                            <p:strVal val="#ppt_h"/>
                                          </p:val>
                                        </p:tav>
                                      </p:tavLst>
                                    </p:anim>
                                    <p:anim calcmode="lin" valueType="num">
                                      <p:cBhvr>
                                        <p:cTn id="15" dur="300" fill="hold"/>
                                        <p:tgtEl>
                                          <p:spTgt spid="4"/>
                                        </p:tgtEl>
                                        <p:attrNameLst>
                                          <p:attrName>style.rotation</p:attrName>
                                        </p:attrNameLst>
                                      </p:cBhvr>
                                      <p:tavLst>
                                        <p:tav tm="0">
                                          <p:val>
                                            <p:fltVal val="90"/>
                                          </p:val>
                                        </p:tav>
                                        <p:tav tm="100000">
                                          <p:val>
                                            <p:fltVal val="0"/>
                                          </p:val>
                                        </p:tav>
                                      </p:tavLst>
                                    </p:anim>
                                    <p:animEffect transition="in" filter="fade">
                                      <p:cBhvr>
                                        <p:cTn id="16" dur="3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300" fill="hold"/>
                                        <p:tgtEl>
                                          <p:spTgt spid="5"/>
                                        </p:tgtEl>
                                        <p:attrNameLst>
                                          <p:attrName>ppt_w</p:attrName>
                                        </p:attrNameLst>
                                      </p:cBhvr>
                                      <p:tavLst>
                                        <p:tav tm="0">
                                          <p:val>
                                            <p:fltVal val="0"/>
                                          </p:val>
                                        </p:tav>
                                        <p:tav tm="100000">
                                          <p:val>
                                            <p:strVal val="#ppt_w"/>
                                          </p:val>
                                        </p:tav>
                                      </p:tavLst>
                                    </p:anim>
                                    <p:anim calcmode="lin" valueType="num">
                                      <p:cBhvr>
                                        <p:cTn id="20" dur="300" fill="hold"/>
                                        <p:tgtEl>
                                          <p:spTgt spid="5"/>
                                        </p:tgtEl>
                                        <p:attrNameLst>
                                          <p:attrName>ppt_h</p:attrName>
                                        </p:attrNameLst>
                                      </p:cBhvr>
                                      <p:tavLst>
                                        <p:tav tm="0">
                                          <p:val>
                                            <p:fltVal val="0"/>
                                          </p:val>
                                        </p:tav>
                                        <p:tav tm="100000">
                                          <p:val>
                                            <p:strVal val="#ppt_h"/>
                                          </p:val>
                                        </p:tav>
                                      </p:tavLst>
                                    </p:anim>
                                    <p:anim calcmode="lin" valueType="num">
                                      <p:cBhvr>
                                        <p:cTn id="21" dur="300" fill="hold"/>
                                        <p:tgtEl>
                                          <p:spTgt spid="5"/>
                                        </p:tgtEl>
                                        <p:attrNameLst>
                                          <p:attrName>style.rotation</p:attrName>
                                        </p:attrNameLst>
                                      </p:cBhvr>
                                      <p:tavLst>
                                        <p:tav tm="0">
                                          <p:val>
                                            <p:fltVal val="90"/>
                                          </p:val>
                                        </p:tav>
                                        <p:tav tm="100000">
                                          <p:val>
                                            <p:fltVal val="0"/>
                                          </p:val>
                                        </p:tav>
                                      </p:tavLst>
                                    </p:anim>
                                    <p:animEffect transition="in" filter="fade">
                                      <p:cBhvr>
                                        <p:cTn id="22" dur="3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300" fill="hold"/>
                                        <p:tgtEl>
                                          <p:spTgt spid="6"/>
                                        </p:tgtEl>
                                        <p:attrNameLst>
                                          <p:attrName>ppt_w</p:attrName>
                                        </p:attrNameLst>
                                      </p:cBhvr>
                                      <p:tavLst>
                                        <p:tav tm="0">
                                          <p:val>
                                            <p:fltVal val="0"/>
                                          </p:val>
                                        </p:tav>
                                        <p:tav tm="100000">
                                          <p:val>
                                            <p:strVal val="#ppt_w"/>
                                          </p:val>
                                        </p:tav>
                                      </p:tavLst>
                                    </p:anim>
                                    <p:anim calcmode="lin" valueType="num">
                                      <p:cBhvr>
                                        <p:cTn id="26" dur="300" fill="hold"/>
                                        <p:tgtEl>
                                          <p:spTgt spid="6"/>
                                        </p:tgtEl>
                                        <p:attrNameLst>
                                          <p:attrName>ppt_h</p:attrName>
                                        </p:attrNameLst>
                                      </p:cBhvr>
                                      <p:tavLst>
                                        <p:tav tm="0">
                                          <p:val>
                                            <p:fltVal val="0"/>
                                          </p:val>
                                        </p:tav>
                                        <p:tav tm="100000">
                                          <p:val>
                                            <p:strVal val="#ppt_h"/>
                                          </p:val>
                                        </p:tav>
                                      </p:tavLst>
                                    </p:anim>
                                    <p:anim calcmode="lin" valueType="num">
                                      <p:cBhvr>
                                        <p:cTn id="27" dur="300" fill="hold"/>
                                        <p:tgtEl>
                                          <p:spTgt spid="6"/>
                                        </p:tgtEl>
                                        <p:attrNameLst>
                                          <p:attrName>style.rotation</p:attrName>
                                        </p:attrNameLst>
                                      </p:cBhvr>
                                      <p:tavLst>
                                        <p:tav tm="0">
                                          <p:val>
                                            <p:fltVal val="90"/>
                                          </p:val>
                                        </p:tav>
                                        <p:tav tm="100000">
                                          <p:val>
                                            <p:fltVal val="0"/>
                                          </p:val>
                                        </p:tav>
                                      </p:tavLst>
                                    </p:anim>
                                    <p:animEffect transition="in" filter="fade">
                                      <p:cBhvr>
                                        <p:cTn id="28" dur="300"/>
                                        <p:tgtEl>
                                          <p:spTgt spid="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300" fill="hold"/>
                                        <p:tgtEl>
                                          <p:spTgt spid="7"/>
                                        </p:tgtEl>
                                        <p:attrNameLst>
                                          <p:attrName>ppt_w</p:attrName>
                                        </p:attrNameLst>
                                      </p:cBhvr>
                                      <p:tavLst>
                                        <p:tav tm="0">
                                          <p:val>
                                            <p:fltVal val="0"/>
                                          </p:val>
                                        </p:tav>
                                        <p:tav tm="100000">
                                          <p:val>
                                            <p:strVal val="#ppt_w"/>
                                          </p:val>
                                        </p:tav>
                                      </p:tavLst>
                                    </p:anim>
                                    <p:anim calcmode="lin" valueType="num">
                                      <p:cBhvr>
                                        <p:cTn id="32" dur="300" fill="hold"/>
                                        <p:tgtEl>
                                          <p:spTgt spid="7"/>
                                        </p:tgtEl>
                                        <p:attrNameLst>
                                          <p:attrName>ppt_h</p:attrName>
                                        </p:attrNameLst>
                                      </p:cBhvr>
                                      <p:tavLst>
                                        <p:tav tm="0">
                                          <p:val>
                                            <p:fltVal val="0"/>
                                          </p:val>
                                        </p:tav>
                                        <p:tav tm="100000">
                                          <p:val>
                                            <p:strVal val="#ppt_h"/>
                                          </p:val>
                                        </p:tav>
                                      </p:tavLst>
                                    </p:anim>
                                    <p:anim calcmode="lin" valueType="num">
                                      <p:cBhvr>
                                        <p:cTn id="33" dur="300" fill="hold"/>
                                        <p:tgtEl>
                                          <p:spTgt spid="7"/>
                                        </p:tgtEl>
                                        <p:attrNameLst>
                                          <p:attrName>style.rotation</p:attrName>
                                        </p:attrNameLst>
                                      </p:cBhvr>
                                      <p:tavLst>
                                        <p:tav tm="0">
                                          <p:val>
                                            <p:fltVal val="90"/>
                                          </p:val>
                                        </p:tav>
                                        <p:tav tm="100000">
                                          <p:val>
                                            <p:fltVal val="0"/>
                                          </p:val>
                                        </p:tav>
                                      </p:tavLst>
                                    </p:anim>
                                    <p:animEffect transition="in" filter="fade">
                                      <p:cBhvr>
                                        <p:cTn id="34" dur="3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300" fill="hold"/>
                                        <p:tgtEl>
                                          <p:spTgt spid="8"/>
                                        </p:tgtEl>
                                        <p:attrNameLst>
                                          <p:attrName>ppt_w</p:attrName>
                                        </p:attrNameLst>
                                      </p:cBhvr>
                                      <p:tavLst>
                                        <p:tav tm="0">
                                          <p:val>
                                            <p:fltVal val="0"/>
                                          </p:val>
                                        </p:tav>
                                        <p:tav tm="100000">
                                          <p:val>
                                            <p:strVal val="#ppt_w"/>
                                          </p:val>
                                        </p:tav>
                                      </p:tavLst>
                                    </p:anim>
                                    <p:anim calcmode="lin" valueType="num">
                                      <p:cBhvr>
                                        <p:cTn id="38" dur="300" fill="hold"/>
                                        <p:tgtEl>
                                          <p:spTgt spid="8"/>
                                        </p:tgtEl>
                                        <p:attrNameLst>
                                          <p:attrName>ppt_h</p:attrName>
                                        </p:attrNameLst>
                                      </p:cBhvr>
                                      <p:tavLst>
                                        <p:tav tm="0">
                                          <p:val>
                                            <p:fltVal val="0"/>
                                          </p:val>
                                        </p:tav>
                                        <p:tav tm="100000">
                                          <p:val>
                                            <p:strVal val="#ppt_h"/>
                                          </p:val>
                                        </p:tav>
                                      </p:tavLst>
                                    </p:anim>
                                    <p:anim calcmode="lin" valueType="num">
                                      <p:cBhvr>
                                        <p:cTn id="39" dur="300" fill="hold"/>
                                        <p:tgtEl>
                                          <p:spTgt spid="8"/>
                                        </p:tgtEl>
                                        <p:attrNameLst>
                                          <p:attrName>style.rotation</p:attrName>
                                        </p:attrNameLst>
                                      </p:cBhvr>
                                      <p:tavLst>
                                        <p:tav tm="0">
                                          <p:val>
                                            <p:fltVal val="90"/>
                                          </p:val>
                                        </p:tav>
                                        <p:tav tm="100000">
                                          <p:val>
                                            <p:fltVal val="0"/>
                                          </p:val>
                                        </p:tav>
                                      </p:tavLst>
                                    </p:anim>
                                    <p:animEffect transition="in" filter="fade">
                                      <p:cBhvr>
                                        <p:cTn id="40" dur="300"/>
                                        <p:tgtEl>
                                          <p:spTgt spid="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300" fill="hold"/>
                                        <p:tgtEl>
                                          <p:spTgt spid="9"/>
                                        </p:tgtEl>
                                        <p:attrNameLst>
                                          <p:attrName>ppt_w</p:attrName>
                                        </p:attrNameLst>
                                      </p:cBhvr>
                                      <p:tavLst>
                                        <p:tav tm="0">
                                          <p:val>
                                            <p:fltVal val="0"/>
                                          </p:val>
                                        </p:tav>
                                        <p:tav tm="100000">
                                          <p:val>
                                            <p:strVal val="#ppt_w"/>
                                          </p:val>
                                        </p:tav>
                                      </p:tavLst>
                                    </p:anim>
                                    <p:anim calcmode="lin" valueType="num">
                                      <p:cBhvr>
                                        <p:cTn id="44" dur="300" fill="hold"/>
                                        <p:tgtEl>
                                          <p:spTgt spid="9"/>
                                        </p:tgtEl>
                                        <p:attrNameLst>
                                          <p:attrName>ppt_h</p:attrName>
                                        </p:attrNameLst>
                                      </p:cBhvr>
                                      <p:tavLst>
                                        <p:tav tm="0">
                                          <p:val>
                                            <p:fltVal val="0"/>
                                          </p:val>
                                        </p:tav>
                                        <p:tav tm="100000">
                                          <p:val>
                                            <p:strVal val="#ppt_h"/>
                                          </p:val>
                                        </p:tav>
                                      </p:tavLst>
                                    </p:anim>
                                    <p:anim calcmode="lin" valueType="num">
                                      <p:cBhvr>
                                        <p:cTn id="45" dur="300" fill="hold"/>
                                        <p:tgtEl>
                                          <p:spTgt spid="9"/>
                                        </p:tgtEl>
                                        <p:attrNameLst>
                                          <p:attrName>style.rotation</p:attrName>
                                        </p:attrNameLst>
                                      </p:cBhvr>
                                      <p:tavLst>
                                        <p:tav tm="0">
                                          <p:val>
                                            <p:fltVal val="90"/>
                                          </p:val>
                                        </p:tav>
                                        <p:tav tm="100000">
                                          <p:val>
                                            <p:fltVal val="0"/>
                                          </p:val>
                                        </p:tav>
                                      </p:tavLst>
                                    </p:anim>
                                    <p:animEffect transition="in" filter="fade">
                                      <p:cBhvr>
                                        <p:cTn id="46" dur="300"/>
                                        <p:tgtEl>
                                          <p:spTgt spid="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 calcmode="lin" valueType="num">
                                      <p:cBhvr>
                                        <p:cTn id="51" dur="300" fill="hold"/>
                                        <p:tgtEl>
                                          <p:spTgt spid="10"/>
                                        </p:tgtEl>
                                        <p:attrNameLst>
                                          <p:attrName>style.rotation</p:attrName>
                                        </p:attrNameLst>
                                      </p:cBhvr>
                                      <p:tavLst>
                                        <p:tav tm="0">
                                          <p:val>
                                            <p:fltVal val="90"/>
                                          </p:val>
                                        </p:tav>
                                        <p:tav tm="100000">
                                          <p:val>
                                            <p:fltVal val="0"/>
                                          </p:val>
                                        </p:tav>
                                      </p:tavLst>
                                    </p:anim>
                                    <p:animEffect transition="in" filter="fade">
                                      <p:cBhvr>
                                        <p:cTn id="52" dur="300"/>
                                        <p:tgtEl>
                                          <p:spTgt spid="10"/>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300" fill="hold"/>
                                        <p:tgtEl>
                                          <p:spTgt spid="11"/>
                                        </p:tgtEl>
                                        <p:attrNameLst>
                                          <p:attrName>ppt_w</p:attrName>
                                        </p:attrNameLst>
                                      </p:cBhvr>
                                      <p:tavLst>
                                        <p:tav tm="0">
                                          <p:val>
                                            <p:fltVal val="0"/>
                                          </p:val>
                                        </p:tav>
                                        <p:tav tm="100000">
                                          <p:val>
                                            <p:strVal val="#ppt_w"/>
                                          </p:val>
                                        </p:tav>
                                      </p:tavLst>
                                    </p:anim>
                                    <p:anim calcmode="lin" valueType="num">
                                      <p:cBhvr>
                                        <p:cTn id="56" dur="300" fill="hold"/>
                                        <p:tgtEl>
                                          <p:spTgt spid="11"/>
                                        </p:tgtEl>
                                        <p:attrNameLst>
                                          <p:attrName>ppt_h</p:attrName>
                                        </p:attrNameLst>
                                      </p:cBhvr>
                                      <p:tavLst>
                                        <p:tav tm="0">
                                          <p:val>
                                            <p:fltVal val="0"/>
                                          </p:val>
                                        </p:tav>
                                        <p:tav tm="100000">
                                          <p:val>
                                            <p:strVal val="#ppt_h"/>
                                          </p:val>
                                        </p:tav>
                                      </p:tavLst>
                                    </p:anim>
                                    <p:anim calcmode="lin" valueType="num">
                                      <p:cBhvr>
                                        <p:cTn id="57" dur="300" fill="hold"/>
                                        <p:tgtEl>
                                          <p:spTgt spid="11"/>
                                        </p:tgtEl>
                                        <p:attrNameLst>
                                          <p:attrName>style.rotation</p:attrName>
                                        </p:attrNameLst>
                                      </p:cBhvr>
                                      <p:tavLst>
                                        <p:tav tm="0">
                                          <p:val>
                                            <p:fltVal val="90"/>
                                          </p:val>
                                        </p:tav>
                                        <p:tav tm="100000">
                                          <p:val>
                                            <p:fltVal val="0"/>
                                          </p:val>
                                        </p:tav>
                                      </p:tavLst>
                                    </p:anim>
                                    <p:animEffect transition="in" filter="fade">
                                      <p:cBhvr>
                                        <p:cTn id="58" dur="300"/>
                                        <p:tgtEl>
                                          <p:spTgt spid="11"/>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300" fill="hold"/>
                                        <p:tgtEl>
                                          <p:spTgt spid="12"/>
                                        </p:tgtEl>
                                        <p:attrNameLst>
                                          <p:attrName>ppt_w</p:attrName>
                                        </p:attrNameLst>
                                      </p:cBhvr>
                                      <p:tavLst>
                                        <p:tav tm="0">
                                          <p:val>
                                            <p:fltVal val="0"/>
                                          </p:val>
                                        </p:tav>
                                        <p:tav tm="100000">
                                          <p:val>
                                            <p:strVal val="#ppt_w"/>
                                          </p:val>
                                        </p:tav>
                                      </p:tavLst>
                                    </p:anim>
                                    <p:anim calcmode="lin" valueType="num">
                                      <p:cBhvr>
                                        <p:cTn id="62" dur="300" fill="hold"/>
                                        <p:tgtEl>
                                          <p:spTgt spid="12"/>
                                        </p:tgtEl>
                                        <p:attrNameLst>
                                          <p:attrName>ppt_h</p:attrName>
                                        </p:attrNameLst>
                                      </p:cBhvr>
                                      <p:tavLst>
                                        <p:tav tm="0">
                                          <p:val>
                                            <p:fltVal val="0"/>
                                          </p:val>
                                        </p:tav>
                                        <p:tav tm="100000">
                                          <p:val>
                                            <p:strVal val="#ppt_h"/>
                                          </p:val>
                                        </p:tav>
                                      </p:tavLst>
                                    </p:anim>
                                    <p:anim calcmode="lin" valueType="num">
                                      <p:cBhvr>
                                        <p:cTn id="63" dur="300" fill="hold"/>
                                        <p:tgtEl>
                                          <p:spTgt spid="12"/>
                                        </p:tgtEl>
                                        <p:attrNameLst>
                                          <p:attrName>style.rotation</p:attrName>
                                        </p:attrNameLst>
                                      </p:cBhvr>
                                      <p:tavLst>
                                        <p:tav tm="0">
                                          <p:val>
                                            <p:fltVal val="90"/>
                                          </p:val>
                                        </p:tav>
                                        <p:tav tm="100000">
                                          <p:val>
                                            <p:fltVal val="0"/>
                                          </p:val>
                                        </p:tav>
                                      </p:tavLst>
                                    </p:anim>
                                    <p:animEffect transition="in" filter="fade">
                                      <p:cBhvr>
                                        <p:cTn id="64" dur="300"/>
                                        <p:tgtEl>
                                          <p:spTgt spid="12"/>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300" fill="hold"/>
                                        <p:tgtEl>
                                          <p:spTgt spid="13"/>
                                        </p:tgtEl>
                                        <p:attrNameLst>
                                          <p:attrName>ppt_w</p:attrName>
                                        </p:attrNameLst>
                                      </p:cBhvr>
                                      <p:tavLst>
                                        <p:tav tm="0">
                                          <p:val>
                                            <p:fltVal val="0"/>
                                          </p:val>
                                        </p:tav>
                                        <p:tav tm="100000">
                                          <p:val>
                                            <p:strVal val="#ppt_w"/>
                                          </p:val>
                                        </p:tav>
                                      </p:tavLst>
                                    </p:anim>
                                    <p:anim calcmode="lin" valueType="num">
                                      <p:cBhvr>
                                        <p:cTn id="68" dur="300" fill="hold"/>
                                        <p:tgtEl>
                                          <p:spTgt spid="13"/>
                                        </p:tgtEl>
                                        <p:attrNameLst>
                                          <p:attrName>ppt_h</p:attrName>
                                        </p:attrNameLst>
                                      </p:cBhvr>
                                      <p:tavLst>
                                        <p:tav tm="0">
                                          <p:val>
                                            <p:fltVal val="0"/>
                                          </p:val>
                                        </p:tav>
                                        <p:tav tm="100000">
                                          <p:val>
                                            <p:strVal val="#ppt_h"/>
                                          </p:val>
                                        </p:tav>
                                      </p:tavLst>
                                    </p:anim>
                                    <p:anim calcmode="lin" valueType="num">
                                      <p:cBhvr>
                                        <p:cTn id="69" dur="300" fill="hold"/>
                                        <p:tgtEl>
                                          <p:spTgt spid="13"/>
                                        </p:tgtEl>
                                        <p:attrNameLst>
                                          <p:attrName>style.rotation</p:attrName>
                                        </p:attrNameLst>
                                      </p:cBhvr>
                                      <p:tavLst>
                                        <p:tav tm="0">
                                          <p:val>
                                            <p:fltVal val="90"/>
                                          </p:val>
                                        </p:tav>
                                        <p:tav tm="100000">
                                          <p:val>
                                            <p:fltVal val="0"/>
                                          </p:val>
                                        </p:tav>
                                      </p:tavLst>
                                    </p:anim>
                                    <p:animEffect transition="in" filter="fade">
                                      <p:cBhvr>
                                        <p:cTn id="70" dur="300"/>
                                        <p:tgtEl>
                                          <p:spTgt spid="1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300" fill="hold"/>
                                        <p:tgtEl>
                                          <p:spTgt spid="14"/>
                                        </p:tgtEl>
                                        <p:attrNameLst>
                                          <p:attrName>ppt_w</p:attrName>
                                        </p:attrNameLst>
                                      </p:cBhvr>
                                      <p:tavLst>
                                        <p:tav tm="0">
                                          <p:val>
                                            <p:fltVal val="0"/>
                                          </p:val>
                                        </p:tav>
                                        <p:tav tm="100000">
                                          <p:val>
                                            <p:strVal val="#ppt_w"/>
                                          </p:val>
                                        </p:tav>
                                      </p:tavLst>
                                    </p:anim>
                                    <p:anim calcmode="lin" valueType="num">
                                      <p:cBhvr>
                                        <p:cTn id="74" dur="300" fill="hold"/>
                                        <p:tgtEl>
                                          <p:spTgt spid="14"/>
                                        </p:tgtEl>
                                        <p:attrNameLst>
                                          <p:attrName>ppt_h</p:attrName>
                                        </p:attrNameLst>
                                      </p:cBhvr>
                                      <p:tavLst>
                                        <p:tav tm="0">
                                          <p:val>
                                            <p:fltVal val="0"/>
                                          </p:val>
                                        </p:tav>
                                        <p:tav tm="100000">
                                          <p:val>
                                            <p:strVal val="#ppt_h"/>
                                          </p:val>
                                        </p:tav>
                                      </p:tavLst>
                                    </p:anim>
                                    <p:anim calcmode="lin" valueType="num">
                                      <p:cBhvr>
                                        <p:cTn id="75" dur="300" fill="hold"/>
                                        <p:tgtEl>
                                          <p:spTgt spid="14"/>
                                        </p:tgtEl>
                                        <p:attrNameLst>
                                          <p:attrName>style.rotation</p:attrName>
                                        </p:attrNameLst>
                                      </p:cBhvr>
                                      <p:tavLst>
                                        <p:tav tm="0">
                                          <p:val>
                                            <p:fltVal val="90"/>
                                          </p:val>
                                        </p:tav>
                                        <p:tav tm="100000">
                                          <p:val>
                                            <p:fltVal val="0"/>
                                          </p:val>
                                        </p:tav>
                                      </p:tavLst>
                                    </p:anim>
                                    <p:animEffect transition="in" filter="fade">
                                      <p:cBhvr>
                                        <p:cTn id="76" dur="300"/>
                                        <p:tgtEl>
                                          <p:spTgt spid="14"/>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300" fill="hold"/>
                                        <p:tgtEl>
                                          <p:spTgt spid="15"/>
                                        </p:tgtEl>
                                        <p:attrNameLst>
                                          <p:attrName>ppt_w</p:attrName>
                                        </p:attrNameLst>
                                      </p:cBhvr>
                                      <p:tavLst>
                                        <p:tav tm="0">
                                          <p:val>
                                            <p:fltVal val="0"/>
                                          </p:val>
                                        </p:tav>
                                        <p:tav tm="100000">
                                          <p:val>
                                            <p:strVal val="#ppt_w"/>
                                          </p:val>
                                        </p:tav>
                                      </p:tavLst>
                                    </p:anim>
                                    <p:anim calcmode="lin" valueType="num">
                                      <p:cBhvr>
                                        <p:cTn id="80" dur="300" fill="hold"/>
                                        <p:tgtEl>
                                          <p:spTgt spid="15"/>
                                        </p:tgtEl>
                                        <p:attrNameLst>
                                          <p:attrName>ppt_h</p:attrName>
                                        </p:attrNameLst>
                                      </p:cBhvr>
                                      <p:tavLst>
                                        <p:tav tm="0">
                                          <p:val>
                                            <p:fltVal val="0"/>
                                          </p:val>
                                        </p:tav>
                                        <p:tav tm="100000">
                                          <p:val>
                                            <p:strVal val="#ppt_h"/>
                                          </p:val>
                                        </p:tav>
                                      </p:tavLst>
                                    </p:anim>
                                    <p:anim calcmode="lin" valueType="num">
                                      <p:cBhvr>
                                        <p:cTn id="81" dur="300" fill="hold"/>
                                        <p:tgtEl>
                                          <p:spTgt spid="15"/>
                                        </p:tgtEl>
                                        <p:attrNameLst>
                                          <p:attrName>style.rotation</p:attrName>
                                        </p:attrNameLst>
                                      </p:cBhvr>
                                      <p:tavLst>
                                        <p:tav tm="0">
                                          <p:val>
                                            <p:fltVal val="90"/>
                                          </p:val>
                                        </p:tav>
                                        <p:tav tm="100000">
                                          <p:val>
                                            <p:fltVal val="0"/>
                                          </p:val>
                                        </p:tav>
                                      </p:tavLst>
                                    </p:anim>
                                    <p:animEffect transition="in" filter="fade">
                                      <p:cBhvr>
                                        <p:cTn id="82" dur="300"/>
                                        <p:tgtEl>
                                          <p:spTgt spid="15"/>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300" fill="hold"/>
                                        <p:tgtEl>
                                          <p:spTgt spid="16"/>
                                        </p:tgtEl>
                                        <p:attrNameLst>
                                          <p:attrName>ppt_w</p:attrName>
                                        </p:attrNameLst>
                                      </p:cBhvr>
                                      <p:tavLst>
                                        <p:tav tm="0">
                                          <p:val>
                                            <p:fltVal val="0"/>
                                          </p:val>
                                        </p:tav>
                                        <p:tav tm="100000">
                                          <p:val>
                                            <p:strVal val="#ppt_w"/>
                                          </p:val>
                                        </p:tav>
                                      </p:tavLst>
                                    </p:anim>
                                    <p:anim calcmode="lin" valueType="num">
                                      <p:cBhvr>
                                        <p:cTn id="86" dur="300" fill="hold"/>
                                        <p:tgtEl>
                                          <p:spTgt spid="16"/>
                                        </p:tgtEl>
                                        <p:attrNameLst>
                                          <p:attrName>ppt_h</p:attrName>
                                        </p:attrNameLst>
                                      </p:cBhvr>
                                      <p:tavLst>
                                        <p:tav tm="0">
                                          <p:val>
                                            <p:fltVal val="0"/>
                                          </p:val>
                                        </p:tav>
                                        <p:tav tm="100000">
                                          <p:val>
                                            <p:strVal val="#ppt_h"/>
                                          </p:val>
                                        </p:tav>
                                      </p:tavLst>
                                    </p:anim>
                                    <p:anim calcmode="lin" valueType="num">
                                      <p:cBhvr>
                                        <p:cTn id="87" dur="300" fill="hold"/>
                                        <p:tgtEl>
                                          <p:spTgt spid="16"/>
                                        </p:tgtEl>
                                        <p:attrNameLst>
                                          <p:attrName>style.rotation</p:attrName>
                                        </p:attrNameLst>
                                      </p:cBhvr>
                                      <p:tavLst>
                                        <p:tav tm="0">
                                          <p:val>
                                            <p:fltVal val="90"/>
                                          </p:val>
                                        </p:tav>
                                        <p:tav tm="100000">
                                          <p:val>
                                            <p:fltVal val="0"/>
                                          </p:val>
                                        </p:tav>
                                      </p:tavLst>
                                    </p:anim>
                                    <p:animEffect transition="in" filter="fade">
                                      <p:cBhvr>
                                        <p:cTn id="88" dur="300"/>
                                        <p:tgtEl>
                                          <p:spTgt spid="16"/>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p:cTn id="91" dur="300" fill="hold"/>
                                        <p:tgtEl>
                                          <p:spTgt spid="17"/>
                                        </p:tgtEl>
                                        <p:attrNameLst>
                                          <p:attrName>ppt_w</p:attrName>
                                        </p:attrNameLst>
                                      </p:cBhvr>
                                      <p:tavLst>
                                        <p:tav tm="0">
                                          <p:val>
                                            <p:fltVal val="0"/>
                                          </p:val>
                                        </p:tav>
                                        <p:tav tm="100000">
                                          <p:val>
                                            <p:strVal val="#ppt_w"/>
                                          </p:val>
                                        </p:tav>
                                      </p:tavLst>
                                    </p:anim>
                                    <p:anim calcmode="lin" valueType="num">
                                      <p:cBhvr>
                                        <p:cTn id="92" dur="300" fill="hold"/>
                                        <p:tgtEl>
                                          <p:spTgt spid="17"/>
                                        </p:tgtEl>
                                        <p:attrNameLst>
                                          <p:attrName>ppt_h</p:attrName>
                                        </p:attrNameLst>
                                      </p:cBhvr>
                                      <p:tavLst>
                                        <p:tav tm="0">
                                          <p:val>
                                            <p:fltVal val="0"/>
                                          </p:val>
                                        </p:tav>
                                        <p:tav tm="100000">
                                          <p:val>
                                            <p:strVal val="#ppt_h"/>
                                          </p:val>
                                        </p:tav>
                                      </p:tavLst>
                                    </p:anim>
                                    <p:anim calcmode="lin" valueType="num">
                                      <p:cBhvr>
                                        <p:cTn id="93" dur="300" fill="hold"/>
                                        <p:tgtEl>
                                          <p:spTgt spid="17"/>
                                        </p:tgtEl>
                                        <p:attrNameLst>
                                          <p:attrName>style.rotation</p:attrName>
                                        </p:attrNameLst>
                                      </p:cBhvr>
                                      <p:tavLst>
                                        <p:tav tm="0">
                                          <p:val>
                                            <p:fltVal val="90"/>
                                          </p:val>
                                        </p:tav>
                                        <p:tav tm="100000">
                                          <p:val>
                                            <p:fltVal val="0"/>
                                          </p:val>
                                        </p:tav>
                                      </p:tavLst>
                                    </p:anim>
                                    <p:animEffect transition="in" filter="fade">
                                      <p:cBhvr>
                                        <p:cTn id="94" dur="300"/>
                                        <p:tgtEl>
                                          <p:spTgt spid="17"/>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300" fill="hold"/>
                                        <p:tgtEl>
                                          <p:spTgt spid="18"/>
                                        </p:tgtEl>
                                        <p:attrNameLst>
                                          <p:attrName>ppt_w</p:attrName>
                                        </p:attrNameLst>
                                      </p:cBhvr>
                                      <p:tavLst>
                                        <p:tav tm="0">
                                          <p:val>
                                            <p:fltVal val="0"/>
                                          </p:val>
                                        </p:tav>
                                        <p:tav tm="100000">
                                          <p:val>
                                            <p:strVal val="#ppt_w"/>
                                          </p:val>
                                        </p:tav>
                                      </p:tavLst>
                                    </p:anim>
                                    <p:anim calcmode="lin" valueType="num">
                                      <p:cBhvr>
                                        <p:cTn id="98" dur="300" fill="hold"/>
                                        <p:tgtEl>
                                          <p:spTgt spid="18"/>
                                        </p:tgtEl>
                                        <p:attrNameLst>
                                          <p:attrName>ppt_h</p:attrName>
                                        </p:attrNameLst>
                                      </p:cBhvr>
                                      <p:tavLst>
                                        <p:tav tm="0">
                                          <p:val>
                                            <p:fltVal val="0"/>
                                          </p:val>
                                        </p:tav>
                                        <p:tav tm="100000">
                                          <p:val>
                                            <p:strVal val="#ppt_h"/>
                                          </p:val>
                                        </p:tav>
                                      </p:tavLst>
                                    </p:anim>
                                    <p:anim calcmode="lin" valueType="num">
                                      <p:cBhvr>
                                        <p:cTn id="99" dur="300" fill="hold"/>
                                        <p:tgtEl>
                                          <p:spTgt spid="18"/>
                                        </p:tgtEl>
                                        <p:attrNameLst>
                                          <p:attrName>style.rotation</p:attrName>
                                        </p:attrNameLst>
                                      </p:cBhvr>
                                      <p:tavLst>
                                        <p:tav tm="0">
                                          <p:val>
                                            <p:fltVal val="90"/>
                                          </p:val>
                                        </p:tav>
                                        <p:tav tm="100000">
                                          <p:val>
                                            <p:fltVal val="0"/>
                                          </p:val>
                                        </p:tav>
                                      </p:tavLst>
                                    </p:anim>
                                    <p:animEffect transition="in" filter="fade">
                                      <p:cBhvr>
                                        <p:cTn id="100" dur="300"/>
                                        <p:tgtEl>
                                          <p:spTgt spid="18"/>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300" fill="hold"/>
                                        <p:tgtEl>
                                          <p:spTgt spid="19"/>
                                        </p:tgtEl>
                                        <p:attrNameLst>
                                          <p:attrName>ppt_w</p:attrName>
                                        </p:attrNameLst>
                                      </p:cBhvr>
                                      <p:tavLst>
                                        <p:tav tm="0">
                                          <p:val>
                                            <p:fltVal val="0"/>
                                          </p:val>
                                        </p:tav>
                                        <p:tav tm="100000">
                                          <p:val>
                                            <p:strVal val="#ppt_w"/>
                                          </p:val>
                                        </p:tav>
                                      </p:tavLst>
                                    </p:anim>
                                    <p:anim calcmode="lin" valueType="num">
                                      <p:cBhvr>
                                        <p:cTn id="104" dur="300" fill="hold"/>
                                        <p:tgtEl>
                                          <p:spTgt spid="19"/>
                                        </p:tgtEl>
                                        <p:attrNameLst>
                                          <p:attrName>ppt_h</p:attrName>
                                        </p:attrNameLst>
                                      </p:cBhvr>
                                      <p:tavLst>
                                        <p:tav tm="0">
                                          <p:val>
                                            <p:fltVal val="0"/>
                                          </p:val>
                                        </p:tav>
                                        <p:tav tm="100000">
                                          <p:val>
                                            <p:strVal val="#ppt_h"/>
                                          </p:val>
                                        </p:tav>
                                      </p:tavLst>
                                    </p:anim>
                                    <p:anim calcmode="lin" valueType="num">
                                      <p:cBhvr>
                                        <p:cTn id="105" dur="300" fill="hold"/>
                                        <p:tgtEl>
                                          <p:spTgt spid="19"/>
                                        </p:tgtEl>
                                        <p:attrNameLst>
                                          <p:attrName>style.rotation</p:attrName>
                                        </p:attrNameLst>
                                      </p:cBhvr>
                                      <p:tavLst>
                                        <p:tav tm="0">
                                          <p:val>
                                            <p:fltVal val="90"/>
                                          </p:val>
                                        </p:tav>
                                        <p:tav tm="100000">
                                          <p:val>
                                            <p:fltVal val="0"/>
                                          </p:val>
                                        </p:tav>
                                      </p:tavLst>
                                    </p:anim>
                                    <p:animEffect transition="in" filter="fade">
                                      <p:cBhvr>
                                        <p:cTn id="106" dur="300"/>
                                        <p:tgtEl>
                                          <p:spTgt spid="19"/>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300" fill="hold"/>
                                        <p:tgtEl>
                                          <p:spTgt spid="20"/>
                                        </p:tgtEl>
                                        <p:attrNameLst>
                                          <p:attrName>ppt_w</p:attrName>
                                        </p:attrNameLst>
                                      </p:cBhvr>
                                      <p:tavLst>
                                        <p:tav tm="0">
                                          <p:val>
                                            <p:fltVal val="0"/>
                                          </p:val>
                                        </p:tav>
                                        <p:tav tm="100000">
                                          <p:val>
                                            <p:strVal val="#ppt_w"/>
                                          </p:val>
                                        </p:tav>
                                      </p:tavLst>
                                    </p:anim>
                                    <p:anim calcmode="lin" valueType="num">
                                      <p:cBhvr>
                                        <p:cTn id="110" dur="300" fill="hold"/>
                                        <p:tgtEl>
                                          <p:spTgt spid="20"/>
                                        </p:tgtEl>
                                        <p:attrNameLst>
                                          <p:attrName>ppt_h</p:attrName>
                                        </p:attrNameLst>
                                      </p:cBhvr>
                                      <p:tavLst>
                                        <p:tav tm="0">
                                          <p:val>
                                            <p:fltVal val="0"/>
                                          </p:val>
                                        </p:tav>
                                        <p:tav tm="100000">
                                          <p:val>
                                            <p:strVal val="#ppt_h"/>
                                          </p:val>
                                        </p:tav>
                                      </p:tavLst>
                                    </p:anim>
                                    <p:anim calcmode="lin" valueType="num">
                                      <p:cBhvr>
                                        <p:cTn id="111" dur="300" fill="hold"/>
                                        <p:tgtEl>
                                          <p:spTgt spid="20"/>
                                        </p:tgtEl>
                                        <p:attrNameLst>
                                          <p:attrName>style.rotation</p:attrName>
                                        </p:attrNameLst>
                                      </p:cBhvr>
                                      <p:tavLst>
                                        <p:tav tm="0">
                                          <p:val>
                                            <p:fltVal val="90"/>
                                          </p:val>
                                        </p:tav>
                                        <p:tav tm="100000">
                                          <p:val>
                                            <p:fltVal val="0"/>
                                          </p:val>
                                        </p:tav>
                                      </p:tavLst>
                                    </p:anim>
                                    <p:animEffect transition="in" filter="fade">
                                      <p:cBhvr>
                                        <p:cTn id="112" dur="300"/>
                                        <p:tgtEl>
                                          <p:spTgt spid="20"/>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300" fill="hold"/>
                                        <p:tgtEl>
                                          <p:spTgt spid="21"/>
                                        </p:tgtEl>
                                        <p:attrNameLst>
                                          <p:attrName>ppt_w</p:attrName>
                                        </p:attrNameLst>
                                      </p:cBhvr>
                                      <p:tavLst>
                                        <p:tav tm="0">
                                          <p:val>
                                            <p:fltVal val="0"/>
                                          </p:val>
                                        </p:tav>
                                        <p:tav tm="100000">
                                          <p:val>
                                            <p:strVal val="#ppt_w"/>
                                          </p:val>
                                        </p:tav>
                                      </p:tavLst>
                                    </p:anim>
                                    <p:anim calcmode="lin" valueType="num">
                                      <p:cBhvr>
                                        <p:cTn id="116" dur="300" fill="hold"/>
                                        <p:tgtEl>
                                          <p:spTgt spid="21"/>
                                        </p:tgtEl>
                                        <p:attrNameLst>
                                          <p:attrName>ppt_h</p:attrName>
                                        </p:attrNameLst>
                                      </p:cBhvr>
                                      <p:tavLst>
                                        <p:tav tm="0">
                                          <p:val>
                                            <p:fltVal val="0"/>
                                          </p:val>
                                        </p:tav>
                                        <p:tav tm="100000">
                                          <p:val>
                                            <p:strVal val="#ppt_h"/>
                                          </p:val>
                                        </p:tav>
                                      </p:tavLst>
                                    </p:anim>
                                    <p:anim calcmode="lin" valueType="num">
                                      <p:cBhvr>
                                        <p:cTn id="117" dur="300" fill="hold"/>
                                        <p:tgtEl>
                                          <p:spTgt spid="21"/>
                                        </p:tgtEl>
                                        <p:attrNameLst>
                                          <p:attrName>style.rotation</p:attrName>
                                        </p:attrNameLst>
                                      </p:cBhvr>
                                      <p:tavLst>
                                        <p:tav tm="0">
                                          <p:val>
                                            <p:fltVal val="90"/>
                                          </p:val>
                                        </p:tav>
                                        <p:tav tm="100000">
                                          <p:val>
                                            <p:fltVal val="0"/>
                                          </p:val>
                                        </p:tav>
                                      </p:tavLst>
                                    </p:anim>
                                    <p:animEffect transition="in" filter="fade">
                                      <p:cBhvr>
                                        <p:cTn id="118" dur="300"/>
                                        <p:tgtEl>
                                          <p:spTgt spid="21"/>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300" fill="hold"/>
                                        <p:tgtEl>
                                          <p:spTgt spid="22"/>
                                        </p:tgtEl>
                                        <p:attrNameLst>
                                          <p:attrName>ppt_w</p:attrName>
                                        </p:attrNameLst>
                                      </p:cBhvr>
                                      <p:tavLst>
                                        <p:tav tm="0">
                                          <p:val>
                                            <p:fltVal val="0"/>
                                          </p:val>
                                        </p:tav>
                                        <p:tav tm="100000">
                                          <p:val>
                                            <p:strVal val="#ppt_w"/>
                                          </p:val>
                                        </p:tav>
                                      </p:tavLst>
                                    </p:anim>
                                    <p:anim calcmode="lin" valueType="num">
                                      <p:cBhvr>
                                        <p:cTn id="122" dur="300" fill="hold"/>
                                        <p:tgtEl>
                                          <p:spTgt spid="22"/>
                                        </p:tgtEl>
                                        <p:attrNameLst>
                                          <p:attrName>ppt_h</p:attrName>
                                        </p:attrNameLst>
                                      </p:cBhvr>
                                      <p:tavLst>
                                        <p:tav tm="0">
                                          <p:val>
                                            <p:fltVal val="0"/>
                                          </p:val>
                                        </p:tav>
                                        <p:tav tm="100000">
                                          <p:val>
                                            <p:strVal val="#ppt_h"/>
                                          </p:val>
                                        </p:tav>
                                      </p:tavLst>
                                    </p:anim>
                                    <p:anim calcmode="lin" valueType="num">
                                      <p:cBhvr>
                                        <p:cTn id="123" dur="300" fill="hold"/>
                                        <p:tgtEl>
                                          <p:spTgt spid="22"/>
                                        </p:tgtEl>
                                        <p:attrNameLst>
                                          <p:attrName>style.rotation</p:attrName>
                                        </p:attrNameLst>
                                      </p:cBhvr>
                                      <p:tavLst>
                                        <p:tav tm="0">
                                          <p:val>
                                            <p:fltVal val="90"/>
                                          </p:val>
                                        </p:tav>
                                        <p:tav tm="100000">
                                          <p:val>
                                            <p:fltVal val="0"/>
                                          </p:val>
                                        </p:tav>
                                      </p:tavLst>
                                    </p:anim>
                                    <p:animEffect transition="in" filter="fade">
                                      <p:cBhvr>
                                        <p:cTn id="124" dur="300"/>
                                        <p:tgtEl>
                                          <p:spTgt spid="22"/>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300" fill="hold"/>
                                        <p:tgtEl>
                                          <p:spTgt spid="23"/>
                                        </p:tgtEl>
                                        <p:attrNameLst>
                                          <p:attrName>ppt_w</p:attrName>
                                        </p:attrNameLst>
                                      </p:cBhvr>
                                      <p:tavLst>
                                        <p:tav tm="0">
                                          <p:val>
                                            <p:fltVal val="0"/>
                                          </p:val>
                                        </p:tav>
                                        <p:tav tm="100000">
                                          <p:val>
                                            <p:strVal val="#ppt_w"/>
                                          </p:val>
                                        </p:tav>
                                      </p:tavLst>
                                    </p:anim>
                                    <p:anim calcmode="lin" valueType="num">
                                      <p:cBhvr>
                                        <p:cTn id="128" dur="300" fill="hold"/>
                                        <p:tgtEl>
                                          <p:spTgt spid="23"/>
                                        </p:tgtEl>
                                        <p:attrNameLst>
                                          <p:attrName>ppt_h</p:attrName>
                                        </p:attrNameLst>
                                      </p:cBhvr>
                                      <p:tavLst>
                                        <p:tav tm="0">
                                          <p:val>
                                            <p:fltVal val="0"/>
                                          </p:val>
                                        </p:tav>
                                        <p:tav tm="100000">
                                          <p:val>
                                            <p:strVal val="#ppt_h"/>
                                          </p:val>
                                        </p:tav>
                                      </p:tavLst>
                                    </p:anim>
                                    <p:anim calcmode="lin" valueType="num">
                                      <p:cBhvr>
                                        <p:cTn id="129" dur="300" fill="hold"/>
                                        <p:tgtEl>
                                          <p:spTgt spid="23"/>
                                        </p:tgtEl>
                                        <p:attrNameLst>
                                          <p:attrName>style.rotation</p:attrName>
                                        </p:attrNameLst>
                                      </p:cBhvr>
                                      <p:tavLst>
                                        <p:tav tm="0">
                                          <p:val>
                                            <p:fltVal val="90"/>
                                          </p:val>
                                        </p:tav>
                                        <p:tav tm="100000">
                                          <p:val>
                                            <p:fltVal val="0"/>
                                          </p:val>
                                        </p:tav>
                                      </p:tavLst>
                                    </p:anim>
                                    <p:animEffect transition="in" filter="fade">
                                      <p:cBhvr>
                                        <p:cTn id="130" dur="300"/>
                                        <p:tgtEl>
                                          <p:spTgt spid="23"/>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300" fill="hold"/>
                                        <p:tgtEl>
                                          <p:spTgt spid="24"/>
                                        </p:tgtEl>
                                        <p:attrNameLst>
                                          <p:attrName>ppt_w</p:attrName>
                                        </p:attrNameLst>
                                      </p:cBhvr>
                                      <p:tavLst>
                                        <p:tav tm="0">
                                          <p:val>
                                            <p:fltVal val="0"/>
                                          </p:val>
                                        </p:tav>
                                        <p:tav tm="100000">
                                          <p:val>
                                            <p:strVal val="#ppt_w"/>
                                          </p:val>
                                        </p:tav>
                                      </p:tavLst>
                                    </p:anim>
                                    <p:anim calcmode="lin" valueType="num">
                                      <p:cBhvr>
                                        <p:cTn id="134" dur="300" fill="hold"/>
                                        <p:tgtEl>
                                          <p:spTgt spid="24"/>
                                        </p:tgtEl>
                                        <p:attrNameLst>
                                          <p:attrName>ppt_h</p:attrName>
                                        </p:attrNameLst>
                                      </p:cBhvr>
                                      <p:tavLst>
                                        <p:tav tm="0">
                                          <p:val>
                                            <p:fltVal val="0"/>
                                          </p:val>
                                        </p:tav>
                                        <p:tav tm="100000">
                                          <p:val>
                                            <p:strVal val="#ppt_h"/>
                                          </p:val>
                                        </p:tav>
                                      </p:tavLst>
                                    </p:anim>
                                    <p:anim calcmode="lin" valueType="num">
                                      <p:cBhvr>
                                        <p:cTn id="135" dur="300" fill="hold"/>
                                        <p:tgtEl>
                                          <p:spTgt spid="24"/>
                                        </p:tgtEl>
                                        <p:attrNameLst>
                                          <p:attrName>style.rotation</p:attrName>
                                        </p:attrNameLst>
                                      </p:cBhvr>
                                      <p:tavLst>
                                        <p:tav tm="0">
                                          <p:val>
                                            <p:fltVal val="90"/>
                                          </p:val>
                                        </p:tav>
                                        <p:tav tm="100000">
                                          <p:val>
                                            <p:fltVal val="0"/>
                                          </p:val>
                                        </p:tav>
                                      </p:tavLst>
                                    </p:anim>
                                    <p:animEffect transition="in" filter="fade">
                                      <p:cBhvr>
                                        <p:cTn id="136" dur="300"/>
                                        <p:tgtEl>
                                          <p:spTgt spid="24"/>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300" fill="hold"/>
                                        <p:tgtEl>
                                          <p:spTgt spid="25"/>
                                        </p:tgtEl>
                                        <p:attrNameLst>
                                          <p:attrName>ppt_w</p:attrName>
                                        </p:attrNameLst>
                                      </p:cBhvr>
                                      <p:tavLst>
                                        <p:tav tm="0">
                                          <p:val>
                                            <p:fltVal val="0"/>
                                          </p:val>
                                        </p:tav>
                                        <p:tav tm="100000">
                                          <p:val>
                                            <p:strVal val="#ppt_w"/>
                                          </p:val>
                                        </p:tav>
                                      </p:tavLst>
                                    </p:anim>
                                    <p:anim calcmode="lin" valueType="num">
                                      <p:cBhvr>
                                        <p:cTn id="140" dur="300" fill="hold"/>
                                        <p:tgtEl>
                                          <p:spTgt spid="25"/>
                                        </p:tgtEl>
                                        <p:attrNameLst>
                                          <p:attrName>ppt_h</p:attrName>
                                        </p:attrNameLst>
                                      </p:cBhvr>
                                      <p:tavLst>
                                        <p:tav tm="0">
                                          <p:val>
                                            <p:fltVal val="0"/>
                                          </p:val>
                                        </p:tav>
                                        <p:tav tm="100000">
                                          <p:val>
                                            <p:strVal val="#ppt_h"/>
                                          </p:val>
                                        </p:tav>
                                      </p:tavLst>
                                    </p:anim>
                                    <p:anim calcmode="lin" valueType="num">
                                      <p:cBhvr>
                                        <p:cTn id="141" dur="300" fill="hold"/>
                                        <p:tgtEl>
                                          <p:spTgt spid="25"/>
                                        </p:tgtEl>
                                        <p:attrNameLst>
                                          <p:attrName>style.rotation</p:attrName>
                                        </p:attrNameLst>
                                      </p:cBhvr>
                                      <p:tavLst>
                                        <p:tav tm="0">
                                          <p:val>
                                            <p:fltVal val="90"/>
                                          </p:val>
                                        </p:tav>
                                        <p:tav tm="100000">
                                          <p:val>
                                            <p:fltVal val="0"/>
                                          </p:val>
                                        </p:tav>
                                      </p:tavLst>
                                    </p:anim>
                                    <p:animEffect transition="in" filter="fade">
                                      <p:cBhvr>
                                        <p:cTn id="142" dur="300"/>
                                        <p:tgtEl>
                                          <p:spTgt spid="25"/>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300" fill="hold"/>
                                        <p:tgtEl>
                                          <p:spTgt spid="26"/>
                                        </p:tgtEl>
                                        <p:attrNameLst>
                                          <p:attrName>ppt_w</p:attrName>
                                        </p:attrNameLst>
                                      </p:cBhvr>
                                      <p:tavLst>
                                        <p:tav tm="0">
                                          <p:val>
                                            <p:fltVal val="0"/>
                                          </p:val>
                                        </p:tav>
                                        <p:tav tm="100000">
                                          <p:val>
                                            <p:strVal val="#ppt_w"/>
                                          </p:val>
                                        </p:tav>
                                      </p:tavLst>
                                    </p:anim>
                                    <p:anim calcmode="lin" valueType="num">
                                      <p:cBhvr>
                                        <p:cTn id="146" dur="300" fill="hold"/>
                                        <p:tgtEl>
                                          <p:spTgt spid="26"/>
                                        </p:tgtEl>
                                        <p:attrNameLst>
                                          <p:attrName>ppt_h</p:attrName>
                                        </p:attrNameLst>
                                      </p:cBhvr>
                                      <p:tavLst>
                                        <p:tav tm="0">
                                          <p:val>
                                            <p:fltVal val="0"/>
                                          </p:val>
                                        </p:tav>
                                        <p:tav tm="100000">
                                          <p:val>
                                            <p:strVal val="#ppt_h"/>
                                          </p:val>
                                        </p:tav>
                                      </p:tavLst>
                                    </p:anim>
                                    <p:anim calcmode="lin" valueType="num">
                                      <p:cBhvr>
                                        <p:cTn id="147" dur="300" fill="hold"/>
                                        <p:tgtEl>
                                          <p:spTgt spid="26"/>
                                        </p:tgtEl>
                                        <p:attrNameLst>
                                          <p:attrName>style.rotation</p:attrName>
                                        </p:attrNameLst>
                                      </p:cBhvr>
                                      <p:tavLst>
                                        <p:tav tm="0">
                                          <p:val>
                                            <p:fltVal val="90"/>
                                          </p:val>
                                        </p:tav>
                                        <p:tav tm="100000">
                                          <p:val>
                                            <p:fltVal val="0"/>
                                          </p:val>
                                        </p:tav>
                                      </p:tavLst>
                                    </p:anim>
                                    <p:animEffect transition="in" filter="fade">
                                      <p:cBhvr>
                                        <p:cTn id="148" dur="300"/>
                                        <p:tgtEl>
                                          <p:spTgt spid="26"/>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300" fill="hold"/>
                                        <p:tgtEl>
                                          <p:spTgt spid="27"/>
                                        </p:tgtEl>
                                        <p:attrNameLst>
                                          <p:attrName>ppt_w</p:attrName>
                                        </p:attrNameLst>
                                      </p:cBhvr>
                                      <p:tavLst>
                                        <p:tav tm="0">
                                          <p:val>
                                            <p:fltVal val="0"/>
                                          </p:val>
                                        </p:tav>
                                        <p:tav tm="100000">
                                          <p:val>
                                            <p:strVal val="#ppt_w"/>
                                          </p:val>
                                        </p:tav>
                                      </p:tavLst>
                                    </p:anim>
                                    <p:anim calcmode="lin" valueType="num">
                                      <p:cBhvr>
                                        <p:cTn id="152" dur="300" fill="hold"/>
                                        <p:tgtEl>
                                          <p:spTgt spid="27"/>
                                        </p:tgtEl>
                                        <p:attrNameLst>
                                          <p:attrName>ppt_h</p:attrName>
                                        </p:attrNameLst>
                                      </p:cBhvr>
                                      <p:tavLst>
                                        <p:tav tm="0">
                                          <p:val>
                                            <p:fltVal val="0"/>
                                          </p:val>
                                        </p:tav>
                                        <p:tav tm="100000">
                                          <p:val>
                                            <p:strVal val="#ppt_h"/>
                                          </p:val>
                                        </p:tav>
                                      </p:tavLst>
                                    </p:anim>
                                    <p:anim calcmode="lin" valueType="num">
                                      <p:cBhvr>
                                        <p:cTn id="153" dur="300" fill="hold"/>
                                        <p:tgtEl>
                                          <p:spTgt spid="27"/>
                                        </p:tgtEl>
                                        <p:attrNameLst>
                                          <p:attrName>style.rotation</p:attrName>
                                        </p:attrNameLst>
                                      </p:cBhvr>
                                      <p:tavLst>
                                        <p:tav tm="0">
                                          <p:val>
                                            <p:fltVal val="90"/>
                                          </p:val>
                                        </p:tav>
                                        <p:tav tm="100000">
                                          <p:val>
                                            <p:fltVal val="0"/>
                                          </p:val>
                                        </p:tav>
                                      </p:tavLst>
                                    </p:anim>
                                    <p:animEffect transition="in" filter="fade">
                                      <p:cBhvr>
                                        <p:cTn id="154" dur="300"/>
                                        <p:tgtEl>
                                          <p:spTgt spid="27"/>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300" fill="hold"/>
                                        <p:tgtEl>
                                          <p:spTgt spid="28"/>
                                        </p:tgtEl>
                                        <p:attrNameLst>
                                          <p:attrName>ppt_w</p:attrName>
                                        </p:attrNameLst>
                                      </p:cBhvr>
                                      <p:tavLst>
                                        <p:tav tm="0">
                                          <p:val>
                                            <p:fltVal val="0"/>
                                          </p:val>
                                        </p:tav>
                                        <p:tav tm="100000">
                                          <p:val>
                                            <p:strVal val="#ppt_w"/>
                                          </p:val>
                                        </p:tav>
                                      </p:tavLst>
                                    </p:anim>
                                    <p:anim calcmode="lin" valueType="num">
                                      <p:cBhvr>
                                        <p:cTn id="158" dur="300" fill="hold"/>
                                        <p:tgtEl>
                                          <p:spTgt spid="28"/>
                                        </p:tgtEl>
                                        <p:attrNameLst>
                                          <p:attrName>ppt_h</p:attrName>
                                        </p:attrNameLst>
                                      </p:cBhvr>
                                      <p:tavLst>
                                        <p:tav tm="0">
                                          <p:val>
                                            <p:fltVal val="0"/>
                                          </p:val>
                                        </p:tav>
                                        <p:tav tm="100000">
                                          <p:val>
                                            <p:strVal val="#ppt_h"/>
                                          </p:val>
                                        </p:tav>
                                      </p:tavLst>
                                    </p:anim>
                                    <p:anim calcmode="lin" valueType="num">
                                      <p:cBhvr>
                                        <p:cTn id="159" dur="300" fill="hold"/>
                                        <p:tgtEl>
                                          <p:spTgt spid="28"/>
                                        </p:tgtEl>
                                        <p:attrNameLst>
                                          <p:attrName>style.rotation</p:attrName>
                                        </p:attrNameLst>
                                      </p:cBhvr>
                                      <p:tavLst>
                                        <p:tav tm="0">
                                          <p:val>
                                            <p:fltVal val="90"/>
                                          </p:val>
                                        </p:tav>
                                        <p:tav tm="100000">
                                          <p:val>
                                            <p:fltVal val="0"/>
                                          </p:val>
                                        </p:tav>
                                      </p:tavLst>
                                    </p:anim>
                                    <p:animEffect transition="in" filter="fade">
                                      <p:cBhvr>
                                        <p:cTn id="160" dur="300"/>
                                        <p:tgtEl>
                                          <p:spTgt spid="28"/>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300" fill="hold"/>
                                        <p:tgtEl>
                                          <p:spTgt spid="29"/>
                                        </p:tgtEl>
                                        <p:attrNameLst>
                                          <p:attrName>ppt_w</p:attrName>
                                        </p:attrNameLst>
                                      </p:cBhvr>
                                      <p:tavLst>
                                        <p:tav tm="0">
                                          <p:val>
                                            <p:fltVal val="0"/>
                                          </p:val>
                                        </p:tav>
                                        <p:tav tm="100000">
                                          <p:val>
                                            <p:strVal val="#ppt_w"/>
                                          </p:val>
                                        </p:tav>
                                      </p:tavLst>
                                    </p:anim>
                                    <p:anim calcmode="lin" valueType="num">
                                      <p:cBhvr>
                                        <p:cTn id="164" dur="300" fill="hold"/>
                                        <p:tgtEl>
                                          <p:spTgt spid="29"/>
                                        </p:tgtEl>
                                        <p:attrNameLst>
                                          <p:attrName>ppt_h</p:attrName>
                                        </p:attrNameLst>
                                      </p:cBhvr>
                                      <p:tavLst>
                                        <p:tav tm="0">
                                          <p:val>
                                            <p:fltVal val="0"/>
                                          </p:val>
                                        </p:tav>
                                        <p:tav tm="100000">
                                          <p:val>
                                            <p:strVal val="#ppt_h"/>
                                          </p:val>
                                        </p:tav>
                                      </p:tavLst>
                                    </p:anim>
                                    <p:anim calcmode="lin" valueType="num">
                                      <p:cBhvr>
                                        <p:cTn id="165" dur="300" fill="hold"/>
                                        <p:tgtEl>
                                          <p:spTgt spid="29"/>
                                        </p:tgtEl>
                                        <p:attrNameLst>
                                          <p:attrName>style.rotation</p:attrName>
                                        </p:attrNameLst>
                                      </p:cBhvr>
                                      <p:tavLst>
                                        <p:tav tm="0">
                                          <p:val>
                                            <p:fltVal val="90"/>
                                          </p:val>
                                        </p:tav>
                                        <p:tav tm="100000">
                                          <p:val>
                                            <p:fltVal val="0"/>
                                          </p:val>
                                        </p:tav>
                                      </p:tavLst>
                                    </p:anim>
                                    <p:animEffect transition="in" filter="fade">
                                      <p:cBhvr>
                                        <p:cTn id="166" dur="300"/>
                                        <p:tgtEl>
                                          <p:spTgt spid="29"/>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300" fill="hold"/>
                                        <p:tgtEl>
                                          <p:spTgt spid="30"/>
                                        </p:tgtEl>
                                        <p:attrNameLst>
                                          <p:attrName>ppt_w</p:attrName>
                                        </p:attrNameLst>
                                      </p:cBhvr>
                                      <p:tavLst>
                                        <p:tav tm="0">
                                          <p:val>
                                            <p:fltVal val="0"/>
                                          </p:val>
                                        </p:tav>
                                        <p:tav tm="100000">
                                          <p:val>
                                            <p:strVal val="#ppt_w"/>
                                          </p:val>
                                        </p:tav>
                                      </p:tavLst>
                                    </p:anim>
                                    <p:anim calcmode="lin" valueType="num">
                                      <p:cBhvr>
                                        <p:cTn id="170" dur="300" fill="hold"/>
                                        <p:tgtEl>
                                          <p:spTgt spid="30"/>
                                        </p:tgtEl>
                                        <p:attrNameLst>
                                          <p:attrName>ppt_h</p:attrName>
                                        </p:attrNameLst>
                                      </p:cBhvr>
                                      <p:tavLst>
                                        <p:tav tm="0">
                                          <p:val>
                                            <p:fltVal val="0"/>
                                          </p:val>
                                        </p:tav>
                                        <p:tav tm="100000">
                                          <p:val>
                                            <p:strVal val="#ppt_h"/>
                                          </p:val>
                                        </p:tav>
                                      </p:tavLst>
                                    </p:anim>
                                    <p:anim calcmode="lin" valueType="num">
                                      <p:cBhvr>
                                        <p:cTn id="171" dur="300" fill="hold"/>
                                        <p:tgtEl>
                                          <p:spTgt spid="30"/>
                                        </p:tgtEl>
                                        <p:attrNameLst>
                                          <p:attrName>style.rotation</p:attrName>
                                        </p:attrNameLst>
                                      </p:cBhvr>
                                      <p:tavLst>
                                        <p:tav tm="0">
                                          <p:val>
                                            <p:fltVal val="90"/>
                                          </p:val>
                                        </p:tav>
                                        <p:tav tm="100000">
                                          <p:val>
                                            <p:fltVal val="0"/>
                                          </p:val>
                                        </p:tav>
                                      </p:tavLst>
                                    </p:anim>
                                    <p:animEffect transition="in" filter="fade">
                                      <p:cBhvr>
                                        <p:cTn id="172" dur="300"/>
                                        <p:tgtEl>
                                          <p:spTgt spid="30"/>
                                        </p:tgtEl>
                                      </p:cBhvr>
                                    </p:animEffect>
                                  </p:childTnLst>
                                </p:cTn>
                              </p:par>
                            </p:childTnLst>
                          </p:cTn>
                        </p:par>
                        <p:par>
                          <p:cTn id="173" fill="hold">
                            <p:stCondLst>
                              <p:cond delay="300"/>
                            </p:stCondLst>
                            <p:childTnLst>
                              <p:par>
                                <p:cTn id="174" presetID="22" presetClass="entr" presetSubtype="8" fill="hold" nodeType="afterEffect">
                                  <p:stCondLst>
                                    <p:cond delay="0"/>
                                  </p:stCondLst>
                                  <p:childTnLst>
                                    <p:set>
                                      <p:cBhvr>
                                        <p:cTn id="175" dur="1" fill="hold">
                                          <p:stCondLst>
                                            <p:cond delay="0"/>
                                          </p:stCondLst>
                                        </p:cTn>
                                        <p:tgtEl>
                                          <p:spTgt spid="31"/>
                                        </p:tgtEl>
                                        <p:attrNameLst>
                                          <p:attrName>style.visibility</p:attrName>
                                        </p:attrNameLst>
                                      </p:cBhvr>
                                      <p:to>
                                        <p:strVal val="visible"/>
                                      </p:to>
                                    </p:set>
                                    <p:animEffect transition="in" filter="wipe(left)">
                                      <p:cBhvr>
                                        <p:cTn id="176" dur="500"/>
                                        <p:tgtEl>
                                          <p:spTgt spid="31"/>
                                        </p:tgtEl>
                                      </p:cBhvr>
                                    </p:animEffect>
                                  </p:childTnLst>
                                </p:cTn>
                              </p:par>
                            </p:childTnLst>
                          </p:cTn>
                        </p:par>
                        <p:par>
                          <p:cTn id="177" fill="hold">
                            <p:stCondLst>
                              <p:cond delay="800"/>
                            </p:stCondLst>
                            <p:childTnLst>
                              <p:par>
                                <p:cTn id="178" presetID="41" presetClass="entr" presetSubtype="0" fill="hold" grpId="0" nodeType="afterEffect">
                                  <p:stCondLst>
                                    <p:cond delay="0"/>
                                  </p:stCondLst>
                                  <p:iterate type="lt">
                                    <p:tmPct val="10000"/>
                                  </p:iterate>
                                  <p:childTnLst>
                                    <p:set>
                                      <p:cBhvr>
                                        <p:cTn id="179" dur="1" fill="hold">
                                          <p:stCondLst>
                                            <p:cond delay="0"/>
                                          </p:stCondLst>
                                        </p:cTn>
                                        <p:tgtEl>
                                          <p:spTgt spid="32"/>
                                        </p:tgtEl>
                                        <p:attrNameLst>
                                          <p:attrName>style.visibility</p:attrName>
                                        </p:attrNameLst>
                                      </p:cBhvr>
                                      <p:to>
                                        <p:strVal val="visible"/>
                                      </p:to>
                                    </p:set>
                                    <p:anim calcmode="lin" valueType="num">
                                      <p:cBhvr>
                                        <p:cTn id="18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81" dur="500" fill="hold"/>
                                        <p:tgtEl>
                                          <p:spTgt spid="32"/>
                                        </p:tgtEl>
                                        <p:attrNameLst>
                                          <p:attrName>ppt_y</p:attrName>
                                        </p:attrNameLst>
                                      </p:cBhvr>
                                      <p:tavLst>
                                        <p:tav tm="0">
                                          <p:val>
                                            <p:strVal val="#ppt_y"/>
                                          </p:val>
                                        </p:tav>
                                        <p:tav tm="100000">
                                          <p:val>
                                            <p:strVal val="#ppt_y"/>
                                          </p:val>
                                        </p:tav>
                                      </p:tavLst>
                                    </p:anim>
                                    <p:anim calcmode="lin" valueType="num">
                                      <p:cBhvr>
                                        <p:cTn id="18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8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84" dur="500" tmFilter="0,0; .5, 1; 1, 1"/>
                                        <p:tgtEl>
                                          <p:spTgt spid="32"/>
                                        </p:tgtEl>
                                      </p:cBhvr>
                                    </p:animEffect>
                                  </p:childTnLst>
                                </p:cTn>
                              </p:par>
                              <p:par>
                                <p:cTn id="185" presetID="41" presetClass="entr" presetSubtype="0" fill="hold" grpId="0" nodeType="withEffect">
                                  <p:stCondLst>
                                    <p:cond delay="0"/>
                                  </p:stCondLst>
                                  <p:iterate type="lt">
                                    <p:tmPct val="10000"/>
                                  </p:iterate>
                                  <p:childTnLst>
                                    <p:set>
                                      <p:cBhvr>
                                        <p:cTn id="186" dur="1" fill="hold">
                                          <p:stCondLst>
                                            <p:cond delay="0"/>
                                          </p:stCondLst>
                                        </p:cTn>
                                        <p:tgtEl>
                                          <p:spTgt spid="33"/>
                                        </p:tgtEl>
                                        <p:attrNameLst>
                                          <p:attrName>style.visibility</p:attrName>
                                        </p:attrNameLst>
                                      </p:cBhvr>
                                      <p:to>
                                        <p:strVal val="visible"/>
                                      </p:to>
                                    </p:set>
                                    <p:anim calcmode="lin" valueType="num">
                                      <p:cBhvr>
                                        <p:cTn id="18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88" dur="500" fill="hold"/>
                                        <p:tgtEl>
                                          <p:spTgt spid="33"/>
                                        </p:tgtEl>
                                        <p:attrNameLst>
                                          <p:attrName>ppt_y</p:attrName>
                                        </p:attrNameLst>
                                      </p:cBhvr>
                                      <p:tavLst>
                                        <p:tav tm="0">
                                          <p:val>
                                            <p:strVal val="#ppt_y"/>
                                          </p:val>
                                        </p:tav>
                                        <p:tav tm="100000">
                                          <p:val>
                                            <p:strVal val="#ppt_y"/>
                                          </p:val>
                                        </p:tav>
                                      </p:tavLst>
                                    </p:anim>
                                    <p:anim calcmode="lin" valueType="num">
                                      <p:cBhvr>
                                        <p:cTn id="18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9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91" dur="500" tmFilter="0,0; .5, 1; 1, 1"/>
                                        <p:tgtEl>
                                          <p:spTgt spid="33"/>
                                        </p:tgtEl>
                                      </p:cBhvr>
                                    </p:animEffect>
                                  </p:childTnLst>
                                </p:cTn>
                              </p:par>
                            </p:childTnLst>
                          </p:cTn>
                        </p:par>
                        <p:par>
                          <p:cTn id="192" fill="hold">
                            <p:stCondLst>
                              <p:cond delay="1700"/>
                            </p:stCondLst>
                            <p:childTnLst>
                              <p:par>
                                <p:cTn id="193" presetID="22" presetClass="entr" presetSubtype="2" fill="hold" nodeType="afterEffect">
                                  <p:stCondLst>
                                    <p:cond delay="0"/>
                                  </p:stCondLst>
                                  <p:childTnLst>
                                    <p:set>
                                      <p:cBhvr>
                                        <p:cTn id="194" dur="1" fill="hold">
                                          <p:stCondLst>
                                            <p:cond delay="0"/>
                                          </p:stCondLst>
                                        </p:cTn>
                                        <p:tgtEl>
                                          <p:spTgt spid="36"/>
                                        </p:tgtEl>
                                        <p:attrNameLst>
                                          <p:attrName>style.visibility</p:attrName>
                                        </p:attrNameLst>
                                      </p:cBhvr>
                                      <p:to>
                                        <p:strVal val="visible"/>
                                      </p:to>
                                    </p:set>
                                    <p:animEffect transition="in" filter="wipe(right)">
                                      <p:cBhvr>
                                        <p:cTn id="195" dur="500"/>
                                        <p:tgtEl>
                                          <p:spTgt spid="36"/>
                                        </p:tgtEl>
                                      </p:cBhvr>
                                    </p:animEffect>
                                  </p:childTnLst>
                                </p:cTn>
                              </p:par>
                            </p:childTnLst>
                          </p:cTn>
                        </p:par>
                        <p:par>
                          <p:cTn id="196" fill="hold">
                            <p:stCondLst>
                              <p:cond delay="2200"/>
                            </p:stCondLst>
                            <p:childTnLst>
                              <p:par>
                                <p:cTn id="197" presetID="41" presetClass="entr" presetSubtype="0" fill="hold" grpId="0" nodeType="afterEffect">
                                  <p:stCondLst>
                                    <p:cond delay="0"/>
                                  </p:stCondLst>
                                  <p:iterate type="lt">
                                    <p:tmPct val="10000"/>
                                  </p:iterate>
                                  <p:childTnLst>
                                    <p:set>
                                      <p:cBhvr>
                                        <p:cTn id="198" dur="1" fill="hold">
                                          <p:stCondLst>
                                            <p:cond delay="0"/>
                                          </p:stCondLst>
                                        </p:cTn>
                                        <p:tgtEl>
                                          <p:spTgt spid="34"/>
                                        </p:tgtEl>
                                        <p:attrNameLst>
                                          <p:attrName>style.visibility</p:attrName>
                                        </p:attrNameLst>
                                      </p:cBhvr>
                                      <p:to>
                                        <p:strVal val="visible"/>
                                      </p:to>
                                    </p:set>
                                    <p:anim calcmode="lin" valueType="num">
                                      <p:cBhvr>
                                        <p:cTn id="19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00" dur="500" fill="hold"/>
                                        <p:tgtEl>
                                          <p:spTgt spid="34"/>
                                        </p:tgtEl>
                                        <p:attrNameLst>
                                          <p:attrName>ppt_y</p:attrName>
                                        </p:attrNameLst>
                                      </p:cBhvr>
                                      <p:tavLst>
                                        <p:tav tm="0">
                                          <p:val>
                                            <p:strVal val="#ppt_y"/>
                                          </p:val>
                                        </p:tav>
                                        <p:tav tm="100000">
                                          <p:val>
                                            <p:strVal val="#ppt_y"/>
                                          </p:val>
                                        </p:tav>
                                      </p:tavLst>
                                    </p:anim>
                                    <p:anim calcmode="lin" valueType="num">
                                      <p:cBhvr>
                                        <p:cTn id="20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0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03" dur="500" tmFilter="0,0; .5, 1; 1, 1"/>
                                        <p:tgtEl>
                                          <p:spTgt spid="34"/>
                                        </p:tgtEl>
                                      </p:cBhvr>
                                    </p:animEffect>
                                  </p:childTnLst>
                                </p:cTn>
                              </p:par>
                              <p:par>
                                <p:cTn id="204" presetID="41" presetClass="entr" presetSubtype="0" fill="hold" grpId="0" nodeType="withEffect">
                                  <p:stCondLst>
                                    <p:cond delay="0"/>
                                  </p:stCondLst>
                                  <p:iterate type="lt">
                                    <p:tmPct val="10000"/>
                                  </p:iterate>
                                  <p:childTnLst>
                                    <p:set>
                                      <p:cBhvr>
                                        <p:cTn id="205" dur="1" fill="hold">
                                          <p:stCondLst>
                                            <p:cond delay="0"/>
                                          </p:stCondLst>
                                        </p:cTn>
                                        <p:tgtEl>
                                          <p:spTgt spid="35"/>
                                        </p:tgtEl>
                                        <p:attrNameLst>
                                          <p:attrName>style.visibility</p:attrName>
                                        </p:attrNameLst>
                                      </p:cBhvr>
                                      <p:to>
                                        <p:strVal val="visible"/>
                                      </p:to>
                                    </p:set>
                                    <p:anim calcmode="lin" valueType="num">
                                      <p:cBhvr>
                                        <p:cTn id="20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07" dur="500" fill="hold"/>
                                        <p:tgtEl>
                                          <p:spTgt spid="35"/>
                                        </p:tgtEl>
                                        <p:attrNameLst>
                                          <p:attrName>ppt_y</p:attrName>
                                        </p:attrNameLst>
                                      </p:cBhvr>
                                      <p:tavLst>
                                        <p:tav tm="0">
                                          <p:val>
                                            <p:strVal val="#ppt_y"/>
                                          </p:val>
                                        </p:tav>
                                        <p:tav tm="100000">
                                          <p:val>
                                            <p:strVal val="#ppt_y"/>
                                          </p:val>
                                        </p:tav>
                                      </p:tavLst>
                                    </p:anim>
                                    <p:anim calcmode="lin" valueType="num">
                                      <p:cBhvr>
                                        <p:cTn id="20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0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10" dur="500" tmFilter="0,0; .5, 1; 1, 1"/>
                                        <p:tgtEl>
                                          <p:spTgt spid="35"/>
                                        </p:tgtEl>
                                      </p:cBhvr>
                                    </p:animEffect>
                                  </p:childTnLst>
                                </p:cTn>
                              </p:par>
                            </p:childTnLst>
                          </p:cTn>
                        </p:par>
                        <p:par>
                          <p:cTn id="211" fill="hold">
                            <p:stCondLst>
                              <p:cond delay="3100"/>
                            </p:stCondLst>
                            <p:childTnLst>
                              <p:par>
                                <p:cTn id="212" presetID="41" presetClass="entr" presetSubtype="0" fill="hold" grpId="0" nodeType="afterEffect">
                                  <p:stCondLst>
                                    <p:cond delay="0"/>
                                  </p:stCondLst>
                                  <p:iterate type="lt">
                                    <p:tmPct val="10000"/>
                                  </p:iterate>
                                  <p:childTnLst>
                                    <p:set>
                                      <p:cBhvr>
                                        <p:cTn id="213" dur="1" fill="hold">
                                          <p:stCondLst>
                                            <p:cond delay="0"/>
                                          </p:stCondLst>
                                        </p:cTn>
                                        <p:tgtEl>
                                          <p:spTgt spid="40"/>
                                        </p:tgtEl>
                                        <p:attrNameLst>
                                          <p:attrName>style.visibility</p:attrName>
                                        </p:attrNameLst>
                                      </p:cBhvr>
                                      <p:to>
                                        <p:strVal val="visible"/>
                                      </p:to>
                                    </p:set>
                                    <p:anim calcmode="lin" valueType="num">
                                      <p:cBhvr>
                                        <p:cTn id="214"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15" dur="500" fill="hold"/>
                                        <p:tgtEl>
                                          <p:spTgt spid="40"/>
                                        </p:tgtEl>
                                        <p:attrNameLst>
                                          <p:attrName>ppt_y</p:attrName>
                                        </p:attrNameLst>
                                      </p:cBhvr>
                                      <p:tavLst>
                                        <p:tav tm="0">
                                          <p:val>
                                            <p:strVal val="#ppt_y"/>
                                          </p:val>
                                        </p:tav>
                                        <p:tav tm="100000">
                                          <p:val>
                                            <p:strVal val="#ppt_y"/>
                                          </p:val>
                                        </p:tav>
                                      </p:tavLst>
                                    </p:anim>
                                    <p:anim calcmode="lin" valueType="num">
                                      <p:cBhvr>
                                        <p:cTn id="216"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17"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18" dur="500" tmFilter="0,0; .5, 1; 1, 1"/>
                                        <p:tgtEl>
                                          <p:spTgt spid="40"/>
                                        </p:tgtEl>
                                      </p:cBhvr>
                                    </p:animEffect>
                                  </p:childTnLst>
                                </p:cTn>
                              </p:par>
                              <p:par>
                                <p:cTn id="219" presetID="41" presetClass="entr" presetSubtype="0" fill="hold" grpId="0" nodeType="withEffect">
                                  <p:stCondLst>
                                    <p:cond delay="0"/>
                                  </p:stCondLst>
                                  <p:iterate type="lt">
                                    <p:tmPct val="10000"/>
                                  </p:iterate>
                                  <p:childTnLst>
                                    <p:set>
                                      <p:cBhvr>
                                        <p:cTn id="220" dur="1" fill="hold">
                                          <p:stCondLst>
                                            <p:cond delay="0"/>
                                          </p:stCondLst>
                                        </p:cTn>
                                        <p:tgtEl>
                                          <p:spTgt spid="41"/>
                                        </p:tgtEl>
                                        <p:attrNameLst>
                                          <p:attrName>style.visibility</p:attrName>
                                        </p:attrNameLst>
                                      </p:cBhvr>
                                      <p:to>
                                        <p:strVal val="visible"/>
                                      </p:to>
                                    </p:set>
                                    <p:anim calcmode="lin" valueType="num">
                                      <p:cBhvr>
                                        <p:cTn id="221"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22" dur="500" fill="hold"/>
                                        <p:tgtEl>
                                          <p:spTgt spid="41"/>
                                        </p:tgtEl>
                                        <p:attrNameLst>
                                          <p:attrName>ppt_y</p:attrName>
                                        </p:attrNameLst>
                                      </p:cBhvr>
                                      <p:tavLst>
                                        <p:tav tm="0">
                                          <p:val>
                                            <p:strVal val="#ppt_y"/>
                                          </p:val>
                                        </p:tav>
                                        <p:tav tm="100000">
                                          <p:val>
                                            <p:strVal val="#ppt_y"/>
                                          </p:val>
                                        </p:tav>
                                      </p:tavLst>
                                    </p:anim>
                                    <p:anim calcmode="lin" valueType="num">
                                      <p:cBhvr>
                                        <p:cTn id="223"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24"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25" dur="500" tmFilter="0,0; .5, 1; 1, 1"/>
                                        <p:tgtEl>
                                          <p:spTgt spid="41"/>
                                        </p:tgtEl>
                                      </p:cBhvr>
                                    </p:animEffect>
                                  </p:childTnLst>
                                </p:cTn>
                              </p:par>
                              <p:par>
                                <p:cTn id="226" presetID="41" presetClass="entr" presetSubtype="0" fill="hold" grpId="0" nodeType="withEffect">
                                  <p:stCondLst>
                                    <p:cond delay="0"/>
                                  </p:stCondLst>
                                  <p:iterate type="lt">
                                    <p:tmPct val="10000"/>
                                  </p:iterate>
                                  <p:childTnLst>
                                    <p:set>
                                      <p:cBhvr>
                                        <p:cTn id="227" dur="1" fill="hold">
                                          <p:stCondLst>
                                            <p:cond delay="0"/>
                                          </p:stCondLst>
                                        </p:cTn>
                                        <p:tgtEl>
                                          <p:spTgt spid="42"/>
                                        </p:tgtEl>
                                        <p:attrNameLst>
                                          <p:attrName>style.visibility</p:attrName>
                                        </p:attrNameLst>
                                      </p:cBhvr>
                                      <p:to>
                                        <p:strVal val="visible"/>
                                      </p:to>
                                    </p:set>
                                    <p:anim calcmode="lin" valueType="num">
                                      <p:cBhvr>
                                        <p:cTn id="228"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29" dur="500" fill="hold"/>
                                        <p:tgtEl>
                                          <p:spTgt spid="42"/>
                                        </p:tgtEl>
                                        <p:attrNameLst>
                                          <p:attrName>ppt_y</p:attrName>
                                        </p:attrNameLst>
                                      </p:cBhvr>
                                      <p:tavLst>
                                        <p:tav tm="0">
                                          <p:val>
                                            <p:strVal val="#ppt_y"/>
                                          </p:val>
                                        </p:tav>
                                        <p:tav tm="100000">
                                          <p:val>
                                            <p:strVal val="#ppt_y"/>
                                          </p:val>
                                        </p:tav>
                                      </p:tavLst>
                                    </p:anim>
                                    <p:anim calcmode="lin" valueType="num">
                                      <p:cBhvr>
                                        <p:cTn id="230"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31"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32" dur="500" tmFilter="0,0; .5, 1; 1, 1"/>
                                        <p:tgtEl>
                                          <p:spTgt spid="42"/>
                                        </p:tgtEl>
                                      </p:cBhvr>
                                    </p:animEffect>
                                  </p:childTnLst>
                                </p:cTn>
                              </p:par>
                              <p:par>
                                <p:cTn id="233" presetID="31" presetClass="entr" presetSubtype="0" fill="hold" grpId="0" nodeType="withEffect">
                                  <p:stCondLst>
                                    <p:cond delay="0"/>
                                  </p:stCondLst>
                                  <p:childTnLst>
                                    <p:set>
                                      <p:cBhvr>
                                        <p:cTn id="234" dur="1" fill="hold">
                                          <p:stCondLst>
                                            <p:cond delay="0"/>
                                          </p:stCondLst>
                                        </p:cTn>
                                        <p:tgtEl>
                                          <p:spTgt spid="37"/>
                                        </p:tgtEl>
                                        <p:attrNameLst>
                                          <p:attrName>style.visibility</p:attrName>
                                        </p:attrNameLst>
                                      </p:cBhvr>
                                      <p:to>
                                        <p:strVal val="visible"/>
                                      </p:to>
                                    </p:set>
                                    <p:anim calcmode="lin" valueType="num">
                                      <p:cBhvr>
                                        <p:cTn id="235" dur="1000" fill="hold"/>
                                        <p:tgtEl>
                                          <p:spTgt spid="37"/>
                                        </p:tgtEl>
                                        <p:attrNameLst>
                                          <p:attrName>ppt_w</p:attrName>
                                        </p:attrNameLst>
                                      </p:cBhvr>
                                      <p:tavLst>
                                        <p:tav tm="0">
                                          <p:val>
                                            <p:fltVal val="0"/>
                                          </p:val>
                                        </p:tav>
                                        <p:tav tm="100000">
                                          <p:val>
                                            <p:strVal val="#ppt_w"/>
                                          </p:val>
                                        </p:tav>
                                      </p:tavLst>
                                    </p:anim>
                                    <p:anim calcmode="lin" valueType="num">
                                      <p:cBhvr>
                                        <p:cTn id="236" dur="1000" fill="hold"/>
                                        <p:tgtEl>
                                          <p:spTgt spid="37"/>
                                        </p:tgtEl>
                                        <p:attrNameLst>
                                          <p:attrName>ppt_h</p:attrName>
                                        </p:attrNameLst>
                                      </p:cBhvr>
                                      <p:tavLst>
                                        <p:tav tm="0">
                                          <p:val>
                                            <p:fltVal val="0"/>
                                          </p:val>
                                        </p:tav>
                                        <p:tav tm="100000">
                                          <p:val>
                                            <p:strVal val="#ppt_h"/>
                                          </p:val>
                                        </p:tav>
                                      </p:tavLst>
                                    </p:anim>
                                    <p:anim calcmode="lin" valueType="num">
                                      <p:cBhvr>
                                        <p:cTn id="237" dur="1000" fill="hold"/>
                                        <p:tgtEl>
                                          <p:spTgt spid="37"/>
                                        </p:tgtEl>
                                        <p:attrNameLst>
                                          <p:attrName>style.rotation</p:attrName>
                                        </p:attrNameLst>
                                      </p:cBhvr>
                                      <p:tavLst>
                                        <p:tav tm="0">
                                          <p:val>
                                            <p:fltVal val="90"/>
                                          </p:val>
                                        </p:tav>
                                        <p:tav tm="100000">
                                          <p:val>
                                            <p:fltVal val="0"/>
                                          </p:val>
                                        </p:tav>
                                      </p:tavLst>
                                    </p:anim>
                                    <p:animEffect transition="in" filter="fade">
                                      <p:cBhvr>
                                        <p:cTn id="238" dur="1000"/>
                                        <p:tgtEl>
                                          <p:spTgt spid="37"/>
                                        </p:tgtEl>
                                      </p:cBhvr>
                                    </p:animEffect>
                                  </p:childTnLst>
                                </p:cTn>
                              </p:par>
                              <p:par>
                                <p:cTn id="239" presetID="31" presetClass="entr" presetSubtype="0" fill="hold" grpId="0" nodeType="withEffect">
                                  <p:stCondLst>
                                    <p:cond delay="0"/>
                                  </p:stCondLst>
                                  <p:childTnLst>
                                    <p:set>
                                      <p:cBhvr>
                                        <p:cTn id="240" dur="1" fill="hold">
                                          <p:stCondLst>
                                            <p:cond delay="0"/>
                                          </p:stCondLst>
                                        </p:cTn>
                                        <p:tgtEl>
                                          <p:spTgt spid="38"/>
                                        </p:tgtEl>
                                        <p:attrNameLst>
                                          <p:attrName>style.visibility</p:attrName>
                                        </p:attrNameLst>
                                      </p:cBhvr>
                                      <p:to>
                                        <p:strVal val="visible"/>
                                      </p:to>
                                    </p:set>
                                    <p:anim calcmode="lin" valueType="num">
                                      <p:cBhvr>
                                        <p:cTn id="241" dur="1000" fill="hold"/>
                                        <p:tgtEl>
                                          <p:spTgt spid="38"/>
                                        </p:tgtEl>
                                        <p:attrNameLst>
                                          <p:attrName>ppt_w</p:attrName>
                                        </p:attrNameLst>
                                      </p:cBhvr>
                                      <p:tavLst>
                                        <p:tav tm="0">
                                          <p:val>
                                            <p:fltVal val="0"/>
                                          </p:val>
                                        </p:tav>
                                        <p:tav tm="100000">
                                          <p:val>
                                            <p:strVal val="#ppt_w"/>
                                          </p:val>
                                        </p:tav>
                                      </p:tavLst>
                                    </p:anim>
                                    <p:anim calcmode="lin" valueType="num">
                                      <p:cBhvr>
                                        <p:cTn id="242" dur="1000" fill="hold"/>
                                        <p:tgtEl>
                                          <p:spTgt spid="38"/>
                                        </p:tgtEl>
                                        <p:attrNameLst>
                                          <p:attrName>ppt_h</p:attrName>
                                        </p:attrNameLst>
                                      </p:cBhvr>
                                      <p:tavLst>
                                        <p:tav tm="0">
                                          <p:val>
                                            <p:fltVal val="0"/>
                                          </p:val>
                                        </p:tav>
                                        <p:tav tm="100000">
                                          <p:val>
                                            <p:strVal val="#ppt_h"/>
                                          </p:val>
                                        </p:tav>
                                      </p:tavLst>
                                    </p:anim>
                                    <p:anim calcmode="lin" valueType="num">
                                      <p:cBhvr>
                                        <p:cTn id="243" dur="1000" fill="hold"/>
                                        <p:tgtEl>
                                          <p:spTgt spid="38"/>
                                        </p:tgtEl>
                                        <p:attrNameLst>
                                          <p:attrName>style.rotation</p:attrName>
                                        </p:attrNameLst>
                                      </p:cBhvr>
                                      <p:tavLst>
                                        <p:tav tm="0">
                                          <p:val>
                                            <p:fltVal val="90"/>
                                          </p:val>
                                        </p:tav>
                                        <p:tav tm="100000">
                                          <p:val>
                                            <p:fltVal val="0"/>
                                          </p:val>
                                        </p:tav>
                                      </p:tavLst>
                                    </p:anim>
                                    <p:animEffect transition="in" filter="fade">
                                      <p:cBhvr>
                                        <p:cTn id="244" dur="1000"/>
                                        <p:tgtEl>
                                          <p:spTgt spid="38"/>
                                        </p:tgtEl>
                                      </p:cBhvr>
                                    </p:animEffect>
                                  </p:childTnLst>
                                </p:cTn>
                              </p:par>
                              <p:par>
                                <p:cTn id="245" presetID="31" presetClass="entr" presetSubtype="0" fill="hold" grpId="0" nodeType="withEffect">
                                  <p:stCondLst>
                                    <p:cond delay="0"/>
                                  </p:stCondLst>
                                  <p:childTnLst>
                                    <p:set>
                                      <p:cBhvr>
                                        <p:cTn id="246" dur="1" fill="hold">
                                          <p:stCondLst>
                                            <p:cond delay="0"/>
                                          </p:stCondLst>
                                        </p:cTn>
                                        <p:tgtEl>
                                          <p:spTgt spid="39"/>
                                        </p:tgtEl>
                                        <p:attrNameLst>
                                          <p:attrName>style.visibility</p:attrName>
                                        </p:attrNameLst>
                                      </p:cBhvr>
                                      <p:to>
                                        <p:strVal val="visible"/>
                                      </p:to>
                                    </p:set>
                                    <p:anim calcmode="lin" valueType="num">
                                      <p:cBhvr>
                                        <p:cTn id="247" dur="1000" fill="hold"/>
                                        <p:tgtEl>
                                          <p:spTgt spid="39"/>
                                        </p:tgtEl>
                                        <p:attrNameLst>
                                          <p:attrName>ppt_w</p:attrName>
                                        </p:attrNameLst>
                                      </p:cBhvr>
                                      <p:tavLst>
                                        <p:tav tm="0">
                                          <p:val>
                                            <p:fltVal val="0"/>
                                          </p:val>
                                        </p:tav>
                                        <p:tav tm="100000">
                                          <p:val>
                                            <p:strVal val="#ppt_w"/>
                                          </p:val>
                                        </p:tav>
                                      </p:tavLst>
                                    </p:anim>
                                    <p:anim calcmode="lin" valueType="num">
                                      <p:cBhvr>
                                        <p:cTn id="248" dur="1000" fill="hold"/>
                                        <p:tgtEl>
                                          <p:spTgt spid="39"/>
                                        </p:tgtEl>
                                        <p:attrNameLst>
                                          <p:attrName>ppt_h</p:attrName>
                                        </p:attrNameLst>
                                      </p:cBhvr>
                                      <p:tavLst>
                                        <p:tav tm="0">
                                          <p:val>
                                            <p:fltVal val="0"/>
                                          </p:val>
                                        </p:tav>
                                        <p:tav tm="100000">
                                          <p:val>
                                            <p:strVal val="#ppt_h"/>
                                          </p:val>
                                        </p:tav>
                                      </p:tavLst>
                                    </p:anim>
                                    <p:anim calcmode="lin" valueType="num">
                                      <p:cBhvr>
                                        <p:cTn id="249" dur="1000" fill="hold"/>
                                        <p:tgtEl>
                                          <p:spTgt spid="39"/>
                                        </p:tgtEl>
                                        <p:attrNameLst>
                                          <p:attrName>style.rotation</p:attrName>
                                        </p:attrNameLst>
                                      </p:cBhvr>
                                      <p:tavLst>
                                        <p:tav tm="0">
                                          <p:val>
                                            <p:fltVal val="90"/>
                                          </p:val>
                                        </p:tav>
                                        <p:tav tm="100000">
                                          <p:val>
                                            <p:fltVal val="0"/>
                                          </p:val>
                                        </p:tav>
                                      </p:tavLst>
                                    </p:anim>
                                    <p:animEffect transition="in" filter="fade">
                                      <p:cBhvr>
                                        <p:cTn id="250" dur="1000"/>
                                        <p:tgtEl>
                                          <p:spTgt spid="39"/>
                                        </p:tgtEl>
                                      </p:cBhvr>
                                    </p:animEffect>
                                  </p:childTnLst>
                                </p:cTn>
                              </p:par>
                              <p:par>
                                <p:cTn id="251" presetID="22" presetClass="entr" presetSubtype="8" fill="hold" grpId="0" nodeType="withEffect">
                                  <p:stCondLst>
                                    <p:cond delay="0"/>
                                  </p:stCondLst>
                                  <p:childTnLst>
                                    <p:set>
                                      <p:cBhvr>
                                        <p:cTn id="252" dur="1" fill="hold">
                                          <p:stCondLst>
                                            <p:cond delay="0"/>
                                          </p:stCondLst>
                                        </p:cTn>
                                        <p:tgtEl>
                                          <p:spTgt spid="43"/>
                                        </p:tgtEl>
                                        <p:attrNameLst>
                                          <p:attrName>style.visibility</p:attrName>
                                        </p:attrNameLst>
                                      </p:cBhvr>
                                      <p:to>
                                        <p:strVal val="visible"/>
                                      </p:to>
                                    </p:set>
                                    <p:animEffect transition="in" filter="wipe(left)">
                                      <p:cBhvr>
                                        <p:cTn id="25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2" grpId="0" autoUpdateAnimBg="0"/>
      <p:bldP spid="33" grpId="0" autoUpdateAnimBg="0"/>
      <p:bldP spid="34" grpId="0" autoUpdateAnimBg="0"/>
      <p:bldP spid="35" grpId="0" autoUpdateAnimBg="0"/>
      <p:bldP spid="37" grpId="0" animBg="1" autoUpdateAnimBg="0"/>
      <p:bldP spid="38" grpId="0" animBg="1" autoUpdateAnimBg="0"/>
      <p:bldP spid="39" grpId="0" animBg="1" autoUpdateAnimBg="0"/>
      <p:bldP spid="40" grpId="0" autoUpdateAnimBg="0"/>
      <p:bldP spid="41" grpId="0" autoUpdateAnimBg="0"/>
      <p:bldP spid="42" grpId="0" autoUpdateAnimBg="0"/>
      <p:bldP spid="4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2176463" y="1452563"/>
            <a:ext cx="2081212" cy="2101851"/>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92D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3" name="Freeform 6"/>
          <p:cNvSpPr>
            <a:spLocks/>
          </p:cNvSpPr>
          <p:nvPr/>
        </p:nvSpPr>
        <p:spPr bwMode="auto">
          <a:xfrm>
            <a:off x="5232402" y="1471613"/>
            <a:ext cx="2085975" cy="2101851"/>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0B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4" name="Freeform 7"/>
          <p:cNvSpPr>
            <a:spLocks/>
          </p:cNvSpPr>
          <p:nvPr/>
        </p:nvSpPr>
        <p:spPr bwMode="auto">
          <a:xfrm>
            <a:off x="8299451" y="1455739"/>
            <a:ext cx="2085975" cy="210661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00B050"/>
          </a:solidFill>
          <a:ln>
            <a:noFill/>
          </a:ln>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5" name="Freeform 378"/>
          <p:cNvSpPr>
            <a:spLocks/>
          </p:cNvSpPr>
          <p:nvPr/>
        </p:nvSpPr>
        <p:spPr bwMode="auto">
          <a:xfrm>
            <a:off x="1185863" y="3857625"/>
            <a:ext cx="1084263" cy="295275"/>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92D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6" name="Freeform 379"/>
          <p:cNvSpPr>
            <a:spLocks/>
          </p:cNvSpPr>
          <p:nvPr/>
        </p:nvSpPr>
        <p:spPr bwMode="auto">
          <a:xfrm>
            <a:off x="2130426" y="3857625"/>
            <a:ext cx="1171575" cy="295275"/>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92D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7" name="Freeform 380"/>
          <p:cNvSpPr>
            <a:spLocks/>
          </p:cNvSpPr>
          <p:nvPr/>
        </p:nvSpPr>
        <p:spPr bwMode="auto">
          <a:xfrm>
            <a:off x="3154363" y="3857625"/>
            <a:ext cx="2157412" cy="295275"/>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0B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8" name="Freeform 381"/>
          <p:cNvSpPr>
            <a:spLocks/>
          </p:cNvSpPr>
          <p:nvPr/>
        </p:nvSpPr>
        <p:spPr bwMode="auto">
          <a:xfrm>
            <a:off x="5305426" y="3857625"/>
            <a:ext cx="1135063" cy="295275"/>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0B050"/>
          </a:solidFill>
          <a:ln>
            <a:noFill/>
          </a:ln>
          <a:extLst/>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9" name="Freeform 382"/>
          <p:cNvSpPr>
            <a:spLocks/>
          </p:cNvSpPr>
          <p:nvPr/>
        </p:nvSpPr>
        <p:spPr bwMode="auto">
          <a:xfrm>
            <a:off x="6262688" y="3857625"/>
            <a:ext cx="2193925" cy="295275"/>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00B050"/>
          </a:solidFill>
          <a:ln>
            <a:noFill/>
          </a:ln>
        </p:spPr>
        <p:txBody>
          <a:bodyPr lIns="91440" tIns="45720" rIns="91440" bIns="45720"/>
          <a:lstStyle/>
          <a:p>
            <a:pPr fontAlgn="base">
              <a:spcBef>
                <a:spcPct val="0"/>
              </a:spcBef>
              <a:spcAft>
                <a:spcPct val="0"/>
              </a:spcAft>
            </a:pPr>
            <a:endParaRPr lang="zh-CN" altLang="en-US" b="1">
              <a:solidFill>
                <a:prstClr val="black"/>
              </a:solidFill>
              <a:latin typeface="Arial" charset="0"/>
              <a:ea typeface="华文细黑" pitchFamily="2" charset="-122"/>
            </a:endParaRPr>
          </a:p>
        </p:txBody>
      </p:sp>
      <p:grpSp>
        <p:nvGrpSpPr>
          <p:cNvPr id="10" name="组合 19"/>
          <p:cNvGrpSpPr>
            <a:grpSpLocks/>
          </p:cNvGrpSpPr>
          <p:nvPr/>
        </p:nvGrpSpPr>
        <p:grpSpPr bwMode="auto">
          <a:xfrm>
            <a:off x="7972426" y="3684589"/>
            <a:ext cx="641351" cy="638175"/>
            <a:chOff x="0" y="0"/>
            <a:chExt cx="641250" cy="637375"/>
          </a:xfrm>
        </p:grpSpPr>
        <p:sp>
          <p:nvSpPr>
            <p:cNvPr id="11" name="Oval 414"/>
            <p:cNvSpPr>
              <a:spLocks noChangeArrowheads="1"/>
            </p:cNvSpPr>
            <p:nvPr/>
          </p:nvSpPr>
          <p:spPr bwMode="auto">
            <a:xfrm>
              <a:off x="0" y="0"/>
              <a:ext cx="641250" cy="637375"/>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sp>
          <p:nvSpPr>
            <p:cNvPr id="12" name="Oval 415"/>
            <p:cNvSpPr>
              <a:spLocks noChangeArrowheads="1"/>
            </p:cNvSpPr>
            <p:nvPr/>
          </p:nvSpPr>
          <p:spPr bwMode="auto">
            <a:xfrm>
              <a:off x="187919" y="189389"/>
              <a:ext cx="265412" cy="261537"/>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grpSp>
      <p:grpSp>
        <p:nvGrpSpPr>
          <p:cNvPr id="13" name="组合 25"/>
          <p:cNvGrpSpPr>
            <a:grpSpLocks/>
          </p:cNvGrpSpPr>
          <p:nvPr/>
        </p:nvGrpSpPr>
        <p:grpSpPr bwMode="auto">
          <a:xfrm>
            <a:off x="4857751" y="3686177"/>
            <a:ext cx="639763" cy="638175"/>
            <a:chOff x="0" y="0"/>
            <a:chExt cx="639312" cy="637375"/>
          </a:xfrm>
        </p:grpSpPr>
        <p:sp>
          <p:nvSpPr>
            <p:cNvPr id="14" name="Oval 416"/>
            <p:cNvSpPr>
              <a:spLocks noChangeArrowheads="1"/>
            </p:cNvSpPr>
            <p:nvPr/>
          </p:nvSpPr>
          <p:spPr bwMode="auto">
            <a:xfrm>
              <a:off x="0" y="0"/>
              <a:ext cx="639312" cy="637375"/>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sp>
          <p:nvSpPr>
            <p:cNvPr id="15" name="Oval 417"/>
            <p:cNvSpPr>
              <a:spLocks noChangeArrowheads="1"/>
            </p:cNvSpPr>
            <p:nvPr/>
          </p:nvSpPr>
          <p:spPr bwMode="auto">
            <a:xfrm>
              <a:off x="187918" y="187919"/>
              <a:ext cx="265412" cy="261537"/>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grpSp>
      <p:grpSp>
        <p:nvGrpSpPr>
          <p:cNvPr id="16" name="组合 30"/>
          <p:cNvGrpSpPr>
            <a:grpSpLocks/>
          </p:cNvGrpSpPr>
          <p:nvPr/>
        </p:nvGrpSpPr>
        <p:grpSpPr bwMode="auto">
          <a:xfrm>
            <a:off x="1789113" y="3686177"/>
            <a:ext cx="639763" cy="638175"/>
            <a:chOff x="0" y="0"/>
            <a:chExt cx="639312" cy="637375"/>
          </a:xfrm>
        </p:grpSpPr>
        <p:sp>
          <p:nvSpPr>
            <p:cNvPr id="17" name="Oval 416"/>
            <p:cNvSpPr>
              <a:spLocks noChangeArrowheads="1"/>
            </p:cNvSpPr>
            <p:nvPr/>
          </p:nvSpPr>
          <p:spPr bwMode="auto">
            <a:xfrm>
              <a:off x="0" y="0"/>
              <a:ext cx="639312" cy="637375"/>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sp>
          <p:nvSpPr>
            <p:cNvPr id="18" name="Oval 417"/>
            <p:cNvSpPr>
              <a:spLocks noChangeArrowheads="1"/>
            </p:cNvSpPr>
            <p:nvPr/>
          </p:nvSpPr>
          <p:spPr bwMode="auto">
            <a:xfrm>
              <a:off x="187918" y="187919"/>
              <a:ext cx="265412" cy="261537"/>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a:ln>
                  <a:noFill/>
                </a:ln>
                <a:solidFill>
                  <a:srgbClr val="000000"/>
                </a:solidFill>
                <a:effectLst/>
                <a:uLnTx/>
                <a:uFillTx/>
                <a:latin typeface="Calibri" pitchFamily="34" charset="0"/>
                <a:ea typeface="宋体" pitchFamily="2" charset="-122"/>
              </a:endParaRPr>
            </a:p>
          </p:txBody>
        </p:sp>
      </p:grpSp>
      <p:sp>
        <p:nvSpPr>
          <p:cNvPr id="19" name="TextBox 692"/>
          <p:cNvSpPr txBox="1">
            <a:spLocks noChangeArrowheads="1"/>
          </p:cNvSpPr>
          <p:nvPr/>
        </p:nvSpPr>
        <p:spPr bwMode="auto">
          <a:xfrm>
            <a:off x="2376490" y="187166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fontAlgn="base">
              <a:lnSpc>
                <a:spcPct val="100000"/>
              </a:lnSpc>
              <a:spcBef>
                <a:spcPct val="0"/>
              </a:spcBef>
              <a:spcAft>
                <a:spcPct val="0"/>
              </a:spcAft>
              <a:buFont typeface="Arial" pitchFamily="34" charset="0"/>
              <a:buNone/>
            </a:pPr>
            <a:r>
              <a:rPr lang="zh-CN" altLang="zh-CN" sz="2000" b="1">
                <a:solidFill>
                  <a:srgbClr val="FFFFFF"/>
                </a:solidFill>
                <a:latin typeface="微软雅黑" pitchFamily="34" charset="-122"/>
                <a:ea typeface="微软雅黑" pitchFamily="34" charset="-122"/>
              </a:rPr>
              <a:t>添加标题</a:t>
            </a:r>
          </a:p>
        </p:txBody>
      </p:sp>
      <p:sp>
        <p:nvSpPr>
          <p:cNvPr id="20" name="矩形 1"/>
          <p:cNvSpPr>
            <a:spLocks noChangeArrowheads="1"/>
          </p:cNvSpPr>
          <p:nvPr/>
        </p:nvSpPr>
        <p:spPr bwMode="auto">
          <a:xfrm>
            <a:off x="2254251" y="2451100"/>
            <a:ext cx="1914525" cy="74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endParaRPr lang="en-US" altLang="zh-CN" sz="1067" b="1">
              <a:solidFill>
                <a:srgbClr val="242D3C"/>
              </a:solidFill>
              <a:latin typeface="微软雅黑" pitchFamily="34" charset="-122"/>
              <a:ea typeface="微软雅黑" pitchFamily="34" charset="-122"/>
            </a:endParaRPr>
          </a:p>
        </p:txBody>
      </p:sp>
      <p:sp>
        <p:nvSpPr>
          <p:cNvPr id="21" name="TextBox 692"/>
          <p:cNvSpPr txBox="1">
            <a:spLocks noChangeArrowheads="1"/>
          </p:cNvSpPr>
          <p:nvPr/>
        </p:nvSpPr>
        <p:spPr bwMode="auto">
          <a:xfrm>
            <a:off x="5426076" y="1838326"/>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fontAlgn="base">
              <a:lnSpc>
                <a:spcPct val="100000"/>
              </a:lnSpc>
              <a:spcBef>
                <a:spcPct val="0"/>
              </a:spcBef>
              <a:spcAft>
                <a:spcPct val="0"/>
              </a:spcAft>
              <a:buFont typeface="Arial" pitchFamily="34" charset="0"/>
              <a:buNone/>
            </a:pPr>
            <a:r>
              <a:rPr lang="zh-CN" altLang="zh-CN" sz="2000" b="1">
                <a:solidFill>
                  <a:srgbClr val="FFFFFF"/>
                </a:solidFill>
                <a:latin typeface="微软雅黑" pitchFamily="34" charset="-122"/>
                <a:ea typeface="微软雅黑" pitchFamily="34" charset="-122"/>
              </a:rPr>
              <a:t>添加标题</a:t>
            </a:r>
          </a:p>
        </p:txBody>
      </p:sp>
      <p:sp>
        <p:nvSpPr>
          <p:cNvPr id="22" name="矩形 1"/>
          <p:cNvSpPr>
            <a:spLocks noChangeArrowheads="1"/>
          </p:cNvSpPr>
          <p:nvPr/>
        </p:nvSpPr>
        <p:spPr bwMode="auto">
          <a:xfrm>
            <a:off x="5305426" y="2417764"/>
            <a:ext cx="1914525" cy="74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endParaRPr lang="en-US" altLang="zh-CN" sz="1067" b="1">
              <a:solidFill>
                <a:srgbClr val="242D3C"/>
              </a:solidFill>
              <a:latin typeface="微软雅黑" pitchFamily="34" charset="-122"/>
              <a:ea typeface="微软雅黑" pitchFamily="34" charset="-122"/>
            </a:endParaRPr>
          </a:p>
        </p:txBody>
      </p:sp>
      <p:sp>
        <p:nvSpPr>
          <p:cNvPr id="23" name="TextBox 692"/>
          <p:cNvSpPr txBox="1">
            <a:spLocks noChangeArrowheads="1"/>
          </p:cNvSpPr>
          <p:nvPr/>
        </p:nvSpPr>
        <p:spPr bwMode="auto">
          <a:xfrm>
            <a:off x="8502652" y="1851026"/>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fontAlgn="base">
              <a:lnSpc>
                <a:spcPct val="100000"/>
              </a:lnSpc>
              <a:spcBef>
                <a:spcPct val="0"/>
              </a:spcBef>
              <a:spcAft>
                <a:spcPct val="0"/>
              </a:spcAft>
              <a:buFont typeface="Arial" pitchFamily="34" charset="0"/>
              <a:buNone/>
            </a:pPr>
            <a:r>
              <a:rPr lang="zh-CN" altLang="zh-CN" sz="2000" b="1">
                <a:solidFill>
                  <a:srgbClr val="FFFFFF"/>
                </a:solidFill>
                <a:latin typeface="微软雅黑" pitchFamily="34" charset="-122"/>
                <a:ea typeface="微软雅黑" pitchFamily="34" charset="-122"/>
              </a:rPr>
              <a:t>添加标题</a:t>
            </a:r>
          </a:p>
        </p:txBody>
      </p:sp>
      <p:sp>
        <p:nvSpPr>
          <p:cNvPr id="24" name="矩形 1"/>
          <p:cNvSpPr>
            <a:spLocks noChangeArrowheads="1"/>
          </p:cNvSpPr>
          <p:nvPr/>
        </p:nvSpPr>
        <p:spPr bwMode="auto">
          <a:xfrm>
            <a:off x="8382000" y="2430464"/>
            <a:ext cx="1914525" cy="74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r>
              <a:rPr lang="zh-CN" altLang="en-US" sz="1067" b="1">
                <a:solidFill>
                  <a:srgbClr val="FFFFFF"/>
                </a:solidFill>
                <a:latin typeface="微软雅黑" pitchFamily="34" charset="-122"/>
                <a:ea typeface="微软雅黑" pitchFamily="34" charset="-122"/>
              </a:rPr>
              <a:t>请在这里输入您要的内容</a:t>
            </a:r>
            <a:endParaRPr lang="en-US" altLang="zh-CN" sz="1067" b="1">
              <a:solidFill>
                <a:srgbClr val="FFFFFF"/>
              </a:solidFill>
              <a:latin typeface="微软雅黑" pitchFamily="34" charset="-122"/>
              <a:ea typeface="微软雅黑" pitchFamily="34" charset="-122"/>
            </a:endParaRPr>
          </a:p>
          <a:p>
            <a:pPr fontAlgn="base">
              <a:spcBef>
                <a:spcPct val="0"/>
              </a:spcBef>
              <a:spcAft>
                <a:spcPct val="0"/>
              </a:spcAft>
            </a:pPr>
            <a:endParaRPr lang="en-US" altLang="zh-CN" sz="1067" b="1">
              <a:solidFill>
                <a:srgbClr val="242D3C"/>
              </a:solidFill>
              <a:latin typeface="微软雅黑" pitchFamily="34" charset="-122"/>
              <a:ea typeface="微软雅黑" pitchFamily="34" charset="-122"/>
            </a:endParaRPr>
          </a:p>
        </p:txBody>
      </p:sp>
      <p:sp>
        <p:nvSpPr>
          <p:cNvPr id="25" name="TextBox 692"/>
          <p:cNvSpPr txBox="1">
            <a:spLocks noChangeArrowheads="1"/>
          </p:cNvSpPr>
          <p:nvPr/>
        </p:nvSpPr>
        <p:spPr bwMode="auto">
          <a:xfrm>
            <a:off x="1081088" y="4673600"/>
            <a:ext cx="24416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indent="-228600">
              <a:lnSpc>
                <a:spcPct val="90000"/>
              </a:lnSpc>
              <a:spcBef>
                <a:spcPts val="500"/>
              </a:spcBef>
              <a:buChar char="•"/>
              <a:defRPr sz="2400">
                <a:solidFill>
                  <a:schemeClr val="tx1"/>
                </a:solidFill>
                <a:latin typeface="Calibri" pitchFamily="34" charset="0"/>
                <a:ea typeface="宋体" pitchFamily="2" charset="-122"/>
              </a:defRPr>
            </a:lvl2pPr>
            <a:lvl3pPr indent="-228600">
              <a:lnSpc>
                <a:spcPct val="90000"/>
              </a:lnSpc>
              <a:spcBef>
                <a:spcPts val="500"/>
              </a:spcBef>
              <a:buChar char="•"/>
              <a:defRPr sz="2000">
                <a:solidFill>
                  <a:schemeClr val="tx1"/>
                </a:solidFill>
                <a:latin typeface="Calibri" pitchFamily="34" charset="0"/>
                <a:ea typeface="宋体" pitchFamily="2" charset="-122"/>
              </a:defRPr>
            </a:lvl3pPr>
            <a:lvl4pPr indent="-228600">
              <a:lnSpc>
                <a:spcPct val="90000"/>
              </a:lnSpc>
              <a:spcBef>
                <a:spcPts val="500"/>
              </a:spcBef>
              <a:buChar char="•"/>
              <a:defRPr>
                <a:solidFill>
                  <a:schemeClr val="tx1"/>
                </a:solidFill>
                <a:latin typeface="Calibri" pitchFamily="34" charset="0"/>
                <a:ea typeface="宋体" pitchFamily="2" charset="-122"/>
              </a:defRPr>
            </a:lvl4pPr>
            <a:lvl5pPr indent="-228600">
              <a:lnSpc>
                <a:spcPct val="90000"/>
              </a:lnSpc>
              <a:spcBef>
                <a:spcPts val="500"/>
              </a:spcBef>
              <a:buChar char="•"/>
              <a:defRPr>
                <a:solidFill>
                  <a:schemeClr val="tx1"/>
                </a:solidFill>
                <a:latin typeface="Calibri" pitchFamily="34" charset="0"/>
                <a:ea typeface="宋体" pitchFamily="2" charset="-122"/>
              </a:defRPr>
            </a:lvl5pPr>
            <a:lvl6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fontAlgn="base">
              <a:lnSpc>
                <a:spcPct val="100000"/>
              </a:lnSpc>
              <a:spcBef>
                <a:spcPct val="0"/>
              </a:spcBef>
              <a:spcAft>
                <a:spcPct val="0"/>
              </a:spcAft>
              <a:buFont typeface="Arial" pitchFamily="34" charset="0"/>
              <a:buNone/>
            </a:pPr>
            <a:r>
              <a:rPr lang="zh-CN" altLang="zh-CN" sz="4400" b="1">
                <a:solidFill>
                  <a:srgbClr val="284848"/>
                </a:solidFill>
                <a:latin typeface="微软雅黑" pitchFamily="34" charset="-122"/>
                <a:ea typeface="微软雅黑" pitchFamily="34" charset="-122"/>
              </a:rPr>
              <a:t>添加标题</a:t>
            </a:r>
          </a:p>
        </p:txBody>
      </p:sp>
      <p:sp>
        <p:nvSpPr>
          <p:cNvPr id="26" name="矩形 1"/>
          <p:cNvSpPr>
            <a:spLocks noChangeArrowheads="1"/>
          </p:cNvSpPr>
          <p:nvPr/>
        </p:nvSpPr>
        <p:spPr bwMode="auto">
          <a:xfrm>
            <a:off x="4070351" y="4792664"/>
            <a:ext cx="5778500" cy="214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fontAlgn="base">
              <a:lnSpc>
                <a:spcPts val="2000"/>
              </a:lnSpc>
              <a:spcBef>
                <a:spcPct val="0"/>
              </a:spcBef>
              <a:spcAft>
                <a:spcPct val="0"/>
              </a:spcAft>
            </a:pPr>
            <a:r>
              <a:rPr lang="zh-CN" altLang="en-US" sz="1100" dirty="0">
                <a:solidFill>
                  <a:prstClr val="black"/>
                </a:solidFill>
                <a:latin typeface="微软雅黑" pitchFamily="34" charset="-122"/>
                <a:ea typeface="微软雅黑" pitchFamily="34" charset="-122"/>
              </a:rPr>
              <a:t>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a:t>
            </a:r>
          </a:p>
          <a:p>
            <a:pPr algn="just" fontAlgn="base">
              <a:lnSpc>
                <a:spcPts val="2000"/>
              </a:lnSpc>
              <a:spcBef>
                <a:spcPct val="0"/>
              </a:spcBef>
              <a:spcAft>
                <a:spcPct val="0"/>
              </a:spcAft>
            </a:pPr>
            <a:r>
              <a:rPr lang="zh-CN" altLang="en-US" sz="1100" dirty="0">
                <a:solidFill>
                  <a:prstClr val="black"/>
                </a:solidFill>
                <a:latin typeface="微软雅黑" pitchFamily="34" charset="-122"/>
                <a:ea typeface="微软雅黑" pitchFamily="34" charset="-122"/>
              </a:rPr>
              <a:t>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再次输入文字</a:t>
            </a:r>
          </a:p>
          <a:p>
            <a:pPr algn="just" fontAlgn="base">
              <a:lnSpc>
                <a:spcPts val="2000"/>
              </a:lnSpc>
              <a:spcBef>
                <a:spcPct val="0"/>
              </a:spcBef>
              <a:spcAft>
                <a:spcPct val="0"/>
              </a:spcAft>
            </a:pPr>
            <a:endParaRPr lang="zh-CN" altLang="en-US" sz="1100" dirty="0">
              <a:solidFill>
                <a:prstClr val="black"/>
              </a:solidFill>
              <a:latin typeface="微软雅黑" pitchFamily="34" charset="-122"/>
              <a:ea typeface="微软雅黑" pitchFamily="34" charset="-122"/>
            </a:endParaRPr>
          </a:p>
          <a:p>
            <a:pPr algn="just" fontAlgn="base">
              <a:lnSpc>
                <a:spcPts val="2000"/>
              </a:lnSpc>
              <a:spcBef>
                <a:spcPct val="0"/>
              </a:spcBef>
              <a:spcAft>
                <a:spcPct val="0"/>
              </a:spcAft>
            </a:pPr>
            <a:endParaRPr lang="zh-CN" altLang="en-US" sz="1100" dirty="0">
              <a:solidFill>
                <a:prstClr val="black"/>
              </a:solidFill>
              <a:latin typeface="微软雅黑" pitchFamily="34" charset="-122"/>
              <a:ea typeface="微软雅黑" pitchFamily="34" charset="-122"/>
            </a:endParaRPr>
          </a:p>
        </p:txBody>
      </p:sp>
      <p:cxnSp>
        <p:nvCxnSpPr>
          <p:cNvPr id="27" name="直接连接符 41"/>
          <p:cNvCxnSpPr>
            <a:cxnSpLocks noChangeShapeType="1"/>
          </p:cNvCxnSpPr>
          <p:nvPr/>
        </p:nvCxnSpPr>
        <p:spPr bwMode="auto">
          <a:xfrm>
            <a:off x="2357437" y="2382839"/>
            <a:ext cx="1695451" cy="0"/>
          </a:xfrm>
          <a:prstGeom prst="line">
            <a:avLst/>
          </a:prstGeom>
          <a:noFill/>
          <a:ln w="6350" cmpd="sng">
            <a:solidFill>
              <a:sysClr val="window" lastClr="FFFFFF"/>
            </a:solidFill>
            <a:round/>
            <a:headEnd/>
            <a:tailEnd/>
          </a:ln>
          <a:extLst>
            <a:ext uri="{909E8E84-426E-40DD-AFC4-6F175D3DCCD1}">
              <a14:hiddenFill xmlns:a14="http://schemas.microsoft.com/office/drawing/2010/main">
                <a:noFill/>
              </a14:hiddenFill>
            </a:ext>
          </a:extLst>
        </p:spPr>
      </p:cxnSp>
      <p:cxnSp>
        <p:nvCxnSpPr>
          <p:cNvPr id="28" name="直接连接符 42"/>
          <p:cNvCxnSpPr>
            <a:cxnSpLocks noChangeShapeType="1"/>
          </p:cNvCxnSpPr>
          <p:nvPr/>
        </p:nvCxnSpPr>
        <p:spPr bwMode="auto">
          <a:xfrm>
            <a:off x="5399089" y="2351088"/>
            <a:ext cx="1693863" cy="0"/>
          </a:xfrm>
          <a:prstGeom prst="line">
            <a:avLst/>
          </a:prstGeom>
          <a:noFill/>
          <a:ln w="6350" cmpd="sng">
            <a:solidFill>
              <a:sysClr val="window" lastClr="FFFFFF"/>
            </a:solidFill>
            <a:round/>
            <a:headEnd/>
            <a:tailEnd/>
          </a:ln>
          <a:extLst>
            <a:ext uri="{909E8E84-426E-40DD-AFC4-6F175D3DCCD1}">
              <a14:hiddenFill xmlns:a14="http://schemas.microsoft.com/office/drawing/2010/main">
                <a:noFill/>
              </a14:hiddenFill>
            </a:ext>
          </a:extLst>
        </p:spPr>
      </p:cxnSp>
      <p:cxnSp>
        <p:nvCxnSpPr>
          <p:cNvPr id="29" name="直接连接符 43"/>
          <p:cNvCxnSpPr>
            <a:cxnSpLocks noChangeShapeType="1"/>
          </p:cNvCxnSpPr>
          <p:nvPr/>
        </p:nvCxnSpPr>
        <p:spPr bwMode="auto">
          <a:xfrm>
            <a:off x="8456614" y="2362200"/>
            <a:ext cx="1693863" cy="0"/>
          </a:xfrm>
          <a:prstGeom prst="line">
            <a:avLst/>
          </a:prstGeom>
          <a:noFill/>
          <a:ln w="6350" cmpd="sng">
            <a:solidFill>
              <a:sysClr val="window" lastClr="FFFFFF"/>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0737245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1000"/>
                                        <p:tgtEl>
                                          <p:spTgt spid="16"/>
                                        </p:tgtEl>
                                      </p:cBhvr>
                                    </p:animEffect>
                                  </p:childTnLst>
                                </p:cTn>
                              </p:par>
                            </p:childTnLst>
                          </p:cTn>
                        </p:par>
                        <p:par>
                          <p:cTn id="12" fill="hold">
                            <p:stCondLst>
                              <p:cond delay="1500"/>
                            </p:stCondLst>
                            <p:childTnLst>
                              <p:par>
                                <p:cTn id="13" presetID="2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par>
                                <p:cTn id="17" presetID="42" presetClass="path" presetSubtype="0" accel="50000" decel="50000" fill="hold" grpId="1" nodeType="withEffect">
                                  <p:stCondLst>
                                    <p:cond delay="0"/>
                                  </p:stCondLst>
                                  <p:childTnLst>
                                    <p:animMotion origin="layout" path="M -0.0918 0.21042 L 3.125E-6 -2.22222E-6 " pathEditMode="relative" rAng="0" ptsTypes="AA">
                                      <p:cBhvr>
                                        <p:cTn id="18" dur="500" fill="hold"/>
                                        <p:tgtEl>
                                          <p:spTgt spid="2"/>
                                        </p:tgtEl>
                                        <p:attrNameLst>
                                          <p:attrName>ppt_x,ppt_y</p:attrName>
                                        </p:attrNameLst>
                                      </p:cBhvr>
                                      <p:rCtr x="4600" y="-10400"/>
                                    </p:animMotion>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3000"/>
                            </p:stCondLst>
                            <p:childTnLst>
                              <p:par>
                                <p:cTn id="28" presetID="21" presetClass="entr" presetSubtype="1"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heel(1)">
                                      <p:cBhvr>
                                        <p:cTn id="30" dur="1000"/>
                                        <p:tgtEl>
                                          <p:spTgt spid="13"/>
                                        </p:tgtEl>
                                      </p:cBhvr>
                                    </p:animEffect>
                                  </p:childTnLst>
                                </p:cTn>
                              </p:par>
                            </p:childTnLst>
                          </p:cTn>
                        </p:par>
                        <p:par>
                          <p:cTn id="31" fill="hold">
                            <p:stCondLst>
                              <p:cond delay="4000"/>
                            </p:stCondLst>
                            <p:childTnLst>
                              <p:par>
                                <p:cTn id="32" presetID="2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childTnLst>
                                </p:cTn>
                              </p:par>
                              <p:par>
                                <p:cTn id="36" presetID="42" presetClass="path" presetSubtype="0" accel="50000" decel="50000" fill="hold" grpId="1" nodeType="withEffect">
                                  <p:stCondLst>
                                    <p:cond delay="0"/>
                                  </p:stCondLst>
                                  <p:childTnLst>
                                    <p:animMotion origin="layout" path="M -0.08802 0.22153 L 1.66667E-6 5.55112E-17 " pathEditMode="relative" rAng="0" ptsTypes="AA">
                                      <p:cBhvr>
                                        <p:cTn id="37" dur="500" fill="hold"/>
                                        <p:tgtEl>
                                          <p:spTgt spid="3"/>
                                        </p:tgtEl>
                                        <p:attrNameLst>
                                          <p:attrName>ppt_x,ppt_y</p:attrName>
                                        </p:attrNameLst>
                                      </p:cBhvr>
                                      <p:rCtr x="4400" y="-11000"/>
                                    </p:animMotion>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5500"/>
                            </p:stCondLst>
                            <p:childTnLst>
                              <p:par>
                                <p:cTn id="47" presetID="21" presetClass="entr" presetSubtype="1"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1000"/>
                                        <p:tgtEl>
                                          <p:spTgt spid="10"/>
                                        </p:tgtEl>
                                      </p:cBhvr>
                                    </p:animEffect>
                                  </p:childTnLst>
                                </p:cTn>
                              </p:par>
                            </p:childTnLst>
                          </p:cTn>
                        </p:par>
                        <p:par>
                          <p:cTn id="50" fill="hold">
                            <p:stCondLst>
                              <p:cond delay="6500"/>
                            </p:stCondLst>
                            <p:childTnLst>
                              <p:par>
                                <p:cTn id="51" presetID="23" presetClass="entr" presetSubtype="16"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childTnLst>
                                </p:cTn>
                              </p:par>
                              <p:par>
                                <p:cTn id="55" presetID="42" presetClass="path" presetSubtype="0" accel="50000" decel="50000" fill="hold" grpId="1" nodeType="withEffect">
                                  <p:stCondLst>
                                    <p:cond delay="0"/>
                                  </p:stCondLst>
                                  <p:childTnLst>
                                    <p:animMotion origin="layout" path="M -0.0862 0.22199 L -8.33333E-7 3.33333E-6 " pathEditMode="relative" rAng="0" ptsTypes="AA">
                                      <p:cBhvr>
                                        <p:cTn id="56" dur="500" fill="hold"/>
                                        <p:tgtEl>
                                          <p:spTgt spid="4"/>
                                        </p:tgtEl>
                                        <p:attrNameLst>
                                          <p:attrName>ppt_x,ppt_y</p:attrName>
                                        </p:attrNameLst>
                                      </p:cBhvr>
                                      <p:rCtr x="4300" y="-11000"/>
                                    </p:animMotion>
                                  </p:childTnLst>
                                </p:cTn>
                              </p:par>
                            </p:childTnLst>
                          </p:cTn>
                        </p:par>
                        <p:par>
                          <p:cTn id="57" fill="hold">
                            <p:stCondLst>
                              <p:cond delay="7000"/>
                            </p:stCondLst>
                            <p:childTnLst>
                              <p:par>
                                <p:cTn id="58" presetID="56" presetClass="entr" presetSubtype="0" fill="hold" grpId="0" nodeType="afterEffect">
                                  <p:stCondLst>
                                    <p:cond delay="0"/>
                                  </p:stCondLst>
                                  <p:iterate type="lt">
                                    <p:tmPct val="10000"/>
                                  </p:iterate>
                                  <p:childTnLst>
                                    <p:set>
                                      <p:cBhvr>
                                        <p:cTn id="59" dur="1" fill="hold">
                                          <p:stCondLst>
                                            <p:cond delay="0"/>
                                          </p:stCondLst>
                                        </p:cTn>
                                        <p:tgtEl>
                                          <p:spTgt spid="19"/>
                                        </p:tgtEl>
                                        <p:attrNameLst>
                                          <p:attrName>style.visibility</p:attrName>
                                        </p:attrNameLst>
                                      </p:cBhvr>
                                      <p:to>
                                        <p:strVal val="visible"/>
                                      </p:to>
                                    </p:set>
                                    <p:anim by="(-#ppt_w*2)" calcmode="lin" valueType="num">
                                      <p:cBhvr rctx="PPT">
                                        <p:cTn id="60" dur="250" autoRev="1" fill="hold">
                                          <p:stCondLst>
                                            <p:cond delay="0"/>
                                          </p:stCondLst>
                                        </p:cTn>
                                        <p:tgtEl>
                                          <p:spTgt spid="19"/>
                                        </p:tgtEl>
                                        <p:attrNameLst>
                                          <p:attrName>ppt_w</p:attrName>
                                        </p:attrNameLst>
                                      </p:cBhvr>
                                    </p:anim>
                                    <p:anim by="(#ppt_w*0.50)" calcmode="lin" valueType="num">
                                      <p:cBhvr>
                                        <p:cTn id="61" dur="250" decel="50000" autoRev="1" fill="hold">
                                          <p:stCondLst>
                                            <p:cond delay="0"/>
                                          </p:stCondLst>
                                        </p:cTn>
                                        <p:tgtEl>
                                          <p:spTgt spid="19"/>
                                        </p:tgtEl>
                                        <p:attrNameLst>
                                          <p:attrName>ppt_x</p:attrName>
                                        </p:attrNameLst>
                                      </p:cBhvr>
                                    </p:anim>
                                    <p:anim from="(-#ppt_h/2)" to="(#ppt_y)" calcmode="lin" valueType="num">
                                      <p:cBhvr>
                                        <p:cTn id="62" dur="500" fill="hold">
                                          <p:stCondLst>
                                            <p:cond delay="0"/>
                                          </p:stCondLst>
                                        </p:cTn>
                                        <p:tgtEl>
                                          <p:spTgt spid="19"/>
                                        </p:tgtEl>
                                        <p:attrNameLst>
                                          <p:attrName>ppt_y</p:attrName>
                                        </p:attrNameLst>
                                      </p:cBhvr>
                                    </p:anim>
                                    <p:animRot by="21600000">
                                      <p:cBhvr>
                                        <p:cTn id="63" dur="500" fill="hold">
                                          <p:stCondLst>
                                            <p:cond delay="0"/>
                                          </p:stCondLst>
                                        </p:cTn>
                                        <p:tgtEl>
                                          <p:spTgt spid="19"/>
                                        </p:tgtEl>
                                        <p:attrNameLst>
                                          <p:attrName>r</p:attrName>
                                        </p:attrNameLst>
                                      </p:cBhvr>
                                    </p:animRot>
                                  </p:childTnLst>
                                </p:cTn>
                              </p:par>
                            </p:childTnLst>
                          </p:cTn>
                        </p:par>
                        <p:par>
                          <p:cTn id="64" fill="hold">
                            <p:stCondLst>
                              <p:cond delay="7650"/>
                            </p:stCondLst>
                            <p:childTnLst>
                              <p:par>
                                <p:cTn id="65" presetID="22" presetClass="entr" presetSubtype="8"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par>
                          <p:cTn id="68" fill="hold">
                            <p:stCondLst>
                              <p:cond delay="8150"/>
                            </p:stCondLst>
                            <p:childTnLst>
                              <p:par>
                                <p:cTn id="69" presetID="2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865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21"/>
                                        </p:tgtEl>
                                        <p:attrNameLst>
                                          <p:attrName>style.visibility</p:attrName>
                                        </p:attrNameLst>
                                      </p:cBhvr>
                                      <p:to>
                                        <p:strVal val="visible"/>
                                      </p:to>
                                    </p:set>
                                    <p:anim by="(-#ppt_w*2)" calcmode="lin" valueType="num">
                                      <p:cBhvr rctx="PPT">
                                        <p:cTn id="75" dur="250" autoRev="1" fill="hold">
                                          <p:stCondLst>
                                            <p:cond delay="0"/>
                                          </p:stCondLst>
                                        </p:cTn>
                                        <p:tgtEl>
                                          <p:spTgt spid="21"/>
                                        </p:tgtEl>
                                        <p:attrNameLst>
                                          <p:attrName>ppt_w</p:attrName>
                                        </p:attrNameLst>
                                      </p:cBhvr>
                                    </p:anim>
                                    <p:anim by="(#ppt_w*0.50)" calcmode="lin" valueType="num">
                                      <p:cBhvr>
                                        <p:cTn id="76" dur="250" decel="50000" autoRev="1" fill="hold">
                                          <p:stCondLst>
                                            <p:cond delay="0"/>
                                          </p:stCondLst>
                                        </p:cTn>
                                        <p:tgtEl>
                                          <p:spTgt spid="21"/>
                                        </p:tgtEl>
                                        <p:attrNameLst>
                                          <p:attrName>ppt_x</p:attrName>
                                        </p:attrNameLst>
                                      </p:cBhvr>
                                    </p:anim>
                                    <p:anim from="(-#ppt_h/2)" to="(#ppt_y)" calcmode="lin" valueType="num">
                                      <p:cBhvr>
                                        <p:cTn id="77" dur="500" fill="hold">
                                          <p:stCondLst>
                                            <p:cond delay="0"/>
                                          </p:stCondLst>
                                        </p:cTn>
                                        <p:tgtEl>
                                          <p:spTgt spid="21"/>
                                        </p:tgtEl>
                                        <p:attrNameLst>
                                          <p:attrName>ppt_y</p:attrName>
                                        </p:attrNameLst>
                                      </p:cBhvr>
                                    </p:anim>
                                    <p:animRot by="21600000">
                                      <p:cBhvr>
                                        <p:cTn id="78" dur="500" fill="hold">
                                          <p:stCondLst>
                                            <p:cond delay="0"/>
                                          </p:stCondLst>
                                        </p:cTn>
                                        <p:tgtEl>
                                          <p:spTgt spid="21"/>
                                        </p:tgtEl>
                                        <p:attrNameLst>
                                          <p:attrName>r</p:attrName>
                                        </p:attrNameLst>
                                      </p:cBhvr>
                                    </p:animRot>
                                  </p:childTnLst>
                                </p:cTn>
                              </p:par>
                            </p:childTnLst>
                          </p:cTn>
                        </p:par>
                        <p:par>
                          <p:cTn id="79" fill="hold">
                            <p:stCondLst>
                              <p:cond delay="9300"/>
                            </p:stCondLst>
                            <p:childTnLst>
                              <p:par>
                                <p:cTn id="80" presetID="22" presetClass="entr" presetSubtype="8" fill="hold"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left)">
                                      <p:cBhvr>
                                        <p:cTn id="82" dur="500"/>
                                        <p:tgtEl>
                                          <p:spTgt spid="28"/>
                                        </p:tgtEl>
                                      </p:cBhvr>
                                    </p:animEffect>
                                  </p:childTnLst>
                                </p:cTn>
                              </p:par>
                            </p:childTnLst>
                          </p:cTn>
                        </p:par>
                        <p:par>
                          <p:cTn id="83" fill="hold">
                            <p:stCondLst>
                              <p:cond delay="9800"/>
                            </p:stCondLst>
                            <p:childTnLst>
                              <p:par>
                                <p:cTn id="84" presetID="2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childTnLst>
                          </p:cTn>
                        </p:par>
                        <p:par>
                          <p:cTn id="87" fill="hold">
                            <p:stCondLst>
                              <p:cond delay="10300"/>
                            </p:stCondLst>
                            <p:childTnLst>
                              <p:par>
                                <p:cTn id="88" presetID="56" presetClass="entr" presetSubtype="0" fill="hold" grpId="0" nodeType="afterEffect">
                                  <p:stCondLst>
                                    <p:cond delay="0"/>
                                  </p:stCondLst>
                                  <p:iterate type="lt">
                                    <p:tmPct val="10000"/>
                                  </p:iterate>
                                  <p:childTnLst>
                                    <p:set>
                                      <p:cBhvr>
                                        <p:cTn id="89" dur="1" fill="hold">
                                          <p:stCondLst>
                                            <p:cond delay="0"/>
                                          </p:stCondLst>
                                        </p:cTn>
                                        <p:tgtEl>
                                          <p:spTgt spid="23"/>
                                        </p:tgtEl>
                                        <p:attrNameLst>
                                          <p:attrName>style.visibility</p:attrName>
                                        </p:attrNameLst>
                                      </p:cBhvr>
                                      <p:to>
                                        <p:strVal val="visible"/>
                                      </p:to>
                                    </p:set>
                                    <p:anim by="(-#ppt_w*2)" calcmode="lin" valueType="num">
                                      <p:cBhvr rctx="PPT">
                                        <p:cTn id="90" dur="250" autoRev="1" fill="hold">
                                          <p:stCondLst>
                                            <p:cond delay="0"/>
                                          </p:stCondLst>
                                        </p:cTn>
                                        <p:tgtEl>
                                          <p:spTgt spid="23"/>
                                        </p:tgtEl>
                                        <p:attrNameLst>
                                          <p:attrName>ppt_w</p:attrName>
                                        </p:attrNameLst>
                                      </p:cBhvr>
                                    </p:anim>
                                    <p:anim by="(#ppt_w*0.50)" calcmode="lin" valueType="num">
                                      <p:cBhvr>
                                        <p:cTn id="91" dur="250" decel="50000" autoRev="1" fill="hold">
                                          <p:stCondLst>
                                            <p:cond delay="0"/>
                                          </p:stCondLst>
                                        </p:cTn>
                                        <p:tgtEl>
                                          <p:spTgt spid="23"/>
                                        </p:tgtEl>
                                        <p:attrNameLst>
                                          <p:attrName>ppt_x</p:attrName>
                                        </p:attrNameLst>
                                      </p:cBhvr>
                                    </p:anim>
                                    <p:anim from="(-#ppt_h/2)" to="(#ppt_y)" calcmode="lin" valueType="num">
                                      <p:cBhvr>
                                        <p:cTn id="92" dur="500" fill="hold">
                                          <p:stCondLst>
                                            <p:cond delay="0"/>
                                          </p:stCondLst>
                                        </p:cTn>
                                        <p:tgtEl>
                                          <p:spTgt spid="23"/>
                                        </p:tgtEl>
                                        <p:attrNameLst>
                                          <p:attrName>ppt_y</p:attrName>
                                        </p:attrNameLst>
                                      </p:cBhvr>
                                    </p:anim>
                                    <p:animRot by="21600000">
                                      <p:cBhvr>
                                        <p:cTn id="93" dur="500" fill="hold">
                                          <p:stCondLst>
                                            <p:cond delay="0"/>
                                          </p:stCondLst>
                                        </p:cTn>
                                        <p:tgtEl>
                                          <p:spTgt spid="23"/>
                                        </p:tgtEl>
                                        <p:attrNameLst>
                                          <p:attrName>r</p:attrName>
                                        </p:attrNameLst>
                                      </p:cBhvr>
                                    </p:animRot>
                                  </p:childTnLst>
                                </p:cTn>
                              </p:par>
                            </p:childTnLst>
                          </p:cTn>
                        </p:par>
                        <p:par>
                          <p:cTn id="94" fill="hold">
                            <p:stCondLst>
                              <p:cond delay="1095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11450"/>
                            </p:stCondLst>
                            <p:childTnLst>
                              <p:par>
                                <p:cTn id="99" presetID="22" presetClass="entr" presetSubtype="8"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wipe(left)">
                                      <p:cBhvr>
                                        <p:cTn id="101" dur="500"/>
                                        <p:tgtEl>
                                          <p:spTgt spid="24"/>
                                        </p:tgtEl>
                                      </p:cBhvr>
                                    </p:animEffect>
                                  </p:childTnLst>
                                </p:cTn>
                              </p:par>
                            </p:childTnLst>
                          </p:cTn>
                        </p:par>
                        <p:par>
                          <p:cTn id="102" fill="hold">
                            <p:stCondLst>
                              <p:cond delay="11950"/>
                            </p:stCondLst>
                            <p:childTnLst>
                              <p:par>
                                <p:cTn id="103" presetID="23" presetClass="entr" presetSubtype="32"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p:cTn id="105" dur="500" fill="hold"/>
                                        <p:tgtEl>
                                          <p:spTgt spid="25"/>
                                        </p:tgtEl>
                                        <p:attrNameLst>
                                          <p:attrName>ppt_w</p:attrName>
                                        </p:attrNameLst>
                                      </p:cBhvr>
                                      <p:tavLst>
                                        <p:tav tm="0">
                                          <p:val>
                                            <p:strVal val="4*#ppt_w"/>
                                          </p:val>
                                        </p:tav>
                                        <p:tav tm="100000">
                                          <p:val>
                                            <p:strVal val="#ppt_w"/>
                                          </p:val>
                                        </p:tav>
                                      </p:tavLst>
                                    </p:anim>
                                    <p:anim calcmode="lin" valueType="num">
                                      <p:cBhvr>
                                        <p:cTn id="106" dur="500" fill="hold"/>
                                        <p:tgtEl>
                                          <p:spTgt spid="25"/>
                                        </p:tgtEl>
                                        <p:attrNameLst>
                                          <p:attrName>ppt_h</p:attrName>
                                        </p:attrNameLst>
                                      </p:cBhvr>
                                      <p:tavLst>
                                        <p:tav tm="0">
                                          <p:val>
                                            <p:strVal val="4*#ppt_h"/>
                                          </p:val>
                                        </p:tav>
                                        <p:tav tm="100000">
                                          <p:val>
                                            <p:strVal val="#ppt_h"/>
                                          </p:val>
                                        </p:tav>
                                      </p:tavLst>
                                    </p:anim>
                                  </p:childTnLst>
                                </p:cTn>
                              </p:par>
                            </p:childTnLst>
                          </p:cTn>
                        </p:par>
                      </p:childTnLst>
                    </p:cTn>
                  </p:par>
                  <p:par>
                    <p:cTn id="107" fill="hold">
                      <p:stCondLst>
                        <p:cond delay="indefinite"/>
                      </p:stCondLst>
                      <p:childTnLst>
                        <p:par>
                          <p:cTn id="108" fill="hold">
                            <p:stCondLst>
                              <p:cond delay="0"/>
                            </p:stCondLst>
                            <p:childTnLst>
                              <p:par>
                                <p:cTn id="109" presetID="12" presetClass="entr" presetSubtype="4" fill="hold" grpId="0" nodeType="clickEffect">
                                  <p:stCondLst>
                                    <p:cond delay="0"/>
                                  </p:stCondLst>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1000"/>
                                        <p:tgtEl>
                                          <p:spTgt spid="26"/>
                                        </p:tgtEl>
                                        <p:attrNameLst>
                                          <p:attrName>ppt_y</p:attrName>
                                        </p:attrNameLst>
                                      </p:cBhvr>
                                      <p:tavLst>
                                        <p:tav tm="0">
                                          <p:val>
                                            <p:strVal val="#ppt_y+#ppt_h*1.125000"/>
                                          </p:val>
                                        </p:tav>
                                        <p:tav tm="100000">
                                          <p:val>
                                            <p:strVal val="#ppt_y"/>
                                          </p:val>
                                        </p:tav>
                                      </p:tavLst>
                                    </p:anim>
                                    <p:animEffect transition="in" filter="wipe(up)">
                                      <p:cBhvr>
                                        <p:cTn id="11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6" grpId="0" animBg="1"/>
      <p:bldP spid="7" grpId="0" animBg="1"/>
      <p:bldP spid="8" grpId="0" animBg="1"/>
      <p:bldP spid="9" grpId="0" animBg="1"/>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a:spLocks noChangeArrowheads="1"/>
          </p:cNvSpPr>
          <p:nvPr/>
        </p:nvSpPr>
        <p:spPr bwMode="auto">
          <a:xfrm>
            <a:off x="2" y="3235066"/>
            <a:ext cx="3876748" cy="192087"/>
          </a:xfrm>
          <a:prstGeom prst="rect">
            <a:avLst/>
          </a:prstGeom>
          <a:solidFill>
            <a:srgbClr val="92D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3" name="Rectangle 12"/>
          <p:cNvSpPr>
            <a:spLocks noChangeArrowheads="1"/>
          </p:cNvSpPr>
          <p:nvPr/>
        </p:nvSpPr>
        <p:spPr bwMode="auto">
          <a:xfrm>
            <a:off x="0" y="3563677"/>
            <a:ext cx="6184072" cy="192088"/>
          </a:xfrm>
          <a:prstGeom prst="rect">
            <a:avLst/>
          </a:prstGeom>
          <a:solidFill>
            <a:srgbClr val="92D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4" name="Rectangle 13"/>
          <p:cNvSpPr>
            <a:spLocks noChangeArrowheads="1"/>
          </p:cNvSpPr>
          <p:nvPr/>
        </p:nvSpPr>
        <p:spPr bwMode="auto">
          <a:xfrm>
            <a:off x="0" y="3908166"/>
            <a:ext cx="8880181" cy="192087"/>
          </a:xfrm>
          <a:prstGeom prst="rect">
            <a:avLst/>
          </a:prstGeom>
          <a:solidFill>
            <a:srgbClr val="00B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5" name="Rectangle 14"/>
          <p:cNvSpPr>
            <a:spLocks noChangeArrowheads="1"/>
          </p:cNvSpPr>
          <p:nvPr/>
        </p:nvSpPr>
        <p:spPr bwMode="auto">
          <a:xfrm>
            <a:off x="0" y="4232016"/>
            <a:ext cx="6804541" cy="193675"/>
          </a:xfrm>
          <a:prstGeom prst="rect">
            <a:avLst/>
          </a:prstGeom>
          <a:solidFill>
            <a:srgbClr val="92D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sp>
        <p:nvSpPr>
          <p:cNvPr id="6" name="Rectangle 15"/>
          <p:cNvSpPr>
            <a:spLocks noChangeArrowheads="1"/>
          </p:cNvSpPr>
          <p:nvPr/>
        </p:nvSpPr>
        <p:spPr bwMode="auto">
          <a:xfrm>
            <a:off x="1" y="4582853"/>
            <a:ext cx="4471828" cy="190500"/>
          </a:xfrm>
          <a:prstGeom prst="rect">
            <a:avLst/>
          </a:prstGeom>
          <a:solidFill>
            <a:srgbClr val="92D050"/>
          </a:solidFill>
          <a:ln>
            <a:noFill/>
          </a:ln>
        </p:spPr>
        <p:txBody>
          <a:bodyPr lIns="91416" tIns="45708" rIns="91416" bIns="45708"/>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67" b="1" i="0" u="none" strike="noStrike" kern="0" cap="none" spc="0" normalizeH="0" baseline="0" noProof="0">
              <a:ln>
                <a:noFill/>
              </a:ln>
              <a:solidFill>
                <a:srgbClr val="C4261D"/>
              </a:solidFill>
              <a:effectLst/>
              <a:uLnTx/>
              <a:uFillTx/>
              <a:latin typeface="Arial" pitchFamily="34" charset="0"/>
              <a:ea typeface="宋体" pitchFamily="2" charset="-122"/>
            </a:endParaRPr>
          </a:p>
        </p:txBody>
      </p:sp>
      <p:grpSp>
        <p:nvGrpSpPr>
          <p:cNvPr id="7" name="组合 8"/>
          <p:cNvGrpSpPr>
            <a:grpSpLocks/>
          </p:cNvGrpSpPr>
          <p:nvPr/>
        </p:nvGrpSpPr>
        <p:grpSpPr bwMode="auto">
          <a:xfrm>
            <a:off x="3238823" y="2152389"/>
            <a:ext cx="1275852" cy="1274763"/>
            <a:chOff x="0" y="0"/>
            <a:chExt cx="1684338" cy="1684337"/>
          </a:xfrm>
        </p:grpSpPr>
        <p:sp>
          <p:nvSpPr>
            <p:cNvPr id="8" name="Freeform 6"/>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9" name="TextBox 10"/>
            <p:cNvSpPr txBox="1">
              <a:spLocks noChangeArrowheads="1"/>
            </p:cNvSpPr>
            <p:nvPr/>
          </p:nvSpPr>
          <p:spPr bwMode="auto">
            <a:xfrm>
              <a:off x="394671" y="419404"/>
              <a:ext cx="874427" cy="88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小</a:t>
              </a:r>
              <a:endParaRPr lang="en-US" altLang="zh-CN" sz="1867" b="1" dirty="0">
                <a:solidFill>
                  <a:srgbClr val="4D4D4D"/>
                </a:solidFill>
                <a:latin typeface="微软雅黑" pitchFamily="34" charset="-122"/>
                <a:ea typeface="微软雅黑" pitchFamily="34" charset="-122"/>
              </a:endParaRPr>
            </a:p>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标题</a:t>
              </a:r>
            </a:p>
          </p:txBody>
        </p:sp>
      </p:grpSp>
      <p:grpSp>
        <p:nvGrpSpPr>
          <p:cNvPr id="10" name="组合 11"/>
          <p:cNvGrpSpPr>
            <a:grpSpLocks/>
          </p:cNvGrpSpPr>
          <p:nvPr/>
        </p:nvGrpSpPr>
        <p:grpSpPr bwMode="auto">
          <a:xfrm>
            <a:off x="5531865" y="2481003"/>
            <a:ext cx="1275852" cy="1274763"/>
            <a:chOff x="0" y="0"/>
            <a:chExt cx="1684338" cy="1684337"/>
          </a:xfrm>
        </p:grpSpPr>
        <p:sp>
          <p:nvSpPr>
            <p:cNvPr id="11" name="Freeform 7"/>
            <p:cNvSpPr>
              <a:spLocks noEditPoints="1"/>
            </p:cNvSpPr>
            <p:nvPr/>
          </p:nvSpPr>
          <p:spPr bwMode="auto">
            <a:xfrm>
              <a:off x="0" y="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2" name="TextBox 13"/>
            <p:cNvSpPr txBox="1">
              <a:spLocks noChangeArrowheads="1"/>
            </p:cNvSpPr>
            <p:nvPr/>
          </p:nvSpPr>
          <p:spPr bwMode="auto">
            <a:xfrm>
              <a:off x="422801" y="458130"/>
              <a:ext cx="874427" cy="88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小</a:t>
              </a:r>
              <a:endParaRPr lang="en-US" altLang="zh-CN" sz="1867" b="1" dirty="0">
                <a:solidFill>
                  <a:srgbClr val="4D4D4D"/>
                </a:solidFill>
                <a:latin typeface="微软雅黑" pitchFamily="34" charset="-122"/>
                <a:ea typeface="微软雅黑" pitchFamily="34" charset="-122"/>
              </a:endParaRPr>
            </a:p>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标题</a:t>
              </a:r>
            </a:p>
          </p:txBody>
        </p:sp>
      </p:grpSp>
      <p:grpSp>
        <p:nvGrpSpPr>
          <p:cNvPr id="13" name="组合 14"/>
          <p:cNvGrpSpPr>
            <a:grpSpLocks/>
          </p:cNvGrpSpPr>
          <p:nvPr/>
        </p:nvGrpSpPr>
        <p:grpSpPr bwMode="auto">
          <a:xfrm>
            <a:off x="8242255" y="2827078"/>
            <a:ext cx="1275852" cy="1273175"/>
            <a:chOff x="0" y="0"/>
            <a:chExt cx="1684338" cy="1682750"/>
          </a:xfrm>
          <a:solidFill>
            <a:srgbClr val="0070C0"/>
          </a:solidFill>
        </p:grpSpPr>
        <p:sp>
          <p:nvSpPr>
            <p:cNvPr id="14" name="Freeform 8"/>
            <p:cNvSpPr>
              <a:spLocks noEditPoints="1"/>
            </p:cNvSpPr>
            <p:nvPr/>
          </p:nvSpPr>
          <p:spPr bwMode="auto">
            <a:xfrm>
              <a:off x="0" y="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5" name="TextBox 16"/>
            <p:cNvSpPr txBox="1">
              <a:spLocks noChangeArrowheads="1"/>
            </p:cNvSpPr>
            <p:nvPr/>
          </p:nvSpPr>
          <p:spPr bwMode="auto">
            <a:xfrm>
              <a:off x="412230" y="420849"/>
              <a:ext cx="874427" cy="8815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小</a:t>
              </a:r>
              <a:endParaRPr lang="en-US" altLang="zh-CN" sz="1867" b="1" dirty="0">
                <a:solidFill>
                  <a:srgbClr val="4D4D4D"/>
                </a:solidFill>
                <a:latin typeface="微软雅黑" pitchFamily="34" charset="-122"/>
                <a:ea typeface="微软雅黑" pitchFamily="34" charset="-122"/>
              </a:endParaRPr>
            </a:p>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标题</a:t>
              </a:r>
            </a:p>
          </p:txBody>
        </p:sp>
      </p:grpSp>
      <p:grpSp>
        <p:nvGrpSpPr>
          <p:cNvPr id="16" name="组合 17"/>
          <p:cNvGrpSpPr>
            <a:grpSpLocks/>
          </p:cNvGrpSpPr>
          <p:nvPr/>
        </p:nvGrpSpPr>
        <p:grpSpPr bwMode="auto">
          <a:xfrm>
            <a:off x="6166617" y="4232015"/>
            <a:ext cx="1274265" cy="1276351"/>
            <a:chOff x="0" y="0"/>
            <a:chExt cx="1684338" cy="1684337"/>
          </a:xfrm>
        </p:grpSpPr>
        <p:sp>
          <p:nvSpPr>
            <p:cNvPr id="17" name="Freeform 9"/>
            <p:cNvSpPr>
              <a:spLocks noEditPoints="1"/>
            </p:cNvSpPr>
            <p:nvPr/>
          </p:nvSpPr>
          <p:spPr bwMode="auto">
            <a:xfrm>
              <a:off x="0" y="0"/>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18" name="TextBox 19"/>
            <p:cNvSpPr txBox="1">
              <a:spLocks noChangeArrowheads="1"/>
            </p:cNvSpPr>
            <p:nvPr/>
          </p:nvSpPr>
          <p:spPr bwMode="auto">
            <a:xfrm>
              <a:off x="424764" y="466021"/>
              <a:ext cx="875516" cy="88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小</a:t>
              </a:r>
              <a:endParaRPr lang="en-US" altLang="zh-CN" sz="1867" b="1" dirty="0">
                <a:solidFill>
                  <a:srgbClr val="4D4D4D"/>
                </a:solidFill>
                <a:latin typeface="微软雅黑" pitchFamily="34" charset="-122"/>
                <a:ea typeface="微软雅黑" pitchFamily="34" charset="-122"/>
              </a:endParaRPr>
            </a:p>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标题</a:t>
              </a:r>
            </a:p>
          </p:txBody>
        </p:sp>
      </p:grpSp>
      <p:grpSp>
        <p:nvGrpSpPr>
          <p:cNvPr id="19" name="组合 21"/>
          <p:cNvGrpSpPr>
            <a:grpSpLocks/>
          </p:cNvGrpSpPr>
          <p:nvPr/>
        </p:nvGrpSpPr>
        <p:grpSpPr bwMode="auto">
          <a:xfrm>
            <a:off x="3835491" y="4582853"/>
            <a:ext cx="1272677" cy="1273175"/>
            <a:chOff x="0" y="0"/>
            <a:chExt cx="1682750" cy="1682750"/>
          </a:xfrm>
        </p:grpSpPr>
        <p:sp>
          <p:nvSpPr>
            <p:cNvPr id="20" name="Freeform 10"/>
            <p:cNvSpPr>
              <a:spLocks noEditPoints="1"/>
            </p:cNvSpPr>
            <p:nvPr/>
          </p:nvSpPr>
          <p:spPr bwMode="auto">
            <a:xfrm>
              <a:off x="0" y="0"/>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1" name="TextBox 23"/>
            <p:cNvSpPr txBox="1">
              <a:spLocks noChangeArrowheads="1"/>
            </p:cNvSpPr>
            <p:nvPr/>
          </p:nvSpPr>
          <p:spPr bwMode="auto">
            <a:xfrm>
              <a:off x="417925" y="414449"/>
              <a:ext cx="875782" cy="88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小</a:t>
              </a:r>
              <a:endParaRPr lang="en-US" altLang="zh-CN" sz="1867" b="1" dirty="0">
                <a:solidFill>
                  <a:srgbClr val="4D4D4D"/>
                </a:solidFill>
                <a:latin typeface="微软雅黑" pitchFamily="34" charset="-122"/>
                <a:ea typeface="微软雅黑" pitchFamily="34" charset="-122"/>
              </a:endParaRPr>
            </a:p>
            <a:p>
              <a:pPr algn="ctr" eaLnBrk="1" fontAlgn="base" hangingPunct="1">
                <a:spcBef>
                  <a:spcPct val="0"/>
                </a:spcBef>
                <a:spcAft>
                  <a:spcPct val="0"/>
                </a:spcAft>
              </a:pPr>
              <a:r>
                <a:rPr lang="zh-CN" altLang="en-US" sz="1867" b="1" dirty="0">
                  <a:solidFill>
                    <a:srgbClr val="4D4D4D"/>
                  </a:solidFill>
                  <a:latin typeface="微软雅黑" pitchFamily="34" charset="-122"/>
                  <a:ea typeface="微软雅黑" pitchFamily="34" charset="-122"/>
                </a:rPr>
                <a:t>标题</a:t>
              </a:r>
            </a:p>
          </p:txBody>
        </p:sp>
      </p:grpSp>
      <p:sp>
        <p:nvSpPr>
          <p:cNvPr id="22" name="等腰三角形 1"/>
          <p:cNvSpPr>
            <a:spLocks/>
          </p:cNvSpPr>
          <p:nvPr/>
        </p:nvSpPr>
        <p:spPr bwMode="auto">
          <a:xfrm flipV="1">
            <a:off x="3156304" y="2026977"/>
            <a:ext cx="1426605"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92D050"/>
          </a:solidFill>
          <a:ln>
            <a:noFill/>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3" name="TextBox 25"/>
          <p:cNvSpPr txBox="1">
            <a:spLocks noChangeArrowheads="1"/>
          </p:cNvSpPr>
          <p:nvPr/>
        </p:nvSpPr>
        <p:spPr bwMode="auto">
          <a:xfrm>
            <a:off x="3026181" y="1246493"/>
            <a:ext cx="2081987"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b="1" dirty="0">
                <a:solidFill>
                  <a:srgbClr val="4D4D4D"/>
                </a:solidFill>
                <a:latin typeface="微软雅黑" pitchFamily="34" charset="-122"/>
                <a:ea typeface="微软雅黑" pitchFamily="34" charset="-122"/>
              </a:rPr>
              <a:t>在此输入文字在此输入文字在此输入文字在此输入文字在此输入文字</a:t>
            </a:r>
          </a:p>
        </p:txBody>
      </p:sp>
      <p:sp>
        <p:nvSpPr>
          <p:cNvPr id="24" name="等腰三角形 1"/>
          <p:cNvSpPr>
            <a:spLocks/>
          </p:cNvSpPr>
          <p:nvPr/>
        </p:nvSpPr>
        <p:spPr bwMode="auto">
          <a:xfrm flipV="1">
            <a:off x="5393807" y="2382577"/>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92D050"/>
          </a:solidFill>
          <a:ln>
            <a:noFill/>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5" name="TextBox 27"/>
          <p:cNvSpPr txBox="1">
            <a:spLocks noChangeArrowheads="1"/>
          </p:cNvSpPr>
          <p:nvPr/>
        </p:nvSpPr>
        <p:spPr bwMode="auto">
          <a:xfrm>
            <a:off x="5238292" y="1598352"/>
            <a:ext cx="2083573"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b="1" dirty="0">
                <a:solidFill>
                  <a:srgbClr val="4D4D4D"/>
                </a:solidFill>
                <a:latin typeface="微软雅黑" pitchFamily="34" charset="-122"/>
                <a:ea typeface="微软雅黑" pitchFamily="34" charset="-122"/>
              </a:rPr>
              <a:t>在此输入文字在此输入文字在此输入文字在此输入文字在此输入文字</a:t>
            </a:r>
          </a:p>
        </p:txBody>
      </p:sp>
      <p:sp>
        <p:nvSpPr>
          <p:cNvPr id="26" name="等腰三角形 1"/>
          <p:cNvSpPr>
            <a:spLocks/>
          </p:cNvSpPr>
          <p:nvPr/>
        </p:nvSpPr>
        <p:spPr bwMode="auto">
          <a:xfrm flipV="1">
            <a:off x="8135935" y="2736590"/>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00B050"/>
          </a:solidFill>
          <a:ln>
            <a:noFill/>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7" name="TextBox 29"/>
          <p:cNvSpPr txBox="1">
            <a:spLocks noChangeArrowheads="1"/>
          </p:cNvSpPr>
          <p:nvPr/>
        </p:nvSpPr>
        <p:spPr bwMode="auto">
          <a:xfrm>
            <a:off x="7980420" y="1953952"/>
            <a:ext cx="2083573"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b="1" dirty="0">
                <a:solidFill>
                  <a:srgbClr val="4D4D4D"/>
                </a:solidFill>
                <a:latin typeface="微软雅黑" pitchFamily="34" charset="-122"/>
                <a:ea typeface="微软雅黑" pitchFamily="34" charset="-122"/>
              </a:rPr>
              <a:t>在此输入文字在此输入文字在此输入文字在此输入文字在此输入文字</a:t>
            </a:r>
          </a:p>
        </p:txBody>
      </p:sp>
      <p:sp>
        <p:nvSpPr>
          <p:cNvPr id="28" name="等腰三角形 1"/>
          <p:cNvSpPr>
            <a:spLocks/>
          </p:cNvSpPr>
          <p:nvPr/>
        </p:nvSpPr>
        <p:spPr bwMode="auto">
          <a:xfrm>
            <a:off x="6103142" y="5508364"/>
            <a:ext cx="1426605" cy="131763"/>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92D050"/>
          </a:solidFill>
          <a:ln>
            <a:noFill/>
          </a:ln>
          <a:extLst/>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29" name="TextBox 31"/>
          <p:cNvSpPr txBox="1">
            <a:spLocks noChangeArrowheads="1"/>
          </p:cNvSpPr>
          <p:nvPr/>
        </p:nvSpPr>
        <p:spPr bwMode="auto">
          <a:xfrm>
            <a:off x="5949213" y="5671877"/>
            <a:ext cx="2081987"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b="1" dirty="0">
                <a:solidFill>
                  <a:srgbClr val="4D4D4D"/>
                </a:solidFill>
                <a:latin typeface="微软雅黑" pitchFamily="34" charset="-122"/>
                <a:ea typeface="微软雅黑" pitchFamily="34" charset="-122"/>
              </a:rPr>
              <a:t>在此输入文字在此输入文字在此输入文字在此输入文字在此输入文字</a:t>
            </a:r>
          </a:p>
        </p:txBody>
      </p:sp>
      <p:sp>
        <p:nvSpPr>
          <p:cNvPr id="30" name="等腰三角形 1"/>
          <p:cNvSpPr>
            <a:spLocks/>
          </p:cNvSpPr>
          <p:nvPr/>
        </p:nvSpPr>
        <p:spPr bwMode="auto">
          <a:xfrm>
            <a:off x="3770428" y="5794115"/>
            <a:ext cx="1425019" cy="133351"/>
          </a:xfrm>
          <a:custGeom>
            <a:avLst/>
            <a:gdLst>
              <a:gd name="T0" fmla="*/ 553417 w 2313967"/>
              <a:gd name="T1" fmla="*/ 0 h 288032"/>
              <a:gd name="T2" fmla="*/ 702355 w 2313967"/>
              <a:gd name="T3" fmla="*/ 216024 h 288032"/>
              <a:gd name="T4" fmla="*/ 2313967 w 2313967"/>
              <a:gd name="T5" fmla="*/ 216024 h 288032"/>
              <a:gd name="T6" fmla="*/ 2313967 w 2313967"/>
              <a:gd name="T7" fmla="*/ 288032 h 288032"/>
              <a:gd name="T8" fmla="*/ 752001 w 2313967"/>
              <a:gd name="T9" fmla="*/ 288032 h 288032"/>
              <a:gd name="T10" fmla="*/ 354833 w 2313967"/>
              <a:gd name="T11" fmla="*/ 288032 h 288032"/>
              <a:gd name="T12" fmla="*/ 0 w 2313967"/>
              <a:gd name="T13" fmla="*/ 288032 h 288032"/>
              <a:gd name="T14" fmla="*/ 0 w 2313967"/>
              <a:gd name="T15" fmla="*/ 216024 h 288032"/>
              <a:gd name="T16" fmla="*/ 404479 w 2313967"/>
              <a:gd name="T17" fmla="*/ 216024 h 288032"/>
              <a:gd name="T18" fmla="*/ 553417 w 2313967"/>
              <a:gd name="T19" fmla="*/ 0 h 288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lnTo>
                  <a:pt x="553417" y="0"/>
                </a:lnTo>
                <a:close/>
              </a:path>
            </a:pathLst>
          </a:custGeom>
          <a:solidFill>
            <a:srgbClr val="92D050"/>
          </a:solidFill>
          <a:ln>
            <a:noFill/>
          </a:ln>
        </p:spPr>
        <p:txBody>
          <a:bodyPr lIns="91416" tIns="45708" rIns="91416" bIns="45708"/>
          <a:lstStyle/>
          <a:p>
            <a:pPr fontAlgn="base">
              <a:spcBef>
                <a:spcPct val="0"/>
              </a:spcBef>
              <a:spcAft>
                <a:spcPct val="0"/>
              </a:spcAft>
            </a:pPr>
            <a:endParaRPr lang="zh-CN" altLang="en-US" sz="1867" b="1">
              <a:solidFill>
                <a:prstClr val="black"/>
              </a:solidFill>
              <a:latin typeface="Arial" charset="0"/>
              <a:ea typeface="华文细黑" pitchFamily="2" charset="-122"/>
            </a:endParaRPr>
          </a:p>
        </p:txBody>
      </p:sp>
      <p:sp>
        <p:nvSpPr>
          <p:cNvPr id="31" name="TextBox 33"/>
          <p:cNvSpPr txBox="1">
            <a:spLocks noChangeArrowheads="1"/>
          </p:cNvSpPr>
          <p:nvPr/>
        </p:nvSpPr>
        <p:spPr bwMode="auto">
          <a:xfrm>
            <a:off x="3614913" y="5957627"/>
            <a:ext cx="2083575"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400" b="1" dirty="0">
                <a:solidFill>
                  <a:srgbClr val="4D4D4D"/>
                </a:solidFill>
                <a:latin typeface="微软雅黑" pitchFamily="34" charset="-122"/>
                <a:ea typeface="微软雅黑" pitchFamily="34" charset="-122"/>
              </a:rPr>
              <a:t>在此输入文字在此输入文字在此输入文字在此输入文字在此输入文字</a:t>
            </a:r>
          </a:p>
        </p:txBody>
      </p:sp>
    </p:spTree>
    <p:extLst>
      <p:ext uri="{BB962C8B-B14F-4D97-AF65-F5344CB8AC3E}">
        <p14:creationId xmlns:p14="http://schemas.microsoft.com/office/powerpoint/2010/main" val="400289414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300" fill="hold"/>
                                        <p:tgtEl>
                                          <p:spTgt spid="22"/>
                                        </p:tgtEl>
                                        <p:attrNameLst>
                                          <p:attrName>ppt_w</p:attrName>
                                        </p:attrNameLst>
                                      </p:cBhvr>
                                      <p:tavLst>
                                        <p:tav tm="0">
                                          <p:val>
                                            <p:fltVal val="0"/>
                                          </p:val>
                                        </p:tav>
                                        <p:tav tm="100000">
                                          <p:val>
                                            <p:strVal val="#ppt_w"/>
                                          </p:val>
                                        </p:tav>
                                      </p:tavLst>
                                    </p:anim>
                                    <p:anim calcmode="lin" valueType="num">
                                      <p:cBhvr>
                                        <p:cTn id="16" dur="300" fill="hold"/>
                                        <p:tgtEl>
                                          <p:spTgt spid="22"/>
                                        </p:tgtEl>
                                        <p:attrNameLst>
                                          <p:attrName>ppt_h</p:attrName>
                                        </p:attrNameLst>
                                      </p:cBhvr>
                                      <p:tavLst>
                                        <p:tav tm="0">
                                          <p:val>
                                            <p:fltVal val="0"/>
                                          </p:val>
                                        </p:tav>
                                        <p:tav tm="100000">
                                          <p:val>
                                            <p:strVal val="#ppt_h"/>
                                          </p:val>
                                        </p:tav>
                                      </p:tavLst>
                                    </p:anim>
                                    <p:anim calcmode="lin" valueType="num">
                                      <p:cBhvr>
                                        <p:cTn id="17" dur="300" fill="hold"/>
                                        <p:tgtEl>
                                          <p:spTgt spid="22"/>
                                        </p:tgtEl>
                                        <p:attrNameLst>
                                          <p:attrName>style.rotation</p:attrName>
                                        </p:attrNameLst>
                                      </p:cBhvr>
                                      <p:tavLst>
                                        <p:tav tm="0">
                                          <p:val>
                                            <p:fltVal val="90"/>
                                          </p:val>
                                        </p:tav>
                                        <p:tav tm="100000">
                                          <p:val>
                                            <p:fltVal val="0"/>
                                          </p:val>
                                        </p:tav>
                                      </p:tavLst>
                                    </p:anim>
                                    <p:animEffect transition="in" filter="fade">
                                      <p:cBhvr>
                                        <p:cTn id="18" dur="300"/>
                                        <p:tgtEl>
                                          <p:spTgt spid="22"/>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18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300"/>
                            </p:stCondLst>
                            <p:childTnLst>
                              <p:par>
                                <p:cTn id="28" presetID="2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p:stCondLst>
                              <p:cond delay="2800"/>
                            </p:stCondLst>
                            <p:childTnLst>
                              <p:par>
                                <p:cTn id="32" presetID="3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300" fill="hold"/>
                                        <p:tgtEl>
                                          <p:spTgt spid="24"/>
                                        </p:tgtEl>
                                        <p:attrNameLst>
                                          <p:attrName>ppt_w</p:attrName>
                                        </p:attrNameLst>
                                      </p:cBhvr>
                                      <p:tavLst>
                                        <p:tav tm="0">
                                          <p:val>
                                            <p:fltVal val="0"/>
                                          </p:val>
                                        </p:tav>
                                        <p:tav tm="100000">
                                          <p:val>
                                            <p:strVal val="#ppt_w"/>
                                          </p:val>
                                        </p:tav>
                                      </p:tavLst>
                                    </p:anim>
                                    <p:anim calcmode="lin" valueType="num">
                                      <p:cBhvr>
                                        <p:cTn id="35" dur="300" fill="hold"/>
                                        <p:tgtEl>
                                          <p:spTgt spid="24"/>
                                        </p:tgtEl>
                                        <p:attrNameLst>
                                          <p:attrName>ppt_h</p:attrName>
                                        </p:attrNameLst>
                                      </p:cBhvr>
                                      <p:tavLst>
                                        <p:tav tm="0">
                                          <p:val>
                                            <p:fltVal val="0"/>
                                          </p:val>
                                        </p:tav>
                                        <p:tav tm="100000">
                                          <p:val>
                                            <p:strVal val="#ppt_h"/>
                                          </p:val>
                                        </p:tav>
                                      </p:tavLst>
                                    </p:anim>
                                    <p:anim calcmode="lin" valueType="num">
                                      <p:cBhvr>
                                        <p:cTn id="36" dur="300" fill="hold"/>
                                        <p:tgtEl>
                                          <p:spTgt spid="24"/>
                                        </p:tgtEl>
                                        <p:attrNameLst>
                                          <p:attrName>style.rotation</p:attrName>
                                        </p:attrNameLst>
                                      </p:cBhvr>
                                      <p:tavLst>
                                        <p:tav tm="0">
                                          <p:val>
                                            <p:fltVal val="90"/>
                                          </p:val>
                                        </p:tav>
                                        <p:tav tm="100000">
                                          <p:val>
                                            <p:fltVal val="0"/>
                                          </p:val>
                                        </p:tav>
                                      </p:tavLst>
                                    </p:anim>
                                    <p:animEffect transition="in" filter="fade">
                                      <p:cBhvr>
                                        <p:cTn id="37" dur="300"/>
                                        <p:tgtEl>
                                          <p:spTgt spid="24"/>
                                        </p:tgtEl>
                                      </p:cBhvr>
                                    </p:animEffect>
                                  </p:childTnLst>
                                </p:cTn>
                              </p:par>
                            </p:childTnLst>
                          </p:cTn>
                        </p:par>
                        <p:par>
                          <p:cTn id="38" fill="hold">
                            <p:stCondLst>
                              <p:cond delay="3100"/>
                            </p:stCondLst>
                            <p:childTnLst>
                              <p:par>
                                <p:cTn id="39" presetID="2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childTnLst>
                          </p:cTn>
                        </p:par>
                        <p:par>
                          <p:cTn id="42" fill="hold">
                            <p:stCondLst>
                              <p:cond delay="36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p:stCondLst>
                              <p:cond delay="4100"/>
                            </p:stCondLst>
                            <p:childTnLst>
                              <p:par>
                                <p:cTn id="47" presetID="22" presetClass="entr" presetSubtype="4"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childTnLst>
                          </p:cTn>
                        </p:par>
                        <p:par>
                          <p:cTn id="50" fill="hold">
                            <p:stCondLst>
                              <p:cond delay="4600"/>
                            </p:stCondLst>
                            <p:childTnLst>
                              <p:par>
                                <p:cTn id="51" presetID="31"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300" fill="hold"/>
                                        <p:tgtEl>
                                          <p:spTgt spid="26"/>
                                        </p:tgtEl>
                                        <p:attrNameLst>
                                          <p:attrName>ppt_w</p:attrName>
                                        </p:attrNameLst>
                                      </p:cBhvr>
                                      <p:tavLst>
                                        <p:tav tm="0">
                                          <p:val>
                                            <p:fltVal val="0"/>
                                          </p:val>
                                        </p:tav>
                                        <p:tav tm="100000">
                                          <p:val>
                                            <p:strVal val="#ppt_w"/>
                                          </p:val>
                                        </p:tav>
                                      </p:tavLst>
                                    </p:anim>
                                    <p:anim calcmode="lin" valueType="num">
                                      <p:cBhvr>
                                        <p:cTn id="54" dur="300" fill="hold"/>
                                        <p:tgtEl>
                                          <p:spTgt spid="26"/>
                                        </p:tgtEl>
                                        <p:attrNameLst>
                                          <p:attrName>ppt_h</p:attrName>
                                        </p:attrNameLst>
                                      </p:cBhvr>
                                      <p:tavLst>
                                        <p:tav tm="0">
                                          <p:val>
                                            <p:fltVal val="0"/>
                                          </p:val>
                                        </p:tav>
                                        <p:tav tm="100000">
                                          <p:val>
                                            <p:strVal val="#ppt_h"/>
                                          </p:val>
                                        </p:tav>
                                      </p:tavLst>
                                    </p:anim>
                                    <p:anim calcmode="lin" valueType="num">
                                      <p:cBhvr>
                                        <p:cTn id="55" dur="300" fill="hold"/>
                                        <p:tgtEl>
                                          <p:spTgt spid="26"/>
                                        </p:tgtEl>
                                        <p:attrNameLst>
                                          <p:attrName>style.rotation</p:attrName>
                                        </p:attrNameLst>
                                      </p:cBhvr>
                                      <p:tavLst>
                                        <p:tav tm="0">
                                          <p:val>
                                            <p:fltVal val="90"/>
                                          </p:val>
                                        </p:tav>
                                        <p:tav tm="100000">
                                          <p:val>
                                            <p:fltVal val="0"/>
                                          </p:val>
                                        </p:tav>
                                      </p:tavLst>
                                    </p:anim>
                                    <p:animEffect transition="in" filter="fade">
                                      <p:cBhvr>
                                        <p:cTn id="56" dur="300"/>
                                        <p:tgtEl>
                                          <p:spTgt spid="26"/>
                                        </p:tgtEl>
                                      </p:cBhvr>
                                    </p:animEffect>
                                  </p:childTnLst>
                                </p:cTn>
                              </p:par>
                            </p:childTnLst>
                          </p:cTn>
                        </p:par>
                        <p:par>
                          <p:cTn id="57" fill="hold">
                            <p:stCondLst>
                              <p:cond delay="4900"/>
                            </p:stCondLst>
                            <p:childTnLst>
                              <p:par>
                                <p:cTn id="58" presetID="22" presetClass="entr" presetSubtype="4"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down)">
                                      <p:cBhvr>
                                        <p:cTn id="60" dur="500"/>
                                        <p:tgtEl>
                                          <p:spTgt spid="27"/>
                                        </p:tgtEl>
                                      </p:cBhvr>
                                    </p:animEffect>
                                  </p:childTnLst>
                                </p:cTn>
                              </p:par>
                            </p:childTnLst>
                          </p:cTn>
                        </p:par>
                        <p:par>
                          <p:cTn id="61" fill="hold">
                            <p:stCondLst>
                              <p:cond delay="5400"/>
                            </p:stCondLst>
                            <p:childTnLst>
                              <p:par>
                                <p:cTn id="62" presetID="22" presetClass="entr" presetSubtype="8"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childTnLst>
                          </p:cTn>
                        </p:par>
                        <p:par>
                          <p:cTn id="65" fill="hold">
                            <p:stCondLst>
                              <p:cond delay="5900"/>
                            </p:stCondLst>
                            <p:childTnLst>
                              <p:par>
                                <p:cTn id="66" presetID="22" presetClass="entr" presetSubtype="1"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6400"/>
                            </p:stCondLst>
                            <p:childTnLst>
                              <p:par>
                                <p:cTn id="70" presetID="31"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300" fill="hold"/>
                                        <p:tgtEl>
                                          <p:spTgt spid="28"/>
                                        </p:tgtEl>
                                        <p:attrNameLst>
                                          <p:attrName>ppt_w</p:attrName>
                                        </p:attrNameLst>
                                      </p:cBhvr>
                                      <p:tavLst>
                                        <p:tav tm="0">
                                          <p:val>
                                            <p:fltVal val="0"/>
                                          </p:val>
                                        </p:tav>
                                        <p:tav tm="100000">
                                          <p:val>
                                            <p:strVal val="#ppt_w"/>
                                          </p:val>
                                        </p:tav>
                                      </p:tavLst>
                                    </p:anim>
                                    <p:anim calcmode="lin" valueType="num">
                                      <p:cBhvr>
                                        <p:cTn id="73" dur="300" fill="hold"/>
                                        <p:tgtEl>
                                          <p:spTgt spid="28"/>
                                        </p:tgtEl>
                                        <p:attrNameLst>
                                          <p:attrName>ppt_h</p:attrName>
                                        </p:attrNameLst>
                                      </p:cBhvr>
                                      <p:tavLst>
                                        <p:tav tm="0">
                                          <p:val>
                                            <p:fltVal val="0"/>
                                          </p:val>
                                        </p:tav>
                                        <p:tav tm="100000">
                                          <p:val>
                                            <p:strVal val="#ppt_h"/>
                                          </p:val>
                                        </p:tav>
                                      </p:tavLst>
                                    </p:anim>
                                    <p:anim calcmode="lin" valueType="num">
                                      <p:cBhvr>
                                        <p:cTn id="74" dur="300" fill="hold"/>
                                        <p:tgtEl>
                                          <p:spTgt spid="28"/>
                                        </p:tgtEl>
                                        <p:attrNameLst>
                                          <p:attrName>style.rotation</p:attrName>
                                        </p:attrNameLst>
                                      </p:cBhvr>
                                      <p:tavLst>
                                        <p:tav tm="0">
                                          <p:val>
                                            <p:fltVal val="90"/>
                                          </p:val>
                                        </p:tav>
                                        <p:tav tm="100000">
                                          <p:val>
                                            <p:fltVal val="0"/>
                                          </p:val>
                                        </p:tav>
                                      </p:tavLst>
                                    </p:anim>
                                    <p:animEffect transition="in" filter="fade">
                                      <p:cBhvr>
                                        <p:cTn id="75" dur="300"/>
                                        <p:tgtEl>
                                          <p:spTgt spid="28"/>
                                        </p:tgtEl>
                                      </p:cBhvr>
                                    </p:animEffect>
                                  </p:childTnLst>
                                </p:cTn>
                              </p:par>
                            </p:childTnLst>
                          </p:cTn>
                        </p:par>
                        <p:par>
                          <p:cTn id="76" fill="hold">
                            <p:stCondLst>
                              <p:cond delay="6700"/>
                            </p:stCondLst>
                            <p:childTnLst>
                              <p:par>
                                <p:cTn id="77" presetID="2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up)">
                                      <p:cBhvr>
                                        <p:cTn id="79" dur="500"/>
                                        <p:tgtEl>
                                          <p:spTgt spid="29"/>
                                        </p:tgtEl>
                                      </p:cBhvr>
                                    </p:animEffect>
                                  </p:childTnLst>
                                </p:cTn>
                              </p:par>
                            </p:childTnLst>
                          </p:cTn>
                        </p:par>
                        <p:par>
                          <p:cTn id="80" fill="hold">
                            <p:stCondLst>
                              <p:cond delay="7200"/>
                            </p:stCondLst>
                            <p:childTnLst>
                              <p:par>
                                <p:cTn id="81" presetID="22" presetClass="entr" presetSubtype="8"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500"/>
                                        <p:tgtEl>
                                          <p:spTgt spid="6"/>
                                        </p:tgtEl>
                                      </p:cBhvr>
                                    </p:animEffect>
                                  </p:childTnLst>
                                </p:cTn>
                              </p:par>
                            </p:childTnLst>
                          </p:cTn>
                        </p:par>
                        <p:par>
                          <p:cTn id="84" fill="hold">
                            <p:stCondLst>
                              <p:cond delay="7700"/>
                            </p:stCondLst>
                            <p:childTnLst>
                              <p:par>
                                <p:cTn id="85" presetID="22" presetClass="entr" presetSubtype="1"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up)">
                                      <p:cBhvr>
                                        <p:cTn id="87" dur="500"/>
                                        <p:tgtEl>
                                          <p:spTgt spid="19"/>
                                        </p:tgtEl>
                                      </p:cBhvr>
                                    </p:animEffect>
                                  </p:childTnLst>
                                </p:cTn>
                              </p:par>
                            </p:childTnLst>
                          </p:cTn>
                        </p:par>
                        <p:par>
                          <p:cTn id="88" fill="hold">
                            <p:stCondLst>
                              <p:cond delay="8200"/>
                            </p:stCondLst>
                            <p:childTnLst>
                              <p:par>
                                <p:cTn id="89" presetID="31" presetClass="entr" presetSubtype="0"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 calcmode="lin" valueType="num">
                                      <p:cBhvr>
                                        <p:cTn id="91" dur="300" fill="hold"/>
                                        <p:tgtEl>
                                          <p:spTgt spid="30"/>
                                        </p:tgtEl>
                                        <p:attrNameLst>
                                          <p:attrName>ppt_w</p:attrName>
                                        </p:attrNameLst>
                                      </p:cBhvr>
                                      <p:tavLst>
                                        <p:tav tm="0">
                                          <p:val>
                                            <p:fltVal val="0"/>
                                          </p:val>
                                        </p:tav>
                                        <p:tav tm="100000">
                                          <p:val>
                                            <p:strVal val="#ppt_w"/>
                                          </p:val>
                                        </p:tav>
                                      </p:tavLst>
                                    </p:anim>
                                    <p:anim calcmode="lin" valueType="num">
                                      <p:cBhvr>
                                        <p:cTn id="92" dur="300" fill="hold"/>
                                        <p:tgtEl>
                                          <p:spTgt spid="30"/>
                                        </p:tgtEl>
                                        <p:attrNameLst>
                                          <p:attrName>ppt_h</p:attrName>
                                        </p:attrNameLst>
                                      </p:cBhvr>
                                      <p:tavLst>
                                        <p:tav tm="0">
                                          <p:val>
                                            <p:fltVal val="0"/>
                                          </p:val>
                                        </p:tav>
                                        <p:tav tm="100000">
                                          <p:val>
                                            <p:strVal val="#ppt_h"/>
                                          </p:val>
                                        </p:tav>
                                      </p:tavLst>
                                    </p:anim>
                                    <p:anim calcmode="lin" valueType="num">
                                      <p:cBhvr>
                                        <p:cTn id="93" dur="300" fill="hold"/>
                                        <p:tgtEl>
                                          <p:spTgt spid="30"/>
                                        </p:tgtEl>
                                        <p:attrNameLst>
                                          <p:attrName>style.rotation</p:attrName>
                                        </p:attrNameLst>
                                      </p:cBhvr>
                                      <p:tavLst>
                                        <p:tav tm="0">
                                          <p:val>
                                            <p:fltVal val="90"/>
                                          </p:val>
                                        </p:tav>
                                        <p:tav tm="100000">
                                          <p:val>
                                            <p:fltVal val="0"/>
                                          </p:val>
                                        </p:tav>
                                      </p:tavLst>
                                    </p:anim>
                                    <p:animEffect transition="in" filter="fade">
                                      <p:cBhvr>
                                        <p:cTn id="94" dur="300"/>
                                        <p:tgtEl>
                                          <p:spTgt spid="30"/>
                                        </p:tgtEl>
                                      </p:cBhvr>
                                    </p:animEffect>
                                  </p:childTnLst>
                                </p:cTn>
                              </p:par>
                            </p:childTnLst>
                          </p:cTn>
                        </p:par>
                        <p:par>
                          <p:cTn id="95" fill="hold">
                            <p:stCondLst>
                              <p:cond delay="8500"/>
                            </p:stCondLst>
                            <p:childTnLst>
                              <p:par>
                                <p:cTn id="96" presetID="22" presetClass="entr" presetSubtype="1"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wipe(up)">
                                      <p:cBhvr>
                                        <p:cTn id="9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P spid="5" grpId="0" animBg="1" autoUpdateAnimBg="0"/>
      <p:bldP spid="6" grpId="0" animBg="1" autoUpdateAnimBg="0"/>
      <p:bldP spid="22" grpId="0" animBg="1"/>
      <p:bldP spid="23" grpId="0" autoUpdateAnimBg="0"/>
      <p:bldP spid="24" grpId="0" animBg="1"/>
      <p:bldP spid="25" grpId="0" autoUpdateAnimBg="0"/>
      <p:bldP spid="26" grpId="0" animBg="1"/>
      <p:bldP spid="27" grpId="0" autoUpdateAnimBg="0"/>
      <p:bldP spid="28" grpId="0" animBg="1"/>
      <p:bldP spid="29" grpId="0" autoUpdateAnimBg="0"/>
      <p:bldP spid="30" grpId="0" animBg="1"/>
      <p:bldP spid="3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15440" y="3940107"/>
            <a:ext cx="6160396" cy="1226257"/>
          </a:xfrm>
          <a:prstGeom prst="rect">
            <a:avLst/>
          </a:prstGeom>
          <a:noFill/>
          <a:ln w="28575">
            <a:solidFill>
              <a:srgbClr val="C30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1283223"/>
            <a:ext cx="1408972" cy="126499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1370641"/>
            <a:ext cx="4751424" cy="1090154"/>
          </a:xfrm>
          <a:prstGeom prst="rect">
            <a:avLst/>
          </a:prstGeom>
        </p:spPr>
      </p:pic>
      <p:sp>
        <p:nvSpPr>
          <p:cNvPr id="5" name="文本框 4"/>
          <p:cNvSpPr txBox="1"/>
          <p:nvPr/>
        </p:nvSpPr>
        <p:spPr>
          <a:xfrm>
            <a:off x="3420306" y="1417776"/>
            <a:ext cx="1036949" cy="923330"/>
          </a:xfrm>
          <a:prstGeom prst="rect">
            <a:avLst/>
          </a:prstGeom>
          <a:noFill/>
        </p:spPr>
        <p:txBody>
          <a:bodyPr wrap="square" rtlCol="0">
            <a:spAutoFit/>
          </a:bodyPr>
          <a:lstStyle/>
          <a:p>
            <a:r>
              <a:rPr lang="en-US" altLang="zh-CN" sz="5400" b="1" dirty="0"/>
              <a:t>01</a:t>
            </a:r>
            <a:endParaRPr lang="zh-CN" altLang="en-US" sz="5400" b="1" dirty="0"/>
          </a:p>
        </p:txBody>
      </p:sp>
      <p:sp>
        <p:nvSpPr>
          <p:cNvPr id="6" name="文本框 5"/>
          <p:cNvSpPr txBox="1"/>
          <p:nvPr/>
        </p:nvSpPr>
        <p:spPr>
          <a:xfrm>
            <a:off x="5603850" y="1654108"/>
            <a:ext cx="2792547" cy="523220"/>
          </a:xfrm>
          <a:prstGeom prst="rect">
            <a:avLst/>
          </a:prstGeom>
          <a:noFill/>
        </p:spPr>
        <p:txBody>
          <a:bodyPr wrap="square" rtlCol="0">
            <a:spAutoFit/>
          </a:bodyPr>
          <a:lstStyle/>
          <a:p>
            <a:r>
              <a:rPr lang="zh-CN" altLang="en-US" sz="2800" dirty="0"/>
              <a:t>万水千山粽是情</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2620268"/>
            <a:ext cx="1408972" cy="126499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2707686"/>
            <a:ext cx="4751424" cy="1090154"/>
          </a:xfrm>
          <a:prstGeom prst="rect">
            <a:avLst/>
          </a:prstGeom>
        </p:spPr>
      </p:pic>
      <p:sp>
        <p:nvSpPr>
          <p:cNvPr id="9" name="文本框 8"/>
          <p:cNvSpPr txBox="1"/>
          <p:nvPr/>
        </p:nvSpPr>
        <p:spPr>
          <a:xfrm>
            <a:off x="3420306" y="2754821"/>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10" name="文本框 9"/>
          <p:cNvSpPr txBox="1"/>
          <p:nvPr/>
        </p:nvSpPr>
        <p:spPr>
          <a:xfrm>
            <a:off x="5603850" y="2991153"/>
            <a:ext cx="2792547" cy="523220"/>
          </a:xfrm>
          <a:prstGeom prst="rect">
            <a:avLst/>
          </a:prstGeom>
          <a:noFill/>
        </p:spPr>
        <p:txBody>
          <a:bodyPr wrap="square" rtlCol="0">
            <a:spAutoFit/>
          </a:bodyPr>
          <a:lstStyle/>
          <a:p>
            <a:r>
              <a:rPr lang="zh-CN" altLang="en-US" sz="2800" dirty="0"/>
              <a:t>万水千山粽是情</a:t>
            </a: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3978097"/>
            <a:ext cx="1408972" cy="126499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4065515"/>
            <a:ext cx="4751424" cy="1090154"/>
          </a:xfrm>
          <a:prstGeom prst="rect">
            <a:avLst/>
          </a:prstGeom>
        </p:spPr>
      </p:pic>
      <p:sp>
        <p:nvSpPr>
          <p:cNvPr id="13" name="文本框 12"/>
          <p:cNvSpPr txBox="1"/>
          <p:nvPr/>
        </p:nvSpPr>
        <p:spPr>
          <a:xfrm>
            <a:off x="3420306" y="4112650"/>
            <a:ext cx="1036949" cy="923330"/>
          </a:xfrm>
          <a:prstGeom prst="rect">
            <a:avLst/>
          </a:prstGeom>
          <a:noFill/>
        </p:spPr>
        <p:txBody>
          <a:bodyPr wrap="square" rtlCol="0">
            <a:spAutoFit/>
          </a:bodyPr>
          <a:lstStyle/>
          <a:p>
            <a:r>
              <a:rPr lang="en-US" altLang="zh-CN" sz="5400" b="1" dirty="0"/>
              <a:t>03</a:t>
            </a:r>
            <a:endParaRPr lang="zh-CN" altLang="en-US" sz="5400" b="1" dirty="0"/>
          </a:p>
        </p:txBody>
      </p:sp>
      <p:sp>
        <p:nvSpPr>
          <p:cNvPr id="14" name="文本框 13"/>
          <p:cNvSpPr txBox="1"/>
          <p:nvPr/>
        </p:nvSpPr>
        <p:spPr>
          <a:xfrm>
            <a:off x="5603850" y="4348982"/>
            <a:ext cx="2792547" cy="523220"/>
          </a:xfrm>
          <a:prstGeom prst="rect">
            <a:avLst/>
          </a:prstGeom>
          <a:noFill/>
        </p:spPr>
        <p:txBody>
          <a:bodyPr wrap="square" rtlCol="0">
            <a:spAutoFit/>
          </a:bodyPr>
          <a:lstStyle/>
          <a:p>
            <a:r>
              <a:rPr lang="zh-CN" altLang="en-US" sz="2800" dirty="0"/>
              <a:t>万水千山粽是情</a:t>
            </a: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5351718"/>
            <a:ext cx="1408972" cy="1264990"/>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5439136"/>
            <a:ext cx="4751424" cy="1090154"/>
          </a:xfrm>
          <a:prstGeom prst="rect">
            <a:avLst/>
          </a:prstGeom>
        </p:spPr>
      </p:pic>
      <p:sp>
        <p:nvSpPr>
          <p:cNvPr id="17" name="文本框 16"/>
          <p:cNvSpPr txBox="1"/>
          <p:nvPr/>
        </p:nvSpPr>
        <p:spPr>
          <a:xfrm>
            <a:off x="3420306" y="5486271"/>
            <a:ext cx="1036949" cy="923330"/>
          </a:xfrm>
          <a:prstGeom prst="rect">
            <a:avLst/>
          </a:prstGeom>
          <a:noFill/>
        </p:spPr>
        <p:txBody>
          <a:bodyPr wrap="square" rtlCol="0">
            <a:spAutoFit/>
          </a:bodyPr>
          <a:lstStyle/>
          <a:p>
            <a:r>
              <a:rPr lang="en-US" altLang="zh-CN" sz="5400" b="1" dirty="0"/>
              <a:t>04</a:t>
            </a:r>
            <a:endParaRPr lang="zh-CN" altLang="en-US" sz="5400" b="1" dirty="0"/>
          </a:p>
        </p:txBody>
      </p:sp>
      <p:sp>
        <p:nvSpPr>
          <p:cNvPr id="18" name="文本框 17"/>
          <p:cNvSpPr txBox="1"/>
          <p:nvPr/>
        </p:nvSpPr>
        <p:spPr>
          <a:xfrm>
            <a:off x="5603850" y="5722603"/>
            <a:ext cx="2792547" cy="523220"/>
          </a:xfrm>
          <a:prstGeom prst="rect">
            <a:avLst/>
          </a:prstGeom>
          <a:noFill/>
        </p:spPr>
        <p:txBody>
          <a:bodyPr wrap="square" rtlCol="0">
            <a:spAutoFit/>
          </a:bodyPr>
          <a:lstStyle/>
          <a:p>
            <a:r>
              <a:rPr lang="zh-CN" altLang="en-US" sz="2800" dirty="0"/>
              <a:t>万水千山粽是情</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640673" y="3850045"/>
            <a:ext cx="6096008" cy="2371871"/>
          </a:xfrm>
          <a:prstGeom prst="rect">
            <a:avLst/>
          </a:prstGeom>
        </p:spPr>
      </p:pic>
      <p:sp>
        <p:nvSpPr>
          <p:cNvPr id="20" name="文本框 19"/>
          <p:cNvSpPr txBox="1"/>
          <p:nvPr/>
        </p:nvSpPr>
        <p:spPr>
          <a:xfrm>
            <a:off x="876301" y="3411621"/>
            <a:ext cx="794634" cy="2800767"/>
          </a:xfrm>
          <a:prstGeom prst="rect">
            <a:avLst/>
          </a:prstGeom>
          <a:noFill/>
        </p:spPr>
        <p:txBody>
          <a:bodyPr wrap="square" rtlCol="0">
            <a:spAutoFit/>
          </a:bodyPr>
          <a:lstStyle/>
          <a:p>
            <a:r>
              <a:rPr lang="zh-CN" altLang="en-US" sz="8800" b="1" dirty="0"/>
              <a:t>目</a:t>
            </a:r>
            <a:endParaRPr lang="en-US" altLang="zh-CN" sz="8800" b="1" dirty="0"/>
          </a:p>
          <a:p>
            <a:r>
              <a:rPr lang="zh-CN" altLang="en-US" sz="8800" b="1" dirty="0"/>
              <a:t>录</a:t>
            </a:r>
          </a:p>
        </p:txBody>
      </p:sp>
    </p:spTree>
    <p:extLst>
      <p:ext uri="{BB962C8B-B14F-4D97-AF65-F5344CB8AC3E}">
        <p14:creationId xmlns:p14="http://schemas.microsoft.com/office/powerpoint/2010/main" val="22956687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anim calcmode="lin" valueType="num">
                                      <p:cBhvr>
                                        <p:cTn id="86" dur="1000" fill="hold"/>
                                        <p:tgtEl>
                                          <p:spTgt spid="15"/>
                                        </p:tgtEl>
                                        <p:attrNameLst>
                                          <p:attrName>ppt_x</p:attrName>
                                        </p:attrNameLst>
                                      </p:cBhvr>
                                      <p:tavLst>
                                        <p:tav tm="0">
                                          <p:val>
                                            <p:strVal val="#ppt_x"/>
                                          </p:val>
                                        </p:tav>
                                        <p:tav tm="100000">
                                          <p:val>
                                            <p:strVal val="#ppt_x"/>
                                          </p:val>
                                        </p:tav>
                                      </p:tavLst>
                                    </p:anim>
                                    <p:anim calcmode="lin" valueType="num">
                                      <p:cBhvr>
                                        <p:cTn id="87" dur="1000" fill="hold"/>
                                        <p:tgtEl>
                                          <p:spTgt spid="1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1000"/>
                                        <p:tgtEl>
                                          <p:spTgt spid="16"/>
                                        </p:tgtEl>
                                      </p:cBhvr>
                                    </p:animEffect>
                                    <p:anim calcmode="lin" valueType="num">
                                      <p:cBhvr>
                                        <p:cTn id="91" dur="1000" fill="hold"/>
                                        <p:tgtEl>
                                          <p:spTgt spid="16"/>
                                        </p:tgtEl>
                                        <p:attrNameLst>
                                          <p:attrName>ppt_x</p:attrName>
                                        </p:attrNameLst>
                                      </p:cBhvr>
                                      <p:tavLst>
                                        <p:tav tm="0">
                                          <p:val>
                                            <p:strVal val="#ppt_x"/>
                                          </p:val>
                                        </p:tav>
                                        <p:tav tm="100000">
                                          <p:val>
                                            <p:strVal val="#ppt_x"/>
                                          </p:val>
                                        </p:tav>
                                      </p:tavLst>
                                    </p:anim>
                                    <p:anim calcmode="lin" valueType="num">
                                      <p:cBhvr>
                                        <p:cTn id="92" dur="1000" fill="hold"/>
                                        <p:tgtEl>
                                          <p:spTgt spid="1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1000"/>
                                        <p:tgtEl>
                                          <p:spTgt spid="17"/>
                                        </p:tgtEl>
                                      </p:cBhvr>
                                    </p:animEffect>
                                    <p:anim calcmode="lin" valueType="num">
                                      <p:cBhvr>
                                        <p:cTn id="96" dur="1000" fill="hold"/>
                                        <p:tgtEl>
                                          <p:spTgt spid="17"/>
                                        </p:tgtEl>
                                        <p:attrNameLst>
                                          <p:attrName>ppt_x</p:attrName>
                                        </p:attrNameLst>
                                      </p:cBhvr>
                                      <p:tavLst>
                                        <p:tav tm="0">
                                          <p:val>
                                            <p:strVal val="#ppt_x"/>
                                          </p:val>
                                        </p:tav>
                                        <p:tav tm="100000">
                                          <p:val>
                                            <p:strVal val="#ppt_x"/>
                                          </p:val>
                                        </p:tav>
                                      </p:tavLst>
                                    </p:anim>
                                    <p:anim calcmode="lin" valueType="num">
                                      <p:cBhvr>
                                        <p:cTn id="97" dur="1000" fill="hold"/>
                                        <p:tgtEl>
                                          <p:spTgt spid="1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anim calcmode="lin" valueType="num">
                                      <p:cBhvr>
                                        <p:cTn id="101" dur="1000" fill="hold"/>
                                        <p:tgtEl>
                                          <p:spTgt spid="18"/>
                                        </p:tgtEl>
                                        <p:attrNameLst>
                                          <p:attrName>ppt_x</p:attrName>
                                        </p:attrNameLst>
                                      </p:cBhvr>
                                      <p:tavLst>
                                        <p:tav tm="0">
                                          <p:val>
                                            <p:strVal val="#ppt_x"/>
                                          </p:val>
                                        </p:tav>
                                        <p:tav tm="100000">
                                          <p:val>
                                            <p:strVal val="#ppt_x"/>
                                          </p:val>
                                        </p:tav>
                                      </p:tavLst>
                                    </p:anim>
                                    <p:anim calcmode="lin" valueType="num">
                                      <p:cBhvr>
                                        <p:cTn id="10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9" grpId="0"/>
      <p:bldP spid="10" grpId="0"/>
      <p:bldP spid="13" grpId="0"/>
      <p:bldP spid="14" grpId="0"/>
      <p:bldP spid="17" grpId="0"/>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a:spLocks noChangeArrowheads="1"/>
          </p:cNvSpPr>
          <p:nvPr/>
        </p:nvSpPr>
        <p:spPr bwMode="auto">
          <a:xfrm>
            <a:off x="1946277" y="1714334"/>
            <a:ext cx="17635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fontAlgn="base">
              <a:spcBef>
                <a:spcPct val="0"/>
              </a:spcBef>
              <a:spcAft>
                <a:spcPct val="0"/>
              </a:spcAft>
            </a:pPr>
            <a:r>
              <a:rPr lang="en-US" altLang="zh-CN" sz="6000" dirty="0">
                <a:solidFill>
                  <a:srgbClr val="000000"/>
                </a:solidFill>
                <a:latin typeface="Calibri" pitchFamily="34" charset="0"/>
                <a:ea typeface="Calibri" pitchFamily="34" charset="0"/>
                <a:cs typeface="Calibri" pitchFamily="34" charset="0"/>
                <a:sym typeface="Calibri" pitchFamily="34" charset="0"/>
              </a:rPr>
              <a:t>NO.1</a:t>
            </a:r>
            <a:endParaRPr lang="zh-CN" altLang="en-US" sz="6000" dirty="0">
              <a:solidFill>
                <a:srgbClr val="000000"/>
              </a:solidFill>
              <a:latin typeface="Calibri" pitchFamily="34" charset="0"/>
              <a:ea typeface="华文细黑" pitchFamily="2" charset="-122"/>
              <a:sym typeface="宋体" pitchFamily="2" charset="-122"/>
            </a:endParaRPr>
          </a:p>
        </p:txBody>
      </p:sp>
      <p:sp>
        <p:nvSpPr>
          <p:cNvPr id="3" name="文本框 15"/>
          <p:cNvSpPr>
            <a:spLocks noChangeArrowheads="1"/>
          </p:cNvSpPr>
          <p:nvPr/>
        </p:nvSpPr>
        <p:spPr bwMode="auto">
          <a:xfrm>
            <a:off x="5213352" y="4892509"/>
            <a:ext cx="17635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fontAlgn="base">
              <a:spcBef>
                <a:spcPct val="0"/>
              </a:spcBef>
              <a:spcAft>
                <a:spcPct val="0"/>
              </a:spcAft>
            </a:pPr>
            <a:r>
              <a:rPr lang="en-US" altLang="zh-CN" sz="6000">
                <a:solidFill>
                  <a:srgbClr val="000000"/>
                </a:solidFill>
                <a:latin typeface="Calibri" pitchFamily="34" charset="0"/>
                <a:ea typeface="Calibri" pitchFamily="34" charset="0"/>
                <a:cs typeface="Calibri" pitchFamily="34" charset="0"/>
                <a:sym typeface="Calibri" pitchFamily="34" charset="0"/>
              </a:rPr>
              <a:t>NO.2</a:t>
            </a:r>
            <a:endParaRPr lang="zh-CN" altLang="en-US" sz="6000">
              <a:solidFill>
                <a:srgbClr val="000000"/>
              </a:solidFill>
              <a:latin typeface="Calibri" pitchFamily="34" charset="0"/>
              <a:ea typeface="华文细黑" pitchFamily="2" charset="-122"/>
              <a:sym typeface="宋体" pitchFamily="2" charset="-122"/>
            </a:endParaRPr>
          </a:p>
        </p:txBody>
      </p:sp>
      <p:sp>
        <p:nvSpPr>
          <p:cNvPr id="4" name="文本框 16"/>
          <p:cNvSpPr>
            <a:spLocks noChangeArrowheads="1"/>
          </p:cNvSpPr>
          <p:nvPr/>
        </p:nvSpPr>
        <p:spPr bwMode="auto">
          <a:xfrm>
            <a:off x="8477252" y="1711159"/>
            <a:ext cx="17635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fontAlgn="base">
              <a:spcBef>
                <a:spcPct val="0"/>
              </a:spcBef>
              <a:spcAft>
                <a:spcPct val="0"/>
              </a:spcAft>
            </a:pPr>
            <a:r>
              <a:rPr lang="en-US" altLang="zh-CN" sz="6000">
                <a:solidFill>
                  <a:srgbClr val="000000"/>
                </a:solidFill>
                <a:latin typeface="Calibri" pitchFamily="34" charset="0"/>
                <a:ea typeface="Calibri" pitchFamily="34" charset="0"/>
                <a:cs typeface="Calibri" pitchFamily="34" charset="0"/>
                <a:sym typeface="Calibri" pitchFamily="34" charset="0"/>
              </a:rPr>
              <a:t>NO.3</a:t>
            </a:r>
            <a:endParaRPr lang="zh-CN" altLang="en-US" sz="6000">
              <a:solidFill>
                <a:srgbClr val="000000"/>
              </a:solidFill>
              <a:latin typeface="Calibri" pitchFamily="34" charset="0"/>
              <a:ea typeface="华文细黑" pitchFamily="2" charset="-122"/>
              <a:sym typeface="宋体" pitchFamily="2" charset="-122"/>
            </a:endParaRPr>
          </a:p>
        </p:txBody>
      </p:sp>
      <p:sp>
        <p:nvSpPr>
          <p:cNvPr id="5" name="矩形 21"/>
          <p:cNvSpPr>
            <a:spLocks noChangeArrowheads="1"/>
          </p:cNvSpPr>
          <p:nvPr/>
        </p:nvSpPr>
        <p:spPr bwMode="auto">
          <a:xfrm>
            <a:off x="1336676" y="4751223"/>
            <a:ext cx="2981325" cy="126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fontAlgn="base">
              <a:lnSpc>
                <a:spcPct val="130000"/>
              </a:lnSpc>
              <a:spcBef>
                <a:spcPct val="0"/>
              </a:spcBef>
              <a:spcAft>
                <a:spcPct val="0"/>
              </a:spcAft>
            </a:pPr>
            <a:r>
              <a:rPr lang="zh-CN" altLang="en-US" sz="1467" dirty="0">
                <a:solidFill>
                  <a:prstClr val="black"/>
                </a:solidFill>
                <a:latin typeface="微软雅黑" pitchFamily="34" charset="-122"/>
                <a:ea typeface="微软雅黑" pitchFamily="34" charset="-122"/>
              </a:rPr>
              <a:t>您的内容打在这里，或者通过复制您的文本后，在此框中选择粘贴，并选择只保留文字。在此录入上述图表的综合描述说明，</a:t>
            </a:r>
          </a:p>
        </p:txBody>
      </p:sp>
      <p:sp>
        <p:nvSpPr>
          <p:cNvPr id="6" name="矩形 22"/>
          <p:cNvSpPr>
            <a:spLocks noChangeArrowheads="1"/>
          </p:cNvSpPr>
          <p:nvPr/>
        </p:nvSpPr>
        <p:spPr bwMode="auto">
          <a:xfrm>
            <a:off x="8337551" y="4816309"/>
            <a:ext cx="2981325" cy="126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fontAlgn="base">
              <a:lnSpc>
                <a:spcPct val="130000"/>
              </a:lnSpc>
              <a:spcBef>
                <a:spcPct val="0"/>
              </a:spcBef>
              <a:spcAft>
                <a:spcPct val="0"/>
              </a:spcAft>
            </a:pPr>
            <a:r>
              <a:rPr lang="zh-CN" altLang="en-US" sz="1467" dirty="0">
                <a:solidFill>
                  <a:prstClr val="black"/>
                </a:solidFill>
                <a:latin typeface="微软雅黑" pitchFamily="34" charset="-122"/>
                <a:ea typeface="微软雅黑" pitchFamily="34" charset="-122"/>
              </a:rPr>
              <a:t>您的内容打在这里，或者通过复制您的文本后，在此框中选择粘贴，并选择只保留文字。在此录入上述图表的综合描述说明，</a:t>
            </a:r>
          </a:p>
        </p:txBody>
      </p:sp>
      <p:sp>
        <p:nvSpPr>
          <p:cNvPr id="7" name="矩形 23"/>
          <p:cNvSpPr>
            <a:spLocks noChangeArrowheads="1"/>
          </p:cNvSpPr>
          <p:nvPr/>
        </p:nvSpPr>
        <p:spPr bwMode="auto">
          <a:xfrm>
            <a:off x="4611688" y="1604798"/>
            <a:ext cx="2981325" cy="126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fontAlgn="base">
              <a:lnSpc>
                <a:spcPct val="130000"/>
              </a:lnSpc>
              <a:spcBef>
                <a:spcPct val="0"/>
              </a:spcBef>
              <a:spcAft>
                <a:spcPct val="0"/>
              </a:spcAft>
            </a:pPr>
            <a:r>
              <a:rPr lang="zh-CN" altLang="en-US" sz="1467" dirty="0">
                <a:solidFill>
                  <a:prstClr val="black"/>
                </a:solidFill>
                <a:latin typeface="微软雅黑" pitchFamily="34" charset="-122"/>
                <a:ea typeface="微软雅黑" pitchFamily="34" charset="-122"/>
              </a:rPr>
              <a:t>您的内容打在这里，或者通过复制您的文本后，在此框中选择粘贴，并选择只保留文字。在此录入上述图表的综合描述说明，</a:t>
            </a:r>
          </a:p>
        </p:txBody>
      </p:sp>
      <p:grpSp>
        <p:nvGrpSpPr>
          <p:cNvPr id="8" name="组合 7"/>
          <p:cNvGrpSpPr>
            <a:grpSpLocks/>
          </p:cNvGrpSpPr>
          <p:nvPr/>
        </p:nvGrpSpPr>
        <p:grpSpPr bwMode="auto">
          <a:xfrm>
            <a:off x="1055689" y="2793834"/>
            <a:ext cx="10080625" cy="1798639"/>
            <a:chOff x="0" y="0"/>
            <a:chExt cx="10080626" cy="1799206"/>
          </a:xfrm>
        </p:grpSpPr>
        <p:grpSp>
          <p:nvGrpSpPr>
            <p:cNvPr id="9" name="组合 13"/>
            <p:cNvGrpSpPr>
              <a:grpSpLocks/>
            </p:cNvGrpSpPr>
            <p:nvPr/>
          </p:nvGrpSpPr>
          <p:grpSpPr bwMode="auto">
            <a:xfrm>
              <a:off x="0" y="444279"/>
              <a:ext cx="10080626" cy="1006609"/>
              <a:chOff x="0" y="0"/>
              <a:chExt cx="8968528" cy="895560"/>
            </a:xfrm>
          </p:grpSpPr>
          <p:sp>
            <p:nvSpPr>
              <p:cNvPr id="16" name="圆角矩形 6"/>
              <p:cNvSpPr>
                <a:spLocks noChangeArrowheads="1"/>
              </p:cNvSpPr>
              <p:nvPr/>
            </p:nvSpPr>
            <p:spPr bwMode="auto">
              <a:xfrm>
                <a:off x="0" y="1"/>
                <a:ext cx="3163946" cy="895559"/>
              </a:xfrm>
              <a:prstGeom prst="roundRect">
                <a:avLst>
                  <a:gd name="adj" fmla="val 16667"/>
                </a:avLst>
              </a:prstGeom>
              <a:solidFill>
                <a:srgbClr val="92D050"/>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17" name="圆角矩形 12"/>
              <p:cNvSpPr>
                <a:spLocks noChangeArrowheads="1"/>
              </p:cNvSpPr>
              <p:nvPr/>
            </p:nvSpPr>
            <p:spPr bwMode="auto">
              <a:xfrm>
                <a:off x="2902291" y="0"/>
                <a:ext cx="3163946" cy="895559"/>
              </a:xfrm>
              <a:prstGeom prst="roundRect">
                <a:avLst>
                  <a:gd name="adj" fmla="val 16667"/>
                </a:avLst>
              </a:prstGeom>
              <a:solidFill>
                <a:srgbClr val="D8D8D8"/>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18" name="圆角矩形 11"/>
              <p:cNvSpPr>
                <a:spLocks noChangeArrowheads="1"/>
              </p:cNvSpPr>
              <p:nvPr/>
            </p:nvSpPr>
            <p:spPr bwMode="auto">
              <a:xfrm>
                <a:off x="5804582" y="0"/>
                <a:ext cx="3163946" cy="895559"/>
              </a:xfrm>
              <a:prstGeom prst="roundRect">
                <a:avLst>
                  <a:gd name="adj" fmla="val 16667"/>
                </a:avLst>
              </a:prstGeom>
              <a:solidFill>
                <a:srgbClr val="00B050"/>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grpSp>
        <p:sp>
          <p:nvSpPr>
            <p:cNvPr id="10" name="等腰三角形 17"/>
            <p:cNvSpPr>
              <a:spLocks noChangeArrowheads="1"/>
            </p:cNvSpPr>
            <p:nvPr/>
          </p:nvSpPr>
          <p:spPr bwMode="auto">
            <a:xfrm>
              <a:off x="1576112" y="95960"/>
              <a:ext cx="404050" cy="348319"/>
            </a:xfrm>
            <a:prstGeom prst="triangle">
              <a:avLst>
                <a:gd name="adj" fmla="val 50000"/>
              </a:avLst>
            </a:prstGeom>
            <a:solidFill>
              <a:srgbClr val="92D050"/>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11" name="等腰三角形 18"/>
            <p:cNvSpPr>
              <a:spLocks noChangeArrowheads="1"/>
            </p:cNvSpPr>
            <p:nvPr/>
          </p:nvSpPr>
          <p:spPr bwMode="auto">
            <a:xfrm>
              <a:off x="8100463" y="0"/>
              <a:ext cx="437554" cy="446113"/>
            </a:xfrm>
            <a:prstGeom prst="triangle">
              <a:avLst>
                <a:gd name="adj" fmla="val 50000"/>
              </a:avLst>
            </a:prstGeom>
            <a:solidFill>
              <a:srgbClr val="00B050"/>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12" name="等腰三角形 19"/>
            <p:cNvSpPr>
              <a:spLocks noChangeArrowheads="1"/>
            </p:cNvSpPr>
            <p:nvPr/>
          </p:nvSpPr>
          <p:spPr bwMode="auto">
            <a:xfrm flipV="1">
              <a:off x="4844809" y="1450887"/>
              <a:ext cx="404050" cy="348319"/>
            </a:xfrm>
            <a:prstGeom prst="triangle">
              <a:avLst>
                <a:gd name="adj" fmla="val 50000"/>
              </a:avLst>
            </a:prstGeom>
            <a:solidFill>
              <a:srgbClr val="D8D8D8"/>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fontAlgn="base">
                <a:spcBef>
                  <a:spcPct val="0"/>
                </a:spcBef>
                <a:spcAft>
                  <a:spcPct val="0"/>
                </a:spcAft>
              </a:pPr>
              <a:endParaRPr lang="zh-CN" altLang="zh-CN" b="1">
                <a:solidFill>
                  <a:srgbClr val="FFFFFF"/>
                </a:solidFill>
                <a:latin typeface="宋体" pitchFamily="2" charset="-122"/>
                <a:ea typeface="华文细黑" pitchFamily="2" charset="-122"/>
                <a:sym typeface="宋体" pitchFamily="2" charset="-122"/>
              </a:endParaRPr>
            </a:p>
          </p:txBody>
        </p:sp>
        <p:sp>
          <p:nvSpPr>
            <p:cNvPr id="13" name="矩形 5"/>
            <p:cNvSpPr>
              <a:spLocks noChangeArrowheads="1"/>
            </p:cNvSpPr>
            <p:nvPr/>
          </p:nvSpPr>
          <p:spPr bwMode="auto">
            <a:xfrm>
              <a:off x="4285966" y="739555"/>
              <a:ext cx="1338828" cy="36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b="1" dirty="0">
                  <a:solidFill>
                    <a:srgbClr val="08A810"/>
                  </a:solidFill>
                  <a:latin typeface="方正正中黑简体" pitchFamily="2" charset="-122"/>
                  <a:ea typeface="方正正中黑简体" pitchFamily="2" charset="-122"/>
                  <a:sym typeface="方正正中黑简体" pitchFamily="2" charset="-122"/>
                </a:rPr>
                <a:t>请输入标题</a:t>
              </a:r>
              <a:endParaRPr lang="zh-CN" altLang="en-US" b="1" dirty="0">
                <a:solidFill>
                  <a:srgbClr val="08A810"/>
                </a:solidFill>
                <a:latin typeface="Arial" charset="0"/>
                <a:ea typeface="华文细黑" pitchFamily="2" charset="-122"/>
              </a:endParaRPr>
            </a:p>
          </p:txBody>
        </p:sp>
        <p:sp>
          <p:nvSpPr>
            <p:cNvPr id="14" name="矩形 20"/>
            <p:cNvSpPr>
              <a:spLocks noChangeArrowheads="1"/>
            </p:cNvSpPr>
            <p:nvPr/>
          </p:nvSpPr>
          <p:spPr bwMode="auto">
            <a:xfrm>
              <a:off x="7980565" y="782055"/>
              <a:ext cx="1338828" cy="36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b="1">
                  <a:solidFill>
                    <a:prstClr val="white"/>
                  </a:solidFill>
                  <a:latin typeface="方正正中黑简体" pitchFamily="2" charset="-122"/>
                  <a:ea typeface="方正正中黑简体" pitchFamily="2" charset="-122"/>
                  <a:sym typeface="方正正中黑简体" pitchFamily="2" charset="-122"/>
                </a:rPr>
                <a:t>请输入标题</a:t>
              </a:r>
              <a:endParaRPr lang="zh-CN" altLang="en-US" b="1">
                <a:solidFill>
                  <a:prstClr val="black"/>
                </a:solidFill>
                <a:latin typeface="Arial" charset="0"/>
                <a:ea typeface="华文细黑" pitchFamily="2" charset="-122"/>
              </a:endParaRPr>
            </a:p>
          </p:txBody>
        </p:sp>
        <p:sp>
          <p:nvSpPr>
            <p:cNvPr id="15" name="矩形 26"/>
            <p:cNvSpPr>
              <a:spLocks noChangeArrowheads="1"/>
            </p:cNvSpPr>
            <p:nvPr/>
          </p:nvSpPr>
          <p:spPr bwMode="auto">
            <a:xfrm>
              <a:off x="1108722" y="742013"/>
              <a:ext cx="1338828" cy="36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b="1">
                  <a:solidFill>
                    <a:prstClr val="white"/>
                  </a:solidFill>
                  <a:latin typeface="方正正中黑简体" pitchFamily="2" charset="-122"/>
                  <a:ea typeface="方正正中黑简体" pitchFamily="2" charset="-122"/>
                  <a:sym typeface="方正正中黑简体" pitchFamily="2" charset="-122"/>
                </a:rPr>
                <a:t>请输入标题</a:t>
              </a:r>
              <a:endParaRPr lang="zh-CN" altLang="en-US" b="1">
                <a:solidFill>
                  <a:prstClr val="black"/>
                </a:solidFill>
                <a:latin typeface="Arial" charset="0"/>
                <a:ea typeface="华文细黑" pitchFamily="2" charset="-122"/>
              </a:endParaRPr>
            </a:p>
          </p:txBody>
        </p:sp>
      </p:grpSp>
    </p:spTree>
    <p:extLst>
      <p:ext uri="{BB962C8B-B14F-4D97-AF65-F5344CB8AC3E}">
        <p14:creationId xmlns:p14="http://schemas.microsoft.com/office/powerpoint/2010/main" val="179053959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ppt_x</p:attrName>
                                        </p:attrNameLst>
                                      </p:cBhvr>
                                      <p:tavLst>
                                        <p:tav tm="0">
                                          <p:val>
                                            <p:strVal val="#ppt_x"/>
                                          </p:val>
                                        </p:tav>
                                        <p:tav tm="100000">
                                          <p:val>
                                            <p:strVal val="#ppt_x"/>
                                          </p:val>
                                        </p:tav>
                                      </p:tavLst>
                                    </p:anim>
                                    <p:anim calcmode="lin" valueType="num">
                                      <p:cBhvr>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100000">
                                          <p:val>
                                            <p:strVal val="#ppt_x"/>
                                          </p:val>
                                        </p:tav>
                                      </p:tavLst>
                                    </p:anim>
                                    <p:anim calcmode="lin" valueType="num">
                                      <p:cBhvr>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3" grpId="0" bldLvl="0" autoUpdateAnimBg="0"/>
      <p:bldP spid="4" grpId="0" bldLvl="0" autoUpdateAnimBg="0"/>
      <p:bldP spid="5" grpId="0" bldLvl="0" autoUpdateAnimBg="0"/>
      <p:bldP spid="6" grpId="0" bldLvl="0" autoUpdateAnimBg="0"/>
      <p:bldP spid="7"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3"/>
          <p:cNvCxnSpPr>
            <a:cxnSpLocks noChangeShapeType="1"/>
          </p:cNvCxnSpPr>
          <p:nvPr/>
        </p:nvCxnSpPr>
        <p:spPr bwMode="auto">
          <a:xfrm>
            <a:off x="4384309" y="1220755"/>
            <a:ext cx="0" cy="5157787"/>
          </a:xfrm>
          <a:prstGeom prst="line">
            <a:avLst/>
          </a:prstGeom>
          <a:noFill/>
          <a:ln w="6350" cmpd="sng">
            <a:solidFill>
              <a:srgbClr val="7B9B54"/>
            </a:solidFill>
            <a:round/>
            <a:headEnd/>
            <a:tailEnd/>
          </a:ln>
          <a:extLst>
            <a:ext uri="{909E8E84-426E-40DD-AFC4-6F175D3DCCD1}">
              <a14:hiddenFill xmlns:a14="http://schemas.microsoft.com/office/drawing/2010/main">
                <a:noFill/>
              </a14:hiddenFill>
            </a:ext>
          </a:extLst>
        </p:spPr>
      </p:cxnSp>
      <p:sp>
        <p:nvSpPr>
          <p:cNvPr id="3" name="椭圆 14"/>
          <p:cNvSpPr>
            <a:spLocks noChangeArrowheads="1"/>
          </p:cNvSpPr>
          <p:nvPr/>
        </p:nvSpPr>
        <p:spPr bwMode="auto">
          <a:xfrm>
            <a:off x="4316048" y="2058955"/>
            <a:ext cx="128587" cy="128587"/>
          </a:xfrm>
          <a:prstGeom prst="ellipse">
            <a:avLst/>
          </a:prstGeom>
          <a:solidFill>
            <a:srgbClr val="00B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Calibri" pitchFamily="34" charset="0"/>
              <a:ea typeface="宋体" pitchFamily="2" charset="-122"/>
            </a:endParaRPr>
          </a:p>
        </p:txBody>
      </p:sp>
      <p:sp>
        <p:nvSpPr>
          <p:cNvPr id="4" name="椭圆 15"/>
          <p:cNvSpPr>
            <a:spLocks noChangeArrowheads="1"/>
          </p:cNvSpPr>
          <p:nvPr/>
        </p:nvSpPr>
        <p:spPr bwMode="auto">
          <a:xfrm>
            <a:off x="4316048" y="3735355"/>
            <a:ext cx="128587" cy="128587"/>
          </a:xfrm>
          <a:prstGeom prst="ellipse">
            <a:avLst/>
          </a:prstGeom>
          <a:solidFill>
            <a:srgbClr val="92D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Calibri" pitchFamily="34" charset="0"/>
              <a:ea typeface="宋体" pitchFamily="2" charset="-122"/>
            </a:endParaRPr>
          </a:p>
        </p:txBody>
      </p:sp>
      <p:sp>
        <p:nvSpPr>
          <p:cNvPr id="5" name="椭圆 16"/>
          <p:cNvSpPr>
            <a:spLocks noChangeArrowheads="1"/>
          </p:cNvSpPr>
          <p:nvPr/>
        </p:nvSpPr>
        <p:spPr bwMode="auto">
          <a:xfrm>
            <a:off x="4316048" y="5413341"/>
            <a:ext cx="128587" cy="128588"/>
          </a:xfrm>
          <a:prstGeom prst="ellipse">
            <a:avLst/>
          </a:prstGeom>
          <a:solidFill>
            <a:srgbClr val="00B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Calibri" pitchFamily="34" charset="0"/>
              <a:ea typeface="宋体" pitchFamily="2" charset="-122"/>
            </a:endParaRPr>
          </a:p>
        </p:txBody>
      </p:sp>
      <p:grpSp>
        <p:nvGrpSpPr>
          <p:cNvPr id="6" name="组合 5"/>
          <p:cNvGrpSpPr>
            <a:grpSpLocks/>
          </p:cNvGrpSpPr>
          <p:nvPr/>
        </p:nvGrpSpPr>
        <p:grpSpPr bwMode="auto">
          <a:xfrm>
            <a:off x="2638059" y="1485867"/>
            <a:ext cx="1276351" cy="1274763"/>
            <a:chOff x="0" y="0"/>
            <a:chExt cx="1275488" cy="1275488"/>
          </a:xfrm>
        </p:grpSpPr>
        <p:sp>
          <p:nvSpPr>
            <p:cNvPr id="7" name="泪滴形 7"/>
            <p:cNvSpPr>
              <a:spLocks/>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8" name="文本框 17"/>
            <p:cNvSpPr txBox="1">
              <a:spLocks noChangeArrowheads="1"/>
            </p:cNvSpPr>
            <p:nvPr/>
          </p:nvSpPr>
          <p:spPr bwMode="auto">
            <a:xfrm>
              <a:off x="329039" y="437689"/>
              <a:ext cx="875762" cy="4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文本</a:t>
              </a:r>
            </a:p>
          </p:txBody>
        </p:sp>
      </p:grpSp>
      <p:grpSp>
        <p:nvGrpSpPr>
          <p:cNvPr id="9" name="组合 28"/>
          <p:cNvGrpSpPr>
            <a:grpSpLocks/>
          </p:cNvGrpSpPr>
          <p:nvPr/>
        </p:nvGrpSpPr>
        <p:grpSpPr bwMode="auto">
          <a:xfrm>
            <a:off x="2638059" y="3162265"/>
            <a:ext cx="1276351" cy="1276351"/>
            <a:chOff x="0" y="0"/>
            <a:chExt cx="1275488" cy="1275488"/>
          </a:xfrm>
        </p:grpSpPr>
        <p:sp>
          <p:nvSpPr>
            <p:cNvPr id="10" name="泪滴形 9"/>
            <p:cNvSpPr>
              <a:spLocks/>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1" name="文本框 18"/>
            <p:cNvSpPr txBox="1">
              <a:spLocks noChangeArrowheads="1"/>
            </p:cNvSpPr>
            <p:nvPr/>
          </p:nvSpPr>
          <p:spPr bwMode="auto">
            <a:xfrm>
              <a:off x="331574" y="437688"/>
              <a:ext cx="875762" cy="39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000" b="1">
                  <a:solidFill>
                    <a:prstClr val="white"/>
                  </a:solidFill>
                  <a:latin typeface="微软雅黑" pitchFamily="34" charset="-122"/>
                  <a:ea typeface="微软雅黑" pitchFamily="34" charset="-122"/>
                </a:rPr>
                <a:t>文本</a:t>
              </a:r>
            </a:p>
          </p:txBody>
        </p:sp>
      </p:grpSp>
      <p:grpSp>
        <p:nvGrpSpPr>
          <p:cNvPr id="12" name="组合 29"/>
          <p:cNvGrpSpPr>
            <a:grpSpLocks/>
          </p:cNvGrpSpPr>
          <p:nvPr/>
        </p:nvGrpSpPr>
        <p:grpSpPr bwMode="auto">
          <a:xfrm>
            <a:off x="2638059" y="4838665"/>
            <a:ext cx="1276351" cy="1276351"/>
            <a:chOff x="0" y="0"/>
            <a:chExt cx="1275488" cy="1275488"/>
          </a:xfrm>
        </p:grpSpPr>
        <p:sp>
          <p:nvSpPr>
            <p:cNvPr id="13" name="泪滴形 12"/>
            <p:cNvSpPr>
              <a:spLocks/>
            </p:cNvSpPr>
            <p:nvPr/>
          </p:nvSpPr>
          <p:spPr bwMode="auto">
            <a:xfrm rot="2700000">
              <a:off x="0" y="0"/>
              <a:ext cx="1275488" cy="1275488"/>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4" name="文本框 19"/>
            <p:cNvSpPr txBox="1">
              <a:spLocks noChangeArrowheads="1"/>
            </p:cNvSpPr>
            <p:nvPr/>
          </p:nvSpPr>
          <p:spPr bwMode="auto">
            <a:xfrm>
              <a:off x="331574" y="437688"/>
              <a:ext cx="875762" cy="39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000" b="1">
                  <a:solidFill>
                    <a:prstClr val="white"/>
                  </a:solidFill>
                  <a:latin typeface="微软雅黑" pitchFamily="34" charset="-122"/>
                  <a:ea typeface="微软雅黑" pitchFamily="34" charset="-122"/>
                </a:rPr>
                <a:t>文本</a:t>
              </a:r>
            </a:p>
          </p:txBody>
        </p:sp>
      </p:grpSp>
      <p:sp>
        <p:nvSpPr>
          <p:cNvPr id="15" name="矩形 20"/>
          <p:cNvSpPr>
            <a:spLocks noChangeArrowheads="1"/>
          </p:cNvSpPr>
          <p:nvPr/>
        </p:nvSpPr>
        <p:spPr bwMode="auto">
          <a:xfrm>
            <a:off x="4771661" y="1706528"/>
            <a:ext cx="2730500" cy="376237"/>
          </a:xfrm>
          <a:prstGeom prst="rect">
            <a:avLst/>
          </a:prstGeom>
          <a:solidFill>
            <a:srgbClr val="00B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r>
              <a:rPr lang="zh-CN" altLang="en-US" sz="1600" b="1">
                <a:solidFill>
                  <a:srgbClr val="FFFFFF"/>
                </a:solidFill>
                <a:latin typeface="微软雅黑" pitchFamily="34" charset="-122"/>
                <a:ea typeface="微软雅黑" pitchFamily="34" charset="-122"/>
              </a:rPr>
              <a:t>点击此处添加您的文字</a:t>
            </a:r>
          </a:p>
        </p:txBody>
      </p:sp>
      <p:sp>
        <p:nvSpPr>
          <p:cNvPr id="16" name="TextBox 10"/>
          <p:cNvSpPr txBox="1">
            <a:spLocks noChangeArrowheads="1"/>
          </p:cNvSpPr>
          <p:nvPr/>
        </p:nvSpPr>
        <p:spPr bwMode="auto">
          <a:xfrm>
            <a:off x="4651011" y="2158966"/>
            <a:ext cx="48053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endParaRPr lang="en-US" altLang="zh-CN" sz="1200" b="1" dirty="0">
              <a:solidFill>
                <a:srgbClr val="4D4D4D"/>
              </a:solidFill>
              <a:latin typeface="微软雅黑" pitchFamily="34" charset="-122"/>
              <a:ea typeface="微软雅黑" pitchFamily="34" charset="-122"/>
            </a:endParaRP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endParaRPr lang="zh-CN" altLang="en-US" sz="1200" b="1" dirty="0">
              <a:solidFill>
                <a:srgbClr val="4D4D4D"/>
              </a:solidFill>
              <a:latin typeface="微软雅黑" pitchFamily="34" charset="-122"/>
              <a:ea typeface="微软雅黑" pitchFamily="34" charset="-122"/>
            </a:endParaRPr>
          </a:p>
        </p:txBody>
      </p:sp>
      <p:sp>
        <p:nvSpPr>
          <p:cNvPr id="17" name="矩形 22"/>
          <p:cNvSpPr>
            <a:spLocks noChangeArrowheads="1"/>
          </p:cNvSpPr>
          <p:nvPr/>
        </p:nvSpPr>
        <p:spPr bwMode="auto">
          <a:xfrm>
            <a:off x="4771661" y="3467066"/>
            <a:ext cx="2730500" cy="377825"/>
          </a:xfrm>
          <a:prstGeom prst="rect">
            <a:avLst/>
          </a:prstGeom>
          <a:solidFill>
            <a:srgbClr val="92D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r>
              <a:rPr lang="zh-CN" altLang="en-US" sz="1600" b="1" dirty="0">
                <a:solidFill>
                  <a:srgbClr val="FFFFFF"/>
                </a:solidFill>
                <a:latin typeface="微软雅黑" pitchFamily="34" charset="-122"/>
                <a:ea typeface="微软雅黑" pitchFamily="34" charset="-122"/>
              </a:rPr>
              <a:t>点击此处添加您的文字</a:t>
            </a:r>
          </a:p>
        </p:txBody>
      </p:sp>
      <p:sp>
        <p:nvSpPr>
          <p:cNvPr id="18" name="TextBox 10"/>
          <p:cNvSpPr txBox="1">
            <a:spLocks noChangeArrowheads="1"/>
          </p:cNvSpPr>
          <p:nvPr/>
        </p:nvSpPr>
        <p:spPr bwMode="auto">
          <a:xfrm>
            <a:off x="4651011" y="3921092"/>
            <a:ext cx="48053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endParaRPr lang="en-US" altLang="zh-CN" sz="1200" b="1" dirty="0">
              <a:solidFill>
                <a:srgbClr val="4D4D4D"/>
              </a:solidFill>
              <a:latin typeface="微软雅黑" pitchFamily="34" charset="-122"/>
              <a:ea typeface="微软雅黑" pitchFamily="34" charset="-122"/>
            </a:endParaRP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endParaRPr lang="zh-CN" altLang="en-US" sz="1200" b="1" dirty="0">
              <a:solidFill>
                <a:srgbClr val="4D4D4D"/>
              </a:solidFill>
              <a:latin typeface="微软雅黑" pitchFamily="34" charset="-122"/>
              <a:ea typeface="微软雅黑" pitchFamily="34" charset="-122"/>
            </a:endParaRPr>
          </a:p>
        </p:txBody>
      </p:sp>
      <p:sp>
        <p:nvSpPr>
          <p:cNvPr id="19" name="矩形 24"/>
          <p:cNvSpPr>
            <a:spLocks noChangeArrowheads="1"/>
          </p:cNvSpPr>
          <p:nvPr/>
        </p:nvSpPr>
        <p:spPr bwMode="auto">
          <a:xfrm>
            <a:off x="4771661" y="5087905"/>
            <a:ext cx="2730500" cy="377825"/>
          </a:xfrm>
          <a:prstGeom prst="rect">
            <a:avLst/>
          </a:prstGeom>
          <a:solidFill>
            <a:srgbClr val="00B050"/>
          </a:solidFill>
          <a:ln>
            <a:noFill/>
          </a:ln>
          <a:extLst/>
        </p:spPr>
        <p:txBody>
          <a:bodyPr lIns="91440" tIns="45720" rIns="91440" bIns="4572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fontAlgn="base">
              <a:spcBef>
                <a:spcPct val="0"/>
              </a:spcBef>
              <a:spcAft>
                <a:spcPct val="0"/>
              </a:spcAft>
            </a:pPr>
            <a:r>
              <a:rPr lang="zh-CN" altLang="en-US" sz="1600" b="1">
                <a:solidFill>
                  <a:srgbClr val="FFFFFF"/>
                </a:solidFill>
                <a:latin typeface="微软雅黑" pitchFamily="34" charset="-122"/>
                <a:ea typeface="微软雅黑" pitchFamily="34" charset="-122"/>
              </a:rPr>
              <a:t>点击此处添加您的文字</a:t>
            </a:r>
          </a:p>
        </p:txBody>
      </p:sp>
      <p:sp>
        <p:nvSpPr>
          <p:cNvPr id="20" name="TextBox 10"/>
          <p:cNvSpPr txBox="1">
            <a:spLocks noChangeArrowheads="1"/>
          </p:cNvSpPr>
          <p:nvPr/>
        </p:nvSpPr>
        <p:spPr bwMode="auto">
          <a:xfrm>
            <a:off x="4651011" y="5541929"/>
            <a:ext cx="48053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endParaRPr lang="en-US" altLang="zh-CN" sz="1200" b="1" dirty="0">
              <a:solidFill>
                <a:srgbClr val="4D4D4D"/>
              </a:solidFill>
              <a:latin typeface="微软雅黑" pitchFamily="34" charset="-122"/>
              <a:ea typeface="微软雅黑" pitchFamily="34" charset="-122"/>
            </a:endParaRP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r>
              <a:rPr lang="zh-CN" altLang="en-US" sz="1200" b="1" dirty="0">
                <a:solidFill>
                  <a:srgbClr val="4D4D4D"/>
                </a:solidFill>
                <a:latin typeface="微软雅黑" pitchFamily="34" charset="-122"/>
                <a:ea typeface="微软雅黑" pitchFamily="34" charset="-122"/>
              </a:rPr>
              <a:t>在此输入文字在此输入文字在此输入文字在此输入文字在此输入文字</a:t>
            </a:r>
          </a:p>
          <a:p>
            <a:pPr fontAlgn="base">
              <a:spcBef>
                <a:spcPct val="0"/>
              </a:spcBef>
              <a:spcAft>
                <a:spcPct val="0"/>
              </a:spcAft>
            </a:pPr>
            <a:endParaRPr lang="zh-CN" altLang="en-US" sz="1200" b="1" dirty="0">
              <a:solidFill>
                <a:srgbClr val="4D4D4D"/>
              </a:solidFill>
              <a:latin typeface="微软雅黑" pitchFamily="34" charset="-122"/>
              <a:ea typeface="微软雅黑" pitchFamily="34" charset="-122"/>
            </a:endParaRPr>
          </a:p>
        </p:txBody>
      </p:sp>
    </p:spTree>
    <p:extLst>
      <p:ext uri="{BB962C8B-B14F-4D97-AF65-F5344CB8AC3E}">
        <p14:creationId xmlns:p14="http://schemas.microsoft.com/office/powerpoint/2010/main" val="34681143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3000"/>
                            </p:stCondLst>
                            <p:childTnLst>
                              <p:par>
                                <p:cTn id="53" presetID="2" presetClass="entr" presetSubtype="8"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1+#ppt_w/2"/>
                                          </p:val>
                                        </p:tav>
                                        <p:tav tm="100000">
                                          <p:val>
                                            <p:strVal val="#ppt_x"/>
                                          </p:val>
                                        </p:tav>
                                      </p:tavLst>
                                    </p:anim>
                                    <p:anim calcmode="lin" valueType="num">
                                      <p:cBhvr additive="base">
                                        <p:cTn id="60" dur="500" fill="hold"/>
                                        <p:tgtEl>
                                          <p:spTgt spid="1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1+#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5" grpId="0" animBg="1"/>
      <p:bldP spid="16" grpId="0"/>
      <p:bldP spid="17" grpId="0" animBg="1"/>
      <p:bldP spid="18" grpId="0"/>
      <p:bldP spid="1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717"/>
          <p:cNvSpPr/>
          <p:nvPr/>
        </p:nvSpPr>
        <p:spPr>
          <a:xfrm rot="5400000">
            <a:off x="8103026" y="4012896"/>
            <a:ext cx="855407" cy="643049"/>
          </a:xfrm>
          <a:prstGeom prst="rightArrow">
            <a:avLst>
              <a:gd name="adj1" fmla="val 32000"/>
              <a:gd name="adj2" fmla="val 64000"/>
            </a:avLst>
          </a:prstGeom>
          <a:solidFill>
            <a:srgbClr val="00B050"/>
          </a:solidFill>
          <a:ln w="12700">
            <a:miter lim="400000"/>
          </a:ln>
        </p:spPr>
        <p:txBody>
          <a:bodyPr lIns="53753" tIns="53753" rIns="53753" bIns="53753"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a:solidFill>
                <a:srgbClr val="FFFFFF"/>
              </a:solidFill>
              <a:latin typeface="微软雅黑"/>
              <a:ea typeface="Helvetica Light"/>
              <a:cs typeface="Helvetica Light"/>
              <a:sym typeface="Helvetica Light"/>
            </a:endParaRPr>
          </a:p>
        </p:txBody>
      </p:sp>
      <p:sp>
        <p:nvSpPr>
          <p:cNvPr id="3" name="Shape 2721"/>
          <p:cNvSpPr/>
          <p:nvPr/>
        </p:nvSpPr>
        <p:spPr>
          <a:xfrm rot="5400000">
            <a:off x="5645393" y="4012896"/>
            <a:ext cx="855407" cy="643049"/>
          </a:xfrm>
          <a:prstGeom prst="rightArrow">
            <a:avLst>
              <a:gd name="adj1" fmla="val 32000"/>
              <a:gd name="adj2" fmla="val 64000"/>
            </a:avLst>
          </a:prstGeom>
          <a:solidFill>
            <a:srgbClr val="00B050"/>
          </a:solidFill>
          <a:ln w="12700">
            <a:miter lim="400000"/>
          </a:ln>
        </p:spPr>
        <p:txBody>
          <a:bodyPr lIns="53753" tIns="53753" rIns="53753" bIns="53753"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a:solidFill>
                <a:srgbClr val="FFFFFF"/>
              </a:solidFill>
              <a:latin typeface="微软雅黑"/>
              <a:ea typeface="Helvetica Light"/>
              <a:cs typeface="Helvetica Light"/>
              <a:sym typeface="Helvetica Light"/>
            </a:endParaRPr>
          </a:p>
        </p:txBody>
      </p:sp>
      <p:sp>
        <p:nvSpPr>
          <p:cNvPr id="4" name="Shape 2725"/>
          <p:cNvSpPr/>
          <p:nvPr/>
        </p:nvSpPr>
        <p:spPr>
          <a:xfrm rot="5400000">
            <a:off x="3174531" y="4012896"/>
            <a:ext cx="855407" cy="643049"/>
          </a:xfrm>
          <a:prstGeom prst="rightArrow">
            <a:avLst>
              <a:gd name="adj1" fmla="val 32000"/>
              <a:gd name="adj2" fmla="val 64000"/>
            </a:avLst>
          </a:prstGeom>
          <a:solidFill>
            <a:srgbClr val="00B050"/>
          </a:solidFill>
          <a:ln w="12700">
            <a:miter lim="400000"/>
          </a:ln>
        </p:spPr>
        <p:txBody>
          <a:bodyPr lIns="53753" tIns="53753" rIns="53753" bIns="53753"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a:solidFill>
                <a:srgbClr val="FFFFFF"/>
              </a:solidFill>
              <a:latin typeface="微软雅黑"/>
              <a:ea typeface="Helvetica Light"/>
              <a:cs typeface="Helvetica Light"/>
              <a:sym typeface="Helvetica Light"/>
            </a:endParaRPr>
          </a:p>
        </p:txBody>
      </p:sp>
      <p:sp>
        <p:nvSpPr>
          <p:cNvPr id="5" name="Shape 2729"/>
          <p:cNvSpPr/>
          <p:nvPr/>
        </p:nvSpPr>
        <p:spPr>
          <a:xfrm>
            <a:off x="1223461" y="3219828"/>
            <a:ext cx="2272335" cy="116293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B050"/>
          </a:solidFill>
          <a:ln w="63500">
            <a:solidFill>
              <a:srgbClr val="FFFFFF"/>
            </a:solidFill>
            <a:miter lim="400000"/>
          </a:ln>
        </p:spPr>
        <p:txBody>
          <a:bodyPr lIns="40315" tIns="40315" rIns="40315" bIns="40315"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6" name="Shape 2730"/>
          <p:cNvSpPr/>
          <p:nvPr/>
        </p:nvSpPr>
        <p:spPr>
          <a:xfrm>
            <a:off x="3694325" y="3219828"/>
            <a:ext cx="2272335" cy="116293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92D050"/>
          </a:solidFill>
          <a:ln w="63500">
            <a:solidFill>
              <a:srgbClr val="FFFFFF"/>
            </a:solidFill>
            <a:miter lim="400000"/>
          </a:ln>
        </p:spPr>
        <p:txBody>
          <a:bodyPr lIns="40315" tIns="40315" rIns="40315" bIns="40315"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7" name="Shape 2731"/>
          <p:cNvSpPr/>
          <p:nvPr/>
        </p:nvSpPr>
        <p:spPr>
          <a:xfrm>
            <a:off x="6165188" y="3219828"/>
            <a:ext cx="2272328" cy="116293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B050"/>
          </a:solidFill>
          <a:ln w="63500">
            <a:solidFill>
              <a:srgbClr val="FFFFFF"/>
            </a:solidFill>
            <a:miter lim="400000"/>
          </a:ln>
        </p:spPr>
        <p:txBody>
          <a:bodyPr lIns="40315" tIns="40315" rIns="40315" bIns="40315"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8" name="Shape 2732"/>
          <p:cNvSpPr/>
          <p:nvPr/>
        </p:nvSpPr>
        <p:spPr>
          <a:xfrm>
            <a:off x="8623940" y="3219828"/>
            <a:ext cx="2272328" cy="116293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92D050"/>
          </a:solidFill>
          <a:ln w="63500">
            <a:solidFill>
              <a:srgbClr val="FFFFFF"/>
            </a:solidFill>
            <a:miter lim="400000"/>
          </a:ln>
        </p:spPr>
        <p:txBody>
          <a:bodyPr lIns="40315" tIns="40315" rIns="40315" bIns="40315"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9" name="Shape 2733"/>
          <p:cNvSpPr/>
          <p:nvPr/>
        </p:nvSpPr>
        <p:spPr>
          <a:xfrm>
            <a:off x="2701135" y="3643816"/>
            <a:ext cx="1802199" cy="3028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2D050">
              <a:alpha val="50000"/>
            </a:srgbClr>
          </a:solidFill>
          <a:ln w="63500">
            <a:solidFill>
              <a:srgbClr val="FFFFFF">
                <a:alpha val="50000"/>
              </a:srgbClr>
            </a:solidFill>
            <a:miter lim="400000"/>
          </a:ln>
        </p:spPr>
        <p:txBody>
          <a:bodyPr lIns="0" tIns="0" rIns="0" bIns="0"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10" name="Shape 2734"/>
          <p:cNvSpPr/>
          <p:nvPr/>
        </p:nvSpPr>
        <p:spPr>
          <a:xfrm>
            <a:off x="5172000" y="3643816"/>
            <a:ext cx="1802193" cy="3028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2D050">
              <a:alpha val="50000"/>
            </a:srgbClr>
          </a:solidFill>
          <a:ln w="63500">
            <a:solidFill>
              <a:srgbClr val="FFFFFF">
                <a:alpha val="50000"/>
              </a:srgbClr>
            </a:solidFill>
            <a:miter lim="400000"/>
          </a:ln>
        </p:spPr>
        <p:txBody>
          <a:bodyPr lIns="0" tIns="0" rIns="0" bIns="0"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11" name="Shape 2735"/>
          <p:cNvSpPr/>
          <p:nvPr/>
        </p:nvSpPr>
        <p:spPr>
          <a:xfrm>
            <a:off x="7630752" y="3643816"/>
            <a:ext cx="1802193" cy="30284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2D050">
              <a:alpha val="50000"/>
            </a:srgbClr>
          </a:solidFill>
          <a:ln w="63500">
            <a:solidFill>
              <a:srgbClr val="FFFFFF">
                <a:alpha val="50000"/>
              </a:srgbClr>
            </a:solidFill>
            <a:miter lim="400000"/>
          </a:ln>
        </p:spPr>
        <p:txBody>
          <a:bodyPr lIns="0" tIns="0" rIns="0" bIns="0" anchor="ctr"/>
          <a:lstStyle/>
          <a:p>
            <a:pPr fontAlgn="base">
              <a:spcBef>
                <a:spcPct val="0"/>
              </a:spcBef>
              <a:spcAft>
                <a:spcPct val="0"/>
              </a:spcAft>
              <a:defRPr sz="3200">
                <a:solidFill>
                  <a:srgbClr val="FFFFFF"/>
                </a:solidFill>
                <a:latin typeface="Helvetica Light"/>
                <a:ea typeface="Helvetica Light"/>
                <a:cs typeface="Helvetica Light"/>
                <a:sym typeface="Helvetica Light"/>
              </a:defRPr>
            </a:pPr>
            <a:endParaRPr sz="3333" b="1" kern="0">
              <a:solidFill>
                <a:srgbClr val="FFFFFF"/>
              </a:solidFill>
              <a:latin typeface="微软雅黑"/>
              <a:ea typeface="Helvetica Light"/>
              <a:cs typeface="Helvetica Light"/>
              <a:sym typeface="Helvetica Light"/>
            </a:endParaRPr>
          </a:p>
        </p:txBody>
      </p:sp>
      <p:sp>
        <p:nvSpPr>
          <p:cNvPr id="12" name="TextBox 70"/>
          <p:cNvSpPr txBox="1"/>
          <p:nvPr/>
        </p:nvSpPr>
        <p:spPr>
          <a:xfrm>
            <a:off x="1339018" y="2280188"/>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13" name="Text Placeholder 2"/>
          <p:cNvSpPr txBox="1">
            <a:spLocks/>
          </p:cNvSpPr>
          <p:nvPr/>
        </p:nvSpPr>
        <p:spPr>
          <a:xfrm>
            <a:off x="1219536" y="1897055"/>
            <a:ext cx="2085379" cy="312491"/>
          </a:xfrm>
          <a:prstGeom prst="rect">
            <a:avLst/>
          </a:prstGeom>
          <a:noFill/>
        </p:spPr>
        <p:txBody>
          <a:bodyPr vert="horz" lIns="0" tIns="48377" rIns="0" bIns="48377"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Aft>
                <a:spcPct val="0"/>
              </a:spcAft>
            </a:pPr>
            <a:r>
              <a:rPr lang="zh-CN" altLang="en-US" sz="1467" dirty="0">
                <a:solidFill>
                  <a:srgbClr val="08A810"/>
                </a:solidFill>
                <a:latin typeface="微软雅黑"/>
                <a:ea typeface="微软雅黑"/>
              </a:rPr>
              <a:t>添加标题</a:t>
            </a:r>
            <a:endParaRPr lang="en-GB" altLang="zh-CN" sz="1467" dirty="0">
              <a:solidFill>
                <a:srgbClr val="08A810"/>
              </a:solidFill>
              <a:latin typeface="微软雅黑"/>
              <a:ea typeface="微软雅黑"/>
            </a:endParaRPr>
          </a:p>
        </p:txBody>
      </p:sp>
      <p:sp>
        <p:nvSpPr>
          <p:cNvPr id="14" name="TextBox 72"/>
          <p:cNvSpPr txBox="1"/>
          <p:nvPr/>
        </p:nvSpPr>
        <p:spPr>
          <a:xfrm>
            <a:off x="3881281" y="2280188"/>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15" name="Text Placeholder 2"/>
          <p:cNvSpPr txBox="1">
            <a:spLocks/>
          </p:cNvSpPr>
          <p:nvPr/>
        </p:nvSpPr>
        <p:spPr>
          <a:xfrm>
            <a:off x="3761799" y="1897055"/>
            <a:ext cx="2085379" cy="312491"/>
          </a:xfrm>
          <a:prstGeom prst="rect">
            <a:avLst/>
          </a:prstGeom>
          <a:noFill/>
        </p:spPr>
        <p:txBody>
          <a:bodyPr vert="horz" lIns="0" tIns="48377" rIns="0" bIns="48377"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Aft>
                <a:spcPct val="0"/>
              </a:spcAft>
            </a:pPr>
            <a:r>
              <a:rPr lang="zh-CN" altLang="en-US" sz="1467" dirty="0">
                <a:solidFill>
                  <a:srgbClr val="08A810"/>
                </a:solidFill>
                <a:latin typeface="微软雅黑"/>
                <a:ea typeface="微软雅黑"/>
              </a:rPr>
              <a:t>添加标题</a:t>
            </a:r>
            <a:endParaRPr lang="en-GB" altLang="zh-CN" sz="1467" dirty="0">
              <a:solidFill>
                <a:srgbClr val="08A810"/>
              </a:solidFill>
              <a:latin typeface="微软雅黑"/>
              <a:ea typeface="微软雅黑"/>
            </a:endParaRPr>
          </a:p>
        </p:txBody>
      </p:sp>
      <p:sp>
        <p:nvSpPr>
          <p:cNvPr id="16" name="TextBox 74"/>
          <p:cNvSpPr txBox="1"/>
          <p:nvPr/>
        </p:nvSpPr>
        <p:spPr>
          <a:xfrm>
            <a:off x="6297706" y="2275964"/>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17" name="Text Placeholder 2"/>
          <p:cNvSpPr txBox="1">
            <a:spLocks/>
          </p:cNvSpPr>
          <p:nvPr/>
        </p:nvSpPr>
        <p:spPr>
          <a:xfrm>
            <a:off x="6178224" y="1892829"/>
            <a:ext cx="2085379" cy="312491"/>
          </a:xfrm>
          <a:prstGeom prst="rect">
            <a:avLst/>
          </a:prstGeom>
          <a:noFill/>
        </p:spPr>
        <p:txBody>
          <a:bodyPr vert="horz" lIns="0" tIns="48377" rIns="0" bIns="48377"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Aft>
                <a:spcPct val="0"/>
              </a:spcAft>
            </a:pPr>
            <a:r>
              <a:rPr lang="zh-CN" altLang="en-US" sz="1467" dirty="0">
                <a:solidFill>
                  <a:srgbClr val="08A810"/>
                </a:solidFill>
                <a:latin typeface="微软雅黑"/>
                <a:ea typeface="微软雅黑"/>
              </a:rPr>
              <a:t>添加标题</a:t>
            </a:r>
            <a:endParaRPr lang="en-GB" altLang="zh-CN" sz="1467" dirty="0">
              <a:solidFill>
                <a:srgbClr val="08A810"/>
              </a:solidFill>
              <a:latin typeface="微软雅黑"/>
              <a:ea typeface="微软雅黑"/>
            </a:endParaRPr>
          </a:p>
        </p:txBody>
      </p:sp>
      <p:sp>
        <p:nvSpPr>
          <p:cNvPr id="18" name="TextBox 76"/>
          <p:cNvSpPr txBox="1"/>
          <p:nvPr/>
        </p:nvSpPr>
        <p:spPr>
          <a:xfrm>
            <a:off x="8850047" y="2275964"/>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19" name="Text Placeholder 2"/>
          <p:cNvSpPr txBox="1">
            <a:spLocks/>
          </p:cNvSpPr>
          <p:nvPr/>
        </p:nvSpPr>
        <p:spPr>
          <a:xfrm>
            <a:off x="8730565" y="1892829"/>
            <a:ext cx="2085379" cy="312491"/>
          </a:xfrm>
          <a:prstGeom prst="rect">
            <a:avLst/>
          </a:prstGeom>
          <a:noFill/>
        </p:spPr>
        <p:txBody>
          <a:bodyPr vert="horz" lIns="0" tIns="48377" rIns="0" bIns="48377"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Aft>
                <a:spcPct val="0"/>
              </a:spcAft>
            </a:pPr>
            <a:r>
              <a:rPr lang="zh-CN" altLang="en-US" sz="1467" dirty="0">
                <a:solidFill>
                  <a:srgbClr val="08A810"/>
                </a:solidFill>
                <a:latin typeface="微软雅黑"/>
                <a:ea typeface="微软雅黑"/>
              </a:rPr>
              <a:t>添加标题</a:t>
            </a:r>
            <a:endParaRPr lang="en-GB" altLang="zh-CN" sz="1467" dirty="0">
              <a:solidFill>
                <a:srgbClr val="08A810"/>
              </a:solidFill>
              <a:latin typeface="微软雅黑"/>
              <a:ea typeface="微软雅黑"/>
            </a:endParaRPr>
          </a:p>
        </p:txBody>
      </p:sp>
      <p:sp>
        <p:nvSpPr>
          <p:cNvPr id="20" name="TextBox 78"/>
          <p:cNvSpPr txBox="1"/>
          <p:nvPr/>
        </p:nvSpPr>
        <p:spPr>
          <a:xfrm>
            <a:off x="2830517" y="4955203"/>
            <a:ext cx="1566356" cy="164212"/>
          </a:xfrm>
          <a:prstGeom prst="rect">
            <a:avLst/>
          </a:prstGeom>
          <a:noFill/>
        </p:spPr>
        <p:txBody>
          <a:bodyPr wrap="square" lIns="0" tIns="0" rIns="0" bIns="0" rtlCol="0">
            <a:spAutoFit/>
          </a:bodyPr>
          <a:lstStyle/>
          <a:p>
            <a:pPr algn="ctr" defTabSz="1245312" fontAlgn="base">
              <a:spcBef>
                <a:spcPct val="0"/>
              </a:spcBef>
              <a:spcAft>
                <a:spcPct val="0"/>
              </a:spcAft>
            </a:pPr>
            <a:r>
              <a:rPr lang="zh-CN" altLang="en-US" sz="1067" b="1" dirty="0">
                <a:solidFill>
                  <a:srgbClr val="08A810"/>
                </a:solidFill>
                <a:latin typeface="微软雅黑"/>
                <a:ea typeface="微软雅黑"/>
              </a:rPr>
              <a:t>添加标题</a:t>
            </a:r>
            <a:endParaRPr lang="en-GB" altLang="zh-CN" sz="1067" b="1" dirty="0">
              <a:solidFill>
                <a:srgbClr val="08A810"/>
              </a:solidFill>
              <a:latin typeface="微软雅黑"/>
              <a:ea typeface="微软雅黑"/>
            </a:endParaRPr>
          </a:p>
        </p:txBody>
      </p:sp>
      <p:sp>
        <p:nvSpPr>
          <p:cNvPr id="21" name="TextBox 79"/>
          <p:cNvSpPr txBox="1"/>
          <p:nvPr/>
        </p:nvSpPr>
        <p:spPr>
          <a:xfrm>
            <a:off x="2633227" y="5233756"/>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22" name="TextBox 80"/>
          <p:cNvSpPr txBox="1"/>
          <p:nvPr/>
        </p:nvSpPr>
        <p:spPr>
          <a:xfrm>
            <a:off x="5291803" y="4955203"/>
            <a:ext cx="1566356" cy="164212"/>
          </a:xfrm>
          <a:prstGeom prst="rect">
            <a:avLst/>
          </a:prstGeom>
          <a:noFill/>
        </p:spPr>
        <p:txBody>
          <a:bodyPr wrap="square" lIns="0" tIns="0" rIns="0" bIns="0" rtlCol="0">
            <a:spAutoFit/>
          </a:bodyPr>
          <a:lstStyle/>
          <a:p>
            <a:pPr algn="ctr" defTabSz="1245312" fontAlgn="base">
              <a:spcBef>
                <a:spcPct val="0"/>
              </a:spcBef>
              <a:spcAft>
                <a:spcPct val="0"/>
              </a:spcAft>
            </a:pPr>
            <a:r>
              <a:rPr lang="zh-CN" altLang="en-US" sz="1067" b="1" dirty="0">
                <a:solidFill>
                  <a:srgbClr val="08A810"/>
                </a:solidFill>
                <a:latin typeface="微软雅黑"/>
                <a:ea typeface="微软雅黑"/>
              </a:rPr>
              <a:t>添加标题</a:t>
            </a:r>
            <a:endParaRPr lang="en-GB" altLang="zh-CN" sz="1067" b="1" dirty="0">
              <a:solidFill>
                <a:srgbClr val="08A810"/>
              </a:solidFill>
              <a:latin typeface="微软雅黑"/>
              <a:ea typeface="微软雅黑"/>
            </a:endParaRPr>
          </a:p>
        </p:txBody>
      </p:sp>
      <p:sp>
        <p:nvSpPr>
          <p:cNvPr id="23" name="TextBox 81"/>
          <p:cNvSpPr txBox="1"/>
          <p:nvPr/>
        </p:nvSpPr>
        <p:spPr>
          <a:xfrm>
            <a:off x="5094514" y="5233756"/>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
        <p:nvSpPr>
          <p:cNvPr id="24" name="TextBox 82"/>
          <p:cNvSpPr txBox="1"/>
          <p:nvPr/>
        </p:nvSpPr>
        <p:spPr>
          <a:xfrm>
            <a:off x="7760009" y="4955203"/>
            <a:ext cx="1566356" cy="164212"/>
          </a:xfrm>
          <a:prstGeom prst="rect">
            <a:avLst/>
          </a:prstGeom>
          <a:noFill/>
        </p:spPr>
        <p:txBody>
          <a:bodyPr wrap="square" lIns="0" tIns="0" rIns="0" bIns="0" rtlCol="0">
            <a:spAutoFit/>
          </a:bodyPr>
          <a:lstStyle/>
          <a:p>
            <a:pPr algn="ctr" defTabSz="1245312" fontAlgn="base">
              <a:spcBef>
                <a:spcPct val="0"/>
              </a:spcBef>
              <a:spcAft>
                <a:spcPct val="0"/>
              </a:spcAft>
            </a:pPr>
            <a:r>
              <a:rPr lang="zh-CN" altLang="en-US" sz="1067" b="1" dirty="0">
                <a:solidFill>
                  <a:srgbClr val="08A810"/>
                </a:solidFill>
                <a:latin typeface="微软雅黑"/>
                <a:ea typeface="微软雅黑"/>
              </a:rPr>
              <a:t>添加标题</a:t>
            </a:r>
            <a:endParaRPr lang="en-GB" altLang="zh-CN" sz="1067" b="1" dirty="0">
              <a:solidFill>
                <a:srgbClr val="08A810"/>
              </a:solidFill>
              <a:latin typeface="微软雅黑"/>
              <a:ea typeface="微软雅黑"/>
            </a:endParaRPr>
          </a:p>
        </p:txBody>
      </p:sp>
      <p:sp>
        <p:nvSpPr>
          <p:cNvPr id="25" name="TextBox 83"/>
          <p:cNvSpPr txBox="1"/>
          <p:nvPr/>
        </p:nvSpPr>
        <p:spPr>
          <a:xfrm>
            <a:off x="7562719" y="5233756"/>
            <a:ext cx="1960935" cy="492635"/>
          </a:xfrm>
          <a:prstGeom prst="rect">
            <a:avLst/>
          </a:prstGeom>
          <a:noFill/>
        </p:spPr>
        <p:txBody>
          <a:bodyPr wrap="square" lIns="0" tIns="0" rIns="0" bIns="0" rtlCol="0">
            <a:spAutoFit/>
          </a:bodyPr>
          <a:lstStyle/>
          <a:p>
            <a:pPr algn="ctr" fontAlgn="base">
              <a:spcBef>
                <a:spcPct val="0"/>
              </a:spcBef>
              <a:spcAft>
                <a:spcPct val="0"/>
              </a:spcAft>
            </a:pPr>
            <a:r>
              <a:rPr lang="zh-CN" altLang="en-US" sz="1067" b="1" dirty="0">
                <a:solidFill>
                  <a:srgbClr val="474747"/>
                </a:solidFill>
                <a:latin typeface="微软雅黑"/>
                <a:ea typeface="微软雅黑"/>
              </a:rPr>
              <a:t>此处添加详细文本描述，建议与标题相关并符合整体语言风格，语言描述尽量简洁生动</a:t>
            </a:r>
            <a:endParaRPr lang="en-GB" altLang="zh-CN" sz="1067" b="1" dirty="0">
              <a:solidFill>
                <a:srgbClr val="474747"/>
              </a:solidFill>
              <a:latin typeface="微软雅黑"/>
              <a:ea typeface="微软雅黑"/>
            </a:endParaRPr>
          </a:p>
        </p:txBody>
      </p:sp>
    </p:spTree>
    <p:extLst>
      <p:ext uri="{BB962C8B-B14F-4D97-AF65-F5344CB8AC3E}">
        <p14:creationId xmlns:p14="http://schemas.microsoft.com/office/powerpoint/2010/main" val="139380574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
                                        <p:tgtEl>
                                          <p:spTgt spid="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200"/>
                                        <p:tgtEl>
                                          <p:spTgt spid="13">
                                            <p:txEl>
                                              <p:pRg st="0" end="0"/>
                                            </p:txEl>
                                          </p:spTgt>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200"/>
                                        <p:tgtEl>
                                          <p:spTgt spid="12"/>
                                        </p:tgtEl>
                                      </p:cBhvr>
                                    </p:animEffect>
                                  </p:childTnLst>
                                </p:cTn>
                              </p:par>
                            </p:childTnLst>
                          </p:cTn>
                        </p:par>
                        <p:par>
                          <p:cTn id="16" fill="hold">
                            <p:stCondLst>
                              <p:cond delay="6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200"/>
                                        <p:tgtEl>
                                          <p:spTgt spid="9"/>
                                        </p:tgtEl>
                                      </p:cBhvr>
                                    </p:animEffect>
                                  </p:childTnLst>
                                </p:cTn>
                              </p:par>
                            </p:childTnLst>
                          </p:cTn>
                        </p:par>
                        <p:par>
                          <p:cTn id="20" fill="hold">
                            <p:stCondLst>
                              <p:cond delay="8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200"/>
                                        <p:tgtEl>
                                          <p:spTgt spid="6"/>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200"/>
                                        <p:tgtEl>
                                          <p:spTgt spid="15">
                                            <p:txEl>
                                              <p:pRg st="0" end="0"/>
                                            </p:txEl>
                                          </p:spTgt>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200"/>
                                        <p:tgtEl>
                                          <p:spTgt spid="14"/>
                                        </p:tgtEl>
                                      </p:cBhvr>
                                    </p:animEffect>
                                  </p:childTnLst>
                                </p:cTn>
                              </p:par>
                            </p:childTnLst>
                          </p:cTn>
                        </p:par>
                        <p:par>
                          <p:cTn id="32" fill="hold">
                            <p:stCondLst>
                              <p:cond delay="1400"/>
                            </p:stCondLst>
                            <p:childTnLst>
                              <p:par>
                                <p:cTn id="33" presetID="2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200"/>
                                        <p:tgtEl>
                                          <p:spTgt spid="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00"/>
                                        <p:tgtEl>
                                          <p:spTgt spid="20"/>
                                        </p:tgtEl>
                                      </p:cBhvr>
                                    </p:animEffect>
                                  </p:childTnLst>
                                </p:cTn>
                              </p:par>
                            </p:childTnLst>
                          </p:cTn>
                        </p:par>
                        <p:par>
                          <p:cTn id="40" fill="hold">
                            <p:stCondLst>
                              <p:cond delay="18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200"/>
                                        <p:tgtEl>
                                          <p:spTgt spid="21"/>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200"/>
                                        <p:tgtEl>
                                          <p:spTgt spid="10"/>
                                        </p:tgtEl>
                                      </p:cBhvr>
                                    </p:animEffect>
                                  </p:childTnLst>
                                </p:cTn>
                              </p:par>
                            </p:childTnLst>
                          </p:cTn>
                        </p:par>
                        <p:par>
                          <p:cTn id="48" fill="hold">
                            <p:stCondLst>
                              <p:cond delay="22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200"/>
                                        <p:tgtEl>
                                          <p:spTgt spid="7"/>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Effect transition="in" filter="fade">
                                      <p:cBhvr>
                                        <p:cTn id="55" dur="200"/>
                                        <p:tgtEl>
                                          <p:spTgt spid="17">
                                            <p:txEl>
                                              <p:pRg st="0" end="0"/>
                                            </p:txEl>
                                          </p:spTgt>
                                        </p:tgtEl>
                                      </p:cBhvr>
                                    </p:animEffect>
                                  </p:childTnLst>
                                </p:cTn>
                              </p:par>
                            </p:childTnLst>
                          </p:cTn>
                        </p:par>
                        <p:par>
                          <p:cTn id="56" fill="hold">
                            <p:stCondLst>
                              <p:cond delay="2600"/>
                            </p:stCondLst>
                            <p:childTnLst>
                              <p:par>
                                <p:cTn id="57" presetID="22" presetClass="entr" presetSubtype="1"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200"/>
                                        <p:tgtEl>
                                          <p:spTgt spid="16"/>
                                        </p:tgtEl>
                                      </p:cBhvr>
                                    </p:animEffect>
                                  </p:childTnLst>
                                </p:cTn>
                              </p:par>
                            </p:childTnLst>
                          </p:cTn>
                        </p:par>
                        <p:par>
                          <p:cTn id="60" fill="hold">
                            <p:stCondLst>
                              <p:cond delay="2800"/>
                            </p:stCondLst>
                            <p:childTnLst>
                              <p:par>
                                <p:cTn id="61" presetID="22" presetClass="entr" presetSubtype="1"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up)">
                                      <p:cBhvr>
                                        <p:cTn id="63" dur="200"/>
                                        <p:tgtEl>
                                          <p:spTgt spid="3"/>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200"/>
                                        <p:tgtEl>
                                          <p:spTgt spid="22"/>
                                        </p:tgtEl>
                                      </p:cBhvr>
                                    </p:animEffect>
                                  </p:childTnLst>
                                </p:cTn>
                              </p:par>
                            </p:childTnLst>
                          </p:cTn>
                        </p:par>
                        <p:par>
                          <p:cTn id="68" fill="hold">
                            <p:stCondLst>
                              <p:cond delay="320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200"/>
                                        <p:tgtEl>
                                          <p:spTgt spid="23"/>
                                        </p:tgtEl>
                                      </p:cBhvr>
                                    </p:animEffect>
                                  </p:childTnLst>
                                </p:cTn>
                              </p:par>
                            </p:childTnLst>
                          </p:cTn>
                        </p:par>
                        <p:par>
                          <p:cTn id="72" fill="hold">
                            <p:stCondLst>
                              <p:cond delay="3400"/>
                            </p:stCondLst>
                            <p:childTnLst>
                              <p:par>
                                <p:cTn id="73" presetID="22" presetClass="entr" presetSubtype="8"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left)">
                                      <p:cBhvr>
                                        <p:cTn id="75" dur="200"/>
                                        <p:tgtEl>
                                          <p:spTgt spid="11"/>
                                        </p:tgtEl>
                                      </p:cBhvr>
                                    </p:animEffect>
                                  </p:childTnLst>
                                </p:cTn>
                              </p:par>
                            </p:childTnLst>
                          </p:cTn>
                        </p:par>
                        <p:par>
                          <p:cTn id="76" fill="hold">
                            <p:stCondLst>
                              <p:cond delay="36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200"/>
                                        <p:tgtEl>
                                          <p:spTgt spid="8"/>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9">
                                            <p:txEl>
                                              <p:pRg st="0" end="0"/>
                                            </p:txEl>
                                          </p:spTgt>
                                        </p:tgtEl>
                                        <p:attrNameLst>
                                          <p:attrName>style.visibility</p:attrName>
                                        </p:attrNameLst>
                                      </p:cBhvr>
                                      <p:to>
                                        <p:strVal val="visible"/>
                                      </p:to>
                                    </p:set>
                                    <p:animEffect transition="in" filter="fade">
                                      <p:cBhvr>
                                        <p:cTn id="83" dur="200"/>
                                        <p:tgtEl>
                                          <p:spTgt spid="19">
                                            <p:txEl>
                                              <p:pRg st="0" end="0"/>
                                            </p:txEl>
                                          </p:spTgt>
                                        </p:tgtEl>
                                      </p:cBhvr>
                                    </p:animEffect>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up)">
                                      <p:cBhvr>
                                        <p:cTn id="87" dur="200"/>
                                        <p:tgtEl>
                                          <p:spTgt spid="18"/>
                                        </p:tgtEl>
                                      </p:cBhvr>
                                    </p:animEffect>
                                  </p:childTnLst>
                                </p:cTn>
                              </p:par>
                            </p:childTnLst>
                          </p:cTn>
                        </p:par>
                        <p:par>
                          <p:cTn id="88" fill="hold">
                            <p:stCondLst>
                              <p:cond delay="4200"/>
                            </p:stCondLst>
                            <p:childTnLst>
                              <p:par>
                                <p:cTn id="89" presetID="22" presetClass="entr" presetSubtype="1" fill="hold" grpId="0"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up)">
                                      <p:cBhvr>
                                        <p:cTn id="91" dur="200"/>
                                        <p:tgtEl>
                                          <p:spTgt spid="2"/>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00"/>
                                        <p:tgtEl>
                                          <p:spTgt spid="24"/>
                                        </p:tgtEl>
                                      </p:cBhvr>
                                    </p:animEffect>
                                  </p:childTnLst>
                                </p:cTn>
                              </p:par>
                            </p:childTnLst>
                          </p:cTn>
                        </p:par>
                        <p:par>
                          <p:cTn id="96" fill="hold">
                            <p:stCondLst>
                              <p:cond delay="4600"/>
                            </p:stCondLst>
                            <p:childTnLst>
                              <p:par>
                                <p:cTn id="97" presetID="22" presetClass="entr" presetSubtype="1"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build="p"/>
      <p:bldP spid="14" grpId="0"/>
      <p:bldP spid="15" grpId="0" build="p"/>
      <p:bldP spid="16" grpId="0"/>
      <p:bldP spid="17" grpId="0" build="p"/>
      <p:bldP spid="18" grpId="0"/>
      <p:bldP spid="19" grpId="0" build="p"/>
      <p:bldP spid="20" grpId="0"/>
      <p:bldP spid="21" grpId="0"/>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a:spLocks/>
          </p:cNvSpPr>
          <p:nvPr/>
        </p:nvSpPr>
        <p:spPr bwMode="auto">
          <a:xfrm>
            <a:off x="1117600" y="2273301"/>
            <a:ext cx="2880784" cy="1435100"/>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0" y="111"/>
                  <a:pt x="310" y="111"/>
                </a:cubicBezTo>
                <a:close/>
              </a:path>
            </a:pathLst>
          </a:cu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3" name="Freeform 4"/>
          <p:cNvSpPr>
            <a:spLocks/>
          </p:cNvSpPr>
          <p:nvPr/>
        </p:nvSpPr>
        <p:spPr bwMode="auto">
          <a:xfrm>
            <a:off x="3479800" y="3708401"/>
            <a:ext cx="2880784" cy="1435100"/>
          </a:xfrm>
          <a:custGeom>
            <a:avLst/>
            <a:gdLst>
              <a:gd name="T0" fmla="*/ 310 w 621"/>
              <a:gd name="T1" fmla="*/ 199 h 310"/>
              <a:gd name="T2" fmla="*/ 111 w 621"/>
              <a:gd name="T3" fmla="*/ 0 h 310"/>
              <a:gd name="T4" fmla="*/ 0 w 621"/>
              <a:gd name="T5" fmla="*/ 0 h 310"/>
              <a:gd name="T6" fmla="*/ 310 w 621"/>
              <a:gd name="T7" fmla="*/ 310 h 310"/>
              <a:gd name="T8" fmla="*/ 621 w 621"/>
              <a:gd name="T9" fmla="*/ 0 h 310"/>
              <a:gd name="T10" fmla="*/ 509 w 621"/>
              <a:gd name="T11" fmla="*/ 0 h 310"/>
              <a:gd name="T12" fmla="*/ 310 w 621"/>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99"/>
                </a:moveTo>
                <a:cubicBezTo>
                  <a:pt x="200" y="199"/>
                  <a:pt x="111" y="110"/>
                  <a:pt x="111" y="0"/>
                </a:cubicBezTo>
                <a:cubicBezTo>
                  <a:pt x="0" y="0"/>
                  <a:pt x="0" y="0"/>
                  <a:pt x="0" y="0"/>
                </a:cubicBezTo>
                <a:cubicBezTo>
                  <a:pt x="0" y="171"/>
                  <a:pt x="139" y="310"/>
                  <a:pt x="310" y="310"/>
                </a:cubicBezTo>
                <a:cubicBezTo>
                  <a:pt x="482" y="310"/>
                  <a:pt x="621" y="171"/>
                  <a:pt x="621" y="0"/>
                </a:cubicBezTo>
                <a:cubicBezTo>
                  <a:pt x="509" y="0"/>
                  <a:pt x="509" y="0"/>
                  <a:pt x="509" y="0"/>
                </a:cubicBezTo>
                <a:cubicBezTo>
                  <a:pt x="509" y="110"/>
                  <a:pt x="420" y="199"/>
                  <a:pt x="310" y="199"/>
                </a:cubicBezTo>
                <a:close/>
              </a:path>
            </a:pathLst>
          </a:cu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4" name="Freeform 5"/>
          <p:cNvSpPr>
            <a:spLocks/>
          </p:cNvSpPr>
          <p:nvPr/>
        </p:nvSpPr>
        <p:spPr bwMode="auto">
          <a:xfrm>
            <a:off x="5839885" y="2273301"/>
            <a:ext cx="2882900" cy="1435100"/>
          </a:xfrm>
          <a:custGeom>
            <a:avLst/>
            <a:gdLst>
              <a:gd name="T0" fmla="*/ 310 w 621"/>
              <a:gd name="T1" fmla="*/ 111 h 310"/>
              <a:gd name="T2" fmla="*/ 509 w 621"/>
              <a:gd name="T3" fmla="*/ 310 h 310"/>
              <a:gd name="T4" fmla="*/ 621 w 621"/>
              <a:gd name="T5" fmla="*/ 310 h 310"/>
              <a:gd name="T6" fmla="*/ 310 w 621"/>
              <a:gd name="T7" fmla="*/ 0 h 310"/>
              <a:gd name="T8" fmla="*/ 0 w 621"/>
              <a:gd name="T9" fmla="*/ 310 h 310"/>
              <a:gd name="T10" fmla="*/ 111 w 621"/>
              <a:gd name="T11" fmla="*/ 310 h 310"/>
              <a:gd name="T12" fmla="*/ 310 w 621"/>
              <a:gd name="T13" fmla="*/ 111 h 310"/>
            </a:gdLst>
            <a:ahLst/>
            <a:cxnLst>
              <a:cxn ang="0">
                <a:pos x="T0" y="T1"/>
              </a:cxn>
              <a:cxn ang="0">
                <a:pos x="T2" y="T3"/>
              </a:cxn>
              <a:cxn ang="0">
                <a:pos x="T4" y="T5"/>
              </a:cxn>
              <a:cxn ang="0">
                <a:pos x="T6" y="T7"/>
              </a:cxn>
              <a:cxn ang="0">
                <a:pos x="T8" y="T9"/>
              </a:cxn>
              <a:cxn ang="0">
                <a:pos x="T10" y="T11"/>
              </a:cxn>
              <a:cxn ang="0">
                <a:pos x="T12" y="T13"/>
              </a:cxn>
            </a:cxnLst>
            <a:rect l="0" t="0" r="r" b="b"/>
            <a:pathLst>
              <a:path w="621" h="310">
                <a:moveTo>
                  <a:pt x="310" y="111"/>
                </a:moveTo>
                <a:cubicBezTo>
                  <a:pt x="420" y="111"/>
                  <a:pt x="509" y="200"/>
                  <a:pt x="509" y="310"/>
                </a:cubicBezTo>
                <a:cubicBezTo>
                  <a:pt x="621" y="310"/>
                  <a:pt x="621" y="310"/>
                  <a:pt x="621" y="310"/>
                </a:cubicBezTo>
                <a:cubicBezTo>
                  <a:pt x="621" y="139"/>
                  <a:pt x="482" y="0"/>
                  <a:pt x="310" y="0"/>
                </a:cubicBezTo>
                <a:cubicBezTo>
                  <a:pt x="139" y="0"/>
                  <a:pt x="0" y="139"/>
                  <a:pt x="0" y="310"/>
                </a:cubicBezTo>
                <a:cubicBezTo>
                  <a:pt x="111" y="310"/>
                  <a:pt x="111" y="310"/>
                  <a:pt x="111" y="310"/>
                </a:cubicBezTo>
                <a:cubicBezTo>
                  <a:pt x="111" y="200"/>
                  <a:pt x="201" y="111"/>
                  <a:pt x="310" y="111"/>
                </a:cubicBezTo>
                <a:close/>
              </a:path>
            </a:pathLst>
          </a:cu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5" name="Freeform 6"/>
          <p:cNvSpPr>
            <a:spLocks/>
          </p:cNvSpPr>
          <p:nvPr/>
        </p:nvSpPr>
        <p:spPr bwMode="auto">
          <a:xfrm>
            <a:off x="8206318" y="3708401"/>
            <a:ext cx="2876549" cy="1435100"/>
          </a:xfrm>
          <a:custGeom>
            <a:avLst/>
            <a:gdLst>
              <a:gd name="T0" fmla="*/ 310 w 620"/>
              <a:gd name="T1" fmla="*/ 199 h 310"/>
              <a:gd name="T2" fmla="*/ 111 w 620"/>
              <a:gd name="T3" fmla="*/ 0 h 310"/>
              <a:gd name="T4" fmla="*/ 0 w 620"/>
              <a:gd name="T5" fmla="*/ 0 h 310"/>
              <a:gd name="T6" fmla="*/ 310 w 620"/>
              <a:gd name="T7" fmla="*/ 310 h 310"/>
              <a:gd name="T8" fmla="*/ 620 w 620"/>
              <a:gd name="T9" fmla="*/ 0 h 310"/>
              <a:gd name="T10" fmla="*/ 509 w 620"/>
              <a:gd name="T11" fmla="*/ 0 h 310"/>
              <a:gd name="T12" fmla="*/ 310 w 620"/>
              <a:gd name="T13" fmla="*/ 199 h 310"/>
            </a:gdLst>
            <a:ahLst/>
            <a:cxnLst>
              <a:cxn ang="0">
                <a:pos x="T0" y="T1"/>
              </a:cxn>
              <a:cxn ang="0">
                <a:pos x="T2" y="T3"/>
              </a:cxn>
              <a:cxn ang="0">
                <a:pos x="T4" y="T5"/>
              </a:cxn>
              <a:cxn ang="0">
                <a:pos x="T6" y="T7"/>
              </a:cxn>
              <a:cxn ang="0">
                <a:pos x="T8" y="T9"/>
              </a:cxn>
              <a:cxn ang="0">
                <a:pos x="T10" y="T11"/>
              </a:cxn>
              <a:cxn ang="0">
                <a:pos x="T12" y="T13"/>
              </a:cxn>
            </a:cxnLst>
            <a:rect l="0" t="0" r="r" b="b"/>
            <a:pathLst>
              <a:path w="620" h="310">
                <a:moveTo>
                  <a:pt x="310" y="199"/>
                </a:moveTo>
                <a:cubicBezTo>
                  <a:pt x="200" y="199"/>
                  <a:pt x="111" y="110"/>
                  <a:pt x="111" y="0"/>
                </a:cubicBezTo>
                <a:cubicBezTo>
                  <a:pt x="0" y="0"/>
                  <a:pt x="0" y="0"/>
                  <a:pt x="0" y="0"/>
                </a:cubicBezTo>
                <a:cubicBezTo>
                  <a:pt x="0" y="171"/>
                  <a:pt x="139" y="310"/>
                  <a:pt x="310" y="310"/>
                </a:cubicBezTo>
                <a:cubicBezTo>
                  <a:pt x="481" y="310"/>
                  <a:pt x="620" y="171"/>
                  <a:pt x="620" y="0"/>
                </a:cubicBezTo>
                <a:cubicBezTo>
                  <a:pt x="509" y="0"/>
                  <a:pt x="509" y="0"/>
                  <a:pt x="509" y="0"/>
                </a:cubicBezTo>
                <a:cubicBezTo>
                  <a:pt x="509" y="110"/>
                  <a:pt x="420" y="199"/>
                  <a:pt x="310" y="199"/>
                </a:cubicBezTo>
                <a:close/>
              </a:path>
            </a:pathLst>
          </a:cu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6" name="Oval 7"/>
          <p:cNvSpPr>
            <a:spLocks noChangeAspect="1" noChangeArrowheads="1"/>
          </p:cNvSpPr>
          <p:nvPr/>
        </p:nvSpPr>
        <p:spPr bwMode="auto">
          <a:xfrm>
            <a:off x="2084917" y="3236385"/>
            <a:ext cx="954616" cy="958849"/>
          </a:xfrm>
          <a:prstGeom prst="ellipse">
            <a:avLst/>
          </a:pr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7" name="Oval 8"/>
          <p:cNvSpPr>
            <a:spLocks noChangeAspect="1" noChangeArrowheads="1"/>
          </p:cNvSpPr>
          <p:nvPr/>
        </p:nvSpPr>
        <p:spPr bwMode="auto">
          <a:xfrm>
            <a:off x="4447117" y="3236385"/>
            <a:ext cx="954616" cy="958849"/>
          </a:xfrm>
          <a:prstGeom prst="ellipse">
            <a:avLst/>
          </a:pr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8" name="Oval 9"/>
          <p:cNvSpPr>
            <a:spLocks noChangeAspect="1" noChangeArrowheads="1"/>
          </p:cNvSpPr>
          <p:nvPr/>
        </p:nvSpPr>
        <p:spPr bwMode="auto">
          <a:xfrm>
            <a:off x="6807201" y="3236385"/>
            <a:ext cx="960967" cy="958849"/>
          </a:xfrm>
          <a:prstGeom prst="ellipse">
            <a:avLst/>
          </a:pr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9" name="Oval 10"/>
          <p:cNvSpPr>
            <a:spLocks noChangeAspect="1" noChangeArrowheads="1"/>
          </p:cNvSpPr>
          <p:nvPr/>
        </p:nvSpPr>
        <p:spPr bwMode="auto">
          <a:xfrm>
            <a:off x="9173634" y="3236385"/>
            <a:ext cx="954617" cy="958849"/>
          </a:xfrm>
          <a:prstGeom prst="ellipse">
            <a:avLst/>
          </a:pr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0" name="Freeform 11"/>
          <p:cNvSpPr>
            <a:spLocks/>
          </p:cNvSpPr>
          <p:nvPr/>
        </p:nvSpPr>
        <p:spPr bwMode="auto">
          <a:xfrm>
            <a:off x="2429934" y="4449233"/>
            <a:ext cx="251884" cy="211667"/>
          </a:xfrm>
          <a:custGeom>
            <a:avLst/>
            <a:gdLst>
              <a:gd name="T0" fmla="*/ 119 w 119"/>
              <a:gd name="T1" fmla="*/ 0 h 100"/>
              <a:gd name="T2" fmla="*/ 60 w 119"/>
              <a:gd name="T3" fmla="*/ 100 h 100"/>
              <a:gd name="T4" fmla="*/ 0 w 119"/>
              <a:gd name="T5" fmla="*/ 0 h 100"/>
              <a:gd name="T6" fmla="*/ 119 w 119"/>
              <a:gd name="T7" fmla="*/ 0 h 100"/>
            </a:gdLst>
            <a:ahLst/>
            <a:cxnLst>
              <a:cxn ang="0">
                <a:pos x="T0" y="T1"/>
              </a:cxn>
              <a:cxn ang="0">
                <a:pos x="T2" y="T3"/>
              </a:cxn>
              <a:cxn ang="0">
                <a:pos x="T4" y="T5"/>
              </a:cxn>
              <a:cxn ang="0">
                <a:pos x="T6" y="T7"/>
              </a:cxn>
            </a:cxnLst>
            <a:rect l="0" t="0" r="r" b="b"/>
            <a:pathLst>
              <a:path w="119" h="100">
                <a:moveTo>
                  <a:pt x="119" y="0"/>
                </a:moveTo>
                <a:lnTo>
                  <a:pt x="60" y="100"/>
                </a:lnTo>
                <a:lnTo>
                  <a:pt x="0" y="0"/>
                </a:lnTo>
                <a:lnTo>
                  <a:pt x="119" y="0"/>
                </a:lnTo>
                <a:close/>
              </a:path>
            </a:pathLst>
          </a:cu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1" name="Freeform 12"/>
          <p:cNvSpPr>
            <a:spLocks/>
          </p:cNvSpPr>
          <p:nvPr/>
        </p:nvSpPr>
        <p:spPr bwMode="auto">
          <a:xfrm>
            <a:off x="4792134" y="2747433"/>
            <a:ext cx="249767" cy="21378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2" name="Freeform 13"/>
          <p:cNvSpPr>
            <a:spLocks/>
          </p:cNvSpPr>
          <p:nvPr/>
        </p:nvSpPr>
        <p:spPr bwMode="auto">
          <a:xfrm>
            <a:off x="7158567" y="4449233"/>
            <a:ext cx="245533" cy="211667"/>
          </a:xfrm>
          <a:custGeom>
            <a:avLst/>
            <a:gdLst>
              <a:gd name="T0" fmla="*/ 116 w 116"/>
              <a:gd name="T1" fmla="*/ 0 h 100"/>
              <a:gd name="T2" fmla="*/ 57 w 116"/>
              <a:gd name="T3" fmla="*/ 100 h 100"/>
              <a:gd name="T4" fmla="*/ 0 w 116"/>
              <a:gd name="T5" fmla="*/ 0 h 100"/>
              <a:gd name="T6" fmla="*/ 116 w 116"/>
              <a:gd name="T7" fmla="*/ 0 h 100"/>
            </a:gdLst>
            <a:ahLst/>
            <a:cxnLst>
              <a:cxn ang="0">
                <a:pos x="T0" y="T1"/>
              </a:cxn>
              <a:cxn ang="0">
                <a:pos x="T2" y="T3"/>
              </a:cxn>
              <a:cxn ang="0">
                <a:pos x="T4" y="T5"/>
              </a:cxn>
              <a:cxn ang="0">
                <a:pos x="T6" y="T7"/>
              </a:cxn>
            </a:cxnLst>
            <a:rect l="0" t="0" r="r" b="b"/>
            <a:pathLst>
              <a:path w="116" h="100">
                <a:moveTo>
                  <a:pt x="116" y="0"/>
                </a:moveTo>
                <a:lnTo>
                  <a:pt x="57" y="100"/>
                </a:lnTo>
                <a:lnTo>
                  <a:pt x="0" y="0"/>
                </a:lnTo>
                <a:lnTo>
                  <a:pt x="116" y="0"/>
                </a:lnTo>
                <a:close/>
              </a:path>
            </a:pathLst>
          </a:custGeom>
          <a:solidFill>
            <a:srgbClr val="00B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3" name="Freeform 14"/>
          <p:cNvSpPr>
            <a:spLocks/>
          </p:cNvSpPr>
          <p:nvPr/>
        </p:nvSpPr>
        <p:spPr bwMode="auto">
          <a:xfrm>
            <a:off x="9520767" y="2747433"/>
            <a:ext cx="249767" cy="213784"/>
          </a:xfrm>
          <a:custGeom>
            <a:avLst/>
            <a:gdLst>
              <a:gd name="T0" fmla="*/ 0 w 118"/>
              <a:gd name="T1" fmla="*/ 101 h 101"/>
              <a:gd name="T2" fmla="*/ 59 w 118"/>
              <a:gd name="T3" fmla="*/ 0 h 101"/>
              <a:gd name="T4" fmla="*/ 118 w 118"/>
              <a:gd name="T5" fmla="*/ 101 h 101"/>
              <a:gd name="T6" fmla="*/ 0 w 118"/>
              <a:gd name="T7" fmla="*/ 101 h 101"/>
            </a:gdLst>
            <a:ahLst/>
            <a:cxnLst>
              <a:cxn ang="0">
                <a:pos x="T0" y="T1"/>
              </a:cxn>
              <a:cxn ang="0">
                <a:pos x="T2" y="T3"/>
              </a:cxn>
              <a:cxn ang="0">
                <a:pos x="T4" y="T5"/>
              </a:cxn>
              <a:cxn ang="0">
                <a:pos x="T6" y="T7"/>
              </a:cxn>
            </a:cxnLst>
            <a:rect l="0" t="0" r="r" b="b"/>
            <a:pathLst>
              <a:path w="118" h="101">
                <a:moveTo>
                  <a:pt x="0" y="101"/>
                </a:moveTo>
                <a:lnTo>
                  <a:pt x="59" y="0"/>
                </a:lnTo>
                <a:lnTo>
                  <a:pt x="118" y="101"/>
                </a:lnTo>
                <a:lnTo>
                  <a:pt x="0" y="101"/>
                </a:lnTo>
                <a:close/>
              </a:path>
            </a:pathLst>
          </a:custGeom>
          <a:solidFill>
            <a:srgbClr val="92D050"/>
          </a:solidFill>
          <a:ln>
            <a:noFill/>
          </a:ln>
          <a:extLst/>
        </p:spPr>
        <p:txBody>
          <a:bodyPr/>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4" name="Text Box 15"/>
          <p:cNvSpPr txBox="1">
            <a:spLocks noChangeArrowheads="1"/>
          </p:cNvSpPr>
          <p:nvPr/>
        </p:nvSpPr>
        <p:spPr bwMode="auto">
          <a:xfrm>
            <a:off x="2334685"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b="1">
                <a:solidFill>
                  <a:prstClr val="white"/>
                </a:solidFill>
                <a:latin typeface="微软雅黑" pitchFamily="34" charset="-122"/>
                <a:ea typeface="微软雅黑" pitchFamily="34" charset="-122"/>
              </a:rPr>
              <a:t>1</a:t>
            </a:r>
          </a:p>
        </p:txBody>
      </p:sp>
      <p:sp>
        <p:nvSpPr>
          <p:cNvPr id="15" name="Text Box 16"/>
          <p:cNvSpPr txBox="1">
            <a:spLocks noChangeArrowheads="1"/>
          </p:cNvSpPr>
          <p:nvPr/>
        </p:nvSpPr>
        <p:spPr bwMode="auto">
          <a:xfrm>
            <a:off x="4696885"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b="1">
                <a:solidFill>
                  <a:prstClr val="white"/>
                </a:solidFill>
                <a:latin typeface="微软雅黑" pitchFamily="34" charset="-122"/>
                <a:ea typeface="微软雅黑" pitchFamily="34" charset="-122"/>
              </a:rPr>
              <a:t>2</a:t>
            </a:r>
          </a:p>
        </p:txBody>
      </p:sp>
      <p:sp>
        <p:nvSpPr>
          <p:cNvPr id="16" name="Text Box 17"/>
          <p:cNvSpPr txBox="1">
            <a:spLocks noChangeArrowheads="1"/>
          </p:cNvSpPr>
          <p:nvPr/>
        </p:nvSpPr>
        <p:spPr bwMode="auto">
          <a:xfrm>
            <a:off x="7076018"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b="1">
                <a:solidFill>
                  <a:prstClr val="white"/>
                </a:solidFill>
                <a:latin typeface="微软雅黑" pitchFamily="34" charset="-122"/>
                <a:ea typeface="微软雅黑" pitchFamily="34" charset="-122"/>
              </a:rPr>
              <a:t>3</a:t>
            </a:r>
          </a:p>
        </p:txBody>
      </p:sp>
      <p:sp>
        <p:nvSpPr>
          <p:cNvPr id="17" name="Text Box 18"/>
          <p:cNvSpPr txBox="1">
            <a:spLocks noChangeArrowheads="1"/>
          </p:cNvSpPr>
          <p:nvPr/>
        </p:nvSpPr>
        <p:spPr bwMode="auto">
          <a:xfrm>
            <a:off x="9425518" y="3503084"/>
            <a:ext cx="4339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b="1">
                <a:solidFill>
                  <a:prstClr val="white"/>
                </a:solidFill>
                <a:latin typeface="微软雅黑" pitchFamily="34" charset="-122"/>
                <a:ea typeface="微软雅黑" pitchFamily="34" charset="-122"/>
              </a:rPr>
              <a:t>4</a:t>
            </a:r>
          </a:p>
        </p:txBody>
      </p:sp>
      <p:sp>
        <p:nvSpPr>
          <p:cNvPr id="18" name="Text Box 38"/>
          <p:cNvSpPr txBox="1">
            <a:spLocks noChangeArrowheads="1"/>
          </p:cNvSpPr>
          <p:nvPr/>
        </p:nvSpPr>
        <p:spPr bwMode="auto">
          <a:xfrm>
            <a:off x="1411428" y="4770967"/>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p:txBody>
      </p:sp>
      <p:sp>
        <p:nvSpPr>
          <p:cNvPr id="19" name="Text Box 38"/>
          <p:cNvSpPr txBox="1">
            <a:spLocks noChangeArrowheads="1"/>
          </p:cNvSpPr>
          <p:nvPr/>
        </p:nvSpPr>
        <p:spPr bwMode="auto">
          <a:xfrm>
            <a:off x="3773628" y="1879601"/>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p:txBody>
      </p:sp>
      <p:sp>
        <p:nvSpPr>
          <p:cNvPr id="20" name="Text Box 38"/>
          <p:cNvSpPr txBox="1">
            <a:spLocks noChangeArrowheads="1"/>
          </p:cNvSpPr>
          <p:nvPr/>
        </p:nvSpPr>
        <p:spPr bwMode="auto">
          <a:xfrm>
            <a:off x="6135828" y="4770967"/>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p:txBody>
      </p:sp>
      <p:sp>
        <p:nvSpPr>
          <p:cNvPr id="21" name="Text Box 38"/>
          <p:cNvSpPr txBox="1">
            <a:spLocks noChangeArrowheads="1"/>
          </p:cNvSpPr>
          <p:nvPr/>
        </p:nvSpPr>
        <p:spPr bwMode="auto">
          <a:xfrm>
            <a:off x="8498028" y="1879601"/>
            <a:ext cx="2291012" cy="83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a:p>
            <a:pPr algn="ctr" fontAlgn="base">
              <a:lnSpc>
                <a:spcPct val="120000"/>
              </a:lnSpc>
              <a:spcBef>
                <a:spcPct val="0"/>
              </a:spcBef>
              <a:spcAft>
                <a:spcPct val="0"/>
              </a:spcAft>
            </a:pPr>
            <a:r>
              <a:rPr lang="zh-CN" altLang="en-US" sz="1333" b="1">
                <a:solidFill>
                  <a:srgbClr val="5F5F5F"/>
                </a:solidFill>
                <a:ea typeface="微软雅黑" pitchFamily="34" charset="-122"/>
              </a:rPr>
              <a:t>单击添加文本 单击添加文本</a:t>
            </a:r>
          </a:p>
        </p:txBody>
      </p:sp>
      <p:sp>
        <p:nvSpPr>
          <p:cNvPr id="22" name="WordArt 23"/>
          <p:cNvSpPr>
            <a:spLocks noChangeArrowheads="1" noChangeShapeType="1"/>
          </p:cNvSpPr>
          <p:nvPr/>
        </p:nvSpPr>
        <p:spPr bwMode="auto">
          <a:xfrm>
            <a:off x="1727200" y="2571751"/>
            <a:ext cx="1634067" cy="118321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451951"/>
              </a:avLst>
            </a:prstTxWarp>
          </a:bodyPr>
          <a:lstStyle/>
          <a:p>
            <a:pPr algn="ctr" fontAlgn="base">
              <a:spcBef>
                <a:spcPct val="0"/>
              </a:spcBef>
              <a:spcAft>
                <a:spcPct val="0"/>
              </a:spcAft>
            </a:pPr>
            <a:r>
              <a:rPr lang="zh-CN" altLang="en-US" sz="4800" b="1" kern="10">
                <a:solidFill>
                  <a:prstClr val="white"/>
                </a:solidFill>
                <a:latin typeface="微软雅黑"/>
                <a:ea typeface="微软雅黑"/>
              </a:rPr>
              <a:t>点击添加标题文本</a:t>
            </a:r>
          </a:p>
        </p:txBody>
      </p:sp>
      <p:sp>
        <p:nvSpPr>
          <p:cNvPr id="23" name="WordArt 24"/>
          <p:cNvSpPr>
            <a:spLocks noChangeArrowheads="1" noChangeShapeType="1"/>
          </p:cNvSpPr>
          <p:nvPr/>
        </p:nvSpPr>
        <p:spPr bwMode="auto">
          <a:xfrm>
            <a:off x="6479117" y="2565401"/>
            <a:ext cx="1634067" cy="11811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1450813"/>
              </a:avLst>
            </a:prstTxWarp>
          </a:bodyPr>
          <a:lstStyle/>
          <a:p>
            <a:pPr algn="ctr" fontAlgn="base">
              <a:spcBef>
                <a:spcPct val="0"/>
              </a:spcBef>
              <a:spcAft>
                <a:spcPct val="0"/>
              </a:spcAft>
            </a:pPr>
            <a:r>
              <a:rPr lang="zh-CN" altLang="en-US" sz="4800" b="1" kern="10">
                <a:solidFill>
                  <a:prstClr val="white"/>
                </a:solidFill>
                <a:latin typeface="微软雅黑"/>
                <a:ea typeface="微软雅黑"/>
              </a:rPr>
              <a:t>点击添加标题文本</a:t>
            </a:r>
          </a:p>
        </p:txBody>
      </p:sp>
      <p:sp>
        <p:nvSpPr>
          <p:cNvPr id="24" name="WordArt 25"/>
          <p:cNvSpPr>
            <a:spLocks noChangeArrowheads="1" noChangeShapeType="1"/>
          </p:cNvSpPr>
          <p:nvPr/>
        </p:nvSpPr>
        <p:spPr bwMode="auto">
          <a:xfrm>
            <a:off x="4171951" y="4030134"/>
            <a:ext cx="1532467" cy="88688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algn="ctr" fontAlgn="base">
              <a:spcBef>
                <a:spcPct val="0"/>
              </a:spcBef>
              <a:spcAft>
                <a:spcPct val="0"/>
              </a:spcAft>
            </a:pPr>
            <a:r>
              <a:rPr lang="zh-CN" altLang="en-US" sz="4800" b="1" kern="10">
                <a:solidFill>
                  <a:prstClr val="white"/>
                </a:solidFill>
                <a:latin typeface="微软雅黑"/>
                <a:ea typeface="微软雅黑"/>
              </a:rPr>
              <a:t>点击添加标题文本</a:t>
            </a:r>
          </a:p>
        </p:txBody>
      </p:sp>
      <p:sp>
        <p:nvSpPr>
          <p:cNvPr id="25" name="WordArt 26"/>
          <p:cNvSpPr>
            <a:spLocks noChangeArrowheads="1" noChangeShapeType="1"/>
          </p:cNvSpPr>
          <p:nvPr/>
        </p:nvSpPr>
        <p:spPr bwMode="auto">
          <a:xfrm>
            <a:off x="8942918" y="4064001"/>
            <a:ext cx="1490133" cy="86148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algn="ctr" fontAlgn="base">
              <a:spcBef>
                <a:spcPct val="0"/>
              </a:spcBef>
              <a:spcAft>
                <a:spcPct val="0"/>
              </a:spcAft>
            </a:pPr>
            <a:r>
              <a:rPr lang="zh-CN" altLang="en-US" sz="4800" b="1" kern="10">
                <a:solidFill>
                  <a:prstClr val="white"/>
                </a:solidFill>
                <a:latin typeface="微软雅黑"/>
                <a:ea typeface="微软雅黑"/>
              </a:rPr>
              <a:t>点击添加标题文本</a:t>
            </a:r>
          </a:p>
        </p:txBody>
      </p:sp>
    </p:spTree>
    <p:extLst>
      <p:ext uri="{BB962C8B-B14F-4D97-AF65-F5344CB8AC3E}">
        <p14:creationId xmlns:p14="http://schemas.microsoft.com/office/powerpoint/2010/main" val="59390920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childTnLst>
                                </p:cTn>
                              </p:par>
                              <p:par>
                                <p:cTn id="20" presetID="12" presetClass="entr" presetSubtype="1"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slide(fromTop)">
                                      <p:cBhvr>
                                        <p:cTn id="22" dur="500"/>
                                        <p:tgtEl>
                                          <p:spTgt spid="10"/>
                                        </p:tgtEl>
                                      </p:cBhvr>
                                    </p:animEffect>
                                  </p:childTnLst>
                                </p:cTn>
                              </p:par>
                              <p:par>
                                <p:cTn id="23" presetID="12" presetClass="entr" presetSubtype="1" fill="hold" grpId="0" nodeType="withEffect">
                                  <p:stCondLst>
                                    <p:cond delay="1000"/>
                                  </p:stCondLst>
                                  <p:childTnLst>
                                    <p:set>
                                      <p:cBhvr>
                                        <p:cTn id="24" dur="1" fill="hold">
                                          <p:stCondLst>
                                            <p:cond delay="0"/>
                                          </p:stCondLst>
                                        </p:cTn>
                                        <p:tgtEl>
                                          <p:spTgt spid="18"/>
                                        </p:tgtEl>
                                        <p:attrNameLst>
                                          <p:attrName>style.visibility</p:attrName>
                                        </p:attrNameLst>
                                      </p:cBhvr>
                                      <p:to>
                                        <p:strVal val="visible"/>
                                      </p:to>
                                    </p:set>
                                    <p:animEffect transition="in" filter="slide(fromTop)">
                                      <p:cBhvr>
                                        <p:cTn id="25" dur="500"/>
                                        <p:tgtEl>
                                          <p:spTgt spid="18"/>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par>
                                <p:cTn id="29" presetID="23" presetClass="entr" presetSubtype="16"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10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10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childTnLst>
                                </p:cTn>
                              </p:par>
                              <p:par>
                                <p:cTn id="41" presetID="12" presetClass="entr" presetSubtype="4" fill="hold" grpId="0" nodeType="withEffect">
                                  <p:stCondLst>
                                    <p:cond delay="1500"/>
                                  </p:stCondLst>
                                  <p:childTnLst>
                                    <p:set>
                                      <p:cBhvr>
                                        <p:cTn id="42" dur="1" fill="hold">
                                          <p:stCondLst>
                                            <p:cond delay="0"/>
                                          </p:stCondLst>
                                        </p:cTn>
                                        <p:tgtEl>
                                          <p:spTgt spid="11"/>
                                        </p:tgtEl>
                                        <p:attrNameLst>
                                          <p:attrName>style.visibility</p:attrName>
                                        </p:attrNameLst>
                                      </p:cBhvr>
                                      <p:to>
                                        <p:strVal val="visible"/>
                                      </p:to>
                                    </p:set>
                                    <p:animEffect transition="in" filter="slide(fromBottom)">
                                      <p:cBhvr>
                                        <p:cTn id="43" dur="500"/>
                                        <p:tgtEl>
                                          <p:spTgt spid="11"/>
                                        </p:tgtEl>
                                      </p:cBhvr>
                                    </p:animEffect>
                                  </p:childTnLst>
                                </p:cTn>
                              </p:par>
                              <p:par>
                                <p:cTn id="44" presetID="12" presetClass="entr" presetSubtype="4" fill="hold" grpId="0" nodeType="withEffect">
                                  <p:stCondLst>
                                    <p:cond delay="1500"/>
                                  </p:stCondLst>
                                  <p:childTnLst>
                                    <p:set>
                                      <p:cBhvr>
                                        <p:cTn id="45" dur="1" fill="hold">
                                          <p:stCondLst>
                                            <p:cond delay="0"/>
                                          </p:stCondLst>
                                        </p:cTn>
                                        <p:tgtEl>
                                          <p:spTgt spid="19"/>
                                        </p:tgtEl>
                                        <p:attrNameLst>
                                          <p:attrName>style.visibility</p:attrName>
                                        </p:attrNameLst>
                                      </p:cBhvr>
                                      <p:to>
                                        <p:strVal val="visible"/>
                                      </p:to>
                                    </p:set>
                                    <p:animEffect transition="in" filter="slide(fromBottom)">
                                      <p:cBhvr>
                                        <p:cTn id="46" dur="500"/>
                                        <p:tgtEl>
                                          <p:spTgt spid="19"/>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23" presetClass="entr" presetSubtype="16" fill="hold" grpId="0" nodeType="withEffect">
                                  <p:stCondLst>
                                    <p:cond delay="10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150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150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childTnLst>
                                </p:cTn>
                              </p:par>
                              <p:par>
                                <p:cTn id="62" presetID="12" presetClass="entr" presetSubtype="1" fill="hold" grpId="0" nodeType="withEffect">
                                  <p:stCondLst>
                                    <p:cond delay="2000"/>
                                  </p:stCondLst>
                                  <p:childTnLst>
                                    <p:set>
                                      <p:cBhvr>
                                        <p:cTn id="63" dur="1" fill="hold">
                                          <p:stCondLst>
                                            <p:cond delay="0"/>
                                          </p:stCondLst>
                                        </p:cTn>
                                        <p:tgtEl>
                                          <p:spTgt spid="12"/>
                                        </p:tgtEl>
                                        <p:attrNameLst>
                                          <p:attrName>style.visibility</p:attrName>
                                        </p:attrNameLst>
                                      </p:cBhvr>
                                      <p:to>
                                        <p:strVal val="visible"/>
                                      </p:to>
                                    </p:set>
                                    <p:animEffect transition="in" filter="slide(fromTop)">
                                      <p:cBhvr>
                                        <p:cTn id="64" dur="500"/>
                                        <p:tgtEl>
                                          <p:spTgt spid="12"/>
                                        </p:tgtEl>
                                      </p:cBhvr>
                                    </p:animEffect>
                                  </p:childTnLst>
                                </p:cTn>
                              </p:par>
                              <p:par>
                                <p:cTn id="65" presetID="12" presetClass="entr" presetSubtype="1" fill="hold" grpId="0" nodeType="withEffect">
                                  <p:stCondLst>
                                    <p:cond delay="2000"/>
                                  </p:stCondLst>
                                  <p:childTnLst>
                                    <p:set>
                                      <p:cBhvr>
                                        <p:cTn id="66" dur="1" fill="hold">
                                          <p:stCondLst>
                                            <p:cond delay="0"/>
                                          </p:stCondLst>
                                        </p:cTn>
                                        <p:tgtEl>
                                          <p:spTgt spid="20"/>
                                        </p:tgtEl>
                                        <p:attrNameLst>
                                          <p:attrName>style.visibility</p:attrName>
                                        </p:attrNameLst>
                                      </p:cBhvr>
                                      <p:to>
                                        <p:strVal val="visible"/>
                                      </p:to>
                                    </p:set>
                                    <p:animEffect transition="in" filter="slide(fromTop)">
                                      <p:cBhvr>
                                        <p:cTn id="67" dur="500"/>
                                        <p:tgtEl>
                                          <p:spTgt spid="20"/>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5"/>
                                        </p:tgtEl>
                                        <p:attrNameLst>
                                          <p:attrName>style.visibility</p:attrName>
                                        </p:attrNameLst>
                                      </p:cBhvr>
                                      <p:to>
                                        <p:strVal val="visible"/>
                                      </p:to>
                                    </p:set>
                                    <p:animEffect transition="in" filter="wipe(left)">
                                      <p:cBhvr>
                                        <p:cTn id="70" dur="500"/>
                                        <p:tgtEl>
                                          <p:spTgt spid="5"/>
                                        </p:tgtEl>
                                      </p:cBhvr>
                                    </p:animEffect>
                                  </p:childTnLst>
                                </p:cTn>
                              </p:par>
                              <p:par>
                                <p:cTn id="71" presetID="23" presetClass="entr" presetSubtype="16" fill="hold" grpId="0" nodeType="withEffect">
                                  <p:stCondLst>
                                    <p:cond delay="150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200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ppt_w</p:attrName>
                                        </p:attrNameLst>
                                      </p:cBhvr>
                                      <p:tavLst>
                                        <p:tav tm="0">
                                          <p:val>
                                            <p:fltVal val="0"/>
                                          </p:val>
                                        </p:tav>
                                        <p:tav tm="100000">
                                          <p:val>
                                            <p:strVal val="#ppt_w"/>
                                          </p:val>
                                        </p:tav>
                                      </p:tavLst>
                                    </p:anim>
                                    <p:anim calcmode="lin" valueType="num">
                                      <p:cBhvr>
                                        <p:cTn id="78" dur="500" fill="hold"/>
                                        <p:tgtEl>
                                          <p:spTgt spid="9"/>
                                        </p:tgtEl>
                                        <p:attrNameLst>
                                          <p:attrName>ppt_h</p:attrName>
                                        </p:attrNameLst>
                                      </p:cBhvr>
                                      <p:tavLst>
                                        <p:tav tm="0">
                                          <p:val>
                                            <p:fltVal val="0"/>
                                          </p:val>
                                        </p:tav>
                                        <p:tav tm="100000">
                                          <p:val>
                                            <p:strVal val="#ppt_h"/>
                                          </p:val>
                                        </p:tav>
                                      </p:tavLst>
                                    </p:anim>
                                  </p:childTnLst>
                                </p:cTn>
                              </p:par>
                              <p:par>
                                <p:cTn id="79" presetID="23" presetClass="entr" presetSubtype="16" fill="hold" grpId="0" nodeType="withEffect">
                                  <p:stCondLst>
                                    <p:cond delay="200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ppt_w</p:attrName>
                                        </p:attrNameLst>
                                      </p:cBhvr>
                                      <p:tavLst>
                                        <p:tav tm="0">
                                          <p:val>
                                            <p:fltVal val="0"/>
                                          </p:val>
                                        </p:tav>
                                        <p:tav tm="100000">
                                          <p:val>
                                            <p:strVal val="#ppt_w"/>
                                          </p:val>
                                        </p:tav>
                                      </p:tavLst>
                                    </p:anim>
                                    <p:anim calcmode="lin" valueType="num">
                                      <p:cBhvr>
                                        <p:cTn id="82" dur="500" fill="hold"/>
                                        <p:tgtEl>
                                          <p:spTgt spid="17"/>
                                        </p:tgtEl>
                                        <p:attrNameLst>
                                          <p:attrName>ppt_h</p:attrName>
                                        </p:attrNameLst>
                                      </p:cBhvr>
                                      <p:tavLst>
                                        <p:tav tm="0">
                                          <p:val>
                                            <p:fltVal val="0"/>
                                          </p:val>
                                        </p:tav>
                                        <p:tav tm="100000">
                                          <p:val>
                                            <p:strVal val="#ppt_h"/>
                                          </p:val>
                                        </p:tav>
                                      </p:tavLst>
                                    </p:anim>
                                  </p:childTnLst>
                                </p:cTn>
                              </p:par>
                              <p:par>
                                <p:cTn id="83" presetID="12" presetClass="entr" presetSubtype="4" fill="hold" grpId="0" nodeType="withEffect">
                                  <p:stCondLst>
                                    <p:cond delay="2500"/>
                                  </p:stCondLst>
                                  <p:childTnLst>
                                    <p:set>
                                      <p:cBhvr>
                                        <p:cTn id="84" dur="1" fill="hold">
                                          <p:stCondLst>
                                            <p:cond delay="0"/>
                                          </p:stCondLst>
                                        </p:cTn>
                                        <p:tgtEl>
                                          <p:spTgt spid="13"/>
                                        </p:tgtEl>
                                        <p:attrNameLst>
                                          <p:attrName>style.visibility</p:attrName>
                                        </p:attrNameLst>
                                      </p:cBhvr>
                                      <p:to>
                                        <p:strVal val="visible"/>
                                      </p:to>
                                    </p:set>
                                    <p:animEffect transition="in" filter="slide(fromBottom)">
                                      <p:cBhvr>
                                        <p:cTn id="85" dur="500"/>
                                        <p:tgtEl>
                                          <p:spTgt spid="13"/>
                                        </p:tgtEl>
                                      </p:cBhvr>
                                    </p:animEffect>
                                  </p:childTnLst>
                                </p:cTn>
                              </p:par>
                              <p:par>
                                <p:cTn id="86" presetID="12" presetClass="entr" presetSubtype="4" fill="hold" grpId="0" nodeType="withEffect">
                                  <p:stCondLst>
                                    <p:cond delay="2500"/>
                                  </p:stCondLst>
                                  <p:childTnLst>
                                    <p:set>
                                      <p:cBhvr>
                                        <p:cTn id="87" dur="1" fill="hold">
                                          <p:stCondLst>
                                            <p:cond delay="0"/>
                                          </p:stCondLst>
                                        </p:cTn>
                                        <p:tgtEl>
                                          <p:spTgt spid="21"/>
                                        </p:tgtEl>
                                        <p:attrNameLst>
                                          <p:attrName>style.visibility</p:attrName>
                                        </p:attrNameLst>
                                      </p:cBhvr>
                                      <p:to>
                                        <p:strVal val="visible"/>
                                      </p:to>
                                    </p:set>
                                    <p:animEffect transition="in" filter="slide(fromBottom)">
                                      <p:cBhvr>
                                        <p:cTn id="8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autoUpdateAnimBg="0"/>
      <p:bldP spid="7" grpId="0" animBg="1"/>
      <p:bldP spid="8" grpId="0" animBg="1"/>
      <p:bldP spid="9" grpId="0" animBg="1"/>
      <p:bldP spid="10" grpId="0" animBg="1"/>
      <p:bldP spid="11" grpId="0" animBg="1"/>
      <p:bldP spid="12" grpId="0" animBg="1"/>
      <p:bldP spid="13" grpId="0" animBg="1"/>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15440" y="5371084"/>
            <a:ext cx="6160396" cy="1226257"/>
          </a:xfrm>
          <a:prstGeom prst="rect">
            <a:avLst/>
          </a:prstGeom>
          <a:noFill/>
          <a:ln w="28575">
            <a:solidFill>
              <a:srgbClr val="C30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1283223"/>
            <a:ext cx="1408972" cy="126499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1370641"/>
            <a:ext cx="4751424" cy="1090154"/>
          </a:xfrm>
          <a:prstGeom prst="rect">
            <a:avLst/>
          </a:prstGeom>
        </p:spPr>
      </p:pic>
      <p:sp>
        <p:nvSpPr>
          <p:cNvPr id="5" name="文本框 4"/>
          <p:cNvSpPr txBox="1"/>
          <p:nvPr/>
        </p:nvSpPr>
        <p:spPr>
          <a:xfrm>
            <a:off x="3420306" y="1417776"/>
            <a:ext cx="1036949" cy="923330"/>
          </a:xfrm>
          <a:prstGeom prst="rect">
            <a:avLst/>
          </a:prstGeom>
          <a:noFill/>
        </p:spPr>
        <p:txBody>
          <a:bodyPr wrap="square" rtlCol="0">
            <a:spAutoFit/>
          </a:bodyPr>
          <a:lstStyle/>
          <a:p>
            <a:r>
              <a:rPr lang="en-US" altLang="zh-CN" sz="5400" b="1" dirty="0"/>
              <a:t>01</a:t>
            </a:r>
            <a:endParaRPr lang="zh-CN" altLang="en-US" sz="5400" b="1" dirty="0"/>
          </a:p>
        </p:txBody>
      </p:sp>
      <p:sp>
        <p:nvSpPr>
          <p:cNvPr id="6" name="文本框 5"/>
          <p:cNvSpPr txBox="1"/>
          <p:nvPr/>
        </p:nvSpPr>
        <p:spPr>
          <a:xfrm>
            <a:off x="5603850" y="1654108"/>
            <a:ext cx="2792547" cy="523220"/>
          </a:xfrm>
          <a:prstGeom prst="rect">
            <a:avLst/>
          </a:prstGeom>
          <a:noFill/>
        </p:spPr>
        <p:txBody>
          <a:bodyPr wrap="square" rtlCol="0">
            <a:spAutoFit/>
          </a:bodyPr>
          <a:lstStyle/>
          <a:p>
            <a:r>
              <a:rPr lang="zh-CN" altLang="en-US" sz="2800" dirty="0"/>
              <a:t>万水千山粽是情</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2620268"/>
            <a:ext cx="1408972" cy="126499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2707686"/>
            <a:ext cx="4751424" cy="1090154"/>
          </a:xfrm>
          <a:prstGeom prst="rect">
            <a:avLst/>
          </a:prstGeom>
        </p:spPr>
      </p:pic>
      <p:sp>
        <p:nvSpPr>
          <p:cNvPr id="9" name="文本框 8"/>
          <p:cNvSpPr txBox="1"/>
          <p:nvPr/>
        </p:nvSpPr>
        <p:spPr>
          <a:xfrm>
            <a:off x="3420306" y="2754821"/>
            <a:ext cx="1036949" cy="923330"/>
          </a:xfrm>
          <a:prstGeom prst="rect">
            <a:avLst/>
          </a:prstGeom>
          <a:noFill/>
        </p:spPr>
        <p:txBody>
          <a:bodyPr wrap="square" rtlCol="0">
            <a:spAutoFit/>
          </a:bodyPr>
          <a:lstStyle/>
          <a:p>
            <a:r>
              <a:rPr lang="en-US" altLang="zh-CN" sz="5400" b="1" dirty="0"/>
              <a:t>02</a:t>
            </a:r>
            <a:endParaRPr lang="zh-CN" altLang="en-US" sz="5400" b="1" dirty="0"/>
          </a:p>
        </p:txBody>
      </p:sp>
      <p:sp>
        <p:nvSpPr>
          <p:cNvPr id="10" name="文本框 9"/>
          <p:cNvSpPr txBox="1"/>
          <p:nvPr/>
        </p:nvSpPr>
        <p:spPr>
          <a:xfrm>
            <a:off x="5603850" y="2991153"/>
            <a:ext cx="2792547" cy="523220"/>
          </a:xfrm>
          <a:prstGeom prst="rect">
            <a:avLst/>
          </a:prstGeom>
          <a:noFill/>
        </p:spPr>
        <p:txBody>
          <a:bodyPr wrap="square" rtlCol="0">
            <a:spAutoFit/>
          </a:bodyPr>
          <a:lstStyle/>
          <a:p>
            <a:r>
              <a:rPr lang="zh-CN" altLang="en-US" sz="2800" dirty="0"/>
              <a:t>万水千山粽是情</a:t>
            </a: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3978097"/>
            <a:ext cx="1408972" cy="126499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4065515"/>
            <a:ext cx="4751424" cy="1090154"/>
          </a:xfrm>
          <a:prstGeom prst="rect">
            <a:avLst/>
          </a:prstGeom>
        </p:spPr>
      </p:pic>
      <p:sp>
        <p:nvSpPr>
          <p:cNvPr id="13" name="文本框 12"/>
          <p:cNvSpPr txBox="1"/>
          <p:nvPr/>
        </p:nvSpPr>
        <p:spPr>
          <a:xfrm>
            <a:off x="3420306" y="4112650"/>
            <a:ext cx="1036949" cy="923330"/>
          </a:xfrm>
          <a:prstGeom prst="rect">
            <a:avLst/>
          </a:prstGeom>
          <a:noFill/>
        </p:spPr>
        <p:txBody>
          <a:bodyPr wrap="square" rtlCol="0">
            <a:spAutoFit/>
          </a:bodyPr>
          <a:lstStyle/>
          <a:p>
            <a:r>
              <a:rPr lang="en-US" altLang="zh-CN" sz="5400" b="1" dirty="0"/>
              <a:t>03</a:t>
            </a:r>
            <a:endParaRPr lang="zh-CN" altLang="en-US" sz="5400" b="1" dirty="0"/>
          </a:p>
        </p:txBody>
      </p:sp>
      <p:sp>
        <p:nvSpPr>
          <p:cNvPr id="14" name="文本框 13"/>
          <p:cNvSpPr txBox="1"/>
          <p:nvPr/>
        </p:nvSpPr>
        <p:spPr>
          <a:xfrm>
            <a:off x="5603850" y="4348982"/>
            <a:ext cx="2792547" cy="523220"/>
          </a:xfrm>
          <a:prstGeom prst="rect">
            <a:avLst/>
          </a:prstGeom>
          <a:noFill/>
        </p:spPr>
        <p:txBody>
          <a:bodyPr wrap="square" rtlCol="0">
            <a:spAutoFit/>
          </a:bodyPr>
          <a:lstStyle/>
          <a:p>
            <a:r>
              <a:rPr lang="zh-CN" altLang="en-US" sz="2800" dirty="0"/>
              <a:t>万水千山粽是情</a:t>
            </a:r>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440" y="5351718"/>
            <a:ext cx="1408972" cy="1264990"/>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412" y="5439136"/>
            <a:ext cx="4751424" cy="1090154"/>
          </a:xfrm>
          <a:prstGeom prst="rect">
            <a:avLst/>
          </a:prstGeom>
        </p:spPr>
      </p:pic>
      <p:sp>
        <p:nvSpPr>
          <p:cNvPr id="17" name="文本框 16"/>
          <p:cNvSpPr txBox="1"/>
          <p:nvPr/>
        </p:nvSpPr>
        <p:spPr>
          <a:xfrm>
            <a:off x="3420306" y="5486271"/>
            <a:ext cx="1036949" cy="923330"/>
          </a:xfrm>
          <a:prstGeom prst="rect">
            <a:avLst/>
          </a:prstGeom>
          <a:noFill/>
        </p:spPr>
        <p:txBody>
          <a:bodyPr wrap="square" rtlCol="0">
            <a:spAutoFit/>
          </a:bodyPr>
          <a:lstStyle/>
          <a:p>
            <a:r>
              <a:rPr lang="en-US" altLang="zh-CN" sz="5400" b="1" dirty="0"/>
              <a:t>04</a:t>
            </a:r>
            <a:endParaRPr lang="zh-CN" altLang="en-US" sz="5400" b="1" dirty="0"/>
          </a:p>
        </p:txBody>
      </p:sp>
      <p:sp>
        <p:nvSpPr>
          <p:cNvPr id="18" name="文本框 17"/>
          <p:cNvSpPr txBox="1"/>
          <p:nvPr/>
        </p:nvSpPr>
        <p:spPr>
          <a:xfrm>
            <a:off x="5603850" y="5722603"/>
            <a:ext cx="2792547" cy="523220"/>
          </a:xfrm>
          <a:prstGeom prst="rect">
            <a:avLst/>
          </a:prstGeom>
          <a:noFill/>
        </p:spPr>
        <p:txBody>
          <a:bodyPr wrap="square" rtlCol="0">
            <a:spAutoFit/>
          </a:bodyPr>
          <a:lstStyle/>
          <a:p>
            <a:r>
              <a:rPr lang="zh-CN" altLang="en-US" sz="2800" dirty="0"/>
              <a:t>万水千山粽是情</a:t>
            </a:r>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640673" y="3850045"/>
            <a:ext cx="6096008" cy="2371871"/>
          </a:xfrm>
          <a:prstGeom prst="rect">
            <a:avLst/>
          </a:prstGeom>
        </p:spPr>
      </p:pic>
      <p:sp>
        <p:nvSpPr>
          <p:cNvPr id="20" name="文本框 19"/>
          <p:cNvSpPr txBox="1"/>
          <p:nvPr/>
        </p:nvSpPr>
        <p:spPr>
          <a:xfrm>
            <a:off x="876301" y="3411621"/>
            <a:ext cx="794634" cy="2800767"/>
          </a:xfrm>
          <a:prstGeom prst="rect">
            <a:avLst/>
          </a:prstGeom>
          <a:noFill/>
        </p:spPr>
        <p:txBody>
          <a:bodyPr wrap="square" rtlCol="0">
            <a:spAutoFit/>
          </a:bodyPr>
          <a:lstStyle/>
          <a:p>
            <a:r>
              <a:rPr lang="zh-CN" altLang="en-US" sz="8800" b="1" dirty="0"/>
              <a:t>目</a:t>
            </a:r>
            <a:endParaRPr lang="en-US" altLang="zh-CN" sz="8800" b="1" dirty="0"/>
          </a:p>
          <a:p>
            <a:r>
              <a:rPr lang="zh-CN" altLang="en-US" sz="8800" b="1" dirty="0"/>
              <a:t>录</a:t>
            </a:r>
          </a:p>
        </p:txBody>
      </p:sp>
    </p:spTree>
    <p:extLst>
      <p:ext uri="{BB962C8B-B14F-4D97-AF65-F5344CB8AC3E}">
        <p14:creationId xmlns:p14="http://schemas.microsoft.com/office/powerpoint/2010/main" val="21057928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anim calcmode="lin" valueType="num">
                                      <p:cBhvr>
                                        <p:cTn id="86" dur="1000" fill="hold"/>
                                        <p:tgtEl>
                                          <p:spTgt spid="15"/>
                                        </p:tgtEl>
                                        <p:attrNameLst>
                                          <p:attrName>ppt_x</p:attrName>
                                        </p:attrNameLst>
                                      </p:cBhvr>
                                      <p:tavLst>
                                        <p:tav tm="0">
                                          <p:val>
                                            <p:strVal val="#ppt_x"/>
                                          </p:val>
                                        </p:tav>
                                        <p:tav tm="100000">
                                          <p:val>
                                            <p:strVal val="#ppt_x"/>
                                          </p:val>
                                        </p:tav>
                                      </p:tavLst>
                                    </p:anim>
                                    <p:anim calcmode="lin" valueType="num">
                                      <p:cBhvr>
                                        <p:cTn id="87" dur="1000" fill="hold"/>
                                        <p:tgtEl>
                                          <p:spTgt spid="1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1000"/>
                                        <p:tgtEl>
                                          <p:spTgt spid="16"/>
                                        </p:tgtEl>
                                      </p:cBhvr>
                                    </p:animEffect>
                                    <p:anim calcmode="lin" valueType="num">
                                      <p:cBhvr>
                                        <p:cTn id="91" dur="1000" fill="hold"/>
                                        <p:tgtEl>
                                          <p:spTgt spid="16"/>
                                        </p:tgtEl>
                                        <p:attrNameLst>
                                          <p:attrName>ppt_x</p:attrName>
                                        </p:attrNameLst>
                                      </p:cBhvr>
                                      <p:tavLst>
                                        <p:tav tm="0">
                                          <p:val>
                                            <p:strVal val="#ppt_x"/>
                                          </p:val>
                                        </p:tav>
                                        <p:tav tm="100000">
                                          <p:val>
                                            <p:strVal val="#ppt_x"/>
                                          </p:val>
                                        </p:tav>
                                      </p:tavLst>
                                    </p:anim>
                                    <p:anim calcmode="lin" valueType="num">
                                      <p:cBhvr>
                                        <p:cTn id="92" dur="1000" fill="hold"/>
                                        <p:tgtEl>
                                          <p:spTgt spid="1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1000"/>
                                        <p:tgtEl>
                                          <p:spTgt spid="17"/>
                                        </p:tgtEl>
                                      </p:cBhvr>
                                    </p:animEffect>
                                    <p:anim calcmode="lin" valueType="num">
                                      <p:cBhvr>
                                        <p:cTn id="96" dur="1000" fill="hold"/>
                                        <p:tgtEl>
                                          <p:spTgt spid="17"/>
                                        </p:tgtEl>
                                        <p:attrNameLst>
                                          <p:attrName>ppt_x</p:attrName>
                                        </p:attrNameLst>
                                      </p:cBhvr>
                                      <p:tavLst>
                                        <p:tav tm="0">
                                          <p:val>
                                            <p:strVal val="#ppt_x"/>
                                          </p:val>
                                        </p:tav>
                                        <p:tav tm="100000">
                                          <p:val>
                                            <p:strVal val="#ppt_x"/>
                                          </p:val>
                                        </p:tav>
                                      </p:tavLst>
                                    </p:anim>
                                    <p:anim calcmode="lin" valueType="num">
                                      <p:cBhvr>
                                        <p:cTn id="97" dur="1000" fill="hold"/>
                                        <p:tgtEl>
                                          <p:spTgt spid="1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fade">
                                      <p:cBhvr>
                                        <p:cTn id="100" dur="1000"/>
                                        <p:tgtEl>
                                          <p:spTgt spid="18"/>
                                        </p:tgtEl>
                                      </p:cBhvr>
                                    </p:animEffect>
                                    <p:anim calcmode="lin" valueType="num">
                                      <p:cBhvr>
                                        <p:cTn id="101" dur="1000" fill="hold"/>
                                        <p:tgtEl>
                                          <p:spTgt spid="18"/>
                                        </p:tgtEl>
                                        <p:attrNameLst>
                                          <p:attrName>ppt_x</p:attrName>
                                        </p:attrNameLst>
                                      </p:cBhvr>
                                      <p:tavLst>
                                        <p:tav tm="0">
                                          <p:val>
                                            <p:strVal val="#ppt_x"/>
                                          </p:val>
                                        </p:tav>
                                        <p:tav tm="100000">
                                          <p:val>
                                            <p:strVal val="#ppt_x"/>
                                          </p:val>
                                        </p:tav>
                                      </p:tavLst>
                                    </p:anim>
                                    <p:anim calcmode="lin" valueType="num">
                                      <p:cBhvr>
                                        <p:cTn id="10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9" grpId="0"/>
      <p:bldP spid="10" grpId="0"/>
      <p:bldP spid="13" grpId="0"/>
      <p:bldP spid="14" grpId="0"/>
      <p:bldP spid="17" grpId="0"/>
      <p:bldP spid="18"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
          <p:cNvSpPr>
            <a:spLocks noChangeArrowheads="1"/>
          </p:cNvSpPr>
          <p:nvPr/>
        </p:nvSpPr>
        <p:spPr bwMode="auto">
          <a:xfrm>
            <a:off x="1636877" y="1283825"/>
            <a:ext cx="5023408" cy="5026449"/>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endParaRPr lang="zh-CN" altLang="en-US" sz="1733">
              <a:solidFill>
                <a:prstClr val="black"/>
              </a:solidFill>
              <a:ea typeface="宋体" pitchFamily="2" charset="-122"/>
            </a:endParaRPr>
          </a:p>
        </p:txBody>
      </p:sp>
      <p:sp>
        <p:nvSpPr>
          <p:cNvPr id="3" name="Oval 10"/>
          <p:cNvSpPr>
            <a:spLocks noChangeArrowheads="1"/>
          </p:cNvSpPr>
          <p:nvPr/>
        </p:nvSpPr>
        <p:spPr bwMode="auto">
          <a:xfrm>
            <a:off x="5402052" y="1512373"/>
            <a:ext cx="585483" cy="585652"/>
          </a:xfrm>
          <a:prstGeom prst="ellipse">
            <a:avLst/>
          </a:prstGeom>
          <a:solidFill>
            <a:srgbClr val="92D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en-US" altLang="zh-CN" sz="2400" dirty="0">
                <a:solidFill>
                  <a:prstClr val="white"/>
                </a:solidFill>
                <a:latin typeface="微软雅黑" pitchFamily="34" charset="-122"/>
              </a:rPr>
              <a:t>1</a:t>
            </a:r>
            <a:endParaRPr lang="zh-CN" altLang="en-US" sz="2400" dirty="0">
              <a:solidFill>
                <a:prstClr val="white"/>
              </a:solidFill>
              <a:latin typeface="微软雅黑" pitchFamily="34" charset="-122"/>
            </a:endParaRPr>
          </a:p>
        </p:txBody>
      </p:sp>
      <p:sp>
        <p:nvSpPr>
          <p:cNvPr id="4" name="Oval 11"/>
          <p:cNvSpPr>
            <a:spLocks noChangeArrowheads="1"/>
          </p:cNvSpPr>
          <p:nvPr/>
        </p:nvSpPr>
        <p:spPr bwMode="auto">
          <a:xfrm>
            <a:off x="5402052" y="5496074"/>
            <a:ext cx="585483" cy="585652"/>
          </a:xfrm>
          <a:prstGeom prst="ellipse">
            <a:avLst/>
          </a:prstGeom>
          <a:solidFill>
            <a:srgbClr val="92D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en-US" altLang="zh-CN" sz="2400">
                <a:solidFill>
                  <a:prstClr val="white"/>
                </a:solidFill>
                <a:latin typeface="微软雅黑" pitchFamily="34" charset="-122"/>
              </a:rPr>
              <a:t>5</a:t>
            </a:r>
            <a:endParaRPr lang="zh-CN" altLang="en-US" sz="2400">
              <a:solidFill>
                <a:prstClr val="white"/>
              </a:solidFill>
              <a:latin typeface="微软雅黑" pitchFamily="34" charset="-122"/>
            </a:endParaRPr>
          </a:p>
        </p:txBody>
      </p:sp>
      <p:sp>
        <p:nvSpPr>
          <p:cNvPr id="5" name="Oval 12"/>
          <p:cNvSpPr>
            <a:spLocks noChangeArrowheads="1"/>
          </p:cNvSpPr>
          <p:nvPr/>
        </p:nvSpPr>
        <p:spPr bwMode="auto">
          <a:xfrm>
            <a:off x="6106536" y="4570777"/>
            <a:ext cx="587069" cy="585652"/>
          </a:xfrm>
          <a:prstGeom prst="ellipse">
            <a:avLst/>
          </a:prstGeom>
          <a:solidFill>
            <a:srgbClr val="92D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en-US" altLang="zh-CN" sz="2400" dirty="0">
                <a:solidFill>
                  <a:prstClr val="white"/>
                </a:solidFill>
                <a:latin typeface="微软雅黑" pitchFamily="34" charset="-122"/>
              </a:rPr>
              <a:t>4</a:t>
            </a:r>
            <a:endParaRPr lang="zh-CN" altLang="en-US" sz="2400" dirty="0">
              <a:solidFill>
                <a:prstClr val="white"/>
              </a:solidFill>
              <a:latin typeface="微软雅黑" pitchFamily="34" charset="-122"/>
            </a:endParaRPr>
          </a:p>
        </p:txBody>
      </p:sp>
      <p:sp>
        <p:nvSpPr>
          <p:cNvPr id="6" name="Oval 13"/>
          <p:cNvSpPr>
            <a:spLocks noChangeArrowheads="1"/>
          </p:cNvSpPr>
          <p:nvPr/>
        </p:nvSpPr>
        <p:spPr bwMode="auto">
          <a:xfrm>
            <a:off x="6106536" y="2437671"/>
            <a:ext cx="587069" cy="585652"/>
          </a:xfrm>
          <a:prstGeom prst="ellipse">
            <a:avLst/>
          </a:prstGeom>
          <a:solidFill>
            <a:srgbClr val="92D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en-US" altLang="zh-CN" sz="2400">
                <a:solidFill>
                  <a:prstClr val="white"/>
                </a:solidFill>
                <a:latin typeface="微软雅黑" pitchFamily="34" charset="-122"/>
              </a:rPr>
              <a:t>2</a:t>
            </a:r>
            <a:endParaRPr lang="zh-CN" altLang="en-US" sz="2400">
              <a:solidFill>
                <a:prstClr val="white"/>
              </a:solidFill>
              <a:latin typeface="微软雅黑" pitchFamily="34" charset="-122"/>
            </a:endParaRPr>
          </a:p>
        </p:txBody>
      </p:sp>
      <p:sp>
        <p:nvSpPr>
          <p:cNvPr id="7" name="Oval 14"/>
          <p:cNvSpPr>
            <a:spLocks noChangeArrowheads="1"/>
          </p:cNvSpPr>
          <p:nvPr/>
        </p:nvSpPr>
        <p:spPr bwMode="auto">
          <a:xfrm>
            <a:off x="6335017" y="3504223"/>
            <a:ext cx="585483" cy="585652"/>
          </a:xfrm>
          <a:prstGeom prst="ellipse">
            <a:avLst/>
          </a:prstGeom>
          <a:solidFill>
            <a:srgbClr val="92D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en-US" altLang="zh-CN" sz="2400">
                <a:solidFill>
                  <a:prstClr val="white"/>
                </a:solidFill>
                <a:latin typeface="微软雅黑" pitchFamily="34" charset="-122"/>
              </a:rPr>
              <a:t>3</a:t>
            </a:r>
            <a:endParaRPr lang="zh-CN" altLang="en-US" sz="2400">
              <a:solidFill>
                <a:prstClr val="white"/>
              </a:solidFill>
              <a:latin typeface="微软雅黑" pitchFamily="34" charset="-122"/>
            </a:endParaRPr>
          </a:p>
        </p:txBody>
      </p:sp>
      <p:sp>
        <p:nvSpPr>
          <p:cNvPr id="8" name="TextBox 20"/>
          <p:cNvSpPr txBox="1">
            <a:spLocks noChangeArrowheads="1"/>
          </p:cNvSpPr>
          <p:nvPr/>
        </p:nvSpPr>
        <p:spPr bwMode="auto">
          <a:xfrm>
            <a:off x="6839579" y="2334507"/>
            <a:ext cx="3614443" cy="62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r>
              <a:rPr lang="zh-CN" altLang="en-US" sz="1733">
                <a:solidFill>
                  <a:prstClr val="black"/>
                </a:solidFill>
                <a:latin typeface="微软雅黑" pitchFamily="34" charset="-122"/>
              </a:rPr>
              <a:t>这里可以添加主要内容这里可以添加主要内容</a:t>
            </a:r>
          </a:p>
        </p:txBody>
      </p:sp>
      <p:sp>
        <p:nvSpPr>
          <p:cNvPr id="9" name="TextBox 21"/>
          <p:cNvSpPr txBox="1">
            <a:spLocks noChangeArrowheads="1"/>
          </p:cNvSpPr>
          <p:nvPr/>
        </p:nvSpPr>
        <p:spPr bwMode="auto">
          <a:xfrm>
            <a:off x="7017287" y="3467719"/>
            <a:ext cx="3612856" cy="62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r>
              <a:rPr lang="zh-CN" altLang="en-US" sz="1733">
                <a:solidFill>
                  <a:prstClr val="black"/>
                </a:solidFill>
                <a:latin typeface="微软雅黑" pitchFamily="34" charset="-122"/>
              </a:rPr>
              <a:t>这里可以添加主要内容这里可以添加主要内容</a:t>
            </a:r>
          </a:p>
        </p:txBody>
      </p:sp>
      <p:sp>
        <p:nvSpPr>
          <p:cNvPr id="10" name="TextBox 22"/>
          <p:cNvSpPr txBox="1">
            <a:spLocks noChangeArrowheads="1"/>
          </p:cNvSpPr>
          <p:nvPr/>
        </p:nvSpPr>
        <p:spPr bwMode="auto">
          <a:xfrm>
            <a:off x="6758661" y="4613629"/>
            <a:ext cx="3612855" cy="62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r>
              <a:rPr lang="zh-CN" altLang="en-US" sz="1733">
                <a:solidFill>
                  <a:prstClr val="black"/>
                </a:solidFill>
                <a:latin typeface="微软雅黑" pitchFamily="34" charset="-122"/>
              </a:rPr>
              <a:t>这里可以添加主要内容这里可以添加主要内容</a:t>
            </a:r>
          </a:p>
        </p:txBody>
      </p:sp>
      <p:sp>
        <p:nvSpPr>
          <p:cNvPr id="11" name="TextBox 23"/>
          <p:cNvSpPr txBox="1">
            <a:spLocks noChangeArrowheads="1"/>
          </p:cNvSpPr>
          <p:nvPr/>
        </p:nvSpPr>
        <p:spPr bwMode="auto">
          <a:xfrm>
            <a:off x="6266791" y="5554799"/>
            <a:ext cx="3612855" cy="62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r>
              <a:rPr lang="zh-CN" altLang="en-US" sz="1733">
                <a:solidFill>
                  <a:prstClr val="black"/>
                </a:solidFill>
                <a:latin typeface="微软雅黑" pitchFamily="34" charset="-122"/>
              </a:rPr>
              <a:t>这里可以添加主要内容这里可以添加主要内容</a:t>
            </a:r>
          </a:p>
        </p:txBody>
      </p:sp>
      <p:sp>
        <p:nvSpPr>
          <p:cNvPr id="12" name="Oval 7"/>
          <p:cNvSpPr>
            <a:spLocks noChangeArrowheads="1"/>
          </p:cNvSpPr>
          <p:nvPr/>
        </p:nvSpPr>
        <p:spPr bwMode="auto">
          <a:xfrm>
            <a:off x="1527397" y="1556811"/>
            <a:ext cx="4450620" cy="4448733"/>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733" b="0" i="0" u="none" strike="noStrike" kern="0" cap="none" spc="0" normalizeH="0" baseline="0" noProof="0">
              <a:ln>
                <a:noFill/>
              </a:ln>
              <a:solidFill>
                <a:prstClr val="black"/>
              </a:solidFill>
              <a:effectLst/>
              <a:uLnTx/>
              <a:uFillTx/>
              <a:latin typeface="Arial" pitchFamily="34" charset="0"/>
              <a:ea typeface="宋体" pitchFamily="2" charset="-122"/>
            </a:endParaRPr>
          </a:p>
        </p:txBody>
      </p:sp>
      <p:sp>
        <p:nvSpPr>
          <p:cNvPr id="13" name="Oval 8"/>
          <p:cNvSpPr>
            <a:spLocks noChangeArrowheads="1"/>
          </p:cNvSpPr>
          <p:nvPr/>
        </p:nvSpPr>
        <p:spPr bwMode="auto">
          <a:xfrm>
            <a:off x="1832038" y="1859955"/>
            <a:ext cx="3841337" cy="3842447"/>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endParaRPr lang="zh-CN" altLang="en-US" sz="1733">
              <a:solidFill>
                <a:prstClr val="black"/>
              </a:solidFill>
              <a:ea typeface="宋体" pitchFamily="2" charset="-122"/>
            </a:endParaRPr>
          </a:p>
        </p:txBody>
      </p:sp>
      <p:sp>
        <p:nvSpPr>
          <p:cNvPr id="14" name="Oval 9"/>
          <p:cNvSpPr>
            <a:spLocks noChangeArrowheads="1"/>
          </p:cNvSpPr>
          <p:nvPr/>
        </p:nvSpPr>
        <p:spPr bwMode="auto">
          <a:xfrm>
            <a:off x="1624183" y="4583474"/>
            <a:ext cx="1085285" cy="1085599"/>
          </a:xfrm>
          <a:prstGeom prst="ellipse">
            <a:avLst/>
          </a:prstGeom>
          <a:solidFill>
            <a:srgbClr val="00B05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endParaRPr lang="zh-CN" altLang="en-US" sz="1733">
              <a:solidFill>
                <a:prstClr val="black"/>
              </a:solidFill>
              <a:ea typeface="宋体" pitchFamily="2" charset="-122"/>
            </a:endParaRPr>
          </a:p>
        </p:txBody>
      </p:sp>
      <p:sp>
        <p:nvSpPr>
          <p:cNvPr id="15" name="TextBox 18"/>
          <p:cNvSpPr txBox="1">
            <a:spLocks noChangeArrowheads="1"/>
          </p:cNvSpPr>
          <p:nvPr/>
        </p:nvSpPr>
        <p:spPr bwMode="auto">
          <a:xfrm>
            <a:off x="1769518" y="4762990"/>
            <a:ext cx="774297" cy="74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fontAlgn="base" hangingPunct="1">
              <a:spcBef>
                <a:spcPct val="0"/>
              </a:spcBef>
              <a:spcAft>
                <a:spcPct val="0"/>
              </a:spcAft>
              <a:buFontTx/>
              <a:buNone/>
            </a:pPr>
            <a:r>
              <a:rPr lang="zh-CN" altLang="en-US" sz="2133" dirty="0">
                <a:solidFill>
                  <a:prstClr val="white"/>
                </a:solidFill>
                <a:latin typeface="微软雅黑" pitchFamily="34" charset="-122"/>
              </a:rPr>
              <a:t>添加</a:t>
            </a:r>
            <a:endParaRPr lang="en-US" altLang="zh-CN" sz="2133" dirty="0">
              <a:solidFill>
                <a:prstClr val="white"/>
              </a:solidFill>
              <a:latin typeface="微软雅黑" pitchFamily="34" charset="-122"/>
            </a:endParaRPr>
          </a:p>
          <a:p>
            <a:pPr algn="ctr" eaLnBrk="1" fontAlgn="base" hangingPunct="1">
              <a:spcBef>
                <a:spcPct val="0"/>
              </a:spcBef>
              <a:spcAft>
                <a:spcPct val="0"/>
              </a:spcAft>
              <a:buFontTx/>
              <a:buNone/>
            </a:pPr>
            <a:r>
              <a:rPr lang="zh-CN" altLang="en-US" sz="2133" dirty="0">
                <a:solidFill>
                  <a:prstClr val="white"/>
                </a:solidFill>
                <a:latin typeface="微软雅黑" pitchFamily="34" charset="-122"/>
              </a:rPr>
              <a:t>标题</a:t>
            </a:r>
            <a:endParaRPr lang="en-US" altLang="zh-CN" sz="2133" dirty="0">
              <a:solidFill>
                <a:prstClr val="white"/>
              </a:solidFill>
              <a:latin typeface="微软雅黑" pitchFamily="34" charset="-122"/>
            </a:endParaRPr>
          </a:p>
        </p:txBody>
      </p:sp>
      <p:sp>
        <p:nvSpPr>
          <p:cNvPr id="16" name="TextBox 19"/>
          <p:cNvSpPr txBox="1">
            <a:spLocks noChangeArrowheads="1"/>
          </p:cNvSpPr>
          <p:nvPr/>
        </p:nvSpPr>
        <p:spPr bwMode="auto">
          <a:xfrm>
            <a:off x="6335016" y="1283825"/>
            <a:ext cx="3612856" cy="62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fontAlgn="base" hangingPunct="1">
              <a:spcBef>
                <a:spcPct val="0"/>
              </a:spcBef>
              <a:spcAft>
                <a:spcPct val="0"/>
              </a:spcAft>
              <a:buFontTx/>
              <a:buNone/>
            </a:pPr>
            <a:r>
              <a:rPr lang="zh-CN" altLang="en-US" sz="1733" dirty="0">
                <a:solidFill>
                  <a:prstClr val="black"/>
                </a:solidFill>
                <a:latin typeface="微软雅黑" pitchFamily="34" charset="-122"/>
              </a:rPr>
              <a:t>这里可以添加主要内容这里可以添加主要内容</a:t>
            </a:r>
          </a:p>
        </p:txBody>
      </p:sp>
    </p:spTree>
    <p:extLst>
      <p:ext uri="{BB962C8B-B14F-4D97-AF65-F5344CB8AC3E}">
        <p14:creationId xmlns:p14="http://schemas.microsoft.com/office/powerpoint/2010/main" val="22128675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1000"/>
                                        <p:tgtEl>
                                          <p:spTgt spid="1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Scale>
                                      <p:cBhvr>
                                        <p:cTn id="2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14"/>
                                        </p:tgtEl>
                                        <p:attrNameLst>
                                          <p:attrName>ppt_x,ppt_y</p:attrName>
                                        </p:attrNameLst>
                                      </p:cBhvr>
                                      <p:rCtr x="0" y="0"/>
                                    </p:animMotion>
                                    <p:animEffect transition="in" filter="fade">
                                      <p:cBhvr>
                                        <p:cTn id="22" dur="1000"/>
                                        <p:tgtEl>
                                          <p:spTgt spid="14"/>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Scale>
                                      <p:cBhvr>
                                        <p:cTn id="2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5"/>
                                        </p:tgtEl>
                                        <p:attrNameLst>
                                          <p:attrName>ppt_x,ppt_y</p:attrName>
                                        </p:attrNameLst>
                                      </p:cBhvr>
                                      <p:rCtr x="0" y="0"/>
                                    </p:animMotion>
                                    <p:animEffect transition="in" filter="fade">
                                      <p:cBhvr>
                                        <p:cTn id="27" dur="1000"/>
                                        <p:tgtEl>
                                          <p:spTgt spid="15"/>
                                        </p:tgtEl>
                                      </p:cBhvr>
                                    </p:animEffect>
                                  </p:childTnLst>
                                </p:cTn>
                              </p:par>
                            </p:childTnLst>
                          </p:cTn>
                        </p:par>
                        <p:par>
                          <p:cTn id="28" fill="hold">
                            <p:stCondLst>
                              <p:cond delay="2500"/>
                            </p:stCondLst>
                            <p:childTnLst>
                              <p:par>
                                <p:cTn id="29" presetID="1"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900" fill="hold"/>
                                        <p:tgtEl>
                                          <p:spTgt spid="3"/>
                                        </p:tgtEl>
                                        <p:attrNameLst>
                                          <p:attrName>ppt_x,ppt_y</p:attrName>
                                        </p:attrNameLst>
                                      </p:cBhvr>
                                      <p:rCtr x="-86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900" fill="hold"/>
                                        <p:tgtEl>
                                          <p:spTgt spid="6"/>
                                        </p:tgtEl>
                                        <p:attrNameLst>
                                          <p:attrName>ppt_x,ppt_y</p:attrName>
                                        </p:attrNameLst>
                                      </p:cBhvr>
                                      <p:rCtr x="-11500" y="7800"/>
                                    </p:animMotion>
                                  </p:childTnLst>
                                </p:cTn>
                              </p:par>
                              <p:par>
                                <p:cTn id="43" presetID="35" presetClass="path" presetSubtype="0" accel="50000" decel="50000" fill="hold" grpId="1" nodeType="withEffect">
                                  <p:stCondLst>
                                    <p:cond delay="0"/>
                                  </p:stCondLst>
                                  <p:childTnLst>
                                    <p:animMotion origin="layout" path="M 0 0 L -0.25 0 E" pathEditMode="relative" rAng="0" ptsTypes="">
                                      <p:cBhvr>
                                        <p:cTn id="44" dur="500" spd="-99900" fill="hold"/>
                                        <p:tgtEl>
                                          <p:spTgt spid="7"/>
                                        </p:tgtEl>
                                        <p:attrNameLst>
                                          <p:attrName>ppt_x,ppt_y</p:attrName>
                                        </p:attrNameLst>
                                      </p:cBhvr>
                                      <p:rCtr x="0" y="0"/>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900" fill="hold"/>
                                        <p:tgtEl>
                                          <p:spTgt spid="5"/>
                                        </p:tgtEl>
                                        <p:attrNameLst>
                                          <p:attrName>ppt_x,ppt_y</p:attrName>
                                        </p:attrNameLst>
                                      </p:cBhvr>
                                      <p:rCtr x="-11500" y="-77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900" fill="hold"/>
                                        <p:tgtEl>
                                          <p:spTgt spid="4"/>
                                        </p:tgtEl>
                                        <p:attrNameLst>
                                          <p:attrName>ppt_x,ppt_y</p:attrName>
                                        </p:attrNameLst>
                                      </p:cBhvr>
                                      <p:rCtr x="-8600" y="-14400"/>
                                    </p:animMotion>
                                  </p:childTnLst>
                                </p:cTn>
                              </p:par>
                              <p:par>
                                <p:cTn id="49" presetID="2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par>
                          <p:cTn id="61" fill="hold">
                            <p:stCondLst>
                              <p:cond delay="3000"/>
                            </p:stCondLst>
                            <p:childTnLst>
                              <p:par>
                                <p:cTn id="62" presetID="22" presetClass="entr" presetSubtype="8"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autoUpdateAnimBg="0"/>
      <p:bldP spid="3" grpId="1" animBg="1" autoUpdateAnimBg="0"/>
      <p:bldP spid="4" grpId="0" animBg="1" autoUpdateAnimBg="0"/>
      <p:bldP spid="4" grpId="1" animBg="1" autoUpdateAnimBg="0"/>
      <p:bldP spid="5" grpId="0" animBg="1" autoUpdateAnimBg="0"/>
      <p:bldP spid="5" grpId="1" animBg="1" autoUpdateAnimBg="0"/>
      <p:bldP spid="6" grpId="0" animBg="1" autoUpdateAnimBg="0"/>
      <p:bldP spid="6" grpId="1" animBg="1" autoUpdateAnimBg="0"/>
      <p:bldP spid="7" grpId="0" animBg="1" autoUpdateAnimBg="0"/>
      <p:bldP spid="7" grpId="1" animBg="1" autoUpdateAnimBg="0"/>
      <p:bldP spid="8" grpId="0" autoUpdateAnimBg="0"/>
      <p:bldP spid="9" grpId="0" autoUpdateAnimBg="0"/>
      <p:bldP spid="10" grpId="0" autoUpdateAnimBg="0"/>
      <p:bldP spid="11" grpId="0" autoUpdateAnimBg="0"/>
      <p:bldP spid="12" grpId="0" animBg="1" autoUpdateAnimBg="0"/>
      <p:bldP spid="13" grpId="0" animBg="1" autoUpdateAnimBg="0"/>
      <p:bldP spid="14" grpId="0" animBg="1" autoUpdateAnimBg="0"/>
      <p:bldP spid="15" grpId="0" autoUpdateAnimBg="0"/>
      <p:bldP spid="1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箭头3"/>
          <p:cNvSpPr>
            <a:spLocks/>
          </p:cNvSpPr>
          <p:nvPr/>
        </p:nvSpPr>
        <p:spPr bwMode="gray">
          <a:xfrm flipV="1">
            <a:off x="2489822" y="3889665"/>
            <a:ext cx="1207015" cy="16775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00B050"/>
          </a:solidFill>
          <a:ln>
            <a:noFill/>
          </a:ln>
          <a:effectLst/>
          <a:extLst/>
        </p:spPr>
        <p:txBody>
          <a:bodyPr wrap="non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zh-CN" altLang="en-US" sz="1333" b="1">
              <a:solidFill>
                <a:sysClr val="windowText" lastClr="000000"/>
              </a:solidFill>
              <a:latin typeface="Calibri"/>
              <a:ea typeface="宋体"/>
            </a:endParaRPr>
          </a:p>
        </p:txBody>
      </p:sp>
      <p:sp>
        <p:nvSpPr>
          <p:cNvPr id="7" name="箭头2"/>
          <p:cNvSpPr>
            <a:spLocks/>
          </p:cNvSpPr>
          <p:nvPr/>
        </p:nvSpPr>
        <p:spPr bwMode="gray">
          <a:xfrm rot="16200000">
            <a:off x="2808057" y="3190768"/>
            <a:ext cx="358379" cy="14347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00B050"/>
          </a:solidFill>
          <a:ln>
            <a:noFill/>
          </a:ln>
          <a:effectLst/>
          <a:extLst/>
        </p:spPr>
        <p:txBody>
          <a:bodyPr wrap="non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zh-CN" altLang="en-US" sz="1333" b="1">
              <a:solidFill>
                <a:sysClr val="windowText" lastClr="000000"/>
              </a:solidFill>
              <a:latin typeface="Calibri"/>
              <a:ea typeface="宋体"/>
            </a:endParaRPr>
          </a:p>
        </p:txBody>
      </p:sp>
      <p:sp>
        <p:nvSpPr>
          <p:cNvPr id="8" name="箭头1"/>
          <p:cNvSpPr>
            <a:spLocks/>
          </p:cNvSpPr>
          <p:nvPr/>
        </p:nvSpPr>
        <p:spPr bwMode="gray">
          <a:xfrm>
            <a:off x="2482059" y="2057071"/>
            <a:ext cx="1207015" cy="1943324"/>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00B050"/>
          </a:solidFill>
          <a:ln>
            <a:noFill/>
          </a:ln>
          <a:effectLst/>
          <a:extLst/>
        </p:spPr>
        <p:txBody>
          <a:bodyPr wrap="non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endParaRPr lang="zh-CN" altLang="en-US" sz="1333" b="1">
              <a:solidFill>
                <a:sysClr val="windowText" lastClr="000000"/>
              </a:solidFill>
              <a:latin typeface="Calibri"/>
              <a:ea typeface="宋体"/>
            </a:endParaRPr>
          </a:p>
        </p:txBody>
      </p:sp>
      <p:sp>
        <p:nvSpPr>
          <p:cNvPr id="9" name="文本1"/>
          <p:cNvSpPr>
            <a:spLocks noChangeArrowheads="1"/>
          </p:cNvSpPr>
          <p:nvPr/>
        </p:nvSpPr>
        <p:spPr bwMode="gray">
          <a:xfrm>
            <a:off x="5208473" y="1628230"/>
            <a:ext cx="4698123" cy="1319377"/>
          </a:xfrm>
          <a:prstGeom prst="roundRect">
            <a:avLst>
              <a:gd name="adj" fmla="val 11505"/>
            </a:avLst>
          </a:prstGeom>
          <a:noFill/>
          <a:ln w="28575" cap="flat" cmpd="sng" algn="ctr">
            <a:solidFill>
              <a:srgbClr val="00B050"/>
            </a:solidFill>
            <a:prstDash val="solid"/>
          </a:ln>
          <a:effectLst/>
          <a:ex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733" dirty="0">
                <a:solidFill>
                  <a:prstClr val="black"/>
                </a:solidFill>
                <a:latin typeface="微软雅黑"/>
                <a:ea typeface="微软雅黑"/>
              </a:rPr>
              <a:t>您的内容打在这里，或者通过复制您的文本后，在此框中选择粘贴，并选择只保留文字。在此录入上述图表的综合描述说明。</a:t>
            </a:r>
            <a:endParaRPr lang="zh-CN" altLang="zh-CN" sz="1733" dirty="0">
              <a:solidFill>
                <a:prstClr val="black"/>
              </a:solidFill>
              <a:latin typeface="微软雅黑"/>
              <a:ea typeface="微软雅黑"/>
            </a:endParaRPr>
          </a:p>
        </p:txBody>
      </p:sp>
      <p:sp>
        <p:nvSpPr>
          <p:cNvPr id="10" name="标题1"/>
          <p:cNvSpPr>
            <a:spLocks noChangeArrowheads="1"/>
          </p:cNvSpPr>
          <p:nvPr/>
        </p:nvSpPr>
        <p:spPr bwMode="gray">
          <a:xfrm>
            <a:off x="3836271" y="1621476"/>
            <a:ext cx="1372203" cy="1326131"/>
          </a:xfrm>
          <a:prstGeom prst="roundRect">
            <a:avLst>
              <a:gd name="adj" fmla="val 11921"/>
            </a:avLst>
          </a:prstGeom>
          <a:solidFill>
            <a:srgbClr val="00B050"/>
          </a:solidFill>
          <a:ln w="25400" cap="flat" cmpd="sng" algn="ctr">
            <a:noFill/>
            <a:prstDash val="solid"/>
          </a:ln>
          <a:effec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业务方面</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11" name="文本2"/>
          <p:cNvSpPr>
            <a:spLocks noChangeArrowheads="1"/>
          </p:cNvSpPr>
          <p:nvPr/>
        </p:nvSpPr>
        <p:spPr bwMode="gray">
          <a:xfrm>
            <a:off x="5208473" y="3231546"/>
            <a:ext cx="4698123" cy="1315015"/>
          </a:xfrm>
          <a:prstGeom prst="roundRect">
            <a:avLst>
              <a:gd name="adj" fmla="val 11505"/>
            </a:avLst>
          </a:prstGeom>
          <a:noFill/>
          <a:ln w="28575" cap="flat" cmpd="sng" algn="ctr">
            <a:solidFill>
              <a:srgbClr val="00B050"/>
            </a:solidFill>
            <a:prstDash val="solid"/>
          </a:ln>
          <a:effectLst/>
          <a:ex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733" dirty="0">
                <a:solidFill>
                  <a:prstClr val="black"/>
                </a:solidFill>
                <a:latin typeface="微软雅黑"/>
                <a:ea typeface="微软雅黑"/>
              </a:rPr>
              <a:t>您的内容打在这里，或者通过复制您的文本后，在此框中选择粘贴，并选择只保留文字。</a:t>
            </a:r>
            <a:endParaRPr lang="zh-CN" altLang="zh-CN" sz="1733" dirty="0">
              <a:solidFill>
                <a:prstClr val="black"/>
              </a:solidFill>
              <a:latin typeface="微软雅黑"/>
              <a:ea typeface="微软雅黑"/>
            </a:endParaRPr>
          </a:p>
        </p:txBody>
      </p:sp>
      <p:sp>
        <p:nvSpPr>
          <p:cNvPr id="12" name="标题2"/>
          <p:cNvSpPr>
            <a:spLocks noChangeArrowheads="1"/>
          </p:cNvSpPr>
          <p:nvPr/>
        </p:nvSpPr>
        <p:spPr bwMode="gray">
          <a:xfrm>
            <a:off x="3836270" y="3231546"/>
            <a:ext cx="1372204" cy="1315015"/>
          </a:xfrm>
          <a:prstGeom prst="roundRect">
            <a:avLst>
              <a:gd name="adj" fmla="val 11921"/>
            </a:avLst>
          </a:prstGeom>
          <a:solidFill>
            <a:srgbClr val="00B050"/>
          </a:solidFill>
          <a:ln w="25400" cap="flat" cmpd="sng" algn="ctr">
            <a:noFill/>
            <a:prstDash val="solid"/>
          </a:ln>
          <a:effec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技能方面</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13" name="文本3"/>
          <p:cNvSpPr>
            <a:spLocks noChangeArrowheads="1"/>
          </p:cNvSpPr>
          <p:nvPr/>
        </p:nvSpPr>
        <p:spPr bwMode="ltGray">
          <a:xfrm>
            <a:off x="5208473" y="4821291"/>
            <a:ext cx="4698123" cy="1303283"/>
          </a:xfrm>
          <a:prstGeom prst="roundRect">
            <a:avLst>
              <a:gd name="adj" fmla="val 11505"/>
            </a:avLst>
          </a:prstGeom>
          <a:noFill/>
          <a:ln w="28575" cap="flat" cmpd="sng" algn="ctr">
            <a:solidFill>
              <a:srgbClr val="00B050"/>
            </a:solidFill>
            <a:prstDash val="solid"/>
          </a:ln>
          <a:effectLst/>
          <a:ex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733" dirty="0">
                <a:solidFill>
                  <a:prstClr val="black"/>
                </a:solidFill>
                <a:latin typeface="微软雅黑"/>
                <a:ea typeface="微软雅黑"/>
              </a:rPr>
              <a:t>您的内容打在这里，或者通过复制您的文本后，在此框中选择粘贴，并选择只保留文字。在此录入上述图表的综合描述说明。</a:t>
            </a:r>
            <a:endParaRPr lang="zh-CN" altLang="zh-CN" sz="1733" dirty="0">
              <a:solidFill>
                <a:prstClr val="black"/>
              </a:solidFill>
              <a:latin typeface="微软雅黑"/>
              <a:ea typeface="微软雅黑"/>
            </a:endParaRPr>
          </a:p>
        </p:txBody>
      </p:sp>
      <p:sp>
        <p:nvSpPr>
          <p:cNvPr id="14" name="标题3"/>
          <p:cNvSpPr>
            <a:spLocks noChangeArrowheads="1"/>
          </p:cNvSpPr>
          <p:nvPr/>
        </p:nvSpPr>
        <p:spPr bwMode="gray">
          <a:xfrm>
            <a:off x="3836271" y="4821291"/>
            <a:ext cx="1372203" cy="1303283"/>
          </a:xfrm>
          <a:prstGeom prst="roundRect">
            <a:avLst>
              <a:gd name="adj" fmla="val 11921"/>
            </a:avLst>
          </a:prstGeom>
          <a:solidFill>
            <a:srgbClr val="00B050"/>
          </a:solidFill>
          <a:ln w="25400" cap="flat" cmpd="sng" algn="ctr">
            <a:noFill/>
            <a:prstDash val="solid"/>
          </a:ln>
          <a:effectLst/>
        </p:spPr>
        <p:txBody>
          <a:bodyPr lIns="91440" tIns="45720" rIns="91440" bIns="4572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管理方面</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15" name="Oval 19"/>
          <p:cNvSpPr>
            <a:spLocks noChangeArrowheads="1"/>
          </p:cNvSpPr>
          <p:nvPr/>
        </p:nvSpPr>
        <p:spPr bwMode="auto">
          <a:xfrm>
            <a:off x="1871531" y="3231546"/>
            <a:ext cx="1314717" cy="1315015"/>
          </a:xfrm>
          <a:prstGeom prst="ellipse">
            <a:avLst/>
          </a:prstGeom>
          <a:solidFill>
            <a:srgbClr val="00B050"/>
          </a:solidFill>
          <a:ln w="9525">
            <a:noFill/>
            <a:round/>
            <a:headEnd/>
            <a:tailEnd/>
          </a:ln>
          <a:effectLst/>
        </p:spPr>
        <p:txBody>
          <a:bodyPr lIns="91440" tIns="45720" rIns="91440" bIns="45720" anchor="ctr"/>
          <a:lstStyle/>
          <a:p>
            <a:pPr algn="ctr" fontAlgn="base">
              <a:lnSpc>
                <a:spcPct val="120000"/>
              </a:lnSpc>
              <a:spcBef>
                <a:spcPct val="0"/>
              </a:spcBef>
              <a:spcAft>
                <a:spcPct val="0"/>
              </a:spcAft>
              <a:defRPr/>
            </a:pPr>
            <a:r>
              <a:rPr lang="zh-CN" altLang="en-US" sz="1733" b="1" kern="0" dirty="0">
                <a:solidFill>
                  <a:prstClr val="white"/>
                </a:solidFill>
                <a:latin typeface="Arial" pitchFamily="34" charset="0"/>
                <a:ea typeface="微软雅黑" pitchFamily="34" charset="-122"/>
              </a:rPr>
              <a:t>工作</a:t>
            </a:r>
            <a:endParaRPr lang="en-US" altLang="zh-CN" sz="1733" b="1" kern="0" dirty="0">
              <a:solidFill>
                <a:prstClr val="white"/>
              </a:solidFill>
              <a:latin typeface="Arial" pitchFamily="34" charset="0"/>
              <a:ea typeface="微软雅黑" pitchFamily="34" charset="-122"/>
            </a:endParaRPr>
          </a:p>
          <a:p>
            <a:pPr algn="ctr" fontAlgn="base">
              <a:lnSpc>
                <a:spcPct val="120000"/>
              </a:lnSpc>
              <a:spcBef>
                <a:spcPct val="0"/>
              </a:spcBef>
              <a:spcAft>
                <a:spcPct val="0"/>
              </a:spcAft>
              <a:defRPr/>
            </a:pPr>
            <a:r>
              <a:rPr lang="zh-CN" altLang="en-US" sz="1733" b="1" kern="0" dirty="0">
                <a:solidFill>
                  <a:prstClr val="white"/>
                </a:solidFill>
                <a:latin typeface="Arial" pitchFamily="34" charset="0"/>
                <a:ea typeface="微软雅黑" pitchFamily="34" charset="-122"/>
              </a:rPr>
              <a:t>概述</a:t>
            </a:r>
          </a:p>
        </p:txBody>
      </p:sp>
    </p:spTree>
    <p:extLst>
      <p:ext uri="{BB962C8B-B14F-4D97-AF65-F5344CB8AC3E}">
        <p14:creationId xmlns:p14="http://schemas.microsoft.com/office/powerpoint/2010/main" val="30013387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7"/>
          <p:cNvSpPr txBox="1"/>
          <p:nvPr/>
        </p:nvSpPr>
        <p:spPr>
          <a:xfrm>
            <a:off x="1656868" y="5747967"/>
            <a:ext cx="1315213" cy="338554"/>
          </a:xfrm>
          <a:prstGeom prst="rect">
            <a:avLst/>
          </a:prstGeom>
          <a:noFill/>
        </p:spPr>
        <p:txBody>
          <a:bodyPr wrap="square" rtlCol="0">
            <a:spAutoFit/>
          </a:bodyPr>
          <a:lstStyle/>
          <a:p>
            <a:pPr algn="ctr" fontAlgn="base">
              <a:spcBef>
                <a:spcPct val="0"/>
              </a:spcBef>
              <a:spcAft>
                <a:spcPct val="0"/>
              </a:spcAft>
            </a:pPr>
            <a:r>
              <a:rPr lang="zh-CN" altLang="en-US" sz="1600" dirty="0">
                <a:solidFill>
                  <a:prstClr val="black"/>
                </a:solidFill>
                <a:latin typeface="微软雅黑" pitchFamily="34" charset="-122"/>
                <a:ea typeface="微软雅黑" pitchFamily="34" charset="-122"/>
              </a:rPr>
              <a:t>收入来源一</a:t>
            </a:r>
          </a:p>
        </p:txBody>
      </p:sp>
      <p:sp>
        <p:nvSpPr>
          <p:cNvPr id="3" name="TextBox 58"/>
          <p:cNvSpPr txBox="1"/>
          <p:nvPr/>
        </p:nvSpPr>
        <p:spPr>
          <a:xfrm>
            <a:off x="1184073" y="5067568"/>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100</a:t>
            </a:r>
            <a:endParaRPr lang="zh-CN" altLang="en-US" sz="1200" dirty="0">
              <a:solidFill>
                <a:prstClr val="black"/>
              </a:solidFill>
              <a:latin typeface="微软雅黑" pitchFamily="34" charset="-122"/>
              <a:ea typeface="微软雅黑" pitchFamily="34" charset="-122"/>
            </a:endParaRPr>
          </a:p>
        </p:txBody>
      </p:sp>
      <p:sp>
        <p:nvSpPr>
          <p:cNvPr id="4" name="TextBox 59"/>
          <p:cNvSpPr txBox="1"/>
          <p:nvPr/>
        </p:nvSpPr>
        <p:spPr>
          <a:xfrm>
            <a:off x="3158139" y="5747967"/>
            <a:ext cx="1315213" cy="338554"/>
          </a:xfrm>
          <a:prstGeom prst="rect">
            <a:avLst/>
          </a:prstGeom>
          <a:noFill/>
        </p:spPr>
        <p:txBody>
          <a:bodyPr wrap="square" rtlCol="0">
            <a:spAutoFit/>
          </a:bodyPr>
          <a:lstStyle/>
          <a:p>
            <a:pPr algn="ctr" fontAlgn="base">
              <a:spcBef>
                <a:spcPct val="0"/>
              </a:spcBef>
              <a:spcAft>
                <a:spcPct val="0"/>
              </a:spcAft>
            </a:pPr>
            <a:r>
              <a:rPr lang="zh-CN" altLang="en-US" sz="1600" dirty="0">
                <a:solidFill>
                  <a:prstClr val="black"/>
                </a:solidFill>
                <a:latin typeface="微软雅黑" pitchFamily="34" charset="-122"/>
                <a:ea typeface="微软雅黑" pitchFamily="34" charset="-122"/>
              </a:rPr>
              <a:t>收入来源二</a:t>
            </a:r>
          </a:p>
        </p:txBody>
      </p:sp>
      <p:sp>
        <p:nvSpPr>
          <p:cNvPr id="5" name="TextBox 60"/>
          <p:cNvSpPr txBox="1"/>
          <p:nvPr/>
        </p:nvSpPr>
        <p:spPr>
          <a:xfrm>
            <a:off x="4639090" y="5747967"/>
            <a:ext cx="1315213" cy="338554"/>
          </a:xfrm>
          <a:prstGeom prst="rect">
            <a:avLst/>
          </a:prstGeom>
          <a:noFill/>
        </p:spPr>
        <p:txBody>
          <a:bodyPr wrap="square" rtlCol="0">
            <a:spAutoFit/>
          </a:bodyPr>
          <a:lstStyle/>
          <a:p>
            <a:pPr algn="ctr" fontAlgn="base">
              <a:spcBef>
                <a:spcPct val="0"/>
              </a:spcBef>
              <a:spcAft>
                <a:spcPct val="0"/>
              </a:spcAft>
            </a:pPr>
            <a:r>
              <a:rPr lang="zh-CN" altLang="en-US" sz="1600" dirty="0">
                <a:solidFill>
                  <a:prstClr val="black"/>
                </a:solidFill>
                <a:latin typeface="微软雅黑" pitchFamily="34" charset="-122"/>
                <a:ea typeface="微软雅黑" pitchFamily="34" charset="-122"/>
              </a:rPr>
              <a:t>收入来源三</a:t>
            </a:r>
          </a:p>
        </p:txBody>
      </p:sp>
      <p:sp>
        <p:nvSpPr>
          <p:cNvPr id="6" name="TextBox 61"/>
          <p:cNvSpPr txBox="1"/>
          <p:nvPr/>
        </p:nvSpPr>
        <p:spPr>
          <a:xfrm>
            <a:off x="6120042" y="5747967"/>
            <a:ext cx="1315213" cy="338554"/>
          </a:xfrm>
          <a:prstGeom prst="rect">
            <a:avLst/>
          </a:prstGeom>
          <a:noFill/>
        </p:spPr>
        <p:txBody>
          <a:bodyPr wrap="square" rtlCol="0">
            <a:spAutoFit/>
          </a:bodyPr>
          <a:lstStyle/>
          <a:p>
            <a:pPr algn="ctr" fontAlgn="base">
              <a:spcBef>
                <a:spcPct val="0"/>
              </a:spcBef>
              <a:spcAft>
                <a:spcPct val="0"/>
              </a:spcAft>
            </a:pPr>
            <a:r>
              <a:rPr lang="zh-CN" altLang="en-US" sz="1600" dirty="0">
                <a:solidFill>
                  <a:prstClr val="black"/>
                </a:solidFill>
                <a:latin typeface="微软雅黑" pitchFamily="34" charset="-122"/>
                <a:ea typeface="微软雅黑" pitchFamily="34" charset="-122"/>
              </a:rPr>
              <a:t>收入来源四</a:t>
            </a:r>
          </a:p>
        </p:txBody>
      </p:sp>
      <p:sp>
        <p:nvSpPr>
          <p:cNvPr id="7" name="TextBox 62"/>
          <p:cNvSpPr txBox="1"/>
          <p:nvPr/>
        </p:nvSpPr>
        <p:spPr>
          <a:xfrm>
            <a:off x="1184073" y="4575513"/>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200</a:t>
            </a:r>
            <a:endParaRPr lang="zh-CN" altLang="en-US" sz="1200" dirty="0">
              <a:solidFill>
                <a:prstClr val="black"/>
              </a:solidFill>
              <a:latin typeface="微软雅黑" pitchFamily="34" charset="-122"/>
              <a:ea typeface="微软雅黑" pitchFamily="34" charset="-122"/>
            </a:endParaRPr>
          </a:p>
        </p:txBody>
      </p:sp>
      <p:sp>
        <p:nvSpPr>
          <p:cNvPr id="8" name="TextBox 63"/>
          <p:cNvSpPr txBox="1"/>
          <p:nvPr/>
        </p:nvSpPr>
        <p:spPr>
          <a:xfrm>
            <a:off x="1184073" y="4083459"/>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300</a:t>
            </a:r>
            <a:endParaRPr lang="zh-CN" altLang="en-US" sz="1200" dirty="0">
              <a:solidFill>
                <a:prstClr val="black"/>
              </a:solidFill>
              <a:latin typeface="微软雅黑" pitchFamily="34" charset="-122"/>
              <a:ea typeface="微软雅黑" pitchFamily="34" charset="-122"/>
            </a:endParaRPr>
          </a:p>
        </p:txBody>
      </p:sp>
      <p:sp>
        <p:nvSpPr>
          <p:cNvPr id="9" name="TextBox 64"/>
          <p:cNvSpPr txBox="1"/>
          <p:nvPr/>
        </p:nvSpPr>
        <p:spPr>
          <a:xfrm>
            <a:off x="1184073" y="3591404"/>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400</a:t>
            </a:r>
            <a:endParaRPr lang="zh-CN" altLang="en-US" sz="1200" dirty="0">
              <a:solidFill>
                <a:prstClr val="black"/>
              </a:solidFill>
              <a:latin typeface="微软雅黑" pitchFamily="34" charset="-122"/>
              <a:ea typeface="微软雅黑" pitchFamily="34" charset="-122"/>
            </a:endParaRPr>
          </a:p>
        </p:txBody>
      </p:sp>
      <p:sp>
        <p:nvSpPr>
          <p:cNvPr id="10" name="TextBox 65"/>
          <p:cNvSpPr txBox="1"/>
          <p:nvPr/>
        </p:nvSpPr>
        <p:spPr>
          <a:xfrm>
            <a:off x="1184073" y="3099349"/>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500</a:t>
            </a:r>
            <a:endParaRPr lang="zh-CN" altLang="en-US" sz="1200" dirty="0">
              <a:solidFill>
                <a:prstClr val="black"/>
              </a:solidFill>
              <a:latin typeface="微软雅黑" pitchFamily="34" charset="-122"/>
              <a:ea typeface="微软雅黑" pitchFamily="34" charset="-122"/>
            </a:endParaRPr>
          </a:p>
        </p:txBody>
      </p:sp>
      <p:sp>
        <p:nvSpPr>
          <p:cNvPr id="11" name="TextBox 66"/>
          <p:cNvSpPr txBox="1"/>
          <p:nvPr/>
        </p:nvSpPr>
        <p:spPr>
          <a:xfrm>
            <a:off x="1184073" y="2607295"/>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600</a:t>
            </a:r>
            <a:endParaRPr lang="zh-CN" altLang="en-US" sz="1200" dirty="0">
              <a:solidFill>
                <a:prstClr val="black"/>
              </a:solidFill>
              <a:latin typeface="微软雅黑" pitchFamily="34" charset="-122"/>
              <a:ea typeface="微软雅黑" pitchFamily="34" charset="-122"/>
            </a:endParaRPr>
          </a:p>
        </p:txBody>
      </p:sp>
      <p:sp>
        <p:nvSpPr>
          <p:cNvPr id="12" name="TextBox 67"/>
          <p:cNvSpPr txBox="1"/>
          <p:nvPr/>
        </p:nvSpPr>
        <p:spPr>
          <a:xfrm>
            <a:off x="1184073" y="2106916"/>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700</a:t>
            </a:r>
            <a:endParaRPr lang="zh-CN" altLang="en-US" sz="1200" dirty="0">
              <a:solidFill>
                <a:prstClr val="black"/>
              </a:solidFill>
              <a:latin typeface="微软雅黑" pitchFamily="34" charset="-122"/>
              <a:ea typeface="微软雅黑" pitchFamily="34" charset="-122"/>
            </a:endParaRPr>
          </a:p>
        </p:txBody>
      </p:sp>
      <p:grpSp>
        <p:nvGrpSpPr>
          <p:cNvPr id="13" name="组合 12"/>
          <p:cNvGrpSpPr/>
          <p:nvPr/>
        </p:nvGrpSpPr>
        <p:grpSpPr>
          <a:xfrm>
            <a:off x="1568116" y="1715519"/>
            <a:ext cx="5952661" cy="3936437"/>
            <a:chOff x="1126939" y="1350372"/>
            <a:chExt cx="4464496" cy="2952328"/>
          </a:xfrm>
        </p:grpSpPr>
        <p:cxnSp>
          <p:nvCxnSpPr>
            <p:cNvPr id="14" name="直接连接符 13"/>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15" name="直接连接符 14"/>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16" name="直接连接符 15"/>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17" name="直接连接符 16"/>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18" name="直接连接符 17"/>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19" name="直接连接符 18"/>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20" name="直接连接符 19"/>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21" name="直接连接符 20"/>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22" name="直接连接符 21"/>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23" name="TextBox 104"/>
          <p:cNvSpPr txBox="1"/>
          <p:nvPr/>
        </p:nvSpPr>
        <p:spPr>
          <a:xfrm>
            <a:off x="1184073" y="1623185"/>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800</a:t>
            </a:r>
            <a:endParaRPr lang="zh-CN" altLang="en-US" sz="1200" dirty="0">
              <a:solidFill>
                <a:prstClr val="black"/>
              </a:solidFill>
              <a:latin typeface="微软雅黑" pitchFamily="34" charset="-122"/>
              <a:ea typeface="微软雅黑" pitchFamily="34" charset="-122"/>
            </a:endParaRPr>
          </a:p>
        </p:txBody>
      </p:sp>
      <p:sp>
        <p:nvSpPr>
          <p:cNvPr id="24" name="TextBox 105"/>
          <p:cNvSpPr txBox="1"/>
          <p:nvPr/>
        </p:nvSpPr>
        <p:spPr>
          <a:xfrm>
            <a:off x="1184073" y="5559623"/>
            <a:ext cx="288032" cy="184666"/>
          </a:xfrm>
          <a:prstGeom prst="rect">
            <a:avLst/>
          </a:prstGeom>
          <a:noFill/>
        </p:spPr>
        <p:txBody>
          <a:bodyPr wrap="square" lIns="0" tIns="0" rIns="0" bIns="0" rtlCol="0">
            <a:spAutoFit/>
          </a:bodyPr>
          <a:lstStyle/>
          <a:p>
            <a:pPr algn="just" fontAlgn="base">
              <a:spcBef>
                <a:spcPct val="0"/>
              </a:spcBef>
              <a:spcAft>
                <a:spcPct val="0"/>
              </a:spcAft>
            </a:pPr>
            <a:r>
              <a:rPr lang="en-US" altLang="zh-CN" sz="1200" dirty="0">
                <a:solidFill>
                  <a:prstClr val="black"/>
                </a:solidFill>
                <a:latin typeface="微软雅黑" pitchFamily="34" charset="-122"/>
                <a:ea typeface="微软雅黑" pitchFamily="34" charset="-122"/>
              </a:rPr>
              <a:t>0</a:t>
            </a:r>
            <a:endParaRPr lang="zh-CN" altLang="en-US" sz="1200" dirty="0">
              <a:solidFill>
                <a:prstClr val="black"/>
              </a:solidFill>
              <a:latin typeface="微软雅黑" pitchFamily="34" charset="-122"/>
              <a:ea typeface="微软雅黑" pitchFamily="34" charset="-122"/>
            </a:endParaRPr>
          </a:p>
        </p:txBody>
      </p:sp>
      <p:sp>
        <p:nvSpPr>
          <p:cNvPr id="25" name="矩形 24"/>
          <p:cNvSpPr/>
          <p:nvPr/>
        </p:nvSpPr>
        <p:spPr>
          <a:xfrm>
            <a:off x="1915895" y="2207574"/>
            <a:ext cx="864096" cy="3444385"/>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26" name="矩形 25"/>
          <p:cNvSpPr/>
          <p:nvPr/>
        </p:nvSpPr>
        <p:spPr>
          <a:xfrm>
            <a:off x="1915895" y="2448576"/>
            <a:ext cx="864096" cy="3203384"/>
          </a:xfrm>
          <a:prstGeom prst="rect">
            <a:avLst/>
          </a:prstGeom>
          <a:solidFill>
            <a:srgbClr val="00B050"/>
          </a:solidFill>
          <a:ln w="25400" cap="flat" cmpd="sng" algn="ctr">
            <a:noFill/>
            <a:prstDash val="solid"/>
          </a:ln>
          <a:effectLst>
            <a:outerShdw blurRad="228600" dist="101600" dir="8400000" sx="105000" sy="105000" algn="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27" name="矩形 26"/>
          <p:cNvSpPr/>
          <p:nvPr/>
        </p:nvSpPr>
        <p:spPr>
          <a:xfrm>
            <a:off x="3383697" y="3191684"/>
            <a:ext cx="864096" cy="2460275"/>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28" name="矩形 27"/>
          <p:cNvSpPr/>
          <p:nvPr/>
        </p:nvSpPr>
        <p:spPr>
          <a:xfrm>
            <a:off x="3383697" y="3591405"/>
            <a:ext cx="864096" cy="2060555"/>
          </a:xfrm>
          <a:prstGeom prst="rect">
            <a:avLst/>
          </a:prstGeom>
          <a:solidFill>
            <a:srgbClr val="00B050"/>
          </a:solidFill>
          <a:ln w="25400" cap="flat" cmpd="sng" algn="ctr">
            <a:noFill/>
            <a:prstDash val="solid"/>
          </a:ln>
          <a:effectLst>
            <a:outerShdw blurRad="228600" dist="101600" dir="8400000" sx="105000" sy="105000" algn="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29" name="矩形 28"/>
          <p:cNvSpPr/>
          <p:nvPr/>
        </p:nvSpPr>
        <p:spPr>
          <a:xfrm>
            <a:off x="4864648" y="3929765"/>
            <a:ext cx="864096" cy="1722192"/>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30" name="矩形 29"/>
          <p:cNvSpPr/>
          <p:nvPr/>
        </p:nvSpPr>
        <p:spPr>
          <a:xfrm>
            <a:off x="4864648" y="4575514"/>
            <a:ext cx="864096" cy="1076444"/>
          </a:xfrm>
          <a:prstGeom prst="rect">
            <a:avLst/>
          </a:prstGeom>
          <a:solidFill>
            <a:srgbClr val="00B050"/>
          </a:solidFill>
          <a:ln w="25400" cap="flat" cmpd="sng" algn="ctr">
            <a:noFill/>
            <a:prstDash val="solid"/>
          </a:ln>
          <a:effectLst>
            <a:outerShdw blurRad="228600" dist="101600" dir="8400000" sx="105000" sy="105000" algn="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31" name="矩形 30"/>
          <p:cNvSpPr/>
          <p:nvPr/>
        </p:nvSpPr>
        <p:spPr>
          <a:xfrm>
            <a:off x="6353552" y="4175794"/>
            <a:ext cx="864096" cy="1476165"/>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32" name="矩形 31"/>
          <p:cNvSpPr/>
          <p:nvPr/>
        </p:nvSpPr>
        <p:spPr>
          <a:xfrm>
            <a:off x="6353552" y="4496151"/>
            <a:ext cx="864096" cy="1155807"/>
          </a:xfrm>
          <a:prstGeom prst="rect">
            <a:avLst/>
          </a:prstGeom>
          <a:solidFill>
            <a:srgbClr val="00B050"/>
          </a:solidFill>
          <a:ln w="25400" cap="flat" cmpd="sng" algn="ctr">
            <a:noFill/>
            <a:prstDash val="solid"/>
          </a:ln>
          <a:effectLst>
            <a:outerShdw blurRad="228600" dist="101600" dir="8400000" sx="105000" sy="105000" algn="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Arial"/>
              <a:ea typeface="微软雅黑" pitchFamily="34" charset="-122"/>
            </a:endParaRPr>
          </a:p>
        </p:txBody>
      </p:sp>
      <p:sp>
        <p:nvSpPr>
          <p:cNvPr id="33" name="TextBox 114"/>
          <p:cNvSpPr txBox="1"/>
          <p:nvPr/>
        </p:nvSpPr>
        <p:spPr>
          <a:xfrm>
            <a:off x="8112224" y="2191895"/>
            <a:ext cx="3264363" cy="1354538"/>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467" dirty="0">
                <a:solidFill>
                  <a:prstClr val="black"/>
                </a:solidFill>
                <a:latin typeface="微软雅黑" pitchFamily="34" charset="-122"/>
                <a:ea typeface="微软雅黑"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34" name="TextBox 115"/>
          <p:cNvSpPr txBox="1"/>
          <p:nvPr/>
        </p:nvSpPr>
        <p:spPr>
          <a:xfrm>
            <a:off x="8112225" y="1546223"/>
            <a:ext cx="2745791" cy="410433"/>
          </a:xfrm>
          <a:prstGeom prst="rect">
            <a:avLst/>
          </a:prstGeom>
          <a:noFill/>
        </p:spPr>
        <p:txBody>
          <a:bodyPr wrap="square" lIns="0" tIns="0" rIns="0" bIns="0" rtlCol="0">
            <a:spAutoFit/>
          </a:bodyPr>
          <a:lstStyle/>
          <a:p>
            <a:pPr fontAlgn="base">
              <a:spcBef>
                <a:spcPct val="0"/>
              </a:spcBef>
              <a:spcAft>
                <a:spcPct val="0"/>
              </a:spcAft>
            </a:pPr>
            <a:r>
              <a:rPr lang="zh-CN" altLang="en-US" sz="2667" dirty="0">
                <a:solidFill>
                  <a:prstClr val="black"/>
                </a:solidFill>
                <a:latin typeface="微软雅黑" pitchFamily="34" charset="-122"/>
                <a:ea typeface="微软雅黑" pitchFamily="34" charset="-122"/>
              </a:rPr>
              <a:t>点击输入标题文本</a:t>
            </a:r>
          </a:p>
        </p:txBody>
      </p:sp>
      <p:sp>
        <p:nvSpPr>
          <p:cNvPr id="35" name="TextBox 116"/>
          <p:cNvSpPr txBox="1"/>
          <p:nvPr/>
        </p:nvSpPr>
        <p:spPr>
          <a:xfrm>
            <a:off x="8081745" y="4072619"/>
            <a:ext cx="3033823" cy="615553"/>
          </a:xfrm>
          <a:prstGeom prst="rect">
            <a:avLst/>
          </a:prstGeom>
          <a:noFill/>
        </p:spPr>
        <p:txBody>
          <a:bodyPr wrap="square" lIns="0" tIns="0" rIns="0" bIns="0" rtlCol="0">
            <a:spAutoFit/>
          </a:bodyPr>
          <a:lstStyle/>
          <a:p>
            <a:pPr fontAlgn="base">
              <a:spcBef>
                <a:spcPct val="0"/>
              </a:spcBef>
              <a:spcAft>
                <a:spcPct val="0"/>
              </a:spcAft>
            </a:pPr>
            <a:r>
              <a:rPr lang="en-US" altLang="zh-CN" sz="4000" dirty="0">
                <a:solidFill>
                  <a:prstClr val="black"/>
                </a:solidFill>
                <a:latin typeface="微软雅黑" pitchFamily="34" charset="-122"/>
                <a:ea typeface="微软雅黑" pitchFamily="34" charset="-122"/>
              </a:rPr>
              <a:t>18,500,000</a:t>
            </a:r>
            <a:endParaRPr lang="zh-CN" altLang="en-US" sz="4000" dirty="0">
              <a:solidFill>
                <a:prstClr val="black"/>
              </a:solidFill>
              <a:latin typeface="微软雅黑" pitchFamily="34" charset="-122"/>
              <a:ea typeface="微软雅黑" pitchFamily="34" charset="-122"/>
            </a:endParaRPr>
          </a:p>
        </p:txBody>
      </p:sp>
      <p:sp>
        <p:nvSpPr>
          <p:cNvPr id="36" name="TextBox 117"/>
          <p:cNvSpPr txBox="1"/>
          <p:nvPr/>
        </p:nvSpPr>
        <p:spPr>
          <a:xfrm>
            <a:off x="8112224" y="3756401"/>
            <a:ext cx="1920213" cy="287323"/>
          </a:xfrm>
          <a:prstGeom prst="rect">
            <a:avLst/>
          </a:prstGeom>
          <a:noFill/>
        </p:spPr>
        <p:txBody>
          <a:bodyPr wrap="square" lIns="0" tIns="0" rIns="0" bIns="0" rtlCol="0">
            <a:spAutoFit/>
          </a:bodyPr>
          <a:lstStyle/>
          <a:p>
            <a:pPr fontAlgn="base">
              <a:spcBef>
                <a:spcPct val="0"/>
              </a:spcBef>
              <a:spcAft>
                <a:spcPct val="0"/>
              </a:spcAft>
            </a:pPr>
            <a:r>
              <a:rPr lang="zh-CN" altLang="en-US" sz="1867" dirty="0">
                <a:solidFill>
                  <a:prstClr val="black"/>
                </a:solidFill>
                <a:latin typeface="微软雅黑" pitchFamily="34" charset="-122"/>
                <a:ea typeface="微软雅黑" pitchFamily="34" charset="-122"/>
              </a:rPr>
              <a:t>全年总额：</a:t>
            </a:r>
          </a:p>
        </p:txBody>
      </p:sp>
      <p:sp>
        <p:nvSpPr>
          <p:cNvPr id="37" name="TextBox 118"/>
          <p:cNvSpPr txBox="1"/>
          <p:nvPr/>
        </p:nvSpPr>
        <p:spPr>
          <a:xfrm>
            <a:off x="8126759" y="5285999"/>
            <a:ext cx="846571" cy="287323"/>
          </a:xfrm>
          <a:prstGeom prst="rect">
            <a:avLst/>
          </a:prstGeom>
          <a:noFill/>
        </p:spPr>
        <p:txBody>
          <a:bodyPr wrap="square" lIns="0" tIns="0" rIns="0" bIns="0" rtlCol="0">
            <a:spAutoFit/>
          </a:bodyPr>
          <a:lstStyle/>
          <a:p>
            <a:pPr fontAlgn="base">
              <a:spcBef>
                <a:spcPct val="0"/>
              </a:spcBef>
              <a:spcAft>
                <a:spcPct val="0"/>
              </a:spcAft>
            </a:pPr>
            <a:r>
              <a:rPr lang="zh-CN" altLang="en-US" sz="1867" dirty="0">
                <a:solidFill>
                  <a:prstClr val="black"/>
                </a:solidFill>
                <a:latin typeface="微软雅黑" pitchFamily="34" charset="-122"/>
                <a:ea typeface="微软雅黑" pitchFamily="34" charset="-122"/>
              </a:rPr>
              <a:t>毛利润</a:t>
            </a:r>
          </a:p>
        </p:txBody>
      </p:sp>
      <p:sp>
        <p:nvSpPr>
          <p:cNvPr id="38" name="TextBox 119"/>
          <p:cNvSpPr txBox="1"/>
          <p:nvPr/>
        </p:nvSpPr>
        <p:spPr>
          <a:xfrm>
            <a:off x="8126759" y="5745063"/>
            <a:ext cx="846571" cy="287323"/>
          </a:xfrm>
          <a:prstGeom prst="rect">
            <a:avLst/>
          </a:prstGeom>
          <a:noFill/>
        </p:spPr>
        <p:txBody>
          <a:bodyPr wrap="square" lIns="0" tIns="0" rIns="0" bIns="0" rtlCol="0">
            <a:spAutoFit/>
          </a:bodyPr>
          <a:lstStyle/>
          <a:p>
            <a:pPr fontAlgn="base">
              <a:spcBef>
                <a:spcPct val="0"/>
              </a:spcBef>
              <a:spcAft>
                <a:spcPct val="0"/>
              </a:spcAft>
            </a:pPr>
            <a:r>
              <a:rPr lang="zh-CN" altLang="en-US" sz="1867" dirty="0">
                <a:solidFill>
                  <a:prstClr val="black"/>
                </a:solidFill>
                <a:latin typeface="微软雅黑" pitchFamily="34" charset="-122"/>
                <a:ea typeface="微软雅黑" pitchFamily="34" charset="-122"/>
              </a:rPr>
              <a:t>纯利润</a:t>
            </a:r>
          </a:p>
        </p:txBody>
      </p:sp>
      <p:sp>
        <p:nvSpPr>
          <p:cNvPr id="39" name="TextBox 9"/>
          <p:cNvSpPr txBox="1">
            <a:spLocks noChangeArrowheads="1"/>
          </p:cNvSpPr>
          <p:nvPr/>
        </p:nvSpPr>
        <p:spPr bwMode="auto">
          <a:xfrm>
            <a:off x="4953318" y="3557816"/>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2000" dirty="0">
                <a:solidFill>
                  <a:srgbClr val="08A810"/>
                </a:solidFill>
                <a:latin typeface="微软雅黑" pitchFamily="34" charset="-122"/>
                <a:ea typeface="微软雅黑" pitchFamily="34" charset="-122"/>
              </a:rPr>
              <a:t>350</a:t>
            </a:r>
            <a:r>
              <a:rPr lang="zh-CN" altLang="en-US" sz="2000" dirty="0">
                <a:solidFill>
                  <a:srgbClr val="08A810"/>
                </a:solidFill>
                <a:latin typeface="微软雅黑" pitchFamily="34" charset="-122"/>
                <a:ea typeface="微软雅黑" pitchFamily="34" charset="-122"/>
              </a:rPr>
              <a:t>万</a:t>
            </a:r>
          </a:p>
        </p:txBody>
      </p:sp>
      <p:sp>
        <p:nvSpPr>
          <p:cNvPr id="40" name="TextBox 9"/>
          <p:cNvSpPr txBox="1">
            <a:spLocks noChangeArrowheads="1"/>
          </p:cNvSpPr>
          <p:nvPr/>
        </p:nvSpPr>
        <p:spPr bwMode="auto">
          <a:xfrm>
            <a:off x="3461483" y="2844226"/>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2000" dirty="0">
                <a:solidFill>
                  <a:srgbClr val="08A810"/>
                </a:solidFill>
                <a:latin typeface="微软雅黑" pitchFamily="34" charset="-122"/>
                <a:ea typeface="微软雅黑" pitchFamily="34" charset="-122"/>
              </a:rPr>
              <a:t>500</a:t>
            </a:r>
            <a:r>
              <a:rPr lang="zh-CN" altLang="en-US" sz="2000" dirty="0">
                <a:solidFill>
                  <a:srgbClr val="08A810"/>
                </a:solidFill>
                <a:latin typeface="微软雅黑" pitchFamily="34" charset="-122"/>
                <a:ea typeface="微软雅黑" pitchFamily="34" charset="-122"/>
              </a:rPr>
              <a:t>万</a:t>
            </a:r>
          </a:p>
        </p:txBody>
      </p:sp>
      <p:sp>
        <p:nvSpPr>
          <p:cNvPr id="41" name="TextBox 9"/>
          <p:cNvSpPr txBox="1">
            <a:spLocks noChangeArrowheads="1"/>
          </p:cNvSpPr>
          <p:nvPr/>
        </p:nvSpPr>
        <p:spPr bwMode="auto">
          <a:xfrm>
            <a:off x="6427106" y="3836989"/>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2000" dirty="0">
                <a:solidFill>
                  <a:srgbClr val="08A810"/>
                </a:solidFill>
                <a:latin typeface="微软雅黑" pitchFamily="34" charset="-122"/>
                <a:ea typeface="微软雅黑" pitchFamily="34" charset="-122"/>
              </a:rPr>
              <a:t>300</a:t>
            </a:r>
            <a:r>
              <a:rPr lang="zh-CN" altLang="en-US" sz="2000" dirty="0">
                <a:solidFill>
                  <a:srgbClr val="08A810"/>
                </a:solidFill>
                <a:latin typeface="微软雅黑" pitchFamily="34" charset="-122"/>
                <a:ea typeface="微软雅黑" pitchFamily="34" charset="-122"/>
              </a:rPr>
              <a:t>万</a:t>
            </a:r>
          </a:p>
        </p:txBody>
      </p:sp>
      <p:sp>
        <p:nvSpPr>
          <p:cNvPr id="42" name="TextBox 123"/>
          <p:cNvSpPr txBox="1"/>
          <p:nvPr/>
        </p:nvSpPr>
        <p:spPr>
          <a:xfrm>
            <a:off x="952172" y="5778745"/>
            <a:ext cx="704697" cy="276999"/>
          </a:xfrm>
          <a:prstGeom prst="rect">
            <a:avLst/>
          </a:prstGeom>
          <a:noFill/>
        </p:spPr>
        <p:txBody>
          <a:bodyPr wrap="square" rtlCol="0">
            <a:spAutoFit/>
          </a:bodyPr>
          <a:lstStyle/>
          <a:p>
            <a:pPr algn="ctr" fontAlgn="base">
              <a:spcBef>
                <a:spcPct val="0"/>
              </a:spcBef>
              <a:spcAft>
                <a:spcPct val="0"/>
              </a:spcAft>
            </a:pPr>
            <a:r>
              <a:rPr lang="zh-CN" altLang="en-US" sz="1200" dirty="0">
                <a:solidFill>
                  <a:prstClr val="black"/>
                </a:solidFill>
                <a:latin typeface="微软雅黑" pitchFamily="34" charset="-122"/>
                <a:ea typeface="微软雅黑" pitchFamily="34" charset="-122"/>
              </a:rPr>
              <a:t>（万元）</a:t>
            </a:r>
          </a:p>
        </p:txBody>
      </p:sp>
      <p:sp>
        <p:nvSpPr>
          <p:cNvPr id="43" name="TextBox 9"/>
          <p:cNvSpPr txBox="1">
            <a:spLocks noChangeArrowheads="1"/>
          </p:cNvSpPr>
          <p:nvPr/>
        </p:nvSpPr>
        <p:spPr bwMode="auto">
          <a:xfrm>
            <a:off x="2065015" y="2575938"/>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1600" dirty="0">
                <a:solidFill>
                  <a:prstClr val="white"/>
                </a:solidFill>
                <a:latin typeface="微软雅黑" pitchFamily="34" charset="-122"/>
                <a:ea typeface="微软雅黑" pitchFamily="34" charset="-122"/>
              </a:rPr>
              <a:t>650</a:t>
            </a:r>
            <a:r>
              <a:rPr lang="zh-CN" altLang="en-US" sz="1600" dirty="0">
                <a:solidFill>
                  <a:prstClr val="white"/>
                </a:solidFill>
                <a:latin typeface="微软雅黑" pitchFamily="34" charset="-122"/>
                <a:ea typeface="微软雅黑" pitchFamily="34" charset="-122"/>
              </a:rPr>
              <a:t>万</a:t>
            </a:r>
          </a:p>
        </p:txBody>
      </p:sp>
      <p:sp>
        <p:nvSpPr>
          <p:cNvPr id="44" name="TextBox 9"/>
          <p:cNvSpPr txBox="1">
            <a:spLocks noChangeArrowheads="1"/>
          </p:cNvSpPr>
          <p:nvPr/>
        </p:nvSpPr>
        <p:spPr bwMode="auto">
          <a:xfrm>
            <a:off x="3532815" y="3696749"/>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1600" dirty="0">
                <a:solidFill>
                  <a:prstClr val="white"/>
                </a:solidFill>
                <a:latin typeface="微软雅黑" pitchFamily="34" charset="-122"/>
                <a:ea typeface="微软雅黑" pitchFamily="34" charset="-122"/>
              </a:rPr>
              <a:t>420</a:t>
            </a:r>
            <a:r>
              <a:rPr lang="zh-CN" altLang="en-US" sz="1600" dirty="0">
                <a:solidFill>
                  <a:prstClr val="white"/>
                </a:solidFill>
                <a:latin typeface="微软雅黑" pitchFamily="34" charset="-122"/>
                <a:ea typeface="微软雅黑" pitchFamily="34" charset="-122"/>
              </a:rPr>
              <a:t>万</a:t>
            </a:r>
          </a:p>
        </p:txBody>
      </p:sp>
      <p:sp>
        <p:nvSpPr>
          <p:cNvPr id="45" name="TextBox 9"/>
          <p:cNvSpPr txBox="1">
            <a:spLocks noChangeArrowheads="1"/>
          </p:cNvSpPr>
          <p:nvPr/>
        </p:nvSpPr>
        <p:spPr bwMode="auto">
          <a:xfrm>
            <a:off x="5013766" y="4667847"/>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1600" dirty="0">
                <a:solidFill>
                  <a:prstClr val="white"/>
                </a:solidFill>
                <a:latin typeface="微软雅黑" pitchFamily="34" charset="-122"/>
                <a:ea typeface="微软雅黑" pitchFamily="34" charset="-122"/>
              </a:rPr>
              <a:t>220</a:t>
            </a:r>
            <a:r>
              <a:rPr lang="zh-CN" altLang="en-US" sz="1600" dirty="0">
                <a:solidFill>
                  <a:prstClr val="white"/>
                </a:solidFill>
                <a:latin typeface="微软雅黑" pitchFamily="34" charset="-122"/>
                <a:ea typeface="微软雅黑" pitchFamily="34" charset="-122"/>
              </a:rPr>
              <a:t>万</a:t>
            </a:r>
          </a:p>
        </p:txBody>
      </p:sp>
      <p:sp>
        <p:nvSpPr>
          <p:cNvPr id="46" name="TextBox 9"/>
          <p:cNvSpPr txBox="1">
            <a:spLocks noChangeArrowheads="1"/>
          </p:cNvSpPr>
          <p:nvPr/>
        </p:nvSpPr>
        <p:spPr bwMode="auto">
          <a:xfrm>
            <a:off x="6471602" y="4637069"/>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1600" dirty="0">
                <a:solidFill>
                  <a:prstClr val="white"/>
                </a:solidFill>
                <a:latin typeface="微软雅黑" pitchFamily="34" charset="-122"/>
                <a:ea typeface="微软雅黑" pitchFamily="34" charset="-122"/>
              </a:rPr>
              <a:t>240</a:t>
            </a:r>
            <a:r>
              <a:rPr lang="zh-CN" altLang="en-US" sz="1600" dirty="0">
                <a:solidFill>
                  <a:prstClr val="white"/>
                </a:solidFill>
                <a:latin typeface="微软雅黑" pitchFamily="34" charset="-122"/>
                <a:ea typeface="微软雅黑" pitchFamily="34" charset="-122"/>
              </a:rPr>
              <a:t>万</a:t>
            </a:r>
          </a:p>
        </p:txBody>
      </p:sp>
      <p:sp>
        <p:nvSpPr>
          <p:cNvPr id="47" name="矩形 46"/>
          <p:cNvSpPr/>
          <p:nvPr/>
        </p:nvSpPr>
        <p:spPr>
          <a:xfrm>
            <a:off x="8973330" y="5320659"/>
            <a:ext cx="511789" cy="245832"/>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48" name="矩形 47"/>
          <p:cNvSpPr/>
          <p:nvPr/>
        </p:nvSpPr>
        <p:spPr>
          <a:xfrm>
            <a:off x="8973330" y="5765776"/>
            <a:ext cx="511789" cy="245832"/>
          </a:xfrm>
          <a:prstGeom prst="rect">
            <a:avLst/>
          </a:prstGeom>
          <a:solidFill>
            <a:srgbClr val="00B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endParaRPr>
          </a:p>
        </p:txBody>
      </p:sp>
      <p:sp>
        <p:nvSpPr>
          <p:cNvPr id="49" name="TextBox 9"/>
          <p:cNvSpPr txBox="1">
            <a:spLocks noChangeArrowheads="1"/>
          </p:cNvSpPr>
          <p:nvPr/>
        </p:nvSpPr>
        <p:spPr bwMode="auto">
          <a:xfrm>
            <a:off x="2010537" y="1884120"/>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fontAlgn="base">
              <a:spcBef>
                <a:spcPct val="0"/>
              </a:spcBef>
              <a:spcAft>
                <a:spcPct val="0"/>
              </a:spcAft>
            </a:pPr>
            <a:r>
              <a:rPr lang="en-US" altLang="zh-CN" sz="2000" dirty="0">
                <a:solidFill>
                  <a:srgbClr val="08A810"/>
                </a:solidFill>
                <a:latin typeface="微软雅黑" pitchFamily="34" charset="-122"/>
                <a:ea typeface="微软雅黑" pitchFamily="34" charset="-122"/>
              </a:rPr>
              <a:t>700</a:t>
            </a:r>
            <a:r>
              <a:rPr lang="zh-CN" altLang="en-US" sz="2000" dirty="0">
                <a:solidFill>
                  <a:srgbClr val="08A810"/>
                </a:solidFill>
                <a:latin typeface="微软雅黑" pitchFamily="34" charset="-122"/>
                <a:ea typeface="微软雅黑" pitchFamily="34" charset="-122"/>
              </a:rPr>
              <a:t>万</a:t>
            </a:r>
          </a:p>
        </p:txBody>
      </p:sp>
    </p:spTree>
    <p:extLst>
      <p:ext uri="{BB962C8B-B14F-4D97-AF65-F5344CB8AC3E}">
        <p14:creationId xmlns:p14="http://schemas.microsoft.com/office/powerpoint/2010/main" val="21638473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200" fill="hold"/>
                                        <p:tgtEl>
                                          <p:spTgt spid="42"/>
                                        </p:tgtEl>
                                        <p:attrNameLst>
                                          <p:attrName>ppt_x</p:attrName>
                                        </p:attrNameLst>
                                      </p:cBhvr>
                                      <p:tavLst>
                                        <p:tav tm="0">
                                          <p:val>
                                            <p:strVal val="0-#ppt_w/2"/>
                                          </p:val>
                                        </p:tav>
                                        <p:tav tm="100000">
                                          <p:val>
                                            <p:strVal val="#ppt_x"/>
                                          </p:val>
                                        </p:tav>
                                      </p:tavLst>
                                    </p:anim>
                                    <p:anim calcmode="lin" valueType="num">
                                      <p:cBhvr additive="base">
                                        <p:cTn id="57" dur="200" fill="hold"/>
                                        <p:tgtEl>
                                          <p:spTgt spid="42"/>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300" fill="hold"/>
                                        <p:tgtEl>
                                          <p:spTgt spid="49"/>
                                        </p:tgtEl>
                                        <p:attrNameLst>
                                          <p:attrName>ppt_w</p:attrName>
                                        </p:attrNameLst>
                                      </p:cBhvr>
                                      <p:tavLst>
                                        <p:tav tm="0">
                                          <p:val>
                                            <p:fltVal val="0"/>
                                          </p:val>
                                        </p:tav>
                                        <p:tav tm="100000">
                                          <p:val>
                                            <p:strVal val="#ppt_w"/>
                                          </p:val>
                                        </p:tav>
                                      </p:tavLst>
                                    </p:anim>
                                    <p:anim calcmode="lin" valueType="num">
                                      <p:cBhvr>
                                        <p:cTn id="71" dur="300" fill="hold"/>
                                        <p:tgtEl>
                                          <p:spTgt spid="49"/>
                                        </p:tgtEl>
                                        <p:attrNameLst>
                                          <p:attrName>ppt_h</p:attrName>
                                        </p:attrNameLst>
                                      </p:cBhvr>
                                      <p:tavLst>
                                        <p:tav tm="0">
                                          <p:val>
                                            <p:fltVal val="0"/>
                                          </p:val>
                                        </p:tav>
                                        <p:tav tm="100000">
                                          <p:val>
                                            <p:strVal val="#ppt_h"/>
                                          </p:val>
                                        </p:tav>
                                      </p:tavLst>
                                    </p:anim>
                                    <p:animEffect transition="in" filter="fade">
                                      <p:cBhvr>
                                        <p:cTn id="72" dur="300"/>
                                        <p:tgtEl>
                                          <p:spTgt spid="49"/>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300" fill="hold"/>
                                        <p:tgtEl>
                                          <p:spTgt spid="43"/>
                                        </p:tgtEl>
                                        <p:attrNameLst>
                                          <p:attrName>ppt_w</p:attrName>
                                        </p:attrNameLst>
                                      </p:cBhvr>
                                      <p:tavLst>
                                        <p:tav tm="0">
                                          <p:val>
                                            <p:fltVal val="0"/>
                                          </p:val>
                                        </p:tav>
                                        <p:tav tm="100000">
                                          <p:val>
                                            <p:strVal val="#ppt_w"/>
                                          </p:val>
                                        </p:tav>
                                      </p:tavLst>
                                    </p:anim>
                                    <p:anim calcmode="lin" valueType="num">
                                      <p:cBhvr>
                                        <p:cTn id="81" dur="300" fill="hold"/>
                                        <p:tgtEl>
                                          <p:spTgt spid="43"/>
                                        </p:tgtEl>
                                        <p:attrNameLst>
                                          <p:attrName>ppt_h</p:attrName>
                                        </p:attrNameLst>
                                      </p:cBhvr>
                                      <p:tavLst>
                                        <p:tav tm="0">
                                          <p:val>
                                            <p:fltVal val="0"/>
                                          </p:val>
                                        </p:tav>
                                        <p:tav tm="100000">
                                          <p:val>
                                            <p:strVal val="#ppt_h"/>
                                          </p:val>
                                        </p:tav>
                                      </p:tavLst>
                                    </p:anim>
                                    <p:animEffect transition="in" filter="fade">
                                      <p:cBhvr>
                                        <p:cTn id="82" dur="300"/>
                                        <p:tgtEl>
                                          <p:spTgt spid="43"/>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p:cTn id="95" dur="300" fill="hold"/>
                                        <p:tgtEl>
                                          <p:spTgt spid="40"/>
                                        </p:tgtEl>
                                        <p:attrNameLst>
                                          <p:attrName>ppt_w</p:attrName>
                                        </p:attrNameLst>
                                      </p:cBhvr>
                                      <p:tavLst>
                                        <p:tav tm="0">
                                          <p:val>
                                            <p:fltVal val="0"/>
                                          </p:val>
                                        </p:tav>
                                        <p:tav tm="100000">
                                          <p:val>
                                            <p:strVal val="#ppt_w"/>
                                          </p:val>
                                        </p:tav>
                                      </p:tavLst>
                                    </p:anim>
                                    <p:anim calcmode="lin" valueType="num">
                                      <p:cBhvr>
                                        <p:cTn id="96" dur="300" fill="hold"/>
                                        <p:tgtEl>
                                          <p:spTgt spid="40"/>
                                        </p:tgtEl>
                                        <p:attrNameLst>
                                          <p:attrName>ppt_h</p:attrName>
                                        </p:attrNameLst>
                                      </p:cBhvr>
                                      <p:tavLst>
                                        <p:tav tm="0">
                                          <p:val>
                                            <p:fltVal val="0"/>
                                          </p:val>
                                        </p:tav>
                                        <p:tav tm="100000">
                                          <p:val>
                                            <p:strVal val="#ppt_h"/>
                                          </p:val>
                                        </p:tav>
                                      </p:tavLst>
                                    </p:anim>
                                    <p:animEffect transition="in" filter="fade">
                                      <p:cBhvr>
                                        <p:cTn id="97" dur="300"/>
                                        <p:tgtEl>
                                          <p:spTgt spid="40"/>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300" fill="hold"/>
                                        <p:tgtEl>
                                          <p:spTgt spid="44"/>
                                        </p:tgtEl>
                                        <p:attrNameLst>
                                          <p:attrName>ppt_w</p:attrName>
                                        </p:attrNameLst>
                                      </p:cBhvr>
                                      <p:tavLst>
                                        <p:tav tm="0">
                                          <p:val>
                                            <p:fltVal val="0"/>
                                          </p:val>
                                        </p:tav>
                                        <p:tav tm="100000">
                                          <p:val>
                                            <p:strVal val="#ppt_w"/>
                                          </p:val>
                                        </p:tav>
                                      </p:tavLst>
                                    </p:anim>
                                    <p:anim calcmode="lin" valueType="num">
                                      <p:cBhvr>
                                        <p:cTn id="106" dur="300" fill="hold"/>
                                        <p:tgtEl>
                                          <p:spTgt spid="44"/>
                                        </p:tgtEl>
                                        <p:attrNameLst>
                                          <p:attrName>ppt_h</p:attrName>
                                        </p:attrNameLst>
                                      </p:cBhvr>
                                      <p:tavLst>
                                        <p:tav tm="0">
                                          <p:val>
                                            <p:fltVal val="0"/>
                                          </p:val>
                                        </p:tav>
                                        <p:tav tm="100000">
                                          <p:val>
                                            <p:strVal val="#ppt_h"/>
                                          </p:val>
                                        </p:tav>
                                      </p:tavLst>
                                    </p:anim>
                                    <p:animEffect transition="in" filter="fade">
                                      <p:cBhvr>
                                        <p:cTn id="107" dur="300"/>
                                        <p:tgtEl>
                                          <p:spTgt spid="44"/>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300" fill="hold"/>
                                        <p:tgtEl>
                                          <p:spTgt spid="39"/>
                                        </p:tgtEl>
                                        <p:attrNameLst>
                                          <p:attrName>ppt_w</p:attrName>
                                        </p:attrNameLst>
                                      </p:cBhvr>
                                      <p:tavLst>
                                        <p:tav tm="0">
                                          <p:val>
                                            <p:fltVal val="0"/>
                                          </p:val>
                                        </p:tav>
                                        <p:tav tm="100000">
                                          <p:val>
                                            <p:strVal val="#ppt_w"/>
                                          </p:val>
                                        </p:tav>
                                      </p:tavLst>
                                    </p:anim>
                                    <p:anim calcmode="lin" valueType="num">
                                      <p:cBhvr>
                                        <p:cTn id="121" dur="300" fill="hold"/>
                                        <p:tgtEl>
                                          <p:spTgt spid="39"/>
                                        </p:tgtEl>
                                        <p:attrNameLst>
                                          <p:attrName>ppt_h</p:attrName>
                                        </p:attrNameLst>
                                      </p:cBhvr>
                                      <p:tavLst>
                                        <p:tav tm="0">
                                          <p:val>
                                            <p:fltVal val="0"/>
                                          </p:val>
                                        </p:tav>
                                        <p:tav tm="100000">
                                          <p:val>
                                            <p:strVal val="#ppt_h"/>
                                          </p:val>
                                        </p:tav>
                                      </p:tavLst>
                                    </p:anim>
                                    <p:animEffect transition="in" filter="fade">
                                      <p:cBhvr>
                                        <p:cTn id="122" dur="300"/>
                                        <p:tgtEl>
                                          <p:spTgt spid="39"/>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5"/>
                                        </p:tgtEl>
                                        <p:attrNameLst>
                                          <p:attrName>style.visibility</p:attrName>
                                        </p:attrNameLst>
                                      </p:cBhvr>
                                      <p:to>
                                        <p:strVal val="visible"/>
                                      </p:to>
                                    </p:set>
                                    <p:anim calcmode="lin" valueType="num">
                                      <p:cBhvr>
                                        <p:cTn id="130" dur="300" fill="hold"/>
                                        <p:tgtEl>
                                          <p:spTgt spid="45"/>
                                        </p:tgtEl>
                                        <p:attrNameLst>
                                          <p:attrName>ppt_w</p:attrName>
                                        </p:attrNameLst>
                                      </p:cBhvr>
                                      <p:tavLst>
                                        <p:tav tm="0">
                                          <p:val>
                                            <p:fltVal val="0"/>
                                          </p:val>
                                        </p:tav>
                                        <p:tav tm="100000">
                                          <p:val>
                                            <p:strVal val="#ppt_w"/>
                                          </p:val>
                                        </p:tav>
                                      </p:tavLst>
                                    </p:anim>
                                    <p:anim calcmode="lin" valueType="num">
                                      <p:cBhvr>
                                        <p:cTn id="131" dur="300" fill="hold"/>
                                        <p:tgtEl>
                                          <p:spTgt spid="45"/>
                                        </p:tgtEl>
                                        <p:attrNameLst>
                                          <p:attrName>ppt_h</p:attrName>
                                        </p:attrNameLst>
                                      </p:cBhvr>
                                      <p:tavLst>
                                        <p:tav tm="0">
                                          <p:val>
                                            <p:fltVal val="0"/>
                                          </p:val>
                                        </p:tav>
                                        <p:tav tm="100000">
                                          <p:val>
                                            <p:strVal val="#ppt_h"/>
                                          </p:val>
                                        </p:tav>
                                      </p:tavLst>
                                    </p:anim>
                                    <p:animEffect transition="in" filter="fade">
                                      <p:cBhvr>
                                        <p:cTn id="132" dur="300"/>
                                        <p:tgtEl>
                                          <p:spTgt spid="45"/>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300" fill="hold"/>
                                        <p:tgtEl>
                                          <p:spTgt spid="41"/>
                                        </p:tgtEl>
                                        <p:attrNameLst>
                                          <p:attrName>ppt_w</p:attrName>
                                        </p:attrNameLst>
                                      </p:cBhvr>
                                      <p:tavLst>
                                        <p:tav tm="0">
                                          <p:val>
                                            <p:fltVal val="0"/>
                                          </p:val>
                                        </p:tav>
                                        <p:tav tm="100000">
                                          <p:val>
                                            <p:strVal val="#ppt_w"/>
                                          </p:val>
                                        </p:tav>
                                      </p:tavLst>
                                    </p:anim>
                                    <p:anim calcmode="lin" valueType="num">
                                      <p:cBhvr>
                                        <p:cTn id="146" dur="300" fill="hold"/>
                                        <p:tgtEl>
                                          <p:spTgt spid="41"/>
                                        </p:tgtEl>
                                        <p:attrNameLst>
                                          <p:attrName>ppt_h</p:attrName>
                                        </p:attrNameLst>
                                      </p:cBhvr>
                                      <p:tavLst>
                                        <p:tav tm="0">
                                          <p:val>
                                            <p:fltVal val="0"/>
                                          </p:val>
                                        </p:tav>
                                        <p:tav tm="100000">
                                          <p:val>
                                            <p:strVal val="#ppt_h"/>
                                          </p:val>
                                        </p:tav>
                                      </p:tavLst>
                                    </p:anim>
                                    <p:animEffect transition="in" filter="fade">
                                      <p:cBhvr>
                                        <p:cTn id="147" dur="300"/>
                                        <p:tgtEl>
                                          <p:spTgt spid="41"/>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6"/>
                                        </p:tgtEl>
                                        <p:attrNameLst>
                                          <p:attrName>style.visibility</p:attrName>
                                        </p:attrNameLst>
                                      </p:cBhvr>
                                      <p:to>
                                        <p:strVal val="visible"/>
                                      </p:to>
                                    </p:set>
                                    <p:anim calcmode="lin" valueType="num">
                                      <p:cBhvr>
                                        <p:cTn id="155" dur="300" fill="hold"/>
                                        <p:tgtEl>
                                          <p:spTgt spid="46"/>
                                        </p:tgtEl>
                                        <p:attrNameLst>
                                          <p:attrName>ppt_w</p:attrName>
                                        </p:attrNameLst>
                                      </p:cBhvr>
                                      <p:tavLst>
                                        <p:tav tm="0">
                                          <p:val>
                                            <p:fltVal val="0"/>
                                          </p:val>
                                        </p:tav>
                                        <p:tav tm="100000">
                                          <p:val>
                                            <p:strVal val="#ppt_w"/>
                                          </p:val>
                                        </p:tav>
                                      </p:tavLst>
                                    </p:anim>
                                    <p:anim calcmode="lin" valueType="num">
                                      <p:cBhvr>
                                        <p:cTn id="156" dur="300" fill="hold"/>
                                        <p:tgtEl>
                                          <p:spTgt spid="46"/>
                                        </p:tgtEl>
                                        <p:attrNameLst>
                                          <p:attrName>ppt_h</p:attrName>
                                        </p:attrNameLst>
                                      </p:cBhvr>
                                      <p:tavLst>
                                        <p:tav tm="0">
                                          <p:val>
                                            <p:fltVal val="0"/>
                                          </p:val>
                                        </p:tav>
                                        <p:tav tm="100000">
                                          <p:val>
                                            <p:strVal val="#ppt_h"/>
                                          </p:val>
                                        </p:tav>
                                      </p:tavLst>
                                    </p:anim>
                                    <p:animEffect transition="in" filter="fade">
                                      <p:cBhvr>
                                        <p:cTn id="157" dur="300"/>
                                        <p:tgtEl>
                                          <p:spTgt spid="46"/>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7"/>
                                        </p:tgtEl>
                                        <p:attrNameLst>
                                          <p:attrName>style.visibility</p:attrName>
                                        </p:attrNameLst>
                                      </p:cBhvr>
                                      <p:to>
                                        <p:strVal val="visible"/>
                                      </p:to>
                                    </p:set>
                                    <p:animEffect transition="in" filter="wipe(left)">
                                      <p:cBhvr>
                                        <p:cTn id="179" dur="500"/>
                                        <p:tgtEl>
                                          <p:spTgt spid="37"/>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wipe(down)">
                                      <p:cBhvr>
                                        <p:cTn id="183" dur="500"/>
                                        <p:tgtEl>
                                          <p:spTgt spid="47"/>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38"/>
                                        </p:tgtEl>
                                        <p:attrNameLst>
                                          <p:attrName>style.visibility</p:attrName>
                                        </p:attrNameLst>
                                      </p:cBhvr>
                                      <p:to>
                                        <p:strVal val="visible"/>
                                      </p:to>
                                    </p:set>
                                    <p:animEffect transition="in" filter="wipe(left)">
                                      <p:cBhvr>
                                        <p:cTn id="187" dur="500"/>
                                        <p:tgtEl>
                                          <p:spTgt spid="38"/>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wipe(down)">
                                      <p:cBhvr>
                                        <p:cTn id="1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animBg="1"/>
      <p:bldP spid="48"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p:cNvSpPr>
          <p:nvPr/>
        </p:nvSpPr>
        <p:spPr bwMode="auto">
          <a:xfrm>
            <a:off x="927415" y="2893980"/>
            <a:ext cx="2275460" cy="1787525"/>
          </a:xfrm>
          <a:custGeom>
            <a:avLst/>
            <a:gdLst>
              <a:gd name="T0" fmla="*/ 2143 w 2858"/>
              <a:gd name="T1" fmla="*/ 0 h 2475"/>
              <a:gd name="T2" fmla="*/ 2501 w 2858"/>
              <a:gd name="T3" fmla="*/ 619 h 2475"/>
              <a:gd name="T4" fmla="*/ 2858 w 2858"/>
              <a:gd name="T5" fmla="*/ 1238 h 2475"/>
              <a:gd name="T6" fmla="*/ 2501 w 2858"/>
              <a:gd name="T7" fmla="*/ 1856 h 2475"/>
              <a:gd name="T8" fmla="*/ 2143 w 2858"/>
              <a:gd name="T9" fmla="*/ 2475 h 2475"/>
              <a:gd name="T10" fmla="*/ 1429 w 2858"/>
              <a:gd name="T11" fmla="*/ 2475 h 2475"/>
              <a:gd name="T12" fmla="*/ 714 w 2858"/>
              <a:gd name="T13" fmla="*/ 2475 h 2475"/>
              <a:gd name="T14" fmla="*/ 357 w 2858"/>
              <a:gd name="T15" fmla="*/ 1856 h 2475"/>
              <a:gd name="T16" fmla="*/ 0 w 2858"/>
              <a:gd name="T17" fmla="*/ 1238 h 2475"/>
              <a:gd name="T18" fmla="*/ 357 w 2858"/>
              <a:gd name="T19" fmla="*/ 619 h 2475"/>
              <a:gd name="T20" fmla="*/ 714 w 2858"/>
              <a:gd name="T21" fmla="*/ 0 h 2475"/>
              <a:gd name="T22" fmla="*/ 1429 w 2858"/>
              <a:gd name="T23" fmla="*/ 0 h 2475"/>
              <a:gd name="T24" fmla="*/ 2143 w 2858"/>
              <a:gd name="T25" fmla="*/ 0 h 2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rgbClr val="00B050"/>
          </a:solidFill>
          <a:ln w="9" cap="flat" cmpd="sng">
            <a:noFill/>
            <a:round/>
            <a:headEnd/>
            <a:tailEnd/>
          </a:ln>
        </p:spPr>
        <p:txBody>
          <a:bodyPr lIns="108837" tIns="54419" rIns="108837" bIns="54419"/>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3" name="Line 7"/>
          <p:cNvSpPr>
            <a:spLocks noChangeShapeType="1"/>
          </p:cNvSpPr>
          <p:nvPr/>
        </p:nvSpPr>
        <p:spPr bwMode="auto">
          <a:xfrm flipV="1">
            <a:off x="2716147" y="2058954"/>
            <a:ext cx="1279400" cy="833439"/>
          </a:xfrm>
          <a:prstGeom prst="line">
            <a:avLst/>
          </a:prstGeom>
          <a:noFill/>
          <a:ln w="9" cmpd="sng">
            <a:solidFill>
              <a:srgbClr val="2E2C2C"/>
            </a:solidFill>
            <a:round/>
            <a:headEnd/>
            <a:tailEnd type="triangle" w="med" len="med"/>
          </a:ln>
          <a:extLst>
            <a:ext uri="{909E8E84-426E-40DD-AFC4-6F175D3DCCD1}">
              <a14:hiddenFill xmlns:a14="http://schemas.microsoft.com/office/drawing/2010/main">
                <a:noFill/>
              </a14:hiddenFill>
            </a:ext>
          </a:extLst>
        </p:spPr>
        <p:txBody>
          <a:bodyPr lIns="108837" tIns="54419" rIns="108837" bIns="54419"/>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4" name="Line 8"/>
          <p:cNvSpPr>
            <a:spLocks noChangeShapeType="1"/>
          </p:cNvSpPr>
          <p:nvPr/>
        </p:nvSpPr>
        <p:spPr bwMode="auto">
          <a:xfrm flipV="1">
            <a:off x="3215681" y="3789329"/>
            <a:ext cx="665673" cy="0"/>
          </a:xfrm>
          <a:prstGeom prst="line">
            <a:avLst/>
          </a:prstGeom>
          <a:noFill/>
          <a:ln w="9" cmpd="sng">
            <a:solidFill>
              <a:srgbClr val="2E2C2C"/>
            </a:solidFill>
            <a:round/>
            <a:headEnd/>
            <a:tailEnd type="triangle" w="med" len="med"/>
          </a:ln>
          <a:extLst>
            <a:ext uri="{909E8E84-426E-40DD-AFC4-6F175D3DCCD1}">
              <a14:hiddenFill xmlns:a14="http://schemas.microsoft.com/office/drawing/2010/main">
                <a:noFill/>
              </a14:hiddenFill>
            </a:ext>
          </a:extLst>
        </p:spPr>
        <p:txBody>
          <a:bodyPr lIns="108837" tIns="54419" rIns="108837" bIns="54419"/>
          <a:lstStyle/>
          <a:p>
            <a:pPr fontAlgn="base">
              <a:spcBef>
                <a:spcPct val="0"/>
              </a:spcBef>
              <a:spcAft>
                <a:spcPct val="0"/>
              </a:spcAft>
            </a:pPr>
            <a:endParaRPr lang="zh-CN" altLang="en-US">
              <a:solidFill>
                <a:prstClr val="black"/>
              </a:solidFill>
              <a:latin typeface="Arial" charset="0"/>
              <a:ea typeface="华文细黑" pitchFamily="2" charset="-122"/>
            </a:endParaRPr>
          </a:p>
        </p:txBody>
      </p:sp>
      <p:sp>
        <p:nvSpPr>
          <p:cNvPr id="6" name="Rectangle 10"/>
          <p:cNvSpPr>
            <a:spLocks noChangeArrowheads="1"/>
          </p:cNvSpPr>
          <p:nvPr/>
        </p:nvSpPr>
        <p:spPr bwMode="auto">
          <a:xfrm>
            <a:off x="5162293" y="1220755"/>
            <a:ext cx="4340337" cy="422275"/>
          </a:xfrm>
          <a:prstGeom prst="rect">
            <a:avLst/>
          </a:prstGeom>
          <a:solidFill>
            <a:srgbClr val="92D050"/>
          </a:solidFill>
          <a:ln>
            <a:noFill/>
          </a:ln>
        </p:spPr>
        <p:txBody>
          <a:bodyPr lIns="108837" tIns="54419" rIns="108837" bIns="5441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itchFamily="34" charset="0"/>
              <a:ea typeface="宋体" pitchFamily="2" charset="-122"/>
            </a:endParaRPr>
          </a:p>
        </p:txBody>
      </p:sp>
      <p:sp>
        <p:nvSpPr>
          <p:cNvPr id="8" name="Rectangle 12"/>
          <p:cNvSpPr>
            <a:spLocks noChangeArrowheads="1"/>
          </p:cNvSpPr>
          <p:nvPr/>
        </p:nvSpPr>
        <p:spPr bwMode="auto">
          <a:xfrm>
            <a:off x="5162293" y="2967006"/>
            <a:ext cx="4340337" cy="423863"/>
          </a:xfrm>
          <a:prstGeom prst="rect">
            <a:avLst/>
          </a:prstGeom>
          <a:solidFill>
            <a:srgbClr val="92D050"/>
          </a:solidFill>
          <a:ln>
            <a:noFill/>
          </a:ln>
        </p:spPr>
        <p:txBody>
          <a:bodyPr lIns="108837" tIns="54419" rIns="108837" bIns="5441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itchFamily="34" charset="0"/>
              <a:ea typeface="宋体" pitchFamily="2" charset="-122"/>
            </a:endParaRPr>
          </a:p>
        </p:txBody>
      </p:sp>
      <p:sp>
        <p:nvSpPr>
          <p:cNvPr id="9" name="Line 13"/>
          <p:cNvSpPr>
            <a:spLocks noChangeShapeType="1"/>
          </p:cNvSpPr>
          <p:nvPr/>
        </p:nvSpPr>
        <p:spPr bwMode="auto">
          <a:xfrm>
            <a:off x="2716147" y="4681505"/>
            <a:ext cx="1279400" cy="833439"/>
          </a:xfrm>
          <a:prstGeom prst="line">
            <a:avLst/>
          </a:prstGeom>
          <a:noFill/>
          <a:ln w="9" cmpd="sng">
            <a:solidFill>
              <a:srgbClr val="2E2C2C"/>
            </a:solidFill>
            <a:round/>
            <a:headEnd/>
            <a:tailEnd type="triangle" w="med" len="med"/>
          </a:ln>
          <a:extLst>
            <a:ext uri="{909E8E84-426E-40DD-AFC4-6F175D3DCCD1}">
              <a14:hiddenFill xmlns:a14="http://schemas.microsoft.com/office/drawing/2010/main">
                <a:noFill/>
              </a14:hiddenFill>
            </a:ext>
          </a:extLst>
        </p:spPr>
        <p:txBody>
          <a:bodyPr lIns="108837" tIns="54419" rIns="108837" bIns="54419"/>
          <a:lstStyle/>
          <a:p>
            <a:pPr fontAlgn="base">
              <a:spcBef>
                <a:spcPct val="0"/>
              </a:spcBef>
              <a:spcAft>
                <a:spcPct val="0"/>
              </a:spcAft>
            </a:pPr>
            <a:endParaRPr lang="zh-CN" altLang="en-US" b="1">
              <a:solidFill>
                <a:prstClr val="black"/>
              </a:solidFill>
              <a:latin typeface="Arial" charset="0"/>
              <a:ea typeface="华文细黑" pitchFamily="2" charset="-122"/>
            </a:endParaRPr>
          </a:p>
        </p:txBody>
      </p:sp>
      <p:sp>
        <p:nvSpPr>
          <p:cNvPr id="11" name="Rectangle 15"/>
          <p:cNvSpPr>
            <a:spLocks noChangeArrowheads="1"/>
          </p:cNvSpPr>
          <p:nvPr/>
        </p:nvSpPr>
        <p:spPr bwMode="auto">
          <a:xfrm>
            <a:off x="5162293" y="4719606"/>
            <a:ext cx="4340337" cy="423863"/>
          </a:xfrm>
          <a:prstGeom prst="rect">
            <a:avLst/>
          </a:prstGeom>
          <a:solidFill>
            <a:srgbClr val="92D050"/>
          </a:solidFill>
          <a:ln>
            <a:noFill/>
          </a:ln>
        </p:spPr>
        <p:txBody>
          <a:bodyPr lIns="108837" tIns="54419" rIns="108837" bIns="5441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pitchFamily="34" charset="0"/>
              <a:ea typeface="宋体" pitchFamily="2" charset="-122"/>
            </a:endParaRPr>
          </a:p>
        </p:txBody>
      </p:sp>
      <p:sp>
        <p:nvSpPr>
          <p:cNvPr id="12" name="TextBox 14"/>
          <p:cNvSpPr txBox="1">
            <a:spLocks noChangeArrowheads="1"/>
          </p:cNvSpPr>
          <p:nvPr/>
        </p:nvSpPr>
        <p:spPr bwMode="auto">
          <a:xfrm>
            <a:off x="5448954" y="1242979"/>
            <a:ext cx="3767012" cy="38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dirty="0">
                <a:solidFill>
                  <a:prstClr val="white"/>
                </a:solidFill>
                <a:latin typeface="微软雅黑" pitchFamily="34" charset="-122"/>
                <a:ea typeface="微软雅黑" pitchFamily="34" charset="-122"/>
              </a:rPr>
              <a:t>添加文字</a:t>
            </a:r>
            <a:endParaRPr lang="en-US" altLang="zh-CN" dirty="0">
              <a:solidFill>
                <a:prstClr val="white"/>
              </a:solidFill>
              <a:latin typeface="微软雅黑" pitchFamily="34" charset="-122"/>
              <a:ea typeface="微软雅黑" pitchFamily="34" charset="-122"/>
            </a:endParaRPr>
          </a:p>
        </p:txBody>
      </p:sp>
      <p:sp>
        <p:nvSpPr>
          <p:cNvPr id="13" name="TextBox 15"/>
          <p:cNvSpPr txBox="1">
            <a:spLocks noChangeArrowheads="1"/>
          </p:cNvSpPr>
          <p:nvPr/>
        </p:nvSpPr>
        <p:spPr bwMode="auto">
          <a:xfrm>
            <a:off x="4465259" y="1752567"/>
            <a:ext cx="6060312" cy="68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14" name="TextBox 16"/>
          <p:cNvSpPr txBox="1">
            <a:spLocks noChangeArrowheads="1"/>
          </p:cNvSpPr>
          <p:nvPr/>
        </p:nvSpPr>
        <p:spPr bwMode="auto">
          <a:xfrm>
            <a:off x="5448954" y="2976529"/>
            <a:ext cx="3767012" cy="38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dirty="0">
                <a:solidFill>
                  <a:prstClr val="white"/>
                </a:solidFill>
                <a:latin typeface="微软雅黑" pitchFamily="34" charset="-122"/>
                <a:ea typeface="微软雅黑" pitchFamily="34" charset="-122"/>
              </a:rPr>
              <a:t>添加文字</a:t>
            </a:r>
            <a:endParaRPr lang="en-US" altLang="zh-CN" dirty="0">
              <a:solidFill>
                <a:prstClr val="white"/>
              </a:solidFill>
              <a:latin typeface="微软雅黑" pitchFamily="34" charset="-122"/>
              <a:ea typeface="微软雅黑" pitchFamily="34" charset="-122"/>
            </a:endParaRPr>
          </a:p>
        </p:txBody>
      </p:sp>
      <p:sp>
        <p:nvSpPr>
          <p:cNvPr id="15" name="TextBox 17"/>
          <p:cNvSpPr txBox="1">
            <a:spLocks noChangeArrowheads="1"/>
          </p:cNvSpPr>
          <p:nvPr/>
        </p:nvSpPr>
        <p:spPr bwMode="auto">
          <a:xfrm>
            <a:off x="4465259" y="3486116"/>
            <a:ext cx="6060312" cy="68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16" name="TextBox 18"/>
          <p:cNvSpPr txBox="1">
            <a:spLocks noChangeArrowheads="1"/>
          </p:cNvSpPr>
          <p:nvPr/>
        </p:nvSpPr>
        <p:spPr bwMode="auto">
          <a:xfrm>
            <a:off x="5448954" y="4722779"/>
            <a:ext cx="3767012" cy="38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dirty="0">
                <a:solidFill>
                  <a:prstClr val="white"/>
                </a:solidFill>
                <a:latin typeface="微软雅黑" pitchFamily="34" charset="-122"/>
                <a:ea typeface="微软雅黑" pitchFamily="34" charset="-122"/>
              </a:rPr>
              <a:t>添加文字</a:t>
            </a:r>
            <a:endParaRPr lang="en-US" altLang="zh-CN" dirty="0">
              <a:solidFill>
                <a:prstClr val="white"/>
              </a:solidFill>
              <a:latin typeface="微软雅黑" pitchFamily="34" charset="-122"/>
              <a:ea typeface="微软雅黑" pitchFamily="34" charset="-122"/>
            </a:endParaRPr>
          </a:p>
        </p:txBody>
      </p:sp>
      <p:sp>
        <p:nvSpPr>
          <p:cNvPr id="17" name="TextBox 19"/>
          <p:cNvSpPr txBox="1">
            <a:spLocks noChangeArrowheads="1"/>
          </p:cNvSpPr>
          <p:nvPr/>
        </p:nvSpPr>
        <p:spPr bwMode="auto">
          <a:xfrm>
            <a:off x="4465259" y="5232367"/>
            <a:ext cx="6060312" cy="68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867">
                <a:solidFill>
                  <a:prstClr val="black"/>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
        <p:nvSpPr>
          <p:cNvPr id="18" name="TextBox 20"/>
          <p:cNvSpPr txBox="1">
            <a:spLocks noChangeArrowheads="1"/>
          </p:cNvSpPr>
          <p:nvPr/>
        </p:nvSpPr>
        <p:spPr bwMode="auto">
          <a:xfrm>
            <a:off x="961045" y="3479816"/>
            <a:ext cx="2158625" cy="60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37" tIns="54419" rIns="108837" bIns="544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pPr>
            <a:r>
              <a:rPr lang="zh-CN" altLang="en-US" sz="3200" b="1" dirty="0">
                <a:solidFill>
                  <a:prstClr val="white"/>
                </a:solidFill>
                <a:latin typeface="微软雅黑" pitchFamily="34" charset="-122"/>
                <a:ea typeface="微软雅黑" pitchFamily="34" charset="-122"/>
              </a:rPr>
              <a:t>添加文字</a:t>
            </a:r>
            <a:endParaRPr lang="en-US" altLang="zh-CN" sz="3200" b="1"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3537632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8"/>
                                        </p:tgtEl>
                                        <p:attrNameLst>
                                          <p:attrName>ppt_y</p:attrName>
                                        </p:attrNameLst>
                                      </p:cBhvr>
                                      <p:tavLst>
                                        <p:tav tm="0">
                                          <p:val>
                                            <p:strVal val="#ppt_y"/>
                                          </p:val>
                                        </p:tav>
                                        <p:tav tm="100000">
                                          <p:val>
                                            <p:strVal val="#ppt_y"/>
                                          </p:val>
                                        </p:tav>
                                      </p:tavLst>
                                    </p:anim>
                                    <p:anim calcmode="lin" valueType="num">
                                      <p:cBhvr>
                                        <p:cTn id="16"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8"/>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15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65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0"/>
                                        <p:tgtEl>
                                          <p:spTgt spid="16"/>
                                        </p:tgtEl>
                                      </p:cBhvr>
                                    </p:animEffect>
                                    <p:anim calcmode="lin" valueType="num">
                                      <p:cBhvr>
                                        <p:cTn id="63" dur="1000" fill="hold"/>
                                        <p:tgtEl>
                                          <p:spTgt spid="16"/>
                                        </p:tgtEl>
                                        <p:attrNameLst>
                                          <p:attrName>ppt_x</p:attrName>
                                        </p:attrNameLst>
                                      </p:cBhvr>
                                      <p:tavLst>
                                        <p:tav tm="0">
                                          <p:val>
                                            <p:strVal val="#ppt_x"/>
                                          </p:val>
                                        </p:tav>
                                        <p:tav tm="100000">
                                          <p:val>
                                            <p:strVal val="#ppt_x"/>
                                          </p:val>
                                        </p:tav>
                                      </p:tavLst>
                                    </p:anim>
                                    <p:anim calcmode="lin" valueType="num">
                                      <p:cBhvr>
                                        <p:cTn id="64" dur="10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autoUpdateAnimBg="0"/>
      <p:bldP spid="8" grpId="0" animBg="1" autoUpdateAnimBg="0"/>
      <p:bldP spid="9" grpId="0" animBg="1"/>
      <p:bldP spid="11" grpId="0" animBg="1"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1141" y="304800"/>
            <a:ext cx="1520859" cy="68580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4100"/>
            <a:ext cx="2273157" cy="68580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105400"/>
            <a:ext cx="12192000" cy="17526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0857" y="1771783"/>
            <a:ext cx="6566043" cy="3028817"/>
          </a:xfrm>
          <a:prstGeom prst="rect">
            <a:avLst/>
          </a:prstGeom>
        </p:spPr>
      </p:pic>
    </p:spTree>
    <p:extLst>
      <p:ext uri="{BB962C8B-B14F-4D97-AF65-F5344CB8AC3E}">
        <p14:creationId xmlns:p14="http://schemas.microsoft.com/office/powerpoint/2010/main" val="2716836168"/>
      </p:ext>
    </p:extLst>
  </p:cSld>
  <p:clrMapOvr>
    <a:masterClrMapping/>
  </p:clrMapOvr>
  <p:transition spd="slow" advTm="0">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2071</Words>
  <Application>Microsoft Office PowerPoint</Application>
  <PresentationFormat>宽屏</PresentationFormat>
  <Paragraphs>293</Paragraphs>
  <Slides>25</Slides>
  <Notes>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 Unicode MS</vt:lpstr>
      <vt:lpstr>Helvetica Light</vt:lpstr>
      <vt:lpstr>等线</vt:lpstr>
      <vt:lpstr>方正正中黑简体</vt:lpstr>
      <vt:lpstr>华文细黑</vt:lpstr>
      <vt:lpstr>宋体</vt:lpstr>
      <vt:lpstr>微软雅黑</vt:lpstr>
      <vt:lpstr>Arial</vt:lpstr>
      <vt:lpstr>Bodoni MT</vt:lpstr>
      <vt:lpstr>Calibri</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faith123</cp:lastModifiedBy>
  <cp:revision>16</cp:revision>
  <dcterms:created xsi:type="dcterms:W3CDTF">2017-05-21T05:34:57Z</dcterms:created>
  <dcterms:modified xsi:type="dcterms:W3CDTF">2018-03-31T02:33:50Z</dcterms:modified>
</cp:coreProperties>
</file>